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5.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6.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8.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9.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0.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1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1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13.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14.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 id="2147483724" r:id="rId2"/>
    <p:sldMasterId id="2147483749" r:id="rId3"/>
    <p:sldMasterId id="2147483775" r:id="rId4"/>
    <p:sldMasterId id="2147483808" r:id="rId5"/>
    <p:sldMasterId id="2147483834" r:id="rId6"/>
    <p:sldMasterId id="2147483861" r:id="rId7"/>
    <p:sldMasterId id="2147483909" r:id="rId8"/>
    <p:sldMasterId id="2147483921" r:id="rId9"/>
    <p:sldMasterId id="2147483965" r:id="rId10"/>
    <p:sldMasterId id="2147483977" r:id="rId11"/>
    <p:sldMasterId id="2147484009" r:id="rId12"/>
    <p:sldMasterId id="2147484021" r:id="rId13"/>
    <p:sldMasterId id="2147484053" r:id="rId14"/>
    <p:sldMasterId id="2147484066" r:id="rId15"/>
  </p:sldMasterIdLst>
  <p:notesMasterIdLst>
    <p:notesMasterId r:id="rId101"/>
  </p:notesMasterIdLst>
  <p:sldIdLst>
    <p:sldId id="378" r:id="rId16"/>
    <p:sldId id="586" r:id="rId17"/>
    <p:sldId id="377" r:id="rId18"/>
    <p:sldId id="338" r:id="rId19"/>
    <p:sldId id="384" r:id="rId20"/>
    <p:sldId id="579" r:id="rId21"/>
    <p:sldId id="580" r:id="rId22"/>
    <p:sldId id="581" r:id="rId23"/>
    <p:sldId id="376" r:id="rId24"/>
    <p:sldId id="402" r:id="rId25"/>
    <p:sldId id="403" r:id="rId26"/>
    <p:sldId id="405" r:id="rId27"/>
    <p:sldId id="406" r:id="rId28"/>
    <p:sldId id="401" r:id="rId29"/>
    <p:sldId id="391" r:id="rId30"/>
    <p:sldId id="390" r:id="rId31"/>
    <p:sldId id="381" r:id="rId32"/>
    <p:sldId id="417" r:id="rId33"/>
    <p:sldId id="389" r:id="rId34"/>
    <p:sldId id="420" r:id="rId35"/>
    <p:sldId id="419" r:id="rId36"/>
    <p:sldId id="423" r:id="rId37"/>
    <p:sldId id="379" r:id="rId38"/>
    <p:sldId id="287" r:id="rId39"/>
    <p:sldId id="257" r:id="rId40"/>
    <p:sldId id="548" r:id="rId41"/>
    <p:sldId id="553" r:id="rId42"/>
    <p:sldId id="552" r:id="rId43"/>
    <p:sldId id="380" r:id="rId44"/>
    <p:sldId id="554" r:id="rId45"/>
    <p:sldId id="365" r:id="rId46"/>
    <p:sldId id="559" r:id="rId47"/>
    <p:sldId id="557" r:id="rId48"/>
    <p:sldId id="558" r:id="rId49"/>
    <p:sldId id="582" r:id="rId50"/>
    <p:sldId id="583" r:id="rId51"/>
    <p:sldId id="584" r:id="rId52"/>
    <p:sldId id="585" r:id="rId53"/>
    <p:sldId id="394" r:id="rId54"/>
    <p:sldId id="256" r:id="rId55"/>
    <p:sldId id="560" r:id="rId56"/>
    <p:sldId id="258" r:id="rId57"/>
    <p:sldId id="259" r:id="rId58"/>
    <p:sldId id="260" r:id="rId59"/>
    <p:sldId id="263" r:id="rId60"/>
    <p:sldId id="563" r:id="rId61"/>
    <p:sldId id="265" r:id="rId62"/>
    <p:sldId id="267" r:id="rId63"/>
    <p:sldId id="565" r:id="rId64"/>
    <p:sldId id="566" r:id="rId65"/>
    <p:sldId id="568" r:id="rId66"/>
    <p:sldId id="569" r:id="rId67"/>
    <p:sldId id="567" r:id="rId68"/>
    <p:sldId id="272" r:id="rId69"/>
    <p:sldId id="564" r:id="rId70"/>
    <p:sldId id="275" r:id="rId71"/>
    <p:sldId id="277" r:id="rId72"/>
    <p:sldId id="278" r:id="rId73"/>
    <p:sldId id="279" r:id="rId74"/>
    <p:sldId id="281" r:id="rId75"/>
    <p:sldId id="280" r:id="rId76"/>
    <p:sldId id="576" r:id="rId77"/>
    <p:sldId id="366" r:id="rId78"/>
    <p:sldId id="577" r:id="rId79"/>
    <p:sldId id="578" r:id="rId80"/>
    <p:sldId id="556" r:id="rId81"/>
    <p:sldId id="587" r:id="rId82"/>
    <p:sldId id="588" r:id="rId83"/>
    <p:sldId id="589" r:id="rId84"/>
    <p:sldId id="590" r:id="rId85"/>
    <p:sldId id="591" r:id="rId86"/>
    <p:sldId id="593" r:id="rId87"/>
    <p:sldId id="594" r:id="rId88"/>
    <p:sldId id="595" r:id="rId89"/>
    <p:sldId id="596" r:id="rId90"/>
    <p:sldId id="555" r:id="rId91"/>
    <p:sldId id="570" r:id="rId92"/>
    <p:sldId id="571" r:id="rId93"/>
    <p:sldId id="572" r:id="rId94"/>
    <p:sldId id="573" r:id="rId95"/>
    <p:sldId id="574" r:id="rId96"/>
    <p:sldId id="575" r:id="rId97"/>
    <p:sldId id="325" r:id="rId98"/>
    <p:sldId id="550" r:id="rId99"/>
    <p:sldId id="261" r:id="rId1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750" autoAdjust="0"/>
    <p:restoredTop sz="94660"/>
  </p:normalViewPr>
  <p:slideViewPr>
    <p:cSldViewPr snapToGrid="0">
      <p:cViewPr varScale="1">
        <p:scale>
          <a:sx n="68" d="100"/>
          <a:sy n="68" d="100"/>
        </p:scale>
        <p:origin x="74" y="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slide" Target="slides/slide59.xml"/><Relationship Id="rId79" Type="http://schemas.openxmlformats.org/officeDocument/2006/relationships/slide" Target="slides/slide64.xml"/><Relationship Id="rId87" Type="http://schemas.openxmlformats.org/officeDocument/2006/relationships/slide" Target="slides/slide72.xml"/><Relationship Id="rId102"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6.xml"/><Relationship Id="rId82" Type="http://schemas.openxmlformats.org/officeDocument/2006/relationships/slide" Target="slides/slide67.xml"/><Relationship Id="rId90" Type="http://schemas.openxmlformats.org/officeDocument/2006/relationships/slide" Target="slides/slide75.xml"/><Relationship Id="rId95" Type="http://schemas.openxmlformats.org/officeDocument/2006/relationships/slide" Target="slides/slide80.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93" Type="http://schemas.openxmlformats.org/officeDocument/2006/relationships/slide" Target="slides/slide78.xml"/><Relationship Id="rId98" Type="http://schemas.openxmlformats.org/officeDocument/2006/relationships/slide" Target="slides/slide8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103" Type="http://schemas.openxmlformats.org/officeDocument/2006/relationships/viewProps" Target="viewProps.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slide" Target="slides/slide76.xml"/><Relationship Id="rId96" Type="http://schemas.openxmlformats.org/officeDocument/2006/relationships/slide" Target="slides/slide8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theme" Target="theme/theme1.xml"/></Relationships>
</file>

<file path=ppt/diagrams/_rels/data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9.jpg"/><Relationship Id="rId7" Type="http://schemas.openxmlformats.org/officeDocument/2006/relationships/image" Target="../media/image103.png"/><Relationship Id="rId2" Type="http://schemas.openxmlformats.org/officeDocument/2006/relationships/image" Target="../media/image98.jpeg"/><Relationship Id="rId1" Type="http://schemas.openxmlformats.org/officeDocument/2006/relationships/image" Target="../media/image97.jpg"/><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eg"/><Relationship Id="rId1" Type="http://schemas.openxmlformats.org/officeDocument/2006/relationships/image" Target="../media/image97.jpg"/><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914CB1-AC02-4188-A04A-137A4020711B}" type="doc">
      <dgm:prSet loTypeId="urn:microsoft.com/office/officeart/2005/8/layout/hierarchy3" loCatId="hierarchy" qsTypeId="urn:microsoft.com/office/officeart/2005/8/quickstyle/simple5" qsCatId="simple" csTypeId="urn:microsoft.com/office/officeart/2005/8/colors/colorful2" csCatId="colorful" phldr="1"/>
      <dgm:spPr/>
      <dgm:t>
        <a:bodyPr/>
        <a:lstStyle/>
        <a:p>
          <a:endParaRPr lang="en-BZ"/>
        </a:p>
      </dgm:t>
    </dgm:pt>
    <dgm:pt modelId="{1FA75A3A-FA7C-466E-A6BB-345C3964DADA}">
      <dgm:prSet phldrT="[Văn bản]" custT="1"/>
      <dgm:spPr>
        <a:xfrm>
          <a:off x="1446" y="728253"/>
          <a:ext cx="2565507" cy="649943"/>
        </a:xfrm>
        <a:prstGeom prst="roundRect">
          <a:avLst>
            <a:gd name="adj" fmla="val 10000"/>
          </a:avLst>
        </a:prstGeom>
        <a:gradFill rotWithShape="0">
          <a:gsLst>
            <a:gs pos="0">
              <a:srgbClr val="ED7D31">
                <a:hueOff val="0"/>
                <a:satOff val="0"/>
                <a:lumOff val="0"/>
                <a:alphaOff val="0"/>
                <a:satMod val="103000"/>
                <a:lumMod val="102000"/>
                <a:tint val="94000"/>
              </a:srgbClr>
            </a:gs>
            <a:gs pos="50000">
              <a:srgbClr val="ED7D31">
                <a:hueOff val="0"/>
                <a:satOff val="0"/>
                <a:lumOff val="0"/>
                <a:alphaOff val="0"/>
                <a:satMod val="110000"/>
                <a:lumMod val="100000"/>
                <a:shade val="100000"/>
              </a:srgbClr>
            </a:gs>
            <a:gs pos="100000">
              <a:srgbClr val="ED7D31">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pPr>
            <a:buNone/>
          </a:pPr>
          <a:r>
            <a:rPr lang="en-BZ" sz="4400" dirty="0" err="1">
              <a:solidFill>
                <a:sysClr val="window" lastClr="FFFFFF"/>
              </a:solidFill>
              <a:latin typeface="Times New Roman" panose="02020603050405020304" pitchFamily="18" charset="0"/>
              <a:ea typeface="+mn-ea"/>
              <a:cs typeface="Times New Roman" panose="02020603050405020304" pitchFamily="18" charset="0"/>
            </a:rPr>
            <a:t>Súng</a:t>
          </a:r>
          <a:endParaRPr lang="en-BZ" sz="4400" dirty="0">
            <a:solidFill>
              <a:sysClr val="window" lastClr="FFFFFF"/>
            </a:solidFill>
            <a:latin typeface="Times New Roman" panose="02020603050405020304" pitchFamily="18" charset="0"/>
            <a:ea typeface="+mn-ea"/>
            <a:cs typeface="Times New Roman" panose="02020603050405020304" pitchFamily="18" charset="0"/>
          </a:endParaRPr>
        </a:p>
      </dgm:t>
    </dgm:pt>
    <dgm:pt modelId="{84A98610-7AAB-41A8-A6E7-E84309BD26B3}" type="parTrans" cxnId="{62EACE7E-66AC-4DD4-9564-15C32DCF0A11}">
      <dgm:prSet/>
      <dgm:spPr/>
      <dgm:t>
        <a:bodyPr/>
        <a:lstStyle/>
        <a:p>
          <a:endParaRPr lang="en-BZ" sz="1400">
            <a:latin typeface="Times New Roman" panose="02020603050405020304" pitchFamily="18" charset="0"/>
            <a:cs typeface="Times New Roman" panose="02020603050405020304" pitchFamily="18" charset="0"/>
          </a:endParaRPr>
        </a:p>
      </dgm:t>
    </dgm:pt>
    <dgm:pt modelId="{51D93347-DD70-46A1-8621-986963C70FEA}" type="sibTrans" cxnId="{62EACE7E-66AC-4DD4-9564-15C32DCF0A11}">
      <dgm:prSet/>
      <dgm:spPr/>
      <dgm:t>
        <a:bodyPr/>
        <a:lstStyle/>
        <a:p>
          <a:endParaRPr lang="en-BZ" sz="1400">
            <a:latin typeface="Times New Roman" panose="02020603050405020304" pitchFamily="18" charset="0"/>
            <a:cs typeface="Times New Roman" panose="02020603050405020304" pitchFamily="18" charset="0"/>
          </a:endParaRPr>
        </a:p>
      </dgm:t>
    </dgm:pt>
    <dgm:pt modelId="{1E5F2718-81E7-4583-B41E-8DC5E0FFFE2E}">
      <dgm:prSet phldrT="[Văn bản]" custT="1"/>
      <dgm:spPr>
        <a:xfrm>
          <a:off x="514547" y="1541683"/>
          <a:ext cx="2052405" cy="653945"/>
        </a:xfrm>
        <a:prstGeom prst="roundRect">
          <a:avLst>
            <a:gd name="adj" fmla="val 10000"/>
          </a:avLst>
        </a:prstGeom>
        <a:solidFill>
          <a:srgbClr val="ED7D31">
            <a:lumMod val="60000"/>
            <a:lumOff val="40000"/>
            <a:alpha val="90000"/>
          </a:srgbClr>
        </a:solidFill>
        <a:ln w="6350" cap="flat" cmpd="sng" algn="ctr">
          <a:solidFill>
            <a:srgbClr val="ED7D31">
              <a:hueOff val="0"/>
              <a:satOff val="0"/>
              <a:lumOff val="0"/>
              <a:alphaOff val="0"/>
            </a:srgbClr>
          </a:solidFill>
          <a:prstDash val="solid"/>
          <a:miter lim="800000"/>
        </a:ln>
        <a:effectLst/>
      </dgm:spPr>
      <dgm:t>
        <a:bodyPr/>
        <a:lstStyle/>
        <a:p>
          <a:pPr>
            <a:buNone/>
          </a:pPr>
          <a:r>
            <a:rPr lang="en-BZ"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Chiến</a:t>
          </a:r>
          <a:r>
            <a:rPr lang="en-BZ"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BZ"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sĩ</a:t>
          </a:r>
          <a:endParaRPr lang="en-BZ"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ADE8A4C4-1DBD-45E1-8292-7949CA341A2E}" type="parTrans" cxnId="{2678A384-31B5-4D1F-8745-E274B9E37650}">
      <dgm:prSet/>
      <dgm:spPr>
        <a:xfrm>
          <a:off x="257996" y="1378197"/>
          <a:ext cx="256550" cy="490459"/>
        </a:xfrm>
        <a:custGeom>
          <a:avLst/>
          <a:gdLst/>
          <a:ahLst/>
          <a:cxnLst/>
          <a:rect l="0" t="0" r="0" b="0"/>
          <a:pathLst>
            <a:path>
              <a:moveTo>
                <a:pt x="0" y="0"/>
              </a:moveTo>
              <a:lnTo>
                <a:pt x="0" y="490459"/>
              </a:lnTo>
              <a:lnTo>
                <a:pt x="256550" y="490459"/>
              </a:lnTo>
            </a:path>
          </a:pathLst>
        </a:custGeom>
        <a:noFill/>
        <a:ln w="12700" cap="flat" cmpd="sng" algn="ctr">
          <a:solidFill>
            <a:srgbClr val="A5A5A5">
              <a:hueOff val="0"/>
              <a:satOff val="0"/>
              <a:lumOff val="0"/>
              <a:alphaOff val="0"/>
            </a:srgbClr>
          </a:solidFill>
          <a:prstDash val="solid"/>
          <a:miter lim="800000"/>
        </a:ln>
        <a:effectLst/>
      </dgm:spPr>
      <dgm:t>
        <a:bodyPr/>
        <a:lstStyle/>
        <a:p>
          <a:endParaRPr lang="en-BZ" sz="1400">
            <a:latin typeface="Times New Roman" panose="02020603050405020304" pitchFamily="18" charset="0"/>
            <a:cs typeface="Times New Roman" panose="02020603050405020304" pitchFamily="18" charset="0"/>
          </a:endParaRPr>
        </a:p>
      </dgm:t>
    </dgm:pt>
    <dgm:pt modelId="{6C6AE45E-26C4-4B60-ABF7-65177D1D28FC}" type="sibTrans" cxnId="{2678A384-31B5-4D1F-8745-E274B9E37650}">
      <dgm:prSet/>
      <dgm:spPr/>
      <dgm:t>
        <a:bodyPr/>
        <a:lstStyle/>
        <a:p>
          <a:endParaRPr lang="en-BZ" sz="1400">
            <a:latin typeface="Times New Roman" panose="02020603050405020304" pitchFamily="18" charset="0"/>
            <a:cs typeface="Times New Roman" panose="02020603050405020304" pitchFamily="18" charset="0"/>
          </a:endParaRPr>
        </a:p>
      </dgm:t>
    </dgm:pt>
    <dgm:pt modelId="{B22323A0-81B2-4BDC-8426-7F16054F12A6}">
      <dgm:prSet phldrT="[Văn bản]" custT="1"/>
      <dgm:spPr>
        <a:xfrm>
          <a:off x="514547" y="3993979"/>
          <a:ext cx="2052405" cy="653945"/>
        </a:xfrm>
        <a:prstGeom prst="roundRect">
          <a:avLst>
            <a:gd name="adj" fmla="val 10000"/>
          </a:avLst>
        </a:prstGeom>
        <a:solidFill>
          <a:srgbClr val="ED7D31">
            <a:lumMod val="60000"/>
            <a:lumOff val="40000"/>
            <a:alpha val="90000"/>
          </a:srgbClr>
        </a:solidFill>
        <a:ln w="6350" cap="flat" cmpd="sng" algn="ctr">
          <a:solidFill>
            <a:srgbClr val="ED7D31">
              <a:hueOff val="-623727"/>
              <a:satOff val="-35969"/>
              <a:lumOff val="3698"/>
              <a:alphaOff val="0"/>
            </a:srgbClr>
          </a:solidFill>
          <a:prstDash val="solid"/>
          <a:miter lim="800000"/>
        </a:ln>
        <a:effectLst/>
      </dgm:spPr>
      <dgm:t>
        <a:bodyPr/>
        <a:lstStyle/>
        <a:p>
          <a:pPr>
            <a:buNone/>
          </a:pPr>
          <a:r>
            <a:rPr lang="en-BZ"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Hiện</a:t>
          </a:r>
          <a:r>
            <a:rPr lang="en-BZ"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BZ"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thực</a:t>
          </a:r>
          <a:endParaRPr lang="en-BZ"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a:p>
          <a:pPr>
            <a:buNone/>
          </a:pPr>
          <a:r>
            <a:rPr lang="en-BZ"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BZ"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khốc</a:t>
          </a:r>
          <a:r>
            <a:rPr lang="en-BZ"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BZ"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liệt</a:t>
          </a:r>
          <a:endParaRPr lang="en-BZ"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8D338069-3CAC-4D17-873E-E3D4FBAF3D04}" type="parTrans" cxnId="{A86204AF-717F-4009-8445-B7477CAB3CD3}">
      <dgm:prSet/>
      <dgm:spPr>
        <a:xfrm>
          <a:off x="257996" y="1378197"/>
          <a:ext cx="256550" cy="2942755"/>
        </a:xfrm>
        <a:custGeom>
          <a:avLst/>
          <a:gdLst/>
          <a:ahLst/>
          <a:cxnLst/>
          <a:rect l="0" t="0" r="0" b="0"/>
          <a:pathLst>
            <a:path>
              <a:moveTo>
                <a:pt x="0" y="0"/>
              </a:moveTo>
              <a:lnTo>
                <a:pt x="0" y="2942755"/>
              </a:lnTo>
              <a:lnTo>
                <a:pt x="256550" y="2942755"/>
              </a:lnTo>
            </a:path>
          </a:pathLst>
        </a:custGeom>
        <a:noFill/>
        <a:ln w="12700" cap="flat" cmpd="sng" algn="ctr">
          <a:solidFill>
            <a:srgbClr val="A5A5A5">
              <a:hueOff val="0"/>
              <a:satOff val="0"/>
              <a:lumOff val="0"/>
              <a:alphaOff val="0"/>
            </a:srgbClr>
          </a:solidFill>
          <a:prstDash val="solid"/>
          <a:miter lim="800000"/>
        </a:ln>
        <a:effectLst/>
      </dgm:spPr>
      <dgm:t>
        <a:bodyPr/>
        <a:lstStyle/>
        <a:p>
          <a:endParaRPr lang="en-BZ" sz="1400">
            <a:latin typeface="Times New Roman" panose="02020603050405020304" pitchFamily="18" charset="0"/>
            <a:cs typeface="Times New Roman" panose="02020603050405020304" pitchFamily="18" charset="0"/>
          </a:endParaRPr>
        </a:p>
      </dgm:t>
    </dgm:pt>
    <dgm:pt modelId="{FAA12E84-2E9A-47D7-9FF7-7021D2CE8535}" type="sibTrans" cxnId="{A86204AF-717F-4009-8445-B7477CAB3CD3}">
      <dgm:prSet/>
      <dgm:spPr/>
      <dgm:t>
        <a:bodyPr/>
        <a:lstStyle/>
        <a:p>
          <a:endParaRPr lang="en-BZ" sz="1400">
            <a:latin typeface="Times New Roman" panose="02020603050405020304" pitchFamily="18" charset="0"/>
            <a:cs typeface="Times New Roman" panose="02020603050405020304" pitchFamily="18" charset="0"/>
          </a:endParaRPr>
        </a:p>
      </dgm:t>
    </dgm:pt>
    <dgm:pt modelId="{224F7C10-BEE9-4F0C-B31E-C40896580AA9}">
      <dgm:prSet phldrT="[Văn bản]" custT="1"/>
      <dgm:spPr>
        <a:xfrm>
          <a:off x="2893925" y="728253"/>
          <a:ext cx="2565507" cy="649943"/>
        </a:xfrm>
        <a:prstGeom prst="roundRect">
          <a:avLst>
            <a:gd name="adj" fmla="val 10000"/>
          </a:avLst>
        </a:prstGeom>
        <a:gradFill rotWithShape="0">
          <a:gsLst>
            <a:gs pos="0">
              <a:srgbClr val="ED7D31">
                <a:hueOff val="-1455363"/>
                <a:satOff val="-83928"/>
                <a:lumOff val="8628"/>
                <a:alphaOff val="0"/>
                <a:satMod val="103000"/>
                <a:lumMod val="102000"/>
                <a:tint val="94000"/>
              </a:srgbClr>
            </a:gs>
            <a:gs pos="50000">
              <a:srgbClr val="ED7D31">
                <a:hueOff val="-1455363"/>
                <a:satOff val="-83928"/>
                <a:lumOff val="8628"/>
                <a:alphaOff val="0"/>
                <a:satMod val="110000"/>
                <a:lumMod val="100000"/>
                <a:shade val="100000"/>
              </a:srgbClr>
            </a:gs>
            <a:gs pos="100000">
              <a:srgbClr val="ED7D31">
                <a:hueOff val="-1455363"/>
                <a:satOff val="-83928"/>
                <a:lumOff val="8628"/>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pPr>
            <a:buNone/>
          </a:pPr>
          <a:r>
            <a:rPr lang="en-BZ" sz="4400" dirty="0" err="1">
              <a:solidFill>
                <a:sysClr val="window" lastClr="FFFFFF"/>
              </a:solidFill>
              <a:latin typeface="Times New Roman" panose="02020603050405020304" pitchFamily="18" charset="0"/>
              <a:ea typeface="+mn-ea"/>
              <a:cs typeface="Times New Roman" panose="02020603050405020304" pitchFamily="18" charset="0"/>
            </a:rPr>
            <a:t>Trăng</a:t>
          </a:r>
          <a:endParaRPr lang="en-BZ" sz="4400" dirty="0">
            <a:solidFill>
              <a:sysClr val="window" lastClr="FFFFFF"/>
            </a:solidFill>
            <a:latin typeface="Times New Roman" panose="02020603050405020304" pitchFamily="18" charset="0"/>
            <a:ea typeface="+mn-ea"/>
            <a:cs typeface="Times New Roman" panose="02020603050405020304" pitchFamily="18" charset="0"/>
          </a:endParaRPr>
        </a:p>
      </dgm:t>
    </dgm:pt>
    <dgm:pt modelId="{FDB71D8F-9330-4498-989D-2178F0143B0E}" type="parTrans" cxnId="{032E4E67-4FE5-4022-946B-C548184F1F95}">
      <dgm:prSet/>
      <dgm:spPr/>
      <dgm:t>
        <a:bodyPr/>
        <a:lstStyle/>
        <a:p>
          <a:endParaRPr lang="en-BZ" sz="1400">
            <a:latin typeface="Times New Roman" panose="02020603050405020304" pitchFamily="18" charset="0"/>
            <a:cs typeface="Times New Roman" panose="02020603050405020304" pitchFamily="18" charset="0"/>
          </a:endParaRPr>
        </a:p>
      </dgm:t>
    </dgm:pt>
    <dgm:pt modelId="{C70C2A5D-8B63-4E25-B159-D764957DC01C}" type="sibTrans" cxnId="{032E4E67-4FE5-4022-946B-C548184F1F95}">
      <dgm:prSet/>
      <dgm:spPr/>
      <dgm:t>
        <a:bodyPr/>
        <a:lstStyle/>
        <a:p>
          <a:endParaRPr lang="en-BZ" sz="1400">
            <a:latin typeface="Times New Roman" panose="02020603050405020304" pitchFamily="18" charset="0"/>
            <a:cs typeface="Times New Roman" panose="02020603050405020304" pitchFamily="18" charset="0"/>
          </a:endParaRPr>
        </a:p>
      </dgm:t>
    </dgm:pt>
    <dgm:pt modelId="{0AD28C63-152F-449A-B469-BA7C38DFAE66}">
      <dgm:prSet phldrT="[Văn bản]" custT="1"/>
      <dgm:spPr>
        <a:xfrm>
          <a:off x="3407027" y="1541683"/>
          <a:ext cx="2052405" cy="653945"/>
        </a:xfrm>
        <a:prstGeom prst="roundRect">
          <a:avLst>
            <a:gd name="adj" fmla="val 10000"/>
          </a:avLst>
        </a:prstGeom>
        <a:solidFill>
          <a:srgbClr val="ED7D31">
            <a:lumMod val="60000"/>
            <a:lumOff val="40000"/>
            <a:alpha val="90000"/>
          </a:srgbClr>
        </a:solidFill>
        <a:ln w="6350" cap="flat" cmpd="sng" algn="ctr">
          <a:solidFill>
            <a:srgbClr val="ED7D31">
              <a:hueOff val="-831636"/>
              <a:satOff val="-47959"/>
              <a:lumOff val="4930"/>
              <a:alphaOff val="0"/>
            </a:srgbClr>
          </a:solidFill>
          <a:prstDash val="solid"/>
          <a:miter lim="800000"/>
        </a:ln>
        <a:effectLst/>
      </dgm:spPr>
      <dgm:t>
        <a:bodyPr/>
        <a:lstStyle/>
        <a:p>
          <a:pPr>
            <a:buNone/>
          </a:pPr>
          <a:r>
            <a:rPr lang="en-BZ"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Thi</a:t>
          </a:r>
          <a:r>
            <a:rPr lang="en-BZ"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BZ"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sĩ</a:t>
          </a:r>
          <a:endParaRPr lang="en-BZ"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D2B55BCC-D772-49B4-B56D-7A8EF5F4F19E}" type="parTrans" cxnId="{FD6E6677-6493-44CF-99EA-2B9C875A0F74}">
      <dgm:prSet/>
      <dgm:spPr>
        <a:xfrm>
          <a:off x="3150476" y="1378197"/>
          <a:ext cx="256550" cy="490459"/>
        </a:xfrm>
        <a:custGeom>
          <a:avLst/>
          <a:gdLst/>
          <a:ahLst/>
          <a:cxnLst/>
          <a:rect l="0" t="0" r="0" b="0"/>
          <a:pathLst>
            <a:path>
              <a:moveTo>
                <a:pt x="0" y="0"/>
              </a:moveTo>
              <a:lnTo>
                <a:pt x="0" y="490459"/>
              </a:lnTo>
              <a:lnTo>
                <a:pt x="256550" y="490459"/>
              </a:lnTo>
            </a:path>
          </a:pathLst>
        </a:custGeom>
        <a:noFill/>
        <a:ln w="12700" cap="flat" cmpd="sng" algn="ctr">
          <a:solidFill>
            <a:srgbClr val="A5A5A5">
              <a:hueOff val="0"/>
              <a:satOff val="0"/>
              <a:lumOff val="0"/>
              <a:alphaOff val="0"/>
            </a:srgbClr>
          </a:solidFill>
          <a:prstDash val="solid"/>
          <a:miter lim="800000"/>
        </a:ln>
        <a:effectLst/>
      </dgm:spPr>
      <dgm:t>
        <a:bodyPr/>
        <a:lstStyle/>
        <a:p>
          <a:endParaRPr lang="en-BZ" sz="1400">
            <a:latin typeface="Times New Roman" panose="02020603050405020304" pitchFamily="18" charset="0"/>
            <a:cs typeface="Times New Roman" panose="02020603050405020304" pitchFamily="18" charset="0"/>
          </a:endParaRPr>
        </a:p>
      </dgm:t>
    </dgm:pt>
    <dgm:pt modelId="{DCD8501F-781A-461B-99A9-A4B23FA3E220}" type="sibTrans" cxnId="{FD6E6677-6493-44CF-99EA-2B9C875A0F74}">
      <dgm:prSet/>
      <dgm:spPr/>
      <dgm:t>
        <a:bodyPr/>
        <a:lstStyle/>
        <a:p>
          <a:endParaRPr lang="en-BZ" sz="1400">
            <a:latin typeface="Times New Roman" panose="02020603050405020304" pitchFamily="18" charset="0"/>
            <a:cs typeface="Times New Roman" panose="02020603050405020304" pitchFamily="18" charset="0"/>
          </a:endParaRPr>
        </a:p>
      </dgm:t>
    </dgm:pt>
    <dgm:pt modelId="{4E90379A-DC42-4937-9608-BC75574B0B80}">
      <dgm:prSet phldrT="[Văn bản]" custT="1"/>
      <dgm:spPr>
        <a:xfrm>
          <a:off x="3407027" y="3993979"/>
          <a:ext cx="2052405" cy="653945"/>
        </a:xfrm>
        <a:prstGeom prst="roundRect">
          <a:avLst>
            <a:gd name="adj" fmla="val 10000"/>
          </a:avLst>
        </a:prstGeom>
        <a:solidFill>
          <a:srgbClr val="ED7D31">
            <a:lumMod val="60000"/>
            <a:lumOff val="40000"/>
            <a:alpha val="90000"/>
          </a:srgbClr>
        </a:solidFill>
        <a:ln w="6350" cap="flat" cmpd="sng" algn="ctr">
          <a:solidFill>
            <a:srgbClr val="ED7D31">
              <a:hueOff val="-1455363"/>
              <a:satOff val="-83928"/>
              <a:lumOff val="8628"/>
              <a:alphaOff val="0"/>
            </a:srgbClr>
          </a:solidFill>
          <a:prstDash val="solid"/>
          <a:miter lim="800000"/>
        </a:ln>
        <a:effectLst/>
      </dgm:spPr>
      <dgm:t>
        <a:bodyPr/>
        <a:lstStyle/>
        <a:p>
          <a:pPr>
            <a:buNone/>
          </a:pPr>
          <a:r>
            <a:rPr lang="en-BZ"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Tâm</a:t>
          </a:r>
          <a:r>
            <a:rPr lang="en-BZ"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BZ"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hồn</a:t>
          </a:r>
          <a:r>
            <a:rPr lang="en-BZ"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p>
        <a:p>
          <a:pPr>
            <a:buNone/>
          </a:pPr>
          <a:r>
            <a:rPr lang="en-BZ"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lãng</a:t>
          </a:r>
          <a:r>
            <a:rPr lang="en-BZ"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BZ"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mạn</a:t>
          </a:r>
          <a:endParaRPr lang="en-BZ"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BD545530-F526-4031-8CB4-1CE3D5C531DD}" type="parTrans" cxnId="{7DF9677A-2EAD-4FFF-8B8A-AC1EAA09A65D}">
      <dgm:prSet/>
      <dgm:spPr>
        <a:xfrm>
          <a:off x="3150476" y="1378197"/>
          <a:ext cx="256550" cy="2942755"/>
        </a:xfrm>
        <a:custGeom>
          <a:avLst/>
          <a:gdLst/>
          <a:ahLst/>
          <a:cxnLst/>
          <a:rect l="0" t="0" r="0" b="0"/>
          <a:pathLst>
            <a:path>
              <a:moveTo>
                <a:pt x="0" y="0"/>
              </a:moveTo>
              <a:lnTo>
                <a:pt x="0" y="2942755"/>
              </a:lnTo>
              <a:lnTo>
                <a:pt x="256550" y="2942755"/>
              </a:lnTo>
            </a:path>
          </a:pathLst>
        </a:custGeom>
        <a:noFill/>
        <a:ln w="12700" cap="flat" cmpd="sng" algn="ctr">
          <a:solidFill>
            <a:srgbClr val="A5A5A5">
              <a:hueOff val="0"/>
              <a:satOff val="0"/>
              <a:lumOff val="0"/>
              <a:alphaOff val="0"/>
            </a:srgbClr>
          </a:solidFill>
          <a:prstDash val="solid"/>
          <a:miter lim="800000"/>
        </a:ln>
        <a:effectLst/>
      </dgm:spPr>
      <dgm:t>
        <a:bodyPr/>
        <a:lstStyle/>
        <a:p>
          <a:endParaRPr lang="en-BZ" sz="1400">
            <a:latin typeface="Times New Roman" panose="02020603050405020304" pitchFamily="18" charset="0"/>
            <a:cs typeface="Times New Roman" panose="02020603050405020304" pitchFamily="18" charset="0"/>
          </a:endParaRPr>
        </a:p>
      </dgm:t>
    </dgm:pt>
    <dgm:pt modelId="{BA6A1E04-431C-4223-971B-85686F3B092A}" type="sibTrans" cxnId="{7DF9677A-2EAD-4FFF-8B8A-AC1EAA09A65D}">
      <dgm:prSet/>
      <dgm:spPr/>
      <dgm:t>
        <a:bodyPr/>
        <a:lstStyle/>
        <a:p>
          <a:endParaRPr lang="en-BZ" sz="1400">
            <a:latin typeface="Times New Roman" panose="02020603050405020304" pitchFamily="18" charset="0"/>
            <a:cs typeface="Times New Roman" panose="02020603050405020304" pitchFamily="18" charset="0"/>
          </a:endParaRPr>
        </a:p>
      </dgm:t>
    </dgm:pt>
    <dgm:pt modelId="{22D3E0DC-16E3-47EC-8E59-B55FCBFC881B}">
      <dgm:prSet phldrT="[Văn bản]" custT="1"/>
      <dgm:spPr>
        <a:xfrm>
          <a:off x="514547" y="2359115"/>
          <a:ext cx="2052405" cy="653945"/>
        </a:xfrm>
        <a:prstGeom prst="roundRect">
          <a:avLst>
            <a:gd name="adj" fmla="val 10000"/>
          </a:avLst>
        </a:prstGeom>
        <a:solidFill>
          <a:srgbClr val="ED7D31">
            <a:lumMod val="60000"/>
            <a:lumOff val="40000"/>
            <a:alpha val="90000"/>
          </a:srgbClr>
        </a:solidFill>
        <a:ln w="6350" cap="flat" cmpd="sng" algn="ctr">
          <a:solidFill>
            <a:srgbClr val="ED7D31">
              <a:hueOff val="-207909"/>
              <a:satOff val="-11990"/>
              <a:lumOff val="1233"/>
              <a:alphaOff val="0"/>
            </a:srgbClr>
          </a:solidFill>
          <a:prstDash val="solid"/>
          <a:miter lim="800000"/>
        </a:ln>
        <a:effectLst/>
      </dgm:spPr>
      <dgm:t>
        <a:bodyPr/>
        <a:lstStyle/>
        <a:p>
          <a:pPr>
            <a:buNone/>
          </a:pPr>
          <a:r>
            <a:rPr lang="en-BZ"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Gần</a:t>
          </a:r>
          <a:endParaRPr lang="en-BZ"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1BF6AF9B-84FC-40C3-B91D-1D0F434CB3B2}" type="parTrans" cxnId="{8E5B9F94-93E9-49AA-A1DB-5AEF97B2910A}">
      <dgm:prSet/>
      <dgm:spPr>
        <a:xfrm>
          <a:off x="257996" y="1378197"/>
          <a:ext cx="256550" cy="1307891"/>
        </a:xfrm>
        <a:custGeom>
          <a:avLst/>
          <a:gdLst/>
          <a:ahLst/>
          <a:cxnLst/>
          <a:rect l="0" t="0" r="0" b="0"/>
          <a:pathLst>
            <a:path>
              <a:moveTo>
                <a:pt x="0" y="0"/>
              </a:moveTo>
              <a:lnTo>
                <a:pt x="0" y="1307891"/>
              </a:lnTo>
              <a:lnTo>
                <a:pt x="256550" y="1307891"/>
              </a:lnTo>
            </a:path>
          </a:pathLst>
        </a:custGeom>
        <a:noFill/>
        <a:ln w="12700" cap="flat" cmpd="sng" algn="ctr">
          <a:solidFill>
            <a:srgbClr val="A5A5A5">
              <a:hueOff val="0"/>
              <a:satOff val="0"/>
              <a:lumOff val="0"/>
              <a:alphaOff val="0"/>
            </a:srgbClr>
          </a:solidFill>
          <a:prstDash val="solid"/>
          <a:miter lim="800000"/>
        </a:ln>
        <a:effectLst/>
      </dgm:spPr>
      <dgm:t>
        <a:bodyPr/>
        <a:lstStyle/>
        <a:p>
          <a:endParaRPr lang="en-SG">
            <a:latin typeface="Times New Roman" panose="02020603050405020304" pitchFamily="18" charset="0"/>
            <a:cs typeface="Times New Roman" panose="02020603050405020304" pitchFamily="18" charset="0"/>
          </a:endParaRPr>
        </a:p>
      </dgm:t>
    </dgm:pt>
    <dgm:pt modelId="{5F9A6EA5-7188-467B-A0ED-2AC4D73BB742}" type="sibTrans" cxnId="{8E5B9F94-93E9-49AA-A1DB-5AEF97B2910A}">
      <dgm:prSet/>
      <dgm:spPr/>
      <dgm:t>
        <a:bodyPr/>
        <a:lstStyle/>
        <a:p>
          <a:endParaRPr lang="en-SG">
            <a:latin typeface="Times New Roman" panose="02020603050405020304" pitchFamily="18" charset="0"/>
            <a:cs typeface="Times New Roman" panose="02020603050405020304" pitchFamily="18" charset="0"/>
          </a:endParaRPr>
        </a:p>
      </dgm:t>
    </dgm:pt>
    <dgm:pt modelId="{8879B9D4-7683-4474-B1C4-BAA973E5DF7D}">
      <dgm:prSet phldrT="[Văn bản]" custT="1"/>
      <dgm:spPr>
        <a:xfrm>
          <a:off x="514547" y="3176547"/>
          <a:ext cx="2052405" cy="653945"/>
        </a:xfrm>
        <a:prstGeom prst="roundRect">
          <a:avLst>
            <a:gd name="adj" fmla="val 10000"/>
          </a:avLst>
        </a:prstGeom>
        <a:solidFill>
          <a:srgbClr val="ED7D31">
            <a:lumMod val="60000"/>
            <a:lumOff val="40000"/>
            <a:alpha val="90000"/>
          </a:srgbClr>
        </a:solidFill>
        <a:ln w="6350" cap="flat" cmpd="sng" algn="ctr">
          <a:solidFill>
            <a:srgbClr val="ED7D31">
              <a:hueOff val="-415818"/>
              <a:satOff val="-23979"/>
              <a:lumOff val="2465"/>
              <a:alphaOff val="0"/>
            </a:srgbClr>
          </a:solidFill>
          <a:prstDash val="solid"/>
          <a:miter lim="800000"/>
        </a:ln>
        <a:effectLst/>
      </dgm:spPr>
      <dgm:t>
        <a:bodyPr/>
        <a:lstStyle/>
        <a:p>
          <a:pPr>
            <a:buNone/>
          </a:pPr>
          <a:r>
            <a:rPr lang="en-BZ"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Ý </a:t>
          </a:r>
          <a:r>
            <a:rPr lang="en-BZ"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chí</a:t>
          </a:r>
          <a:r>
            <a:rPr lang="en-BZ"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BZ"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chiến</a:t>
          </a:r>
          <a:r>
            <a:rPr lang="en-BZ"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BZ"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đấu</a:t>
          </a:r>
          <a:endParaRPr lang="en-BZ"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CC66E328-1863-4C7D-BCDD-770F0231D7E7}" type="parTrans" cxnId="{AF187456-2E9C-4A20-89F6-CCE864520239}">
      <dgm:prSet/>
      <dgm:spPr>
        <a:xfrm>
          <a:off x="257996" y="1378197"/>
          <a:ext cx="256550" cy="2125323"/>
        </a:xfrm>
        <a:custGeom>
          <a:avLst/>
          <a:gdLst/>
          <a:ahLst/>
          <a:cxnLst/>
          <a:rect l="0" t="0" r="0" b="0"/>
          <a:pathLst>
            <a:path>
              <a:moveTo>
                <a:pt x="0" y="0"/>
              </a:moveTo>
              <a:lnTo>
                <a:pt x="0" y="2125323"/>
              </a:lnTo>
              <a:lnTo>
                <a:pt x="256550" y="2125323"/>
              </a:lnTo>
            </a:path>
          </a:pathLst>
        </a:custGeom>
        <a:noFill/>
        <a:ln w="12700" cap="flat" cmpd="sng" algn="ctr">
          <a:solidFill>
            <a:srgbClr val="A5A5A5">
              <a:hueOff val="0"/>
              <a:satOff val="0"/>
              <a:lumOff val="0"/>
              <a:alphaOff val="0"/>
            </a:srgbClr>
          </a:solidFill>
          <a:prstDash val="solid"/>
          <a:miter lim="800000"/>
        </a:ln>
        <a:effectLst/>
      </dgm:spPr>
      <dgm:t>
        <a:bodyPr/>
        <a:lstStyle/>
        <a:p>
          <a:endParaRPr lang="en-SG">
            <a:latin typeface="Times New Roman" panose="02020603050405020304" pitchFamily="18" charset="0"/>
            <a:cs typeface="Times New Roman" panose="02020603050405020304" pitchFamily="18" charset="0"/>
          </a:endParaRPr>
        </a:p>
      </dgm:t>
    </dgm:pt>
    <dgm:pt modelId="{BBE5E685-A0CA-4C9A-BA96-4E675D27CB2C}" type="sibTrans" cxnId="{AF187456-2E9C-4A20-89F6-CCE864520239}">
      <dgm:prSet/>
      <dgm:spPr/>
      <dgm:t>
        <a:bodyPr/>
        <a:lstStyle/>
        <a:p>
          <a:endParaRPr lang="en-SG">
            <a:latin typeface="Times New Roman" panose="02020603050405020304" pitchFamily="18" charset="0"/>
            <a:cs typeface="Times New Roman" panose="02020603050405020304" pitchFamily="18" charset="0"/>
          </a:endParaRPr>
        </a:p>
      </dgm:t>
    </dgm:pt>
    <dgm:pt modelId="{E418AB11-187D-4218-8457-904F0C3558C7}">
      <dgm:prSet phldrT="[Văn bản]" custT="1"/>
      <dgm:spPr>
        <a:xfrm>
          <a:off x="3407027" y="2359115"/>
          <a:ext cx="2052405" cy="653945"/>
        </a:xfrm>
        <a:prstGeom prst="roundRect">
          <a:avLst>
            <a:gd name="adj" fmla="val 10000"/>
          </a:avLst>
        </a:prstGeom>
        <a:solidFill>
          <a:srgbClr val="ED7D31">
            <a:lumMod val="60000"/>
            <a:lumOff val="40000"/>
            <a:alpha val="90000"/>
          </a:srgbClr>
        </a:solidFill>
        <a:ln w="6350" cap="flat" cmpd="sng" algn="ctr">
          <a:solidFill>
            <a:srgbClr val="ED7D31">
              <a:hueOff val="-1039545"/>
              <a:satOff val="-59949"/>
              <a:lumOff val="6163"/>
              <a:alphaOff val="0"/>
            </a:srgbClr>
          </a:solidFill>
          <a:prstDash val="solid"/>
          <a:miter lim="800000"/>
        </a:ln>
        <a:effectLst/>
      </dgm:spPr>
      <dgm:t>
        <a:bodyPr/>
        <a:lstStyle/>
        <a:p>
          <a:pPr>
            <a:buNone/>
          </a:pPr>
          <a:r>
            <a:rPr lang="en-BZ"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Xa</a:t>
          </a:r>
          <a:endParaRPr lang="en-BZ"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C706133F-2A8E-4D8F-896B-34C7B65ED6B2}" type="parTrans" cxnId="{2AB6AF56-A6D7-450E-8851-09D3C1117FFC}">
      <dgm:prSet/>
      <dgm:spPr>
        <a:xfrm>
          <a:off x="3150476" y="1378197"/>
          <a:ext cx="256550" cy="1307891"/>
        </a:xfrm>
        <a:custGeom>
          <a:avLst/>
          <a:gdLst/>
          <a:ahLst/>
          <a:cxnLst/>
          <a:rect l="0" t="0" r="0" b="0"/>
          <a:pathLst>
            <a:path>
              <a:moveTo>
                <a:pt x="0" y="0"/>
              </a:moveTo>
              <a:lnTo>
                <a:pt x="0" y="1307891"/>
              </a:lnTo>
              <a:lnTo>
                <a:pt x="256550" y="1307891"/>
              </a:lnTo>
            </a:path>
          </a:pathLst>
        </a:custGeom>
        <a:noFill/>
        <a:ln w="12700" cap="flat" cmpd="sng" algn="ctr">
          <a:solidFill>
            <a:srgbClr val="A5A5A5">
              <a:hueOff val="0"/>
              <a:satOff val="0"/>
              <a:lumOff val="0"/>
              <a:alphaOff val="0"/>
            </a:srgbClr>
          </a:solidFill>
          <a:prstDash val="solid"/>
          <a:miter lim="800000"/>
        </a:ln>
        <a:effectLst/>
      </dgm:spPr>
      <dgm:t>
        <a:bodyPr/>
        <a:lstStyle/>
        <a:p>
          <a:endParaRPr lang="en-SG">
            <a:latin typeface="Times New Roman" panose="02020603050405020304" pitchFamily="18" charset="0"/>
            <a:cs typeface="Times New Roman" panose="02020603050405020304" pitchFamily="18" charset="0"/>
          </a:endParaRPr>
        </a:p>
      </dgm:t>
    </dgm:pt>
    <dgm:pt modelId="{4889777B-5FFC-4B24-8915-EA0AF9649360}" type="sibTrans" cxnId="{2AB6AF56-A6D7-450E-8851-09D3C1117FFC}">
      <dgm:prSet/>
      <dgm:spPr/>
      <dgm:t>
        <a:bodyPr/>
        <a:lstStyle/>
        <a:p>
          <a:endParaRPr lang="en-SG">
            <a:latin typeface="Times New Roman" panose="02020603050405020304" pitchFamily="18" charset="0"/>
            <a:cs typeface="Times New Roman" panose="02020603050405020304" pitchFamily="18" charset="0"/>
          </a:endParaRPr>
        </a:p>
      </dgm:t>
    </dgm:pt>
    <dgm:pt modelId="{DBBA0C51-78B4-49DB-92AB-588ED940BFEB}">
      <dgm:prSet phldrT="[Văn bản]" custT="1"/>
      <dgm:spPr>
        <a:xfrm>
          <a:off x="3407027" y="3176547"/>
          <a:ext cx="2052405" cy="653945"/>
        </a:xfrm>
        <a:prstGeom prst="roundRect">
          <a:avLst>
            <a:gd name="adj" fmla="val 10000"/>
          </a:avLst>
        </a:prstGeom>
        <a:solidFill>
          <a:srgbClr val="ED7D31">
            <a:lumMod val="60000"/>
            <a:lumOff val="40000"/>
            <a:alpha val="90000"/>
          </a:srgbClr>
        </a:solidFill>
        <a:ln w="6350" cap="flat" cmpd="sng" algn="ctr">
          <a:solidFill>
            <a:srgbClr val="ED7D31">
              <a:hueOff val="-1247454"/>
              <a:satOff val="-71938"/>
              <a:lumOff val="7395"/>
              <a:alphaOff val="0"/>
            </a:srgbClr>
          </a:solidFill>
          <a:prstDash val="solid"/>
          <a:miter lim="800000"/>
        </a:ln>
        <a:effectLst/>
      </dgm:spPr>
      <dgm:t>
        <a:bodyPr/>
        <a:lstStyle/>
        <a:p>
          <a:pPr>
            <a:buNone/>
          </a:pPr>
          <a:r>
            <a:rPr lang="en-BZ"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Khát</a:t>
          </a:r>
          <a:r>
            <a:rPr lang="en-BZ"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BZ"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vọng</a:t>
          </a:r>
          <a:r>
            <a:rPr lang="en-BZ"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p>
        <a:p>
          <a:pPr>
            <a:buNone/>
          </a:pPr>
          <a:r>
            <a:rPr lang="en-BZ"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hòa</a:t>
          </a:r>
          <a:r>
            <a:rPr lang="en-BZ"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BZ" sz="24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bình</a:t>
          </a:r>
          <a:endParaRPr lang="en-BZ" sz="24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707C3451-3A85-45C6-A1B4-5517913F802F}" type="parTrans" cxnId="{9502F20B-A5BA-42EA-AB78-1866FEA6BDC8}">
      <dgm:prSet/>
      <dgm:spPr>
        <a:xfrm>
          <a:off x="3150476" y="1378197"/>
          <a:ext cx="256550" cy="2125323"/>
        </a:xfrm>
        <a:custGeom>
          <a:avLst/>
          <a:gdLst/>
          <a:ahLst/>
          <a:cxnLst/>
          <a:rect l="0" t="0" r="0" b="0"/>
          <a:pathLst>
            <a:path>
              <a:moveTo>
                <a:pt x="0" y="0"/>
              </a:moveTo>
              <a:lnTo>
                <a:pt x="0" y="2125323"/>
              </a:lnTo>
              <a:lnTo>
                <a:pt x="256550" y="2125323"/>
              </a:lnTo>
            </a:path>
          </a:pathLst>
        </a:custGeom>
        <a:noFill/>
        <a:ln w="12700" cap="flat" cmpd="sng" algn="ctr">
          <a:solidFill>
            <a:srgbClr val="A5A5A5">
              <a:hueOff val="0"/>
              <a:satOff val="0"/>
              <a:lumOff val="0"/>
              <a:alphaOff val="0"/>
            </a:srgbClr>
          </a:solidFill>
          <a:prstDash val="solid"/>
          <a:miter lim="800000"/>
        </a:ln>
        <a:effectLst/>
      </dgm:spPr>
      <dgm:t>
        <a:bodyPr/>
        <a:lstStyle/>
        <a:p>
          <a:endParaRPr lang="en-SG">
            <a:latin typeface="Times New Roman" panose="02020603050405020304" pitchFamily="18" charset="0"/>
            <a:cs typeface="Times New Roman" panose="02020603050405020304" pitchFamily="18" charset="0"/>
          </a:endParaRPr>
        </a:p>
      </dgm:t>
    </dgm:pt>
    <dgm:pt modelId="{0AB98118-CB66-455D-8D74-DFC9D0041DD3}" type="sibTrans" cxnId="{9502F20B-A5BA-42EA-AB78-1866FEA6BDC8}">
      <dgm:prSet/>
      <dgm:spPr/>
      <dgm:t>
        <a:bodyPr/>
        <a:lstStyle/>
        <a:p>
          <a:endParaRPr lang="en-SG">
            <a:latin typeface="Times New Roman" panose="02020603050405020304" pitchFamily="18" charset="0"/>
            <a:cs typeface="Times New Roman" panose="02020603050405020304" pitchFamily="18" charset="0"/>
          </a:endParaRPr>
        </a:p>
      </dgm:t>
    </dgm:pt>
    <dgm:pt modelId="{4739237A-DFD7-45A3-AAC2-C5307485F371}" type="pres">
      <dgm:prSet presAssocID="{EA914CB1-AC02-4188-A04A-137A4020711B}" presName="diagram" presStyleCnt="0">
        <dgm:presLayoutVars>
          <dgm:chPref val="1"/>
          <dgm:dir/>
          <dgm:animOne val="branch"/>
          <dgm:animLvl val="lvl"/>
          <dgm:resizeHandles/>
        </dgm:presLayoutVars>
      </dgm:prSet>
      <dgm:spPr/>
      <dgm:t>
        <a:bodyPr/>
        <a:lstStyle/>
        <a:p>
          <a:endParaRPr lang="en-US"/>
        </a:p>
      </dgm:t>
    </dgm:pt>
    <dgm:pt modelId="{32AD2737-8105-4496-9C56-B42268B9C552}" type="pres">
      <dgm:prSet presAssocID="{1FA75A3A-FA7C-466E-A6BB-345C3964DADA}" presName="root" presStyleCnt="0"/>
      <dgm:spPr/>
    </dgm:pt>
    <dgm:pt modelId="{CAB46076-AC11-471E-87D9-A7669D832CBC}" type="pres">
      <dgm:prSet presAssocID="{1FA75A3A-FA7C-466E-A6BB-345C3964DADA}" presName="rootComposite" presStyleCnt="0"/>
      <dgm:spPr/>
    </dgm:pt>
    <dgm:pt modelId="{63970251-56EF-4D84-8E7D-4DD6F02E9A99}" type="pres">
      <dgm:prSet presAssocID="{1FA75A3A-FA7C-466E-A6BB-345C3964DADA}" presName="rootText" presStyleLbl="node1" presStyleIdx="0" presStyleCnt="2" custScaleX="196156" custScaleY="99388"/>
      <dgm:spPr/>
      <dgm:t>
        <a:bodyPr/>
        <a:lstStyle/>
        <a:p>
          <a:endParaRPr lang="en-US"/>
        </a:p>
      </dgm:t>
    </dgm:pt>
    <dgm:pt modelId="{246D3AD6-D3D1-494D-AB0D-F4F070983344}" type="pres">
      <dgm:prSet presAssocID="{1FA75A3A-FA7C-466E-A6BB-345C3964DADA}" presName="rootConnector" presStyleLbl="node1" presStyleIdx="0" presStyleCnt="2"/>
      <dgm:spPr/>
      <dgm:t>
        <a:bodyPr/>
        <a:lstStyle/>
        <a:p>
          <a:endParaRPr lang="en-US"/>
        </a:p>
      </dgm:t>
    </dgm:pt>
    <dgm:pt modelId="{A7171687-67B1-42F9-8809-EB0BC2ADC02E}" type="pres">
      <dgm:prSet presAssocID="{1FA75A3A-FA7C-466E-A6BB-345C3964DADA}" presName="childShape" presStyleCnt="0"/>
      <dgm:spPr/>
    </dgm:pt>
    <dgm:pt modelId="{EF794EF1-C6BF-4D5E-BF3A-628F412FA28B}" type="pres">
      <dgm:prSet presAssocID="{ADE8A4C4-1DBD-45E1-8292-7949CA341A2E}" presName="Name13" presStyleLbl="parChTrans1D2" presStyleIdx="0" presStyleCnt="8"/>
      <dgm:spPr/>
      <dgm:t>
        <a:bodyPr/>
        <a:lstStyle/>
        <a:p>
          <a:endParaRPr lang="en-US"/>
        </a:p>
      </dgm:t>
    </dgm:pt>
    <dgm:pt modelId="{6EB8BAB1-3D70-4860-9D97-68A82BB7B7BF}" type="pres">
      <dgm:prSet presAssocID="{1E5F2718-81E7-4583-B41E-8DC5E0FFFE2E}" presName="childText" presStyleLbl="bgAcc1" presStyleIdx="0" presStyleCnt="8" custScaleX="196156">
        <dgm:presLayoutVars>
          <dgm:bulletEnabled val="1"/>
        </dgm:presLayoutVars>
      </dgm:prSet>
      <dgm:spPr/>
      <dgm:t>
        <a:bodyPr/>
        <a:lstStyle/>
        <a:p>
          <a:endParaRPr lang="en-US"/>
        </a:p>
      </dgm:t>
    </dgm:pt>
    <dgm:pt modelId="{53BEA869-2C28-4323-800F-AA3CBA0B43DD}" type="pres">
      <dgm:prSet presAssocID="{1BF6AF9B-84FC-40C3-B91D-1D0F434CB3B2}" presName="Name13" presStyleLbl="parChTrans1D2" presStyleIdx="1" presStyleCnt="8"/>
      <dgm:spPr/>
      <dgm:t>
        <a:bodyPr/>
        <a:lstStyle/>
        <a:p>
          <a:endParaRPr lang="en-US"/>
        </a:p>
      </dgm:t>
    </dgm:pt>
    <dgm:pt modelId="{E45282FE-2173-414D-9297-283087B6F82F}" type="pres">
      <dgm:prSet presAssocID="{22D3E0DC-16E3-47EC-8E59-B55FCBFC881B}" presName="childText" presStyleLbl="bgAcc1" presStyleIdx="1" presStyleCnt="8" custScaleX="196156">
        <dgm:presLayoutVars>
          <dgm:bulletEnabled val="1"/>
        </dgm:presLayoutVars>
      </dgm:prSet>
      <dgm:spPr/>
      <dgm:t>
        <a:bodyPr/>
        <a:lstStyle/>
        <a:p>
          <a:endParaRPr lang="en-US"/>
        </a:p>
      </dgm:t>
    </dgm:pt>
    <dgm:pt modelId="{540BFA0B-11AC-436A-B91B-0968D80F8869}" type="pres">
      <dgm:prSet presAssocID="{CC66E328-1863-4C7D-BCDD-770F0231D7E7}" presName="Name13" presStyleLbl="parChTrans1D2" presStyleIdx="2" presStyleCnt="8"/>
      <dgm:spPr/>
      <dgm:t>
        <a:bodyPr/>
        <a:lstStyle/>
        <a:p>
          <a:endParaRPr lang="en-US"/>
        </a:p>
      </dgm:t>
    </dgm:pt>
    <dgm:pt modelId="{A930D567-283B-43E1-AF71-5723B9D3C989}" type="pres">
      <dgm:prSet presAssocID="{8879B9D4-7683-4474-B1C4-BAA973E5DF7D}" presName="childText" presStyleLbl="bgAcc1" presStyleIdx="2" presStyleCnt="8" custScaleX="196156">
        <dgm:presLayoutVars>
          <dgm:bulletEnabled val="1"/>
        </dgm:presLayoutVars>
      </dgm:prSet>
      <dgm:spPr/>
      <dgm:t>
        <a:bodyPr/>
        <a:lstStyle/>
        <a:p>
          <a:endParaRPr lang="en-US"/>
        </a:p>
      </dgm:t>
    </dgm:pt>
    <dgm:pt modelId="{31FD5115-9B6F-4557-B02D-EA295FE71E54}" type="pres">
      <dgm:prSet presAssocID="{8D338069-3CAC-4D17-873E-E3D4FBAF3D04}" presName="Name13" presStyleLbl="parChTrans1D2" presStyleIdx="3" presStyleCnt="8"/>
      <dgm:spPr/>
      <dgm:t>
        <a:bodyPr/>
        <a:lstStyle/>
        <a:p>
          <a:endParaRPr lang="en-US"/>
        </a:p>
      </dgm:t>
    </dgm:pt>
    <dgm:pt modelId="{0B760DBB-4A2C-40F2-9A2C-90C5F0427122}" type="pres">
      <dgm:prSet presAssocID="{B22323A0-81B2-4BDC-8426-7F16054F12A6}" presName="childText" presStyleLbl="bgAcc1" presStyleIdx="3" presStyleCnt="8" custScaleX="196156">
        <dgm:presLayoutVars>
          <dgm:bulletEnabled val="1"/>
        </dgm:presLayoutVars>
      </dgm:prSet>
      <dgm:spPr/>
      <dgm:t>
        <a:bodyPr/>
        <a:lstStyle/>
        <a:p>
          <a:endParaRPr lang="en-US"/>
        </a:p>
      </dgm:t>
    </dgm:pt>
    <dgm:pt modelId="{30BFC2D7-C17A-4FF4-AF78-1DB49EB5217D}" type="pres">
      <dgm:prSet presAssocID="{224F7C10-BEE9-4F0C-B31E-C40896580AA9}" presName="root" presStyleCnt="0"/>
      <dgm:spPr/>
    </dgm:pt>
    <dgm:pt modelId="{A23DE6BA-AEF9-42C3-9C12-FAC5E4F882D0}" type="pres">
      <dgm:prSet presAssocID="{224F7C10-BEE9-4F0C-B31E-C40896580AA9}" presName="rootComposite" presStyleCnt="0"/>
      <dgm:spPr/>
    </dgm:pt>
    <dgm:pt modelId="{0AC1A8CA-F51F-4943-8D18-DEA05A37D9A8}" type="pres">
      <dgm:prSet presAssocID="{224F7C10-BEE9-4F0C-B31E-C40896580AA9}" presName="rootText" presStyleLbl="node1" presStyleIdx="1" presStyleCnt="2" custScaleX="196156" custScaleY="99388"/>
      <dgm:spPr/>
      <dgm:t>
        <a:bodyPr/>
        <a:lstStyle/>
        <a:p>
          <a:endParaRPr lang="en-US"/>
        </a:p>
      </dgm:t>
    </dgm:pt>
    <dgm:pt modelId="{642A19FD-7734-4644-8166-5CE4D4BD24A0}" type="pres">
      <dgm:prSet presAssocID="{224F7C10-BEE9-4F0C-B31E-C40896580AA9}" presName="rootConnector" presStyleLbl="node1" presStyleIdx="1" presStyleCnt="2"/>
      <dgm:spPr/>
      <dgm:t>
        <a:bodyPr/>
        <a:lstStyle/>
        <a:p>
          <a:endParaRPr lang="en-US"/>
        </a:p>
      </dgm:t>
    </dgm:pt>
    <dgm:pt modelId="{3A308B3D-0CE2-433C-B893-55659E8284E0}" type="pres">
      <dgm:prSet presAssocID="{224F7C10-BEE9-4F0C-B31E-C40896580AA9}" presName="childShape" presStyleCnt="0"/>
      <dgm:spPr/>
    </dgm:pt>
    <dgm:pt modelId="{7A9889DD-FEA4-4EF1-BE9C-BCEBC71C2B48}" type="pres">
      <dgm:prSet presAssocID="{D2B55BCC-D772-49B4-B56D-7A8EF5F4F19E}" presName="Name13" presStyleLbl="parChTrans1D2" presStyleIdx="4" presStyleCnt="8"/>
      <dgm:spPr/>
      <dgm:t>
        <a:bodyPr/>
        <a:lstStyle/>
        <a:p>
          <a:endParaRPr lang="en-US"/>
        </a:p>
      </dgm:t>
    </dgm:pt>
    <dgm:pt modelId="{E9C57FE2-7C41-4442-86D5-BD1BDA25FFA1}" type="pres">
      <dgm:prSet presAssocID="{0AD28C63-152F-449A-B469-BA7C38DFAE66}" presName="childText" presStyleLbl="bgAcc1" presStyleIdx="4" presStyleCnt="8" custScaleX="196156">
        <dgm:presLayoutVars>
          <dgm:bulletEnabled val="1"/>
        </dgm:presLayoutVars>
      </dgm:prSet>
      <dgm:spPr/>
      <dgm:t>
        <a:bodyPr/>
        <a:lstStyle/>
        <a:p>
          <a:endParaRPr lang="en-US"/>
        </a:p>
      </dgm:t>
    </dgm:pt>
    <dgm:pt modelId="{22E4C7BC-D3AF-4D89-A529-D49F23DBD9DA}" type="pres">
      <dgm:prSet presAssocID="{C706133F-2A8E-4D8F-896B-34C7B65ED6B2}" presName="Name13" presStyleLbl="parChTrans1D2" presStyleIdx="5" presStyleCnt="8"/>
      <dgm:spPr/>
      <dgm:t>
        <a:bodyPr/>
        <a:lstStyle/>
        <a:p>
          <a:endParaRPr lang="en-US"/>
        </a:p>
      </dgm:t>
    </dgm:pt>
    <dgm:pt modelId="{913D4153-85C9-443F-94F1-D7B9195EB5EE}" type="pres">
      <dgm:prSet presAssocID="{E418AB11-187D-4218-8457-904F0C3558C7}" presName="childText" presStyleLbl="bgAcc1" presStyleIdx="5" presStyleCnt="8" custScaleX="196156">
        <dgm:presLayoutVars>
          <dgm:bulletEnabled val="1"/>
        </dgm:presLayoutVars>
      </dgm:prSet>
      <dgm:spPr/>
      <dgm:t>
        <a:bodyPr/>
        <a:lstStyle/>
        <a:p>
          <a:endParaRPr lang="en-US"/>
        </a:p>
      </dgm:t>
    </dgm:pt>
    <dgm:pt modelId="{0E6D322F-0779-4011-933F-F5743828E40E}" type="pres">
      <dgm:prSet presAssocID="{707C3451-3A85-45C6-A1B4-5517913F802F}" presName="Name13" presStyleLbl="parChTrans1D2" presStyleIdx="6" presStyleCnt="8"/>
      <dgm:spPr/>
      <dgm:t>
        <a:bodyPr/>
        <a:lstStyle/>
        <a:p>
          <a:endParaRPr lang="en-US"/>
        </a:p>
      </dgm:t>
    </dgm:pt>
    <dgm:pt modelId="{AF4BD5E6-59F0-475D-A839-4EE1A4A30647}" type="pres">
      <dgm:prSet presAssocID="{DBBA0C51-78B4-49DB-92AB-588ED940BFEB}" presName="childText" presStyleLbl="bgAcc1" presStyleIdx="6" presStyleCnt="8" custScaleX="196156">
        <dgm:presLayoutVars>
          <dgm:bulletEnabled val="1"/>
        </dgm:presLayoutVars>
      </dgm:prSet>
      <dgm:spPr/>
      <dgm:t>
        <a:bodyPr/>
        <a:lstStyle/>
        <a:p>
          <a:endParaRPr lang="en-US"/>
        </a:p>
      </dgm:t>
    </dgm:pt>
    <dgm:pt modelId="{CC2316DC-82E4-4129-A9F7-1BC7614BBF9A}" type="pres">
      <dgm:prSet presAssocID="{BD545530-F526-4031-8CB4-1CE3D5C531DD}" presName="Name13" presStyleLbl="parChTrans1D2" presStyleIdx="7" presStyleCnt="8"/>
      <dgm:spPr/>
      <dgm:t>
        <a:bodyPr/>
        <a:lstStyle/>
        <a:p>
          <a:endParaRPr lang="en-US"/>
        </a:p>
      </dgm:t>
    </dgm:pt>
    <dgm:pt modelId="{4AB5E8DB-B8C9-4918-B0CB-E2DA7C8A3E95}" type="pres">
      <dgm:prSet presAssocID="{4E90379A-DC42-4937-9608-BC75574B0B80}" presName="childText" presStyleLbl="bgAcc1" presStyleIdx="7" presStyleCnt="8" custScaleX="196156">
        <dgm:presLayoutVars>
          <dgm:bulletEnabled val="1"/>
        </dgm:presLayoutVars>
      </dgm:prSet>
      <dgm:spPr/>
      <dgm:t>
        <a:bodyPr/>
        <a:lstStyle/>
        <a:p>
          <a:endParaRPr lang="en-US"/>
        </a:p>
      </dgm:t>
    </dgm:pt>
  </dgm:ptLst>
  <dgm:cxnLst>
    <dgm:cxn modelId="{7DF9677A-2EAD-4FFF-8B8A-AC1EAA09A65D}" srcId="{224F7C10-BEE9-4F0C-B31E-C40896580AA9}" destId="{4E90379A-DC42-4937-9608-BC75574B0B80}" srcOrd="3" destOrd="0" parTransId="{BD545530-F526-4031-8CB4-1CE3D5C531DD}" sibTransId="{BA6A1E04-431C-4223-971B-85686F3B092A}"/>
    <dgm:cxn modelId="{4C192E5F-B9FC-46FA-A08E-AB2E90FC49FC}" type="presOf" srcId="{1E5F2718-81E7-4583-B41E-8DC5E0FFFE2E}" destId="{6EB8BAB1-3D70-4860-9D97-68A82BB7B7BF}" srcOrd="0" destOrd="0" presId="urn:microsoft.com/office/officeart/2005/8/layout/hierarchy3"/>
    <dgm:cxn modelId="{036A320E-EDB9-4DB0-93EA-E09A0F81E800}" type="presOf" srcId="{E418AB11-187D-4218-8457-904F0C3558C7}" destId="{913D4153-85C9-443F-94F1-D7B9195EB5EE}" srcOrd="0" destOrd="0" presId="urn:microsoft.com/office/officeart/2005/8/layout/hierarchy3"/>
    <dgm:cxn modelId="{62EACE7E-66AC-4DD4-9564-15C32DCF0A11}" srcId="{EA914CB1-AC02-4188-A04A-137A4020711B}" destId="{1FA75A3A-FA7C-466E-A6BB-345C3964DADA}" srcOrd="0" destOrd="0" parTransId="{84A98610-7AAB-41A8-A6E7-E84309BD26B3}" sibTransId="{51D93347-DD70-46A1-8621-986963C70FEA}"/>
    <dgm:cxn modelId="{9502F20B-A5BA-42EA-AB78-1866FEA6BDC8}" srcId="{224F7C10-BEE9-4F0C-B31E-C40896580AA9}" destId="{DBBA0C51-78B4-49DB-92AB-588ED940BFEB}" srcOrd="2" destOrd="0" parTransId="{707C3451-3A85-45C6-A1B4-5517913F802F}" sibTransId="{0AB98118-CB66-455D-8D74-DFC9D0041DD3}"/>
    <dgm:cxn modelId="{B615F7F0-0EFE-444A-A3C9-373E8FEA5A28}" type="presOf" srcId="{B22323A0-81B2-4BDC-8426-7F16054F12A6}" destId="{0B760DBB-4A2C-40F2-9A2C-90C5F0427122}" srcOrd="0" destOrd="0" presId="urn:microsoft.com/office/officeart/2005/8/layout/hierarchy3"/>
    <dgm:cxn modelId="{49F7102B-4884-4B5B-8267-AEC0578A6F40}" type="presOf" srcId="{1FA75A3A-FA7C-466E-A6BB-345C3964DADA}" destId="{63970251-56EF-4D84-8E7D-4DD6F02E9A99}" srcOrd="0" destOrd="0" presId="urn:microsoft.com/office/officeart/2005/8/layout/hierarchy3"/>
    <dgm:cxn modelId="{44654B37-8430-45A7-99EE-BACD9C46AA8B}" type="presOf" srcId="{ADE8A4C4-1DBD-45E1-8292-7949CA341A2E}" destId="{EF794EF1-C6BF-4D5E-BF3A-628F412FA28B}" srcOrd="0" destOrd="0" presId="urn:microsoft.com/office/officeart/2005/8/layout/hierarchy3"/>
    <dgm:cxn modelId="{A86204AF-717F-4009-8445-B7477CAB3CD3}" srcId="{1FA75A3A-FA7C-466E-A6BB-345C3964DADA}" destId="{B22323A0-81B2-4BDC-8426-7F16054F12A6}" srcOrd="3" destOrd="0" parTransId="{8D338069-3CAC-4D17-873E-E3D4FBAF3D04}" sibTransId="{FAA12E84-2E9A-47D7-9FF7-7021D2CE8535}"/>
    <dgm:cxn modelId="{40CB552B-4E54-4886-99B6-5DEB99E42FBE}" type="presOf" srcId="{8D338069-3CAC-4D17-873E-E3D4FBAF3D04}" destId="{31FD5115-9B6F-4557-B02D-EA295FE71E54}" srcOrd="0" destOrd="0" presId="urn:microsoft.com/office/officeart/2005/8/layout/hierarchy3"/>
    <dgm:cxn modelId="{D82F7D40-3708-4E5B-B5E1-EBDAD08D26D4}" type="presOf" srcId="{1FA75A3A-FA7C-466E-A6BB-345C3964DADA}" destId="{246D3AD6-D3D1-494D-AB0D-F4F070983344}" srcOrd="1" destOrd="0" presId="urn:microsoft.com/office/officeart/2005/8/layout/hierarchy3"/>
    <dgm:cxn modelId="{2AB6AF56-A6D7-450E-8851-09D3C1117FFC}" srcId="{224F7C10-BEE9-4F0C-B31E-C40896580AA9}" destId="{E418AB11-187D-4218-8457-904F0C3558C7}" srcOrd="1" destOrd="0" parTransId="{C706133F-2A8E-4D8F-896B-34C7B65ED6B2}" sibTransId="{4889777B-5FFC-4B24-8915-EA0AF9649360}"/>
    <dgm:cxn modelId="{A559BDC7-2DF4-4600-90E7-BC3363483E40}" type="presOf" srcId="{1BF6AF9B-84FC-40C3-B91D-1D0F434CB3B2}" destId="{53BEA869-2C28-4323-800F-AA3CBA0B43DD}" srcOrd="0" destOrd="0" presId="urn:microsoft.com/office/officeart/2005/8/layout/hierarchy3"/>
    <dgm:cxn modelId="{2678A384-31B5-4D1F-8745-E274B9E37650}" srcId="{1FA75A3A-FA7C-466E-A6BB-345C3964DADA}" destId="{1E5F2718-81E7-4583-B41E-8DC5E0FFFE2E}" srcOrd="0" destOrd="0" parTransId="{ADE8A4C4-1DBD-45E1-8292-7949CA341A2E}" sibTransId="{6C6AE45E-26C4-4B60-ABF7-65177D1D28FC}"/>
    <dgm:cxn modelId="{D22D1242-170F-4874-8844-9E4B94D51655}" type="presOf" srcId="{0AD28C63-152F-449A-B469-BA7C38DFAE66}" destId="{E9C57FE2-7C41-4442-86D5-BD1BDA25FFA1}" srcOrd="0" destOrd="0" presId="urn:microsoft.com/office/officeart/2005/8/layout/hierarchy3"/>
    <dgm:cxn modelId="{477E2CE1-CC25-474D-A501-806910A73023}" type="presOf" srcId="{DBBA0C51-78B4-49DB-92AB-588ED940BFEB}" destId="{AF4BD5E6-59F0-475D-A839-4EE1A4A30647}" srcOrd="0" destOrd="0" presId="urn:microsoft.com/office/officeart/2005/8/layout/hierarchy3"/>
    <dgm:cxn modelId="{1C2E4279-3583-4B21-880F-2741C2E35A0A}" type="presOf" srcId="{224F7C10-BEE9-4F0C-B31E-C40896580AA9}" destId="{642A19FD-7734-4644-8166-5CE4D4BD24A0}" srcOrd="1" destOrd="0" presId="urn:microsoft.com/office/officeart/2005/8/layout/hierarchy3"/>
    <dgm:cxn modelId="{AF187456-2E9C-4A20-89F6-CCE864520239}" srcId="{1FA75A3A-FA7C-466E-A6BB-345C3964DADA}" destId="{8879B9D4-7683-4474-B1C4-BAA973E5DF7D}" srcOrd="2" destOrd="0" parTransId="{CC66E328-1863-4C7D-BCDD-770F0231D7E7}" sibTransId="{BBE5E685-A0CA-4C9A-BA96-4E675D27CB2C}"/>
    <dgm:cxn modelId="{B139EA17-31E1-48C9-A972-3D06D29B707E}" type="presOf" srcId="{EA914CB1-AC02-4188-A04A-137A4020711B}" destId="{4739237A-DFD7-45A3-AAC2-C5307485F371}" srcOrd="0" destOrd="0" presId="urn:microsoft.com/office/officeart/2005/8/layout/hierarchy3"/>
    <dgm:cxn modelId="{2415132A-05C9-4B6C-8792-0523FF67A62C}" type="presOf" srcId="{CC66E328-1863-4C7D-BCDD-770F0231D7E7}" destId="{540BFA0B-11AC-436A-B91B-0968D80F8869}" srcOrd="0" destOrd="0" presId="urn:microsoft.com/office/officeart/2005/8/layout/hierarchy3"/>
    <dgm:cxn modelId="{E3FFF3FF-8455-4B87-AC8D-0B81F7E96B19}" type="presOf" srcId="{224F7C10-BEE9-4F0C-B31E-C40896580AA9}" destId="{0AC1A8CA-F51F-4943-8D18-DEA05A37D9A8}" srcOrd="0" destOrd="0" presId="urn:microsoft.com/office/officeart/2005/8/layout/hierarchy3"/>
    <dgm:cxn modelId="{85943C2C-129E-4ADA-A3FD-2ADFFEAF5CC5}" type="presOf" srcId="{BD545530-F526-4031-8CB4-1CE3D5C531DD}" destId="{CC2316DC-82E4-4129-A9F7-1BC7614BBF9A}" srcOrd="0" destOrd="0" presId="urn:microsoft.com/office/officeart/2005/8/layout/hierarchy3"/>
    <dgm:cxn modelId="{032E4E67-4FE5-4022-946B-C548184F1F95}" srcId="{EA914CB1-AC02-4188-A04A-137A4020711B}" destId="{224F7C10-BEE9-4F0C-B31E-C40896580AA9}" srcOrd="1" destOrd="0" parTransId="{FDB71D8F-9330-4498-989D-2178F0143B0E}" sibTransId="{C70C2A5D-8B63-4E25-B159-D764957DC01C}"/>
    <dgm:cxn modelId="{B2DF2A5D-7875-4E60-B43A-018A379D69C4}" type="presOf" srcId="{C706133F-2A8E-4D8F-896B-34C7B65ED6B2}" destId="{22E4C7BC-D3AF-4D89-A529-D49F23DBD9DA}" srcOrd="0" destOrd="0" presId="urn:microsoft.com/office/officeart/2005/8/layout/hierarchy3"/>
    <dgm:cxn modelId="{8E5B9F94-93E9-49AA-A1DB-5AEF97B2910A}" srcId="{1FA75A3A-FA7C-466E-A6BB-345C3964DADA}" destId="{22D3E0DC-16E3-47EC-8E59-B55FCBFC881B}" srcOrd="1" destOrd="0" parTransId="{1BF6AF9B-84FC-40C3-B91D-1D0F434CB3B2}" sibTransId="{5F9A6EA5-7188-467B-A0ED-2AC4D73BB742}"/>
    <dgm:cxn modelId="{FD6E6677-6493-44CF-99EA-2B9C875A0F74}" srcId="{224F7C10-BEE9-4F0C-B31E-C40896580AA9}" destId="{0AD28C63-152F-449A-B469-BA7C38DFAE66}" srcOrd="0" destOrd="0" parTransId="{D2B55BCC-D772-49B4-B56D-7A8EF5F4F19E}" sibTransId="{DCD8501F-781A-461B-99A9-A4B23FA3E220}"/>
    <dgm:cxn modelId="{CA3A7665-6DA0-4E96-96C5-484210F8C588}" type="presOf" srcId="{22D3E0DC-16E3-47EC-8E59-B55FCBFC881B}" destId="{E45282FE-2173-414D-9297-283087B6F82F}" srcOrd="0" destOrd="0" presId="urn:microsoft.com/office/officeart/2005/8/layout/hierarchy3"/>
    <dgm:cxn modelId="{BCDAD8F5-7CB2-41D5-96B1-54F7F9755850}" type="presOf" srcId="{4E90379A-DC42-4937-9608-BC75574B0B80}" destId="{4AB5E8DB-B8C9-4918-B0CB-E2DA7C8A3E95}" srcOrd="0" destOrd="0" presId="urn:microsoft.com/office/officeart/2005/8/layout/hierarchy3"/>
    <dgm:cxn modelId="{59C21699-EBE1-45C7-BA7B-514E20E82E62}" type="presOf" srcId="{8879B9D4-7683-4474-B1C4-BAA973E5DF7D}" destId="{A930D567-283B-43E1-AF71-5723B9D3C989}" srcOrd="0" destOrd="0" presId="urn:microsoft.com/office/officeart/2005/8/layout/hierarchy3"/>
    <dgm:cxn modelId="{44AF66DD-F355-491B-BD2A-AC9621A957F2}" type="presOf" srcId="{D2B55BCC-D772-49B4-B56D-7A8EF5F4F19E}" destId="{7A9889DD-FEA4-4EF1-BE9C-BCEBC71C2B48}" srcOrd="0" destOrd="0" presId="urn:microsoft.com/office/officeart/2005/8/layout/hierarchy3"/>
    <dgm:cxn modelId="{E427D99C-6D1A-4C12-B3A1-3251F77F856A}" type="presOf" srcId="{707C3451-3A85-45C6-A1B4-5517913F802F}" destId="{0E6D322F-0779-4011-933F-F5743828E40E}" srcOrd="0" destOrd="0" presId="urn:microsoft.com/office/officeart/2005/8/layout/hierarchy3"/>
    <dgm:cxn modelId="{A8C7305A-E73B-4856-AC6F-A53B05AE7140}" type="presParOf" srcId="{4739237A-DFD7-45A3-AAC2-C5307485F371}" destId="{32AD2737-8105-4496-9C56-B42268B9C552}" srcOrd="0" destOrd="0" presId="urn:microsoft.com/office/officeart/2005/8/layout/hierarchy3"/>
    <dgm:cxn modelId="{8CF91A7C-C108-4B74-8536-DC8CF80C69C7}" type="presParOf" srcId="{32AD2737-8105-4496-9C56-B42268B9C552}" destId="{CAB46076-AC11-471E-87D9-A7669D832CBC}" srcOrd="0" destOrd="0" presId="urn:microsoft.com/office/officeart/2005/8/layout/hierarchy3"/>
    <dgm:cxn modelId="{72E2C3C1-351D-43C9-B19F-F891EBB0D87F}" type="presParOf" srcId="{CAB46076-AC11-471E-87D9-A7669D832CBC}" destId="{63970251-56EF-4D84-8E7D-4DD6F02E9A99}" srcOrd="0" destOrd="0" presId="urn:microsoft.com/office/officeart/2005/8/layout/hierarchy3"/>
    <dgm:cxn modelId="{39AC3FF0-2230-49F9-A176-958B7E6D08D8}" type="presParOf" srcId="{CAB46076-AC11-471E-87D9-A7669D832CBC}" destId="{246D3AD6-D3D1-494D-AB0D-F4F070983344}" srcOrd="1" destOrd="0" presId="urn:microsoft.com/office/officeart/2005/8/layout/hierarchy3"/>
    <dgm:cxn modelId="{9D09624D-43A0-4911-9228-7BCF9046B918}" type="presParOf" srcId="{32AD2737-8105-4496-9C56-B42268B9C552}" destId="{A7171687-67B1-42F9-8809-EB0BC2ADC02E}" srcOrd="1" destOrd="0" presId="urn:microsoft.com/office/officeart/2005/8/layout/hierarchy3"/>
    <dgm:cxn modelId="{B6B18567-CA1A-4A4F-9BED-386DDC92EF88}" type="presParOf" srcId="{A7171687-67B1-42F9-8809-EB0BC2ADC02E}" destId="{EF794EF1-C6BF-4D5E-BF3A-628F412FA28B}" srcOrd="0" destOrd="0" presId="urn:microsoft.com/office/officeart/2005/8/layout/hierarchy3"/>
    <dgm:cxn modelId="{250AEE0C-7778-498A-B098-1E44C3903B97}" type="presParOf" srcId="{A7171687-67B1-42F9-8809-EB0BC2ADC02E}" destId="{6EB8BAB1-3D70-4860-9D97-68A82BB7B7BF}" srcOrd="1" destOrd="0" presId="urn:microsoft.com/office/officeart/2005/8/layout/hierarchy3"/>
    <dgm:cxn modelId="{9A0BDA53-C03D-45DA-AFF5-13AD3D5883FE}" type="presParOf" srcId="{A7171687-67B1-42F9-8809-EB0BC2ADC02E}" destId="{53BEA869-2C28-4323-800F-AA3CBA0B43DD}" srcOrd="2" destOrd="0" presId="urn:microsoft.com/office/officeart/2005/8/layout/hierarchy3"/>
    <dgm:cxn modelId="{9F353D04-F4E0-4D84-B48E-1C07E3E7D388}" type="presParOf" srcId="{A7171687-67B1-42F9-8809-EB0BC2ADC02E}" destId="{E45282FE-2173-414D-9297-283087B6F82F}" srcOrd="3" destOrd="0" presId="urn:microsoft.com/office/officeart/2005/8/layout/hierarchy3"/>
    <dgm:cxn modelId="{81262829-5AF7-41B5-B7F2-2DC504ED75B1}" type="presParOf" srcId="{A7171687-67B1-42F9-8809-EB0BC2ADC02E}" destId="{540BFA0B-11AC-436A-B91B-0968D80F8869}" srcOrd="4" destOrd="0" presId="urn:microsoft.com/office/officeart/2005/8/layout/hierarchy3"/>
    <dgm:cxn modelId="{911016C7-0B11-48DB-A80A-E7EB374607DD}" type="presParOf" srcId="{A7171687-67B1-42F9-8809-EB0BC2ADC02E}" destId="{A930D567-283B-43E1-AF71-5723B9D3C989}" srcOrd="5" destOrd="0" presId="urn:microsoft.com/office/officeart/2005/8/layout/hierarchy3"/>
    <dgm:cxn modelId="{27EABD54-BF63-49ED-87B6-57B82946C8B2}" type="presParOf" srcId="{A7171687-67B1-42F9-8809-EB0BC2ADC02E}" destId="{31FD5115-9B6F-4557-B02D-EA295FE71E54}" srcOrd="6" destOrd="0" presId="urn:microsoft.com/office/officeart/2005/8/layout/hierarchy3"/>
    <dgm:cxn modelId="{55485A36-90C9-4582-9FF7-1B6039F68259}" type="presParOf" srcId="{A7171687-67B1-42F9-8809-EB0BC2ADC02E}" destId="{0B760DBB-4A2C-40F2-9A2C-90C5F0427122}" srcOrd="7" destOrd="0" presId="urn:microsoft.com/office/officeart/2005/8/layout/hierarchy3"/>
    <dgm:cxn modelId="{4F22AE42-627D-4520-8768-D8DFEEADE730}" type="presParOf" srcId="{4739237A-DFD7-45A3-AAC2-C5307485F371}" destId="{30BFC2D7-C17A-4FF4-AF78-1DB49EB5217D}" srcOrd="1" destOrd="0" presId="urn:microsoft.com/office/officeart/2005/8/layout/hierarchy3"/>
    <dgm:cxn modelId="{3ED8B633-DEAE-4713-BB89-9CA368DFC6DB}" type="presParOf" srcId="{30BFC2D7-C17A-4FF4-AF78-1DB49EB5217D}" destId="{A23DE6BA-AEF9-42C3-9C12-FAC5E4F882D0}" srcOrd="0" destOrd="0" presId="urn:microsoft.com/office/officeart/2005/8/layout/hierarchy3"/>
    <dgm:cxn modelId="{920C29C9-E526-497A-AC81-2A0392054E44}" type="presParOf" srcId="{A23DE6BA-AEF9-42C3-9C12-FAC5E4F882D0}" destId="{0AC1A8CA-F51F-4943-8D18-DEA05A37D9A8}" srcOrd="0" destOrd="0" presId="urn:microsoft.com/office/officeart/2005/8/layout/hierarchy3"/>
    <dgm:cxn modelId="{872EED78-D019-4495-BEF3-FBDD28BC7872}" type="presParOf" srcId="{A23DE6BA-AEF9-42C3-9C12-FAC5E4F882D0}" destId="{642A19FD-7734-4644-8166-5CE4D4BD24A0}" srcOrd="1" destOrd="0" presId="urn:microsoft.com/office/officeart/2005/8/layout/hierarchy3"/>
    <dgm:cxn modelId="{F63EA673-AA52-47B6-8ACC-3986F8001208}" type="presParOf" srcId="{30BFC2D7-C17A-4FF4-AF78-1DB49EB5217D}" destId="{3A308B3D-0CE2-433C-B893-55659E8284E0}" srcOrd="1" destOrd="0" presId="urn:microsoft.com/office/officeart/2005/8/layout/hierarchy3"/>
    <dgm:cxn modelId="{B5364C86-D3B6-4602-859F-0277218E3BAC}" type="presParOf" srcId="{3A308B3D-0CE2-433C-B893-55659E8284E0}" destId="{7A9889DD-FEA4-4EF1-BE9C-BCEBC71C2B48}" srcOrd="0" destOrd="0" presId="urn:microsoft.com/office/officeart/2005/8/layout/hierarchy3"/>
    <dgm:cxn modelId="{75AFF302-1416-4591-8EEA-73D679693131}" type="presParOf" srcId="{3A308B3D-0CE2-433C-B893-55659E8284E0}" destId="{E9C57FE2-7C41-4442-86D5-BD1BDA25FFA1}" srcOrd="1" destOrd="0" presId="urn:microsoft.com/office/officeart/2005/8/layout/hierarchy3"/>
    <dgm:cxn modelId="{C99697F8-0D07-4590-9733-BDE5F8D27B3F}" type="presParOf" srcId="{3A308B3D-0CE2-433C-B893-55659E8284E0}" destId="{22E4C7BC-D3AF-4D89-A529-D49F23DBD9DA}" srcOrd="2" destOrd="0" presId="urn:microsoft.com/office/officeart/2005/8/layout/hierarchy3"/>
    <dgm:cxn modelId="{3450D94F-46CF-4AE9-890F-00677DFC3354}" type="presParOf" srcId="{3A308B3D-0CE2-433C-B893-55659E8284E0}" destId="{913D4153-85C9-443F-94F1-D7B9195EB5EE}" srcOrd="3" destOrd="0" presId="urn:microsoft.com/office/officeart/2005/8/layout/hierarchy3"/>
    <dgm:cxn modelId="{C8CBC37A-CBF7-45D0-BD64-CB15C6CBF5D6}" type="presParOf" srcId="{3A308B3D-0CE2-433C-B893-55659E8284E0}" destId="{0E6D322F-0779-4011-933F-F5743828E40E}" srcOrd="4" destOrd="0" presId="urn:microsoft.com/office/officeart/2005/8/layout/hierarchy3"/>
    <dgm:cxn modelId="{C7117E3C-3EBC-4B48-A49B-C583A63A141E}" type="presParOf" srcId="{3A308B3D-0CE2-433C-B893-55659E8284E0}" destId="{AF4BD5E6-59F0-475D-A839-4EE1A4A30647}" srcOrd="5" destOrd="0" presId="urn:microsoft.com/office/officeart/2005/8/layout/hierarchy3"/>
    <dgm:cxn modelId="{7F1A9D64-B6FD-4FBD-810D-47BE900916B4}" type="presParOf" srcId="{3A308B3D-0CE2-433C-B893-55659E8284E0}" destId="{CC2316DC-82E4-4129-A9F7-1BC7614BBF9A}" srcOrd="6" destOrd="0" presId="urn:microsoft.com/office/officeart/2005/8/layout/hierarchy3"/>
    <dgm:cxn modelId="{636D89A1-461D-4F1C-88EE-6C774576A564}" type="presParOf" srcId="{3A308B3D-0CE2-433C-B893-55659E8284E0}" destId="{4AB5E8DB-B8C9-4918-B0CB-E2DA7C8A3E95}" srcOrd="7"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C565B2-BA24-4965-AF4A-DDB509D3F87F}" type="doc">
      <dgm:prSet loTypeId="urn:microsoft.com/office/officeart/2005/8/layout/process2" loCatId="process" qsTypeId="urn:microsoft.com/office/officeart/2005/8/quickstyle/simple2" qsCatId="simple" csTypeId="urn:microsoft.com/office/officeart/2005/8/colors/colorful2" csCatId="colorful" phldr="1"/>
      <dgm:spPr/>
      <dgm:t>
        <a:bodyPr/>
        <a:lstStyle/>
        <a:p>
          <a:endParaRPr lang="en-BZ"/>
        </a:p>
      </dgm:t>
    </dgm:pt>
    <dgm:pt modelId="{D0A508BB-C4AA-4B67-9118-CFCE7067FBE3}">
      <dgm:prSet phldrT="[Văn bản]" custT="1"/>
      <dgm:spPr>
        <a:xfrm>
          <a:off x="0" y="6389"/>
          <a:ext cx="3707170" cy="1187955"/>
        </a:xfrm>
        <a:prstGeom prst="roundRect">
          <a:avLst>
            <a:gd name="adj" fmla="val 10000"/>
          </a:avLst>
        </a:prstGeom>
        <a:solidFill>
          <a:srgbClr val="C00000">
            <a:alpha val="7400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altLang="en-US" sz="2200" b="1" i="0" dirty="0" err="1">
              <a:solidFill>
                <a:srgbClr val="000000"/>
              </a:solidFill>
              <a:latin typeface="Times New Roman" panose="02020603050405020304" pitchFamily="18" charset="0"/>
              <a:ea typeface="+mn-ea"/>
              <a:cs typeface="Times New Roman" panose="02020603050405020304" pitchFamily="18" charset="0"/>
            </a:rPr>
            <a:t>Thể</a:t>
          </a:r>
          <a:r>
            <a:rPr lang="en-US" altLang="en-US" sz="2200" b="1" i="0" dirty="0">
              <a:solidFill>
                <a:srgbClr val="000000"/>
              </a:solidFill>
              <a:latin typeface="Times New Roman" panose="02020603050405020304" pitchFamily="18" charset="0"/>
              <a:ea typeface="+mn-ea"/>
              <a:cs typeface="Times New Roman" panose="02020603050405020304" pitchFamily="18" charset="0"/>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rPr>
            <a:t>hiện</a:t>
          </a:r>
          <a:r>
            <a:rPr lang="en-US" altLang="en-US" sz="2200" b="1" i="0" dirty="0">
              <a:solidFill>
                <a:srgbClr val="000000"/>
              </a:solidFill>
              <a:latin typeface="Times New Roman" panose="02020603050405020304" pitchFamily="18" charset="0"/>
              <a:ea typeface="+mn-ea"/>
              <a:cs typeface="Times New Roman" panose="02020603050405020304" pitchFamily="18" charset="0"/>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rPr>
            <a:t>sự</a:t>
          </a:r>
          <a:r>
            <a:rPr lang="en-US" altLang="en-US" sz="2200" b="1" i="0" dirty="0">
              <a:solidFill>
                <a:srgbClr val="000000"/>
              </a:solidFill>
              <a:latin typeface="Times New Roman" panose="02020603050405020304" pitchFamily="18" charset="0"/>
              <a:ea typeface="+mn-ea"/>
              <a:cs typeface="Times New Roman" panose="02020603050405020304" pitchFamily="18" charset="0"/>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rPr>
            <a:t>khốc</a:t>
          </a:r>
          <a:r>
            <a:rPr lang="en-US" altLang="en-US" sz="2200" b="1" i="0" dirty="0">
              <a:solidFill>
                <a:srgbClr val="000000"/>
              </a:solidFill>
              <a:latin typeface="Times New Roman" panose="02020603050405020304" pitchFamily="18" charset="0"/>
              <a:ea typeface="+mn-ea"/>
              <a:cs typeface="Times New Roman" panose="02020603050405020304" pitchFamily="18" charset="0"/>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rPr>
            <a:t>liệt</a:t>
          </a:r>
          <a:r>
            <a:rPr lang="en-US" altLang="en-US" sz="2200" b="1" i="0" dirty="0">
              <a:solidFill>
                <a:srgbClr val="000000"/>
              </a:solidFill>
              <a:latin typeface="Times New Roman" panose="02020603050405020304" pitchFamily="18" charset="0"/>
              <a:ea typeface="+mn-ea"/>
              <a:cs typeface="Times New Roman" panose="02020603050405020304" pitchFamily="18" charset="0"/>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rPr>
            <a:t>của</a:t>
          </a:r>
          <a:r>
            <a:rPr lang="en-US" altLang="en-US" sz="2200" b="1" i="0" dirty="0">
              <a:solidFill>
                <a:srgbClr val="000000"/>
              </a:solidFill>
              <a:latin typeface="Times New Roman" panose="02020603050405020304" pitchFamily="18" charset="0"/>
              <a:ea typeface="+mn-ea"/>
              <a:cs typeface="Times New Roman" panose="02020603050405020304" pitchFamily="18" charset="0"/>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rPr>
            <a:t>chiến</a:t>
          </a:r>
          <a:r>
            <a:rPr lang="en-US" altLang="en-US" sz="2200" b="1" i="0" dirty="0">
              <a:solidFill>
                <a:srgbClr val="000000"/>
              </a:solidFill>
              <a:latin typeface="Times New Roman" panose="02020603050405020304" pitchFamily="18" charset="0"/>
              <a:ea typeface="+mn-ea"/>
              <a:cs typeface="Times New Roman" panose="02020603050405020304" pitchFamily="18" charset="0"/>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rPr>
            <a:t>tranh</a:t>
          </a:r>
          <a:endParaRPr lang="en-BZ" sz="2200" b="1" i="0"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BB3C9775-2F72-4167-AF56-537A3633D0E3}" type="parTrans" cxnId="{854B351B-5D1C-401E-8081-B653140B90A0}">
      <dgm:prSet/>
      <dgm:spPr/>
      <dgm:t>
        <a:bodyPr/>
        <a:lstStyle/>
        <a:p>
          <a:endParaRPr lang="en-BZ" sz="2400" b="1" i="0">
            <a:latin typeface="Times New Roman" panose="02020603050405020304" pitchFamily="18" charset="0"/>
            <a:cs typeface="Times New Roman" panose="02020603050405020304" pitchFamily="18" charset="0"/>
          </a:endParaRPr>
        </a:p>
      </dgm:t>
    </dgm:pt>
    <dgm:pt modelId="{1B73DB3B-8321-4C72-870B-239CCCD46D18}" type="sibTrans" cxnId="{854B351B-5D1C-401E-8081-B653140B90A0}">
      <dgm:prSet custT="1"/>
      <dgm:spPr>
        <a:xfrm rot="5400000">
          <a:off x="1630843" y="1224043"/>
          <a:ext cx="445483" cy="534579"/>
        </a:xfrm>
        <a:prstGeom prst="rightArrow">
          <a:avLst>
            <a:gd name="adj1" fmla="val 60000"/>
            <a:gd name="adj2" fmla="val 50000"/>
          </a:avLst>
        </a:prstGeom>
        <a:solidFill>
          <a:schemeClr val="tx2">
            <a:lumMod val="60000"/>
            <a:lumOff val="40000"/>
          </a:schemeClr>
        </a:solidFill>
        <a:ln>
          <a:noFill/>
        </a:ln>
        <a:effectLst/>
      </dgm:spPr>
      <dgm:t>
        <a:bodyPr/>
        <a:lstStyle/>
        <a:p>
          <a:pPr>
            <a:buNone/>
          </a:pPr>
          <a:endParaRPr lang="en-BZ" sz="2400" b="1" i="0">
            <a:solidFill>
              <a:sysClr val="window" lastClr="FFFFFF"/>
            </a:solidFill>
            <a:latin typeface="Times New Roman" panose="02020603050405020304" pitchFamily="18" charset="0"/>
            <a:ea typeface="+mn-ea"/>
            <a:cs typeface="Times New Roman" panose="02020603050405020304" pitchFamily="18" charset="0"/>
          </a:endParaRPr>
        </a:p>
      </dgm:t>
    </dgm:pt>
    <dgm:pt modelId="{CFC56EA7-2681-4E33-9251-374CF88E5889}">
      <dgm:prSet phldrT="[Văn bản]" custT="1"/>
      <dgm:spPr>
        <a:xfrm>
          <a:off x="0" y="1788322"/>
          <a:ext cx="3707170" cy="1187955"/>
        </a:xfrm>
        <a:prstGeom prst="roundRect">
          <a:avLst>
            <a:gd name="adj" fmla="val 10000"/>
          </a:avLst>
        </a:prstGeom>
        <a:solidFill>
          <a:srgbClr val="00B0F0">
            <a:alpha val="7400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Làm</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nổi</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bật</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hình</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ảnh</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người</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lính</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lái</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xe</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kiên</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cường</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quả</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cảm</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endParaRPr lang="en-BZ" sz="2200" b="1" i="0"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E7F62C86-C51E-422A-ACDA-B1D27D2D7356}" type="parTrans" cxnId="{BBBF0C06-34DE-49B7-B833-91446AD75AE0}">
      <dgm:prSet/>
      <dgm:spPr/>
      <dgm:t>
        <a:bodyPr/>
        <a:lstStyle/>
        <a:p>
          <a:endParaRPr lang="en-BZ" sz="2400" b="1" i="0">
            <a:latin typeface="Times New Roman" panose="02020603050405020304" pitchFamily="18" charset="0"/>
            <a:cs typeface="Times New Roman" panose="02020603050405020304" pitchFamily="18" charset="0"/>
          </a:endParaRPr>
        </a:p>
      </dgm:t>
    </dgm:pt>
    <dgm:pt modelId="{3C10370C-6454-4AC4-B0F1-2B0BDA838F2C}" type="sibTrans" cxnId="{BBBF0C06-34DE-49B7-B833-91446AD75AE0}">
      <dgm:prSet custT="1"/>
      <dgm:spPr>
        <a:xfrm rot="5400000">
          <a:off x="1630843" y="3005976"/>
          <a:ext cx="445483" cy="534579"/>
        </a:xfrm>
        <a:prstGeom prst="rightArrow">
          <a:avLst>
            <a:gd name="adj1" fmla="val 60000"/>
            <a:gd name="adj2" fmla="val 50000"/>
          </a:avLst>
        </a:prstGeom>
        <a:solidFill>
          <a:schemeClr val="tx2">
            <a:lumMod val="60000"/>
            <a:lumOff val="40000"/>
          </a:schemeClr>
        </a:solidFill>
        <a:ln>
          <a:noFill/>
        </a:ln>
        <a:effectLst/>
      </dgm:spPr>
      <dgm:t>
        <a:bodyPr/>
        <a:lstStyle/>
        <a:p>
          <a:pPr>
            <a:buNone/>
          </a:pPr>
          <a:endParaRPr lang="en-BZ" sz="2400" b="1" i="0">
            <a:solidFill>
              <a:sysClr val="window" lastClr="FFFFFF"/>
            </a:solidFill>
            <a:latin typeface="Times New Roman" panose="02020603050405020304" pitchFamily="18" charset="0"/>
            <a:ea typeface="+mn-ea"/>
            <a:cs typeface="Times New Roman" panose="02020603050405020304" pitchFamily="18" charset="0"/>
          </a:endParaRPr>
        </a:p>
      </dgm:t>
    </dgm:pt>
    <dgm:pt modelId="{4D5DE6BB-E703-4807-B736-4FF8F0EDDAF3}">
      <dgm:prSet custT="1"/>
      <dgm:spPr>
        <a:xfrm>
          <a:off x="0" y="3570255"/>
          <a:ext cx="3707170" cy="1187955"/>
        </a:xfrm>
        <a:prstGeom prst="roundRect">
          <a:avLst>
            <a:gd name="adj" fmla="val 10000"/>
          </a:avLst>
        </a:prstGeom>
        <a:solidFill>
          <a:srgbClr val="92D050">
            <a:alpha val="7400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Thể</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hiện</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hồn</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thơ</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nhạy</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cảm</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với</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nét</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ngang</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tàng</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tinh</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nghịch</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yêu</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thích</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cái</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lạ</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của</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Phạm</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Tiến</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Duật</a:t>
          </a:r>
          <a:r>
            <a:rPr lang="en-US" altLang="en-US" sz="2200" b="1" i="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endParaRPr lang="en-BZ" sz="2200" b="1" i="0"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7A0D0C36-1BBF-4AF1-8195-3CD531FD7F7A}" type="parTrans" cxnId="{C1CE573F-58ED-4B2C-96D3-A5E4F9673475}">
      <dgm:prSet/>
      <dgm:spPr/>
      <dgm:t>
        <a:bodyPr/>
        <a:lstStyle/>
        <a:p>
          <a:endParaRPr lang="en-BZ" sz="2400" b="1" i="0">
            <a:latin typeface="Times New Roman" panose="02020603050405020304" pitchFamily="18" charset="0"/>
            <a:cs typeface="Times New Roman" panose="02020603050405020304" pitchFamily="18" charset="0"/>
          </a:endParaRPr>
        </a:p>
      </dgm:t>
    </dgm:pt>
    <dgm:pt modelId="{FA0F09FF-EB71-41C4-9369-66F00518B5B9}" type="sibTrans" cxnId="{C1CE573F-58ED-4B2C-96D3-A5E4F9673475}">
      <dgm:prSet custT="1"/>
      <dgm:spPr>
        <a:xfrm rot="5400000">
          <a:off x="1630843" y="4787909"/>
          <a:ext cx="445483" cy="534579"/>
        </a:xfrm>
        <a:prstGeom prst="rightArrow">
          <a:avLst>
            <a:gd name="adj1" fmla="val 60000"/>
            <a:gd name="adj2" fmla="val 50000"/>
          </a:avLst>
        </a:prstGeom>
        <a:solidFill>
          <a:schemeClr val="tx2">
            <a:lumMod val="60000"/>
            <a:lumOff val="40000"/>
          </a:schemeClr>
        </a:solidFill>
        <a:ln>
          <a:noFill/>
        </a:ln>
        <a:effectLst/>
      </dgm:spPr>
      <dgm:t>
        <a:bodyPr/>
        <a:lstStyle/>
        <a:p>
          <a:pPr>
            <a:buNone/>
          </a:pPr>
          <a:endParaRPr lang="en-BZ" sz="2400" b="1" i="0">
            <a:solidFill>
              <a:sysClr val="window" lastClr="FFFFFF"/>
            </a:solidFill>
            <a:latin typeface="Times New Roman" panose="02020603050405020304" pitchFamily="18" charset="0"/>
            <a:ea typeface="+mn-ea"/>
            <a:cs typeface="Times New Roman" panose="02020603050405020304" pitchFamily="18" charset="0"/>
          </a:endParaRPr>
        </a:p>
      </dgm:t>
    </dgm:pt>
    <dgm:pt modelId="{D314726C-79B1-4E10-AD98-8CE59FDC7077}">
      <dgm:prSet custT="1"/>
      <dgm:spPr>
        <a:xfrm>
          <a:off x="0" y="5352187"/>
          <a:ext cx="3707170" cy="1187955"/>
        </a:xfrm>
        <a:prstGeom prst="roundRect">
          <a:avLst>
            <a:gd name="adj" fmla="val 10000"/>
          </a:avLst>
        </a:prstGeom>
        <a:solidFill>
          <a:srgbClr val="FFFF00">
            <a:alpha val="7400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altLang="en-US" sz="2200" b="1" i="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Hình</a:t>
          </a:r>
          <a:r>
            <a:rPr lang="en-US" altLang="en-US" sz="2200" b="1" i="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ảnh</a:t>
          </a:r>
          <a:r>
            <a:rPr lang="en-US" altLang="en-US" sz="2200" b="1" i="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chiếc</a:t>
          </a:r>
          <a:r>
            <a:rPr lang="en-US" altLang="en-US" sz="2200" b="1" i="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xe</a:t>
          </a:r>
          <a:r>
            <a:rPr lang="en-US" altLang="en-US" sz="2200" b="1" i="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không</a:t>
          </a:r>
          <a:r>
            <a:rPr lang="en-US" altLang="en-US" sz="2200" b="1" i="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kính</a:t>
          </a:r>
          <a:r>
            <a:rPr lang="en-US" altLang="en-US" sz="2200" b="1" i="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đã</a:t>
          </a:r>
          <a:r>
            <a:rPr lang="en-US" altLang="en-US" sz="2200" b="1" i="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trở</a:t>
          </a:r>
          <a:r>
            <a:rPr lang="en-US" altLang="en-US" sz="2200" b="1" i="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thành</a:t>
          </a:r>
          <a:r>
            <a:rPr lang="en-US" altLang="en-US" sz="2200" b="1" i="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hình</a:t>
          </a:r>
          <a:r>
            <a:rPr lang="en-US" altLang="en-US" sz="2200" b="1" i="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tượng</a:t>
          </a:r>
          <a:r>
            <a:rPr lang="en-US" altLang="en-US" sz="2200" b="1" i="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độc</a:t>
          </a:r>
          <a:r>
            <a:rPr lang="en-US" altLang="en-US" sz="2200" b="1" i="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đáo</a:t>
          </a:r>
          <a:r>
            <a:rPr lang="en-US" altLang="en-US" sz="2200" b="1" i="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của</a:t>
          </a:r>
          <a:r>
            <a:rPr lang="en-US" altLang="en-US" sz="2200" b="1" i="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thơ</a:t>
          </a:r>
          <a:r>
            <a:rPr lang="en-US" altLang="en-US" sz="2200" b="1" i="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ca </a:t>
          </a:r>
          <a:r>
            <a:rPr lang="en-US" altLang="en-US" sz="2200" b="1" i="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kháng</a:t>
          </a:r>
          <a:r>
            <a:rPr lang="en-US" altLang="en-US" sz="2200" b="1" i="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chiến</a:t>
          </a:r>
          <a:r>
            <a:rPr lang="en-US" altLang="en-US" sz="2200" b="1" i="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a:t>
          </a:r>
          <a:endParaRPr lang="en-BZ" sz="2200" b="1" i="0"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CDCF69C0-FFEF-4667-A8C4-84BAC5457DFF}" type="parTrans" cxnId="{401F18CE-584A-4505-8555-E1E8CF4E63DD}">
      <dgm:prSet/>
      <dgm:spPr/>
      <dgm:t>
        <a:bodyPr/>
        <a:lstStyle/>
        <a:p>
          <a:endParaRPr lang="en-BZ" sz="2400" b="1" i="0">
            <a:latin typeface="Times New Roman" panose="02020603050405020304" pitchFamily="18" charset="0"/>
            <a:cs typeface="Times New Roman" panose="02020603050405020304" pitchFamily="18" charset="0"/>
          </a:endParaRPr>
        </a:p>
      </dgm:t>
    </dgm:pt>
    <dgm:pt modelId="{9016DB6D-B7DA-4B09-BB46-D6BF9CA29E88}" type="sibTrans" cxnId="{401F18CE-584A-4505-8555-E1E8CF4E63DD}">
      <dgm:prSet/>
      <dgm:spPr/>
      <dgm:t>
        <a:bodyPr/>
        <a:lstStyle/>
        <a:p>
          <a:endParaRPr lang="en-BZ" sz="2400" b="1" i="0">
            <a:latin typeface="Times New Roman" panose="02020603050405020304" pitchFamily="18" charset="0"/>
            <a:cs typeface="Times New Roman" panose="02020603050405020304" pitchFamily="18" charset="0"/>
          </a:endParaRPr>
        </a:p>
      </dgm:t>
    </dgm:pt>
    <dgm:pt modelId="{086C8860-60F1-4FAE-9602-D1253BD7C45B}" type="pres">
      <dgm:prSet presAssocID="{40C565B2-BA24-4965-AF4A-DDB509D3F87F}" presName="linearFlow" presStyleCnt="0">
        <dgm:presLayoutVars>
          <dgm:resizeHandles val="exact"/>
        </dgm:presLayoutVars>
      </dgm:prSet>
      <dgm:spPr/>
      <dgm:t>
        <a:bodyPr/>
        <a:lstStyle/>
        <a:p>
          <a:endParaRPr lang="en-US"/>
        </a:p>
      </dgm:t>
    </dgm:pt>
    <dgm:pt modelId="{7124CF07-0FF0-4153-957A-8CB28ACE70E5}" type="pres">
      <dgm:prSet presAssocID="{D0A508BB-C4AA-4B67-9118-CFCE7067FBE3}" presName="node" presStyleLbl="node1" presStyleIdx="0" presStyleCnt="4" custScaleX="169478">
        <dgm:presLayoutVars>
          <dgm:bulletEnabled val="1"/>
        </dgm:presLayoutVars>
      </dgm:prSet>
      <dgm:spPr/>
      <dgm:t>
        <a:bodyPr/>
        <a:lstStyle/>
        <a:p>
          <a:endParaRPr lang="en-US"/>
        </a:p>
      </dgm:t>
    </dgm:pt>
    <dgm:pt modelId="{07640A4C-046B-4FA6-BAC4-CEB1AA8B125F}" type="pres">
      <dgm:prSet presAssocID="{1B73DB3B-8321-4C72-870B-239CCCD46D18}" presName="sibTrans" presStyleLbl="sibTrans2D1" presStyleIdx="0" presStyleCnt="3"/>
      <dgm:spPr/>
      <dgm:t>
        <a:bodyPr/>
        <a:lstStyle/>
        <a:p>
          <a:endParaRPr lang="en-US"/>
        </a:p>
      </dgm:t>
    </dgm:pt>
    <dgm:pt modelId="{83F6566D-A99F-4C62-BF86-0809FA0D1F51}" type="pres">
      <dgm:prSet presAssocID="{1B73DB3B-8321-4C72-870B-239CCCD46D18}" presName="connectorText" presStyleLbl="sibTrans2D1" presStyleIdx="0" presStyleCnt="3"/>
      <dgm:spPr/>
      <dgm:t>
        <a:bodyPr/>
        <a:lstStyle/>
        <a:p>
          <a:endParaRPr lang="en-US"/>
        </a:p>
      </dgm:t>
    </dgm:pt>
    <dgm:pt modelId="{C92306DC-5BAF-4E00-8689-A4F08EE1DF04}" type="pres">
      <dgm:prSet presAssocID="{CFC56EA7-2681-4E33-9251-374CF88E5889}" presName="node" presStyleLbl="node1" presStyleIdx="1" presStyleCnt="4" custScaleX="169478">
        <dgm:presLayoutVars>
          <dgm:bulletEnabled val="1"/>
        </dgm:presLayoutVars>
      </dgm:prSet>
      <dgm:spPr/>
      <dgm:t>
        <a:bodyPr/>
        <a:lstStyle/>
        <a:p>
          <a:endParaRPr lang="en-US"/>
        </a:p>
      </dgm:t>
    </dgm:pt>
    <dgm:pt modelId="{F6DEBC6A-299C-4E75-8F58-7CBF9602EDD1}" type="pres">
      <dgm:prSet presAssocID="{3C10370C-6454-4AC4-B0F1-2B0BDA838F2C}" presName="sibTrans" presStyleLbl="sibTrans2D1" presStyleIdx="1" presStyleCnt="3"/>
      <dgm:spPr/>
      <dgm:t>
        <a:bodyPr/>
        <a:lstStyle/>
        <a:p>
          <a:endParaRPr lang="en-US"/>
        </a:p>
      </dgm:t>
    </dgm:pt>
    <dgm:pt modelId="{4DD4FEF9-6F67-4810-8031-AA7AAE415831}" type="pres">
      <dgm:prSet presAssocID="{3C10370C-6454-4AC4-B0F1-2B0BDA838F2C}" presName="connectorText" presStyleLbl="sibTrans2D1" presStyleIdx="1" presStyleCnt="3"/>
      <dgm:spPr/>
      <dgm:t>
        <a:bodyPr/>
        <a:lstStyle/>
        <a:p>
          <a:endParaRPr lang="en-US"/>
        </a:p>
      </dgm:t>
    </dgm:pt>
    <dgm:pt modelId="{03351C96-53DE-4B1B-B0D8-463033FD2A88}" type="pres">
      <dgm:prSet presAssocID="{4D5DE6BB-E703-4807-B736-4FF8F0EDDAF3}" presName="node" presStyleLbl="node1" presStyleIdx="2" presStyleCnt="4" custScaleX="169478">
        <dgm:presLayoutVars>
          <dgm:bulletEnabled val="1"/>
        </dgm:presLayoutVars>
      </dgm:prSet>
      <dgm:spPr/>
      <dgm:t>
        <a:bodyPr/>
        <a:lstStyle/>
        <a:p>
          <a:endParaRPr lang="en-US"/>
        </a:p>
      </dgm:t>
    </dgm:pt>
    <dgm:pt modelId="{BBF41751-2F76-4D19-9320-DD79EF767D9F}" type="pres">
      <dgm:prSet presAssocID="{FA0F09FF-EB71-41C4-9369-66F00518B5B9}" presName="sibTrans" presStyleLbl="sibTrans2D1" presStyleIdx="2" presStyleCnt="3"/>
      <dgm:spPr/>
      <dgm:t>
        <a:bodyPr/>
        <a:lstStyle/>
        <a:p>
          <a:endParaRPr lang="en-US"/>
        </a:p>
      </dgm:t>
    </dgm:pt>
    <dgm:pt modelId="{E28221D6-1663-4614-81E0-A5E3EA54722C}" type="pres">
      <dgm:prSet presAssocID="{FA0F09FF-EB71-41C4-9369-66F00518B5B9}" presName="connectorText" presStyleLbl="sibTrans2D1" presStyleIdx="2" presStyleCnt="3"/>
      <dgm:spPr/>
      <dgm:t>
        <a:bodyPr/>
        <a:lstStyle/>
        <a:p>
          <a:endParaRPr lang="en-US"/>
        </a:p>
      </dgm:t>
    </dgm:pt>
    <dgm:pt modelId="{5ABEB053-B6F2-419B-8400-CE30DBB486EE}" type="pres">
      <dgm:prSet presAssocID="{D314726C-79B1-4E10-AD98-8CE59FDC7077}" presName="node" presStyleLbl="node1" presStyleIdx="3" presStyleCnt="4" custScaleX="169478">
        <dgm:presLayoutVars>
          <dgm:bulletEnabled val="1"/>
        </dgm:presLayoutVars>
      </dgm:prSet>
      <dgm:spPr/>
      <dgm:t>
        <a:bodyPr/>
        <a:lstStyle/>
        <a:p>
          <a:endParaRPr lang="en-US"/>
        </a:p>
      </dgm:t>
    </dgm:pt>
  </dgm:ptLst>
  <dgm:cxnLst>
    <dgm:cxn modelId="{7D588DCF-2AF5-4667-BA20-00ED230F1D75}" type="presOf" srcId="{CFC56EA7-2681-4E33-9251-374CF88E5889}" destId="{C92306DC-5BAF-4E00-8689-A4F08EE1DF04}" srcOrd="0" destOrd="0" presId="urn:microsoft.com/office/officeart/2005/8/layout/process2"/>
    <dgm:cxn modelId="{F1014485-75AD-45ED-BC93-144B819A6978}" type="presOf" srcId="{FA0F09FF-EB71-41C4-9369-66F00518B5B9}" destId="{BBF41751-2F76-4D19-9320-DD79EF767D9F}" srcOrd="0" destOrd="0" presId="urn:microsoft.com/office/officeart/2005/8/layout/process2"/>
    <dgm:cxn modelId="{3693D1B9-F799-4B69-9DA3-86D4D7BEB6B3}" type="presOf" srcId="{FA0F09FF-EB71-41C4-9369-66F00518B5B9}" destId="{E28221D6-1663-4614-81E0-A5E3EA54722C}" srcOrd="1" destOrd="0" presId="urn:microsoft.com/office/officeart/2005/8/layout/process2"/>
    <dgm:cxn modelId="{3DC7AF0C-6F3C-4044-87A5-007F1B983DEB}" type="presOf" srcId="{1B73DB3B-8321-4C72-870B-239CCCD46D18}" destId="{07640A4C-046B-4FA6-BAC4-CEB1AA8B125F}" srcOrd="0" destOrd="0" presId="urn:microsoft.com/office/officeart/2005/8/layout/process2"/>
    <dgm:cxn modelId="{1343CCDD-A918-4563-AA8A-E8A5717CB3AA}" type="presOf" srcId="{3C10370C-6454-4AC4-B0F1-2B0BDA838F2C}" destId="{F6DEBC6A-299C-4E75-8F58-7CBF9602EDD1}" srcOrd="0" destOrd="0" presId="urn:microsoft.com/office/officeart/2005/8/layout/process2"/>
    <dgm:cxn modelId="{854B351B-5D1C-401E-8081-B653140B90A0}" srcId="{40C565B2-BA24-4965-AF4A-DDB509D3F87F}" destId="{D0A508BB-C4AA-4B67-9118-CFCE7067FBE3}" srcOrd="0" destOrd="0" parTransId="{BB3C9775-2F72-4167-AF56-537A3633D0E3}" sibTransId="{1B73DB3B-8321-4C72-870B-239CCCD46D18}"/>
    <dgm:cxn modelId="{D2F445D8-F41B-4ADC-AE7C-4B40B951A9D8}" type="presOf" srcId="{D0A508BB-C4AA-4B67-9118-CFCE7067FBE3}" destId="{7124CF07-0FF0-4153-957A-8CB28ACE70E5}" srcOrd="0" destOrd="0" presId="urn:microsoft.com/office/officeart/2005/8/layout/process2"/>
    <dgm:cxn modelId="{A5BC959B-6F0B-4DD0-AB03-68B1A233F6B2}" type="presOf" srcId="{4D5DE6BB-E703-4807-B736-4FF8F0EDDAF3}" destId="{03351C96-53DE-4B1B-B0D8-463033FD2A88}" srcOrd="0" destOrd="0" presId="urn:microsoft.com/office/officeart/2005/8/layout/process2"/>
    <dgm:cxn modelId="{43106863-05D1-48B1-A6DA-A06917294396}" type="presOf" srcId="{40C565B2-BA24-4965-AF4A-DDB509D3F87F}" destId="{086C8860-60F1-4FAE-9602-D1253BD7C45B}" srcOrd="0" destOrd="0" presId="urn:microsoft.com/office/officeart/2005/8/layout/process2"/>
    <dgm:cxn modelId="{BBBF0C06-34DE-49B7-B833-91446AD75AE0}" srcId="{40C565B2-BA24-4965-AF4A-DDB509D3F87F}" destId="{CFC56EA7-2681-4E33-9251-374CF88E5889}" srcOrd="1" destOrd="0" parTransId="{E7F62C86-C51E-422A-ACDA-B1D27D2D7356}" sibTransId="{3C10370C-6454-4AC4-B0F1-2B0BDA838F2C}"/>
    <dgm:cxn modelId="{401F18CE-584A-4505-8555-E1E8CF4E63DD}" srcId="{40C565B2-BA24-4965-AF4A-DDB509D3F87F}" destId="{D314726C-79B1-4E10-AD98-8CE59FDC7077}" srcOrd="3" destOrd="0" parTransId="{CDCF69C0-FFEF-4667-A8C4-84BAC5457DFF}" sibTransId="{9016DB6D-B7DA-4B09-BB46-D6BF9CA29E88}"/>
    <dgm:cxn modelId="{C1CE573F-58ED-4B2C-96D3-A5E4F9673475}" srcId="{40C565B2-BA24-4965-AF4A-DDB509D3F87F}" destId="{4D5DE6BB-E703-4807-B736-4FF8F0EDDAF3}" srcOrd="2" destOrd="0" parTransId="{7A0D0C36-1BBF-4AF1-8195-3CD531FD7F7A}" sibTransId="{FA0F09FF-EB71-41C4-9369-66F00518B5B9}"/>
    <dgm:cxn modelId="{27DEEADF-AD48-4FAE-90DB-D7492562F6D7}" type="presOf" srcId="{D314726C-79B1-4E10-AD98-8CE59FDC7077}" destId="{5ABEB053-B6F2-419B-8400-CE30DBB486EE}" srcOrd="0" destOrd="0" presId="urn:microsoft.com/office/officeart/2005/8/layout/process2"/>
    <dgm:cxn modelId="{8B842C93-75F3-444B-ACCB-E446D76D103B}" type="presOf" srcId="{1B73DB3B-8321-4C72-870B-239CCCD46D18}" destId="{83F6566D-A99F-4C62-BF86-0809FA0D1F51}" srcOrd="1" destOrd="0" presId="urn:microsoft.com/office/officeart/2005/8/layout/process2"/>
    <dgm:cxn modelId="{1051E98A-CD2A-45B7-8DEF-ECB648253C76}" type="presOf" srcId="{3C10370C-6454-4AC4-B0F1-2B0BDA838F2C}" destId="{4DD4FEF9-6F67-4810-8031-AA7AAE415831}" srcOrd="1" destOrd="0" presId="urn:microsoft.com/office/officeart/2005/8/layout/process2"/>
    <dgm:cxn modelId="{E9FB282E-9863-471B-AD1C-CC5D51B924B2}" type="presParOf" srcId="{086C8860-60F1-4FAE-9602-D1253BD7C45B}" destId="{7124CF07-0FF0-4153-957A-8CB28ACE70E5}" srcOrd="0" destOrd="0" presId="urn:microsoft.com/office/officeart/2005/8/layout/process2"/>
    <dgm:cxn modelId="{0F4FB887-0A28-41E3-9664-015D3F086EB5}" type="presParOf" srcId="{086C8860-60F1-4FAE-9602-D1253BD7C45B}" destId="{07640A4C-046B-4FA6-BAC4-CEB1AA8B125F}" srcOrd="1" destOrd="0" presId="urn:microsoft.com/office/officeart/2005/8/layout/process2"/>
    <dgm:cxn modelId="{78E92DD6-BB34-42D8-BA89-84DF8C8DCCCF}" type="presParOf" srcId="{07640A4C-046B-4FA6-BAC4-CEB1AA8B125F}" destId="{83F6566D-A99F-4C62-BF86-0809FA0D1F51}" srcOrd="0" destOrd="0" presId="urn:microsoft.com/office/officeart/2005/8/layout/process2"/>
    <dgm:cxn modelId="{59F6E1D8-87DE-482C-A73E-F390A33521EC}" type="presParOf" srcId="{086C8860-60F1-4FAE-9602-D1253BD7C45B}" destId="{C92306DC-5BAF-4E00-8689-A4F08EE1DF04}" srcOrd="2" destOrd="0" presId="urn:microsoft.com/office/officeart/2005/8/layout/process2"/>
    <dgm:cxn modelId="{E15B092F-C826-4B35-B56E-B12098D9A08A}" type="presParOf" srcId="{086C8860-60F1-4FAE-9602-D1253BD7C45B}" destId="{F6DEBC6A-299C-4E75-8F58-7CBF9602EDD1}" srcOrd="3" destOrd="0" presId="urn:microsoft.com/office/officeart/2005/8/layout/process2"/>
    <dgm:cxn modelId="{62897523-ADDB-4883-81F9-6C62E63B8B7B}" type="presParOf" srcId="{F6DEBC6A-299C-4E75-8F58-7CBF9602EDD1}" destId="{4DD4FEF9-6F67-4810-8031-AA7AAE415831}" srcOrd="0" destOrd="0" presId="urn:microsoft.com/office/officeart/2005/8/layout/process2"/>
    <dgm:cxn modelId="{09F6957E-69CF-42D5-99CD-5BD31E7082C1}" type="presParOf" srcId="{086C8860-60F1-4FAE-9602-D1253BD7C45B}" destId="{03351C96-53DE-4B1B-B0D8-463033FD2A88}" srcOrd="4" destOrd="0" presId="urn:microsoft.com/office/officeart/2005/8/layout/process2"/>
    <dgm:cxn modelId="{B9A4AE8B-9293-4AB5-A772-554B6976A47F}" type="presParOf" srcId="{086C8860-60F1-4FAE-9602-D1253BD7C45B}" destId="{BBF41751-2F76-4D19-9320-DD79EF767D9F}" srcOrd="5" destOrd="0" presId="urn:microsoft.com/office/officeart/2005/8/layout/process2"/>
    <dgm:cxn modelId="{30524140-698A-4FA2-BD25-CE8E0FFD34AD}" type="presParOf" srcId="{BBF41751-2F76-4D19-9320-DD79EF767D9F}" destId="{E28221D6-1663-4614-81E0-A5E3EA54722C}" srcOrd="0" destOrd="0" presId="urn:microsoft.com/office/officeart/2005/8/layout/process2"/>
    <dgm:cxn modelId="{5DB28BC2-BDD4-4F40-BAF3-6869C9CC6464}" type="presParOf" srcId="{086C8860-60F1-4FAE-9602-D1253BD7C45B}" destId="{5ABEB053-B6F2-419B-8400-CE30DBB486EE}" srcOrd="6"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0C565B2-BA24-4965-AF4A-DDB509D3F87F}" type="doc">
      <dgm:prSet loTypeId="urn:microsoft.com/office/officeart/2005/8/layout/process2" loCatId="process" qsTypeId="urn:microsoft.com/office/officeart/2005/8/quickstyle/simple2" qsCatId="simple" csTypeId="urn:microsoft.com/office/officeart/2005/8/colors/colorful2" csCatId="colorful" phldr="1"/>
      <dgm:spPr/>
      <dgm:t>
        <a:bodyPr/>
        <a:lstStyle/>
        <a:p>
          <a:endParaRPr lang="en-BZ"/>
        </a:p>
      </dgm:t>
    </dgm:pt>
    <dgm:pt modelId="{0869796B-B468-4DA7-A401-16998C6B0939}">
      <dgm:prSet phldrT="[Văn bản]" custT="1"/>
      <dgm:spPr>
        <a:xfrm>
          <a:off x="0" y="4068"/>
          <a:ext cx="5347480" cy="951247"/>
        </a:xfrm>
        <a:prstGeom prst="roundRect">
          <a:avLst>
            <a:gd name="adj" fmla="val 10000"/>
          </a:avLst>
        </a:prstGeom>
        <a:solidFill>
          <a:schemeClr val="bg1">
            <a:lumMod val="85000"/>
            <a:alpha val="74000"/>
          </a:scheme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BZ" sz="2800" b="1" dirty="0" err="1">
              <a:solidFill>
                <a:srgbClr val="FF0000"/>
              </a:solidFill>
              <a:latin typeface="Times New Roman" panose="02020603050405020304" pitchFamily="18" charset="0"/>
              <a:ea typeface="+mn-ea"/>
              <a:cs typeface="Times New Roman" panose="02020603050405020304" pitchFamily="18" charset="0"/>
            </a:rPr>
            <a:t>Hình</a:t>
          </a:r>
          <a:r>
            <a:rPr lang="en-BZ" sz="2800" b="1" dirty="0">
              <a:solidFill>
                <a:srgbClr val="FF0000"/>
              </a:solidFill>
              <a:latin typeface="Times New Roman" panose="02020603050405020304" pitchFamily="18" charset="0"/>
              <a:ea typeface="+mn-ea"/>
              <a:cs typeface="Times New Roman" panose="02020603050405020304" pitchFamily="18" charset="0"/>
            </a:rPr>
            <a:t> </a:t>
          </a:r>
          <a:r>
            <a:rPr lang="en-BZ" sz="2800" b="1" dirty="0" err="1">
              <a:solidFill>
                <a:srgbClr val="FF0000"/>
              </a:solidFill>
              <a:latin typeface="Times New Roman" panose="02020603050405020304" pitchFamily="18" charset="0"/>
              <a:ea typeface="+mn-ea"/>
              <a:cs typeface="Times New Roman" panose="02020603050405020304" pitchFamily="18" charset="0"/>
            </a:rPr>
            <a:t>tượng</a:t>
          </a:r>
          <a:r>
            <a:rPr lang="en-BZ" sz="2800" b="1" dirty="0">
              <a:solidFill>
                <a:srgbClr val="FF0000"/>
              </a:solidFill>
              <a:latin typeface="Times New Roman" panose="02020603050405020304" pitchFamily="18" charset="0"/>
              <a:ea typeface="+mn-ea"/>
              <a:cs typeface="Times New Roman" panose="02020603050405020304" pitchFamily="18" charset="0"/>
            </a:rPr>
            <a:t> </a:t>
          </a:r>
        </a:p>
        <a:p>
          <a:pPr>
            <a:buNone/>
          </a:pPr>
          <a:r>
            <a:rPr lang="en-BZ" sz="2800" b="1" dirty="0" err="1">
              <a:solidFill>
                <a:srgbClr val="FF0000"/>
              </a:solidFill>
              <a:latin typeface="Times New Roman" panose="02020603050405020304" pitchFamily="18" charset="0"/>
              <a:ea typeface="+mn-ea"/>
              <a:cs typeface="Times New Roman" panose="02020603050405020304" pitchFamily="18" charset="0"/>
            </a:rPr>
            <a:t>xe</a:t>
          </a:r>
          <a:r>
            <a:rPr lang="en-BZ" sz="2800" b="1" dirty="0">
              <a:solidFill>
                <a:srgbClr val="FF0000"/>
              </a:solidFill>
              <a:latin typeface="Times New Roman" panose="02020603050405020304" pitchFamily="18" charset="0"/>
              <a:ea typeface="+mn-ea"/>
              <a:cs typeface="Times New Roman" panose="02020603050405020304" pitchFamily="18" charset="0"/>
            </a:rPr>
            <a:t> </a:t>
          </a:r>
          <a:r>
            <a:rPr lang="en-BZ" sz="2800" b="1" dirty="0" err="1">
              <a:solidFill>
                <a:srgbClr val="FF0000"/>
              </a:solidFill>
              <a:latin typeface="Times New Roman" panose="02020603050405020304" pitchFamily="18" charset="0"/>
              <a:ea typeface="+mn-ea"/>
              <a:cs typeface="Times New Roman" panose="02020603050405020304" pitchFamily="18" charset="0"/>
            </a:rPr>
            <a:t>không</a:t>
          </a:r>
          <a:r>
            <a:rPr lang="en-BZ" sz="2800" b="1" dirty="0">
              <a:solidFill>
                <a:srgbClr val="FF0000"/>
              </a:solidFill>
              <a:latin typeface="Times New Roman" panose="02020603050405020304" pitchFamily="18" charset="0"/>
              <a:ea typeface="+mn-ea"/>
              <a:cs typeface="Times New Roman" panose="02020603050405020304" pitchFamily="18" charset="0"/>
            </a:rPr>
            <a:t> </a:t>
          </a:r>
          <a:r>
            <a:rPr lang="en-BZ" sz="2800" b="1" dirty="0" err="1">
              <a:solidFill>
                <a:srgbClr val="FF0000"/>
              </a:solidFill>
              <a:latin typeface="Times New Roman" panose="02020603050405020304" pitchFamily="18" charset="0"/>
              <a:ea typeface="+mn-ea"/>
              <a:cs typeface="Times New Roman" panose="02020603050405020304" pitchFamily="18" charset="0"/>
            </a:rPr>
            <a:t>kính</a:t>
          </a:r>
          <a:r>
            <a:rPr lang="en-BZ" sz="2800" b="1" dirty="0">
              <a:solidFill>
                <a:srgbClr val="FF0000"/>
              </a:solidFill>
              <a:latin typeface="Times New Roman" panose="02020603050405020304" pitchFamily="18" charset="0"/>
              <a:ea typeface="+mn-ea"/>
              <a:cs typeface="Times New Roman" panose="02020603050405020304" pitchFamily="18" charset="0"/>
            </a:rPr>
            <a:t> </a:t>
          </a:r>
        </a:p>
      </dgm:t>
    </dgm:pt>
    <dgm:pt modelId="{E027A116-37D1-4CEA-B555-FAFEC22308AE}" type="parTrans" cxnId="{0CD3AAB0-A4CD-4028-B59F-B33CE85443DC}">
      <dgm:prSet/>
      <dgm:spPr/>
      <dgm:t>
        <a:bodyPr/>
        <a:lstStyle/>
        <a:p>
          <a:endParaRPr lang="en-BZ" sz="1600" b="1"/>
        </a:p>
      </dgm:t>
    </dgm:pt>
    <dgm:pt modelId="{504A405A-0908-4BBB-84E9-CE72FEB484B4}" type="sibTrans" cxnId="{0CD3AAB0-A4CD-4028-B59F-B33CE85443DC}">
      <dgm:prSet custT="1"/>
      <dgm:spPr>
        <a:xfrm rot="5400000">
          <a:off x="2495381" y="979096"/>
          <a:ext cx="356717" cy="428061"/>
        </a:xfrm>
        <a:prstGeom prst="rightArrow">
          <a:avLst>
            <a:gd name="adj1" fmla="val 60000"/>
            <a:gd name="adj2" fmla="val 50000"/>
          </a:avLst>
        </a:prstGeom>
        <a:solidFill>
          <a:schemeClr val="tx2">
            <a:lumMod val="60000"/>
            <a:lumOff val="40000"/>
          </a:schemeClr>
        </a:solidFill>
        <a:ln>
          <a:noFill/>
        </a:ln>
        <a:effectLst/>
      </dgm:spPr>
      <dgm:t>
        <a:bodyPr/>
        <a:lstStyle/>
        <a:p>
          <a:pPr>
            <a:buNone/>
          </a:pPr>
          <a:endParaRPr lang="en-BZ" sz="1400" b="1">
            <a:solidFill>
              <a:sysClr val="window" lastClr="FFFFFF"/>
            </a:solidFill>
            <a:latin typeface="Calibri"/>
            <a:ea typeface="+mn-ea"/>
            <a:cs typeface="+mn-cs"/>
          </a:endParaRPr>
        </a:p>
      </dgm:t>
    </dgm:pt>
    <dgm:pt modelId="{D0A508BB-C4AA-4B67-9118-CFCE7067FBE3}">
      <dgm:prSet phldrT="[Văn bản]" custT="1"/>
      <dgm:spPr>
        <a:xfrm>
          <a:off x="0" y="1430939"/>
          <a:ext cx="5347480" cy="951247"/>
        </a:xfrm>
        <a:prstGeom prst="roundRect">
          <a:avLst>
            <a:gd name="adj" fmla="val 10000"/>
          </a:avLst>
        </a:prstGeom>
        <a:solidFill>
          <a:schemeClr val="bg1">
            <a:lumMod val="75000"/>
            <a:alpha val="74000"/>
          </a:scheme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BZ" sz="2800" b="1" dirty="0" err="1">
              <a:solidFill>
                <a:sysClr val="windowText" lastClr="000000"/>
              </a:solidFill>
              <a:latin typeface="Times New Roman" panose="02020603050405020304" pitchFamily="18" charset="0"/>
              <a:ea typeface="+mn-ea"/>
              <a:cs typeface="Times New Roman" panose="02020603050405020304" pitchFamily="18" charset="0"/>
            </a:rPr>
            <a:t>Không</a:t>
          </a:r>
          <a:r>
            <a:rPr lang="en-BZ" sz="2800" b="1"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dirty="0" err="1">
              <a:solidFill>
                <a:sysClr val="windowText" lastClr="000000"/>
              </a:solidFill>
              <a:latin typeface="Times New Roman" panose="02020603050405020304" pitchFamily="18" charset="0"/>
              <a:ea typeface="+mn-ea"/>
              <a:cs typeface="Times New Roman" panose="02020603050405020304" pitchFamily="18" charset="0"/>
            </a:rPr>
            <a:t>kính</a:t>
          </a:r>
          <a:r>
            <a:rPr lang="en-BZ" sz="2800" b="1"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dirty="0" err="1">
              <a:solidFill>
                <a:sysClr val="windowText" lastClr="000000"/>
              </a:solidFill>
              <a:latin typeface="Times New Roman" panose="02020603050405020304" pitchFamily="18" charset="0"/>
              <a:ea typeface="+mn-ea"/>
              <a:cs typeface="Times New Roman" panose="02020603050405020304" pitchFamily="18" charset="0"/>
            </a:rPr>
            <a:t>không</a:t>
          </a:r>
          <a:r>
            <a:rPr lang="en-BZ" sz="2800" b="1"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dirty="0" err="1">
              <a:solidFill>
                <a:sysClr val="windowText" lastClr="000000"/>
              </a:solidFill>
              <a:latin typeface="Times New Roman" panose="02020603050405020304" pitchFamily="18" charset="0"/>
              <a:ea typeface="+mn-ea"/>
              <a:cs typeface="Times New Roman" panose="02020603050405020304" pitchFamily="18" charset="0"/>
            </a:rPr>
            <a:t>đèn</a:t>
          </a:r>
          <a:endParaRPr lang="en-BZ" sz="2800" b="1"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BB3C9775-2F72-4167-AF56-537A3633D0E3}" type="parTrans" cxnId="{854B351B-5D1C-401E-8081-B653140B90A0}">
      <dgm:prSet/>
      <dgm:spPr/>
      <dgm:t>
        <a:bodyPr/>
        <a:lstStyle/>
        <a:p>
          <a:endParaRPr lang="en-BZ" sz="1600" b="1"/>
        </a:p>
      </dgm:t>
    </dgm:pt>
    <dgm:pt modelId="{1B73DB3B-8321-4C72-870B-239CCCD46D18}" type="sibTrans" cxnId="{854B351B-5D1C-401E-8081-B653140B90A0}">
      <dgm:prSet custT="1"/>
      <dgm:spPr>
        <a:xfrm rot="5400000">
          <a:off x="2495381" y="2405967"/>
          <a:ext cx="356717" cy="428061"/>
        </a:xfrm>
        <a:prstGeom prst="rightArrow">
          <a:avLst>
            <a:gd name="adj1" fmla="val 60000"/>
            <a:gd name="adj2" fmla="val 50000"/>
          </a:avLst>
        </a:prstGeom>
        <a:solidFill>
          <a:schemeClr val="tx2">
            <a:lumMod val="60000"/>
            <a:lumOff val="40000"/>
          </a:schemeClr>
        </a:solidFill>
        <a:ln>
          <a:noFill/>
        </a:ln>
        <a:effectLst/>
      </dgm:spPr>
      <dgm:t>
        <a:bodyPr/>
        <a:lstStyle/>
        <a:p>
          <a:pPr>
            <a:buNone/>
          </a:pPr>
          <a:endParaRPr lang="en-BZ" sz="1400" b="1">
            <a:solidFill>
              <a:sysClr val="window" lastClr="FFFFFF"/>
            </a:solidFill>
            <a:latin typeface="Calibri"/>
            <a:ea typeface="+mn-ea"/>
            <a:cs typeface="+mn-cs"/>
          </a:endParaRPr>
        </a:p>
      </dgm:t>
    </dgm:pt>
    <dgm:pt modelId="{CFC56EA7-2681-4E33-9251-374CF88E5889}">
      <dgm:prSet phldrT="[Văn bản]" custT="1"/>
      <dgm:spPr>
        <a:xfrm>
          <a:off x="0" y="2857809"/>
          <a:ext cx="5347480" cy="951247"/>
        </a:xfrm>
        <a:prstGeom prst="roundRect">
          <a:avLst>
            <a:gd name="adj" fmla="val 10000"/>
          </a:avLst>
        </a:prstGeom>
        <a:solidFill>
          <a:schemeClr val="bg1">
            <a:lumMod val="75000"/>
            <a:alpha val="74000"/>
          </a:scheme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BZ" sz="2800" b="1" dirty="0" err="1">
              <a:solidFill>
                <a:sysClr val="windowText" lastClr="000000"/>
              </a:solidFill>
              <a:latin typeface="Times New Roman" panose="02020603050405020304" pitchFamily="18" charset="0"/>
              <a:ea typeface="+mn-ea"/>
              <a:cs typeface="Times New Roman" panose="02020603050405020304" pitchFamily="18" charset="0"/>
            </a:rPr>
            <a:t>Không</a:t>
          </a:r>
          <a:r>
            <a:rPr lang="en-BZ" sz="2800" b="1"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dirty="0" err="1">
              <a:solidFill>
                <a:sysClr val="windowText" lastClr="000000"/>
              </a:solidFill>
              <a:latin typeface="Times New Roman" panose="02020603050405020304" pitchFamily="18" charset="0"/>
              <a:ea typeface="+mn-ea"/>
              <a:cs typeface="Times New Roman" panose="02020603050405020304" pitchFamily="18" charset="0"/>
            </a:rPr>
            <a:t>có</a:t>
          </a:r>
          <a:r>
            <a:rPr lang="en-BZ" sz="2800" b="1"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dirty="0" err="1">
              <a:solidFill>
                <a:sysClr val="windowText" lastClr="000000"/>
              </a:solidFill>
              <a:latin typeface="Times New Roman" panose="02020603050405020304" pitchFamily="18" charset="0"/>
              <a:ea typeface="+mn-ea"/>
              <a:cs typeface="Times New Roman" panose="02020603050405020304" pitchFamily="18" charset="0"/>
            </a:rPr>
            <a:t>mui</a:t>
          </a:r>
          <a:r>
            <a:rPr lang="en-BZ" sz="2800" b="1"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dirty="0" err="1">
              <a:solidFill>
                <a:sysClr val="windowText" lastClr="000000"/>
              </a:solidFill>
              <a:latin typeface="Times New Roman" panose="02020603050405020304" pitchFamily="18" charset="0"/>
              <a:ea typeface="+mn-ea"/>
              <a:cs typeface="Times New Roman" panose="02020603050405020304" pitchFamily="18" charset="0"/>
            </a:rPr>
            <a:t>xe</a:t>
          </a:r>
          <a:endParaRPr lang="en-BZ" sz="2800" b="1"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E7F62C86-C51E-422A-ACDA-B1D27D2D7356}" type="parTrans" cxnId="{BBBF0C06-34DE-49B7-B833-91446AD75AE0}">
      <dgm:prSet/>
      <dgm:spPr/>
      <dgm:t>
        <a:bodyPr/>
        <a:lstStyle/>
        <a:p>
          <a:endParaRPr lang="en-BZ" sz="1600" b="1"/>
        </a:p>
      </dgm:t>
    </dgm:pt>
    <dgm:pt modelId="{3C10370C-6454-4AC4-B0F1-2B0BDA838F2C}" type="sibTrans" cxnId="{BBBF0C06-34DE-49B7-B833-91446AD75AE0}">
      <dgm:prSet custT="1"/>
      <dgm:spPr>
        <a:xfrm rot="5400000">
          <a:off x="2495381" y="3832838"/>
          <a:ext cx="356717" cy="428061"/>
        </a:xfrm>
        <a:prstGeom prst="rightArrow">
          <a:avLst>
            <a:gd name="adj1" fmla="val 60000"/>
            <a:gd name="adj2" fmla="val 50000"/>
          </a:avLst>
        </a:prstGeom>
        <a:solidFill>
          <a:schemeClr val="tx2">
            <a:lumMod val="60000"/>
            <a:lumOff val="40000"/>
          </a:schemeClr>
        </a:solidFill>
        <a:ln>
          <a:noFill/>
        </a:ln>
        <a:effectLst/>
      </dgm:spPr>
      <dgm:t>
        <a:bodyPr/>
        <a:lstStyle/>
        <a:p>
          <a:pPr>
            <a:buNone/>
          </a:pPr>
          <a:endParaRPr lang="en-BZ" sz="1400" b="1">
            <a:solidFill>
              <a:sysClr val="window" lastClr="FFFFFF"/>
            </a:solidFill>
            <a:latin typeface="Calibri"/>
            <a:ea typeface="+mn-ea"/>
            <a:cs typeface="+mn-cs"/>
          </a:endParaRPr>
        </a:p>
      </dgm:t>
    </dgm:pt>
    <dgm:pt modelId="{4D5DE6BB-E703-4807-B736-4FF8F0EDDAF3}">
      <dgm:prSet custT="1"/>
      <dgm:spPr>
        <a:xfrm>
          <a:off x="0" y="4284680"/>
          <a:ext cx="5347480" cy="951247"/>
        </a:xfrm>
        <a:prstGeom prst="roundRect">
          <a:avLst>
            <a:gd name="adj" fmla="val 10000"/>
          </a:avLst>
        </a:prstGeom>
        <a:solidFill>
          <a:schemeClr val="bg1">
            <a:lumMod val="75000"/>
            <a:alpha val="74000"/>
          </a:scheme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BZ" sz="2800" b="1" dirty="0" err="1">
              <a:solidFill>
                <a:sysClr val="windowText" lastClr="000000"/>
              </a:solidFill>
              <a:latin typeface="Times New Roman" panose="02020603050405020304" pitchFamily="18" charset="0"/>
              <a:ea typeface="+mn-ea"/>
              <a:cs typeface="Times New Roman" panose="02020603050405020304" pitchFamily="18" charset="0"/>
            </a:rPr>
            <a:t>Thùng</a:t>
          </a:r>
          <a:r>
            <a:rPr lang="en-BZ" sz="2800" b="1"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dirty="0" err="1">
              <a:solidFill>
                <a:sysClr val="windowText" lastClr="000000"/>
              </a:solidFill>
              <a:latin typeface="Times New Roman" panose="02020603050405020304" pitchFamily="18" charset="0"/>
              <a:ea typeface="+mn-ea"/>
              <a:cs typeface="Times New Roman" panose="02020603050405020304" pitchFamily="18" charset="0"/>
            </a:rPr>
            <a:t>xe</a:t>
          </a:r>
          <a:r>
            <a:rPr lang="en-BZ" sz="2800" b="1"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dirty="0" err="1">
              <a:solidFill>
                <a:sysClr val="windowText" lastClr="000000"/>
              </a:solidFill>
              <a:latin typeface="Times New Roman" panose="02020603050405020304" pitchFamily="18" charset="0"/>
              <a:ea typeface="+mn-ea"/>
              <a:cs typeface="Times New Roman" panose="02020603050405020304" pitchFamily="18" charset="0"/>
            </a:rPr>
            <a:t>có</a:t>
          </a:r>
          <a:r>
            <a:rPr lang="en-BZ" sz="2800" b="1"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dirty="0" err="1">
              <a:solidFill>
                <a:sysClr val="windowText" lastClr="000000"/>
              </a:solidFill>
              <a:latin typeface="Times New Roman" panose="02020603050405020304" pitchFamily="18" charset="0"/>
              <a:ea typeface="+mn-ea"/>
              <a:cs typeface="Times New Roman" panose="02020603050405020304" pitchFamily="18" charset="0"/>
            </a:rPr>
            <a:t>xước</a:t>
          </a:r>
          <a:endParaRPr lang="en-BZ" sz="2800" b="1"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7A0D0C36-1BBF-4AF1-8195-3CD531FD7F7A}" type="parTrans" cxnId="{C1CE573F-58ED-4B2C-96D3-A5E4F9673475}">
      <dgm:prSet/>
      <dgm:spPr/>
      <dgm:t>
        <a:bodyPr/>
        <a:lstStyle/>
        <a:p>
          <a:endParaRPr lang="en-BZ" sz="1600" b="1"/>
        </a:p>
      </dgm:t>
    </dgm:pt>
    <dgm:pt modelId="{FA0F09FF-EB71-41C4-9369-66F00518B5B9}" type="sibTrans" cxnId="{C1CE573F-58ED-4B2C-96D3-A5E4F9673475}">
      <dgm:prSet custT="1"/>
      <dgm:spPr>
        <a:xfrm rot="5400000">
          <a:off x="2495381" y="5259709"/>
          <a:ext cx="356717" cy="428061"/>
        </a:xfrm>
        <a:prstGeom prst="rightArrow">
          <a:avLst>
            <a:gd name="adj1" fmla="val 60000"/>
            <a:gd name="adj2" fmla="val 50000"/>
          </a:avLst>
        </a:prstGeom>
        <a:solidFill>
          <a:schemeClr val="tx2">
            <a:lumMod val="60000"/>
            <a:lumOff val="40000"/>
          </a:schemeClr>
        </a:solidFill>
        <a:ln>
          <a:noFill/>
        </a:ln>
        <a:effectLst/>
      </dgm:spPr>
      <dgm:t>
        <a:bodyPr/>
        <a:lstStyle/>
        <a:p>
          <a:pPr>
            <a:buNone/>
          </a:pPr>
          <a:endParaRPr lang="en-BZ" sz="1400" b="1">
            <a:solidFill>
              <a:sysClr val="window" lastClr="FFFFFF"/>
            </a:solidFill>
            <a:latin typeface="Calibri"/>
            <a:ea typeface="+mn-ea"/>
            <a:cs typeface="+mn-cs"/>
          </a:endParaRPr>
        </a:p>
      </dgm:t>
    </dgm:pt>
    <dgm:pt modelId="{D314726C-79B1-4E10-AD98-8CE59FDC7077}">
      <dgm:prSet custT="1"/>
      <dgm:spPr>
        <a:xfrm>
          <a:off x="0" y="5711551"/>
          <a:ext cx="5347480" cy="951247"/>
        </a:xfrm>
        <a:prstGeom prst="roundRect">
          <a:avLst>
            <a:gd name="adj" fmla="val 10000"/>
          </a:avLst>
        </a:prstGeom>
        <a:solidFill>
          <a:schemeClr val="bg1">
            <a:lumMod val="75000"/>
            <a:alpha val="74000"/>
          </a:scheme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BZ" sz="2800" b="1" dirty="0" err="1">
              <a:solidFill>
                <a:sysClr val="windowText" lastClr="000000"/>
              </a:solidFill>
              <a:latin typeface="Times New Roman" panose="02020603050405020304" pitchFamily="18" charset="0"/>
              <a:ea typeface="+mn-ea"/>
              <a:cs typeface="Times New Roman" panose="02020603050405020304" pitchFamily="18" charset="0"/>
            </a:rPr>
            <a:t>Từ</a:t>
          </a:r>
          <a:r>
            <a:rPr lang="en-BZ" sz="2800" b="1"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dirty="0" err="1">
              <a:solidFill>
                <a:sysClr val="windowText" lastClr="000000"/>
              </a:solidFill>
              <a:latin typeface="Times New Roman" panose="02020603050405020304" pitchFamily="18" charset="0"/>
              <a:ea typeface="+mn-ea"/>
              <a:cs typeface="Times New Roman" panose="02020603050405020304" pitchFamily="18" charset="0"/>
            </a:rPr>
            <a:t>trong</a:t>
          </a:r>
          <a:r>
            <a:rPr lang="en-BZ" sz="2800" b="1"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dirty="0" err="1">
              <a:solidFill>
                <a:sysClr val="windowText" lastClr="000000"/>
              </a:solidFill>
              <a:latin typeface="Times New Roman" panose="02020603050405020304" pitchFamily="18" charset="0"/>
              <a:ea typeface="+mn-ea"/>
              <a:cs typeface="Times New Roman" panose="02020603050405020304" pitchFamily="18" charset="0"/>
            </a:rPr>
            <a:t>bom</a:t>
          </a:r>
          <a:r>
            <a:rPr lang="en-BZ" sz="2800" b="1"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dirty="0" err="1">
              <a:solidFill>
                <a:sysClr val="windowText" lastClr="000000"/>
              </a:solidFill>
              <a:latin typeface="Times New Roman" panose="02020603050405020304" pitchFamily="18" charset="0"/>
              <a:ea typeface="+mn-ea"/>
              <a:cs typeface="Times New Roman" panose="02020603050405020304" pitchFamily="18" charset="0"/>
            </a:rPr>
            <a:t>rơi</a:t>
          </a:r>
          <a:r>
            <a:rPr lang="en-BZ" sz="2800" b="1"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dirty="0" err="1">
              <a:solidFill>
                <a:sysClr val="windowText" lastClr="000000"/>
              </a:solidFill>
              <a:latin typeface="Times New Roman" panose="02020603050405020304" pitchFamily="18" charset="0"/>
              <a:ea typeface="+mn-ea"/>
              <a:cs typeface="Times New Roman" panose="02020603050405020304" pitchFamily="18" charset="0"/>
            </a:rPr>
            <a:t>họp</a:t>
          </a:r>
          <a:r>
            <a:rPr lang="en-BZ" sz="2800" b="1"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dirty="0" err="1">
              <a:solidFill>
                <a:sysClr val="windowText" lastClr="000000"/>
              </a:solidFill>
              <a:latin typeface="Times New Roman" panose="02020603050405020304" pitchFamily="18" charset="0"/>
              <a:ea typeface="+mn-ea"/>
              <a:cs typeface="Times New Roman" panose="02020603050405020304" pitchFamily="18" charset="0"/>
            </a:rPr>
            <a:t>thành</a:t>
          </a:r>
          <a:r>
            <a:rPr lang="en-BZ" sz="2800" b="1"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dirty="0" err="1">
              <a:solidFill>
                <a:sysClr val="windowText" lastClr="000000"/>
              </a:solidFill>
              <a:latin typeface="Times New Roman" panose="02020603050405020304" pitchFamily="18" charset="0"/>
              <a:ea typeface="+mn-ea"/>
              <a:cs typeface="Times New Roman" panose="02020603050405020304" pitchFamily="18" charset="0"/>
            </a:rPr>
            <a:t>tiểu</a:t>
          </a:r>
          <a:r>
            <a:rPr lang="en-BZ" sz="2800" b="1"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dirty="0" err="1">
              <a:solidFill>
                <a:sysClr val="windowText" lastClr="000000"/>
              </a:solidFill>
              <a:latin typeface="Times New Roman" panose="02020603050405020304" pitchFamily="18" charset="0"/>
              <a:ea typeface="+mn-ea"/>
              <a:cs typeface="Times New Roman" panose="02020603050405020304" pitchFamily="18" charset="0"/>
            </a:rPr>
            <a:t>đội</a:t>
          </a:r>
          <a:endParaRPr lang="en-BZ" sz="2800" b="1" dirty="0">
            <a:solidFill>
              <a:sysClr val="windowText" lastClr="000000"/>
            </a:solidFill>
            <a:latin typeface="Times New Roman" panose="02020603050405020304" pitchFamily="18" charset="0"/>
            <a:ea typeface="+mn-ea"/>
            <a:cs typeface="Times New Roman" panose="02020603050405020304" pitchFamily="18" charset="0"/>
          </a:endParaRPr>
        </a:p>
      </dgm:t>
    </dgm:pt>
    <dgm:pt modelId="{CDCF69C0-FFEF-4667-A8C4-84BAC5457DFF}" type="parTrans" cxnId="{401F18CE-584A-4505-8555-E1E8CF4E63DD}">
      <dgm:prSet/>
      <dgm:spPr/>
      <dgm:t>
        <a:bodyPr/>
        <a:lstStyle/>
        <a:p>
          <a:endParaRPr lang="en-BZ" sz="1600" b="1"/>
        </a:p>
      </dgm:t>
    </dgm:pt>
    <dgm:pt modelId="{9016DB6D-B7DA-4B09-BB46-D6BF9CA29E88}" type="sibTrans" cxnId="{401F18CE-584A-4505-8555-E1E8CF4E63DD}">
      <dgm:prSet/>
      <dgm:spPr/>
      <dgm:t>
        <a:bodyPr/>
        <a:lstStyle/>
        <a:p>
          <a:endParaRPr lang="en-BZ" sz="1600" b="1"/>
        </a:p>
      </dgm:t>
    </dgm:pt>
    <dgm:pt modelId="{086C8860-60F1-4FAE-9602-D1253BD7C45B}" type="pres">
      <dgm:prSet presAssocID="{40C565B2-BA24-4965-AF4A-DDB509D3F87F}" presName="linearFlow" presStyleCnt="0">
        <dgm:presLayoutVars>
          <dgm:resizeHandles val="exact"/>
        </dgm:presLayoutVars>
      </dgm:prSet>
      <dgm:spPr/>
      <dgm:t>
        <a:bodyPr/>
        <a:lstStyle/>
        <a:p>
          <a:endParaRPr lang="en-US"/>
        </a:p>
      </dgm:t>
    </dgm:pt>
    <dgm:pt modelId="{CFB597C7-6E7B-4C60-9264-9D0B127814B3}" type="pres">
      <dgm:prSet presAssocID="{0869796B-B468-4DA7-A401-16998C6B0939}" presName="node" presStyleLbl="node1" presStyleIdx="0" presStyleCnt="5" custScaleX="169478" custScaleY="170664">
        <dgm:presLayoutVars>
          <dgm:bulletEnabled val="1"/>
        </dgm:presLayoutVars>
      </dgm:prSet>
      <dgm:spPr/>
      <dgm:t>
        <a:bodyPr/>
        <a:lstStyle/>
        <a:p>
          <a:endParaRPr lang="en-US"/>
        </a:p>
      </dgm:t>
    </dgm:pt>
    <dgm:pt modelId="{60D37253-200C-4D55-9321-45B1EB39B302}" type="pres">
      <dgm:prSet presAssocID="{504A405A-0908-4BBB-84E9-CE72FEB484B4}" presName="sibTrans" presStyleLbl="sibTrans2D1" presStyleIdx="0" presStyleCnt="4"/>
      <dgm:spPr/>
      <dgm:t>
        <a:bodyPr/>
        <a:lstStyle/>
        <a:p>
          <a:endParaRPr lang="en-US"/>
        </a:p>
      </dgm:t>
    </dgm:pt>
    <dgm:pt modelId="{48B719D3-A27C-4E65-B3D8-E425440C8F36}" type="pres">
      <dgm:prSet presAssocID="{504A405A-0908-4BBB-84E9-CE72FEB484B4}" presName="connectorText" presStyleLbl="sibTrans2D1" presStyleIdx="0" presStyleCnt="4"/>
      <dgm:spPr/>
      <dgm:t>
        <a:bodyPr/>
        <a:lstStyle/>
        <a:p>
          <a:endParaRPr lang="en-US"/>
        </a:p>
      </dgm:t>
    </dgm:pt>
    <dgm:pt modelId="{7124CF07-0FF0-4153-957A-8CB28ACE70E5}" type="pres">
      <dgm:prSet presAssocID="{D0A508BB-C4AA-4B67-9118-CFCE7067FBE3}" presName="node" presStyleLbl="node1" presStyleIdx="1" presStyleCnt="5" custScaleX="169478">
        <dgm:presLayoutVars>
          <dgm:bulletEnabled val="1"/>
        </dgm:presLayoutVars>
      </dgm:prSet>
      <dgm:spPr/>
      <dgm:t>
        <a:bodyPr/>
        <a:lstStyle/>
        <a:p>
          <a:endParaRPr lang="en-US"/>
        </a:p>
      </dgm:t>
    </dgm:pt>
    <dgm:pt modelId="{07640A4C-046B-4FA6-BAC4-CEB1AA8B125F}" type="pres">
      <dgm:prSet presAssocID="{1B73DB3B-8321-4C72-870B-239CCCD46D18}" presName="sibTrans" presStyleLbl="sibTrans2D1" presStyleIdx="1" presStyleCnt="4"/>
      <dgm:spPr/>
      <dgm:t>
        <a:bodyPr/>
        <a:lstStyle/>
        <a:p>
          <a:endParaRPr lang="en-US"/>
        </a:p>
      </dgm:t>
    </dgm:pt>
    <dgm:pt modelId="{83F6566D-A99F-4C62-BF86-0809FA0D1F51}" type="pres">
      <dgm:prSet presAssocID="{1B73DB3B-8321-4C72-870B-239CCCD46D18}" presName="connectorText" presStyleLbl="sibTrans2D1" presStyleIdx="1" presStyleCnt="4"/>
      <dgm:spPr/>
      <dgm:t>
        <a:bodyPr/>
        <a:lstStyle/>
        <a:p>
          <a:endParaRPr lang="en-US"/>
        </a:p>
      </dgm:t>
    </dgm:pt>
    <dgm:pt modelId="{C92306DC-5BAF-4E00-8689-A4F08EE1DF04}" type="pres">
      <dgm:prSet presAssocID="{CFC56EA7-2681-4E33-9251-374CF88E5889}" presName="node" presStyleLbl="node1" presStyleIdx="2" presStyleCnt="5" custScaleX="169478">
        <dgm:presLayoutVars>
          <dgm:bulletEnabled val="1"/>
        </dgm:presLayoutVars>
      </dgm:prSet>
      <dgm:spPr/>
      <dgm:t>
        <a:bodyPr/>
        <a:lstStyle/>
        <a:p>
          <a:endParaRPr lang="en-US"/>
        </a:p>
      </dgm:t>
    </dgm:pt>
    <dgm:pt modelId="{F6DEBC6A-299C-4E75-8F58-7CBF9602EDD1}" type="pres">
      <dgm:prSet presAssocID="{3C10370C-6454-4AC4-B0F1-2B0BDA838F2C}" presName="sibTrans" presStyleLbl="sibTrans2D1" presStyleIdx="2" presStyleCnt="4"/>
      <dgm:spPr/>
      <dgm:t>
        <a:bodyPr/>
        <a:lstStyle/>
        <a:p>
          <a:endParaRPr lang="en-US"/>
        </a:p>
      </dgm:t>
    </dgm:pt>
    <dgm:pt modelId="{4DD4FEF9-6F67-4810-8031-AA7AAE415831}" type="pres">
      <dgm:prSet presAssocID="{3C10370C-6454-4AC4-B0F1-2B0BDA838F2C}" presName="connectorText" presStyleLbl="sibTrans2D1" presStyleIdx="2" presStyleCnt="4"/>
      <dgm:spPr/>
      <dgm:t>
        <a:bodyPr/>
        <a:lstStyle/>
        <a:p>
          <a:endParaRPr lang="en-US"/>
        </a:p>
      </dgm:t>
    </dgm:pt>
    <dgm:pt modelId="{03351C96-53DE-4B1B-B0D8-463033FD2A88}" type="pres">
      <dgm:prSet presAssocID="{4D5DE6BB-E703-4807-B736-4FF8F0EDDAF3}" presName="node" presStyleLbl="node1" presStyleIdx="3" presStyleCnt="5" custScaleX="169478">
        <dgm:presLayoutVars>
          <dgm:bulletEnabled val="1"/>
        </dgm:presLayoutVars>
      </dgm:prSet>
      <dgm:spPr/>
      <dgm:t>
        <a:bodyPr/>
        <a:lstStyle/>
        <a:p>
          <a:endParaRPr lang="en-US"/>
        </a:p>
      </dgm:t>
    </dgm:pt>
    <dgm:pt modelId="{BBF41751-2F76-4D19-9320-DD79EF767D9F}" type="pres">
      <dgm:prSet presAssocID="{FA0F09FF-EB71-41C4-9369-66F00518B5B9}" presName="sibTrans" presStyleLbl="sibTrans2D1" presStyleIdx="3" presStyleCnt="4"/>
      <dgm:spPr/>
      <dgm:t>
        <a:bodyPr/>
        <a:lstStyle/>
        <a:p>
          <a:endParaRPr lang="en-US"/>
        </a:p>
      </dgm:t>
    </dgm:pt>
    <dgm:pt modelId="{E28221D6-1663-4614-81E0-A5E3EA54722C}" type="pres">
      <dgm:prSet presAssocID="{FA0F09FF-EB71-41C4-9369-66F00518B5B9}" presName="connectorText" presStyleLbl="sibTrans2D1" presStyleIdx="3" presStyleCnt="4"/>
      <dgm:spPr/>
      <dgm:t>
        <a:bodyPr/>
        <a:lstStyle/>
        <a:p>
          <a:endParaRPr lang="en-US"/>
        </a:p>
      </dgm:t>
    </dgm:pt>
    <dgm:pt modelId="{5ABEB053-B6F2-419B-8400-CE30DBB486EE}" type="pres">
      <dgm:prSet presAssocID="{D314726C-79B1-4E10-AD98-8CE59FDC7077}" presName="node" presStyleLbl="node1" presStyleIdx="4" presStyleCnt="5" custScaleX="169478">
        <dgm:presLayoutVars>
          <dgm:bulletEnabled val="1"/>
        </dgm:presLayoutVars>
      </dgm:prSet>
      <dgm:spPr/>
      <dgm:t>
        <a:bodyPr/>
        <a:lstStyle/>
        <a:p>
          <a:endParaRPr lang="en-US"/>
        </a:p>
      </dgm:t>
    </dgm:pt>
  </dgm:ptLst>
  <dgm:cxnLst>
    <dgm:cxn modelId="{E9D4CCB9-1F48-422F-9334-1A04849C156D}" type="presOf" srcId="{3C10370C-6454-4AC4-B0F1-2B0BDA838F2C}" destId="{F6DEBC6A-299C-4E75-8F58-7CBF9602EDD1}" srcOrd="0" destOrd="0" presId="urn:microsoft.com/office/officeart/2005/8/layout/process2"/>
    <dgm:cxn modelId="{6F0335AC-88E8-4776-B72E-4341F3968483}" type="presOf" srcId="{3C10370C-6454-4AC4-B0F1-2B0BDA838F2C}" destId="{4DD4FEF9-6F67-4810-8031-AA7AAE415831}" srcOrd="1" destOrd="0" presId="urn:microsoft.com/office/officeart/2005/8/layout/process2"/>
    <dgm:cxn modelId="{0CD96271-1695-441F-BDFD-53630808C50F}" type="presOf" srcId="{FA0F09FF-EB71-41C4-9369-66F00518B5B9}" destId="{BBF41751-2F76-4D19-9320-DD79EF767D9F}" srcOrd="0" destOrd="0" presId="urn:microsoft.com/office/officeart/2005/8/layout/process2"/>
    <dgm:cxn modelId="{D5E75BE2-3C97-41B5-8E78-783E135729D5}" type="presOf" srcId="{504A405A-0908-4BBB-84E9-CE72FEB484B4}" destId="{48B719D3-A27C-4E65-B3D8-E425440C8F36}" srcOrd="1" destOrd="0" presId="urn:microsoft.com/office/officeart/2005/8/layout/process2"/>
    <dgm:cxn modelId="{08E42D16-A07A-40D7-BF9E-498E567D7D29}" type="presOf" srcId="{40C565B2-BA24-4965-AF4A-DDB509D3F87F}" destId="{086C8860-60F1-4FAE-9602-D1253BD7C45B}" srcOrd="0" destOrd="0" presId="urn:microsoft.com/office/officeart/2005/8/layout/process2"/>
    <dgm:cxn modelId="{FCE04DDE-BE82-4060-B137-C82EF432DC82}" type="presOf" srcId="{4D5DE6BB-E703-4807-B736-4FF8F0EDDAF3}" destId="{03351C96-53DE-4B1B-B0D8-463033FD2A88}" srcOrd="0" destOrd="0" presId="urn:microsoft.com/office/officeart/2005/8/layout/process2"/>
    <dgm:cxn modelId="{1C494702-56B2-4B28-9702-FA69DCE3E7E5}" type="presOf" srcId="{CFC56EA7-2681-4E33-9251-374CF88E5889}" destId="{C92306DC-5BAF-4E00-8689-A4F08EE1DF04}" srcOrd="0" destOrd="0" presId="urn:microsoft.com/office/officeart/2005/8/layout/process2"/>
    <dgm:cxn modelId="{1F6B25C3-880F-4D75-B477-99A7DECCBA19}" type="presOf" srcId="{D314726C-79B1-4E10-AD98-8CE59FDC7077}" destId="{5ABEB053-B6F2-419B-8400-CE30DBB486EE}" srcOrd="0" destOrd="0" presId="urn:microsoft.com/office/officeart/2005/8/layout/process2"/>
    <dgm:cxn modelId="{2418DD1D-E094-495C-98D3-9EAAB24AD5D3}" type="presOf" srcId="{0869796B-B468-4DA7-A401-16998C6B0939}" destId="{CFB597C7-6E7B-4C60-9264-9D0B127814B3}" srcOrd="0" destOrd="0" presId="urn:microsoft.com/office/officeart/2005/8/layout/process2"/>
    <dgm:cxn modelId="{C1CE573F-58ED-4B2C-96D3-A5E4F9673475}" srcId="{40C565B2-BA24-4965-AF4A-DDB509D3F87F}" destId="{4D5DE6BB-E703-4807-B736-4FF8F0EDDAF3}" srcOrd="3" destOrd="0" parTransId="{7A0D0C36-1BBF-4AF1-8195-3CD531FD7F7A}" sibTransId="{FA0F09FF-EB71-41C4-9369-66F00518B5B9}"/>
    <dgm:cxn modelId="{A643D69B-0B1A-4491-853D-F2B1C81E090A}" type="presOf" srcId="{504A405A-0908-4BBB-84E9-CE72FEB484B4}" destId="{60D37253-200C-4D55-9321-45B1EB39B302}" srcOrd="0" destOrd="0" presId="urn:microsoft.com/office/officeart/2005/8/layout/process2"/>
    <dgm:cxn modelId="{854B351B-5D1C-401E-8081-B653140B90A0}" srcId="{40C565B2-BA24-4965-AF4A-DDB509D3F87F}" destId="{D0A508BB-C4AA-4B67-9118-CFCE7067FBE3}" srcOrd="1" destOrd="0" parTransId="{BB3C9775-2F72-4167-AF56-537A3633D0E3}" sibTransId="{1B73DB3B-8321-4C72-870B-239CCCD46D18}"/>
    <dgm:cxn modelId="{AB0996BB-83F3-4DE3-A884-CADE8E93A02B}" type="presOf" srcId="{1B73DB3B-8321-4C72-870B-239CCCD46D18}" destId="{83F6566D-A99F-4C62-BF86-0809FA0D1F51}" srcOrd="1" destOrd="0" presId="urn:microsoft.com/office/officeart/2005/8/layout/process2"/>
    <dgm:cxn modelId="{CA7B75A8-734F-4DCF-BE0D-391BB5DC3C91}" type="presOf" srcId="{D0A508BB-C4AA-4B67-9118-CFCE7067FBE3}" destId="{7124CF07-0FF0-4153-957A-8CB28ACE70E5}" srcOrd="0" destOrd="0" presId="urn:microsoft.com/office/officeart/2005/8/layout/process2"/>
    <dgm:cxn modelId="{BBBF0C06-34DE-49B7-B833-91446AD75AE0}" srcId="{40C565B2-BA24-4965-AF4A-DDB509D3F87F}" destId="{CFC56EA7-2681-4E33-9251-374CF88E5889}" srcOrd="2" destOrd="0" parTransId="{E7F62C86-C51E-422A-ACDA-B1D27D2D7356}" sibTransId="{3C10370C-6454-4AC4-B0F1-2B0BDA838F2C}"/>
    <dgm:cxn modelId="{0CD3AAB0-A4CD-4028-B59F-B33CE85443DC}" srcId="{40C565B2-BA24-4965-AF4A-DDB509D3F87F}" destId="{0869796B-B468-4DA7-A401-16998C6B0939}" srcOrd="0" destOrd="0" parTransId="{E027A116-37D1-4CEA-B555-FAFEC22308AE}" sibTransId="{504A405A-0908-4BBB-84E9-CE72FEB484B4}"/>
    <dgm:cxn modelId="{401F18CE-584A-4505-8555-E1E8CF4E63DD}" srcId="{40C565B2-BA24-4965-AF4A-DDB509D3F87F}" destId="{D314726C-79B1-4E10-AD98-8CE59FDC7077}" srcOrd="4" destOrd="0" parTransId="{CDCF69C0-FFEF-4667-A8C4-84BAC5457DFF}" sibTransId="{9016DB6D-B7DA-4B09-BB46-D6BF9CA29E88}"/>
    <dgm:cxn modelId="{370FDE0A-EBB0-48D2-994E-F5360C8F09E9}" type="presOf" srcId="{FA0F09FF-EB71-41C4-9369-66F00518B5B9}" destId="{E28221D6-1663-4614-81E0-A5E3EA54722C}" srcOrd="1" destOrd="0" presId="urn:microsoft.com/office/officeart/2005/8/layout/process2"/>
    <dgm:cxn modelId="{72B44589-66C7-4AD7-A9BC-6E3CCFAEFAF4}" type="presOf" srcId="{1B73DB3B-8321-4C72-870B-239CCCD46D18}" destId="{07640A4C-046B-4FA6-BAC4-CEB1AA8B125F}" srcOrd="0" destOrd="0" presId="urn:microsoft.com/office/officeart/2005/8/layout/process2"/>
    <dgm:cxn modelId="{5A0D0117-43C0-4198-9347-2ECA807ADA9C}" type="presParOf" srcId="{086C8860-60F1-4FAE-9602-D1253BD7C45B}" destId="{CFB597C7-6E7B-4C60-9264-9D0B127814B3}" srcOrd="0" destOrd="0" presId="urn:microsoft.com/office/officeart/2005/8/layout/process2"/>
    <dgm:cxn modelId="{6C75FF37-FCA5-4535-A5CD-48DBD74A0809}" type="presParOf" srcId="{086C8860-60F1-4FAE-9602-D1253BD7C45B}" destId="{60D37253-200C-4D55-9321-45B1EB39B302}" srcOrd="1" destOrd="0" presId="urn:microsoft.com/office/officeart/2005/8/layout/process2"/>
    <dgm:cxn modelId="{9E047F96-BAAD-4248-B921-4017254B0414}" type="presParOf" srcId="{60D37253-200C-4D55-9321-45B1EB39B302}" destId="{48B719D3-A27C-4E65-B3D8-E425440C8F36}" srcOrd="0" destOrd="0" presId="urn:microsoft.com/office/officeart/2005/8/layout/process2"/>
    <dgm:cxn modelId="{3F807B47-AD79-4952-80BC-7283EA4F5AF9}" type="presParOf" srcId="{086C8860-60F1-4FAE-9602-D1253BD7C45B}" destId="{7124CF07-0FF0-4153-957A-8CB28ACE70E5}" srcOrd="2" destOrd="0" presId="urn:microsoft.com/office/officeart/2005/8/layout/process2"/>
    <dgm:cxn modelId="{460DAC60-8DF0-42D7-AE4D-9D6F42290681}" type="presParOf" srcId="{086C8860-60F1-4FAE-9602-D1253BD7C45B}" destId="{07640A4C-046B-4FA6-BAC4-CEB1AA8B125F}" srcOrd="3" destOrd="0" presId="urn:microsoft.com/office/officeart/2005/8/layout/process2"/>
    <dgm:cxn modelId="{D0BDDFE3-464B-4D23-9ACA-FAC29E1662F1}" type="presParOf" srcId="{07640A4C-046B-4FA6-BAC4-CEB1AA8B125F}" destId="{83F6566D-A99F-4C62-BF86-0809FA0D1F51}" srcOrd="0" destOrd="0" presId="urn:microsoft.com/office/officeart/2005/8/layout/process2"/>
    <dgm:cxn modelId="{8BCA43DA-D0D1-44BA-97C6-20AAD4489717}" type="presParOf" srcId="{086C8860-60F1-4FAE-9602-D1253BD7C45B}" destId="{C92306DC-5BAF-4E00-8689-A4F08EE1DF04}" srcOrd="4" destOrd="0" presId="urn:microsoft.com/office/officeart/2005/8/layout/process2"/>
    <dgm:cxn modelId="{BAE57EFF-DF14-4DBB-A46C-CF04275F03AF}" type="presParOf" srcId="{086C8860-60F1-4FAE-9602-D1253BD7C45B}" destId="{F6DEBC6A-299C-4E75-8F58-7CBF9602EDD1}" srcOrd="5" destOrd="0" presId="urn:microsoft.com/office/officeart/2005/8/layout/process2"/>
    <dgm:cxn modelId="{E16406F4-F2D2-4FFA-9848-14BB5920B194}" type="presParOf" srcId="{F6DEBC6A-299C-4E75-8F58-7CBF9602EDD1}" destId="{4DD4FEF9-6F67-4810-8031-AA7AAE415831}" srcOrd="0" destOrd="0" presId="urn:microsoft.com/office/officeart/2005/8/layout/process2"/>
    <dgm:cxn modelId="{C53C7CAA-1DB4-4EFB-9719-3F6374C215D4}" type="presParOf" srcId="{086C8860-60F1-4FAE-9602-D1253BD7C45B}" destId="{03351C96-53DE-4B1B-B0D8-463033FD2A88}" srcOrd="6" destOrd="0" presId="urn:microsoft.com/office/officeart/2005/8/layout/process2"/>
    <dgm:cxn modelId="{D611076E-62F2-46D7-A92F-F837C51C098B}" type="presParOf" srcId="{086C8860-60F1-4FAE-9602-D1253BD7C45B}" destId="{BBF41751-2F76-4D19-9320-DD79EF767D9F}" srcOrd="7" destOrd="0" presId="urn:microsoft.com/office/officeart/2005/8/layout/process2"/>
    <dgm:cxn modelId="{A4170D1B-1967-4303-9DA9-7686DE3BFE8E}" type="presParOf" srcId="{BBF41751-2F76-4D19-9320-DD79EF767D9F}" destId="{E28221D6-1663-4614-81E0-A5E3EA54722C}" srcOrd="0" destOrd="0" presId="urn:microsoft.com/office/officeart/2005/8/layout/process2"/>
    <dgm:cxn modelId="{A94B8408-2898-490F-B52C-CFE5C563F2CC}" type="presParOf" srcId="{086C8860-60F1-4FAE-9602-D1253BD7C45B}" destId="{5ABEB053-B6F2-419B-8400-CE30DBB486EE}" srcOrd="8" destOrd="0" presId="urn:microsoft.com/office/officeart/2005/8/layout/process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8BB61C5-67DF-413A-9EBC-19583B35A2A6}" type="doc">
      <dgm:prSet loTypeId="urn:microsoft.com/office/officeart/2011/layout/ThemePictureAccent" loCatId="officeonline" qsTypeId="urn:microsoft.com/office/officeart/2005/8/quickstyle/simple1" qsCatId="simple" csTypeId="urn:microsoft.com/office/officeart/2005/8/colors/accent2_1" csCatId="accent2" phldr="1"/>
      <dgm:spPr/>
      <dgm:t>
        <a:bodyPr/>
        <a:lstStyle/>
        <a:p>
          <a:endParaRPr lang="en-US"/>
        </a:p>
      </dgm:t>
    </dgm:pt>
    <dgm:pt modelId="{C4DE1E10-A36E-404F-84C2-7DEDD9FCF2A8}">
      <dgm:prSet phldrT="[Text]" phldr="1"/>
      <dgm:spPr/>
      <dgm:t>
        <a:bodyPr/>
        <a:lstStyle/>
        <a:p>
          <a:endParaRPr lang="en-US"/>
        </a:p>
      </dgm:t>
    </dgm:pt>
    <dgm:pt modelId="{783BB8C7-442C-4C90-B985-5A4CB9492768}" type="parTrans" cxnId="{6893AAFC-82E5-488C-A18D-023E42DFC044}">
      <dgm:prSet/>
      <dgm:spPr/>
      <dgm:t>
        <a:bodyPr/>
        <a:lstStyle/>
        <a:p>
          <a:endParaRPr lang="en-US"/>
        </a:p>
      </dgm:t>
    </dgm:pt>
    <dgm:pt modelId="{E35C4475-2A3B-435D-AA96-82F1C0E3E9D0}" type="sibTrans" cxnId="{6893AAFC-82E5-488C-A18D-023E42DFC044}">
      <dgm:prSet/>
      <dgm:spPr/>
      <dgm:t>
        <a:bodyPr/>
        <a:lstStyle/>
        <a:p>
          <a:endParaRPr lang="en-US"/>
        </a:p>
      </dgm:t>
    </dgm:pt>
    <dgm:pt modelId="{1C61C21B-50A1-4717-9662-46C9E0A80E62}">
      <dgm:prSet phldrT="[Text]" phldr="1"/>
      <dgm:spPr/>
      <dgm:t>
        <a:bodyPr/>
        <a:lstStyle/>
        <a:p>
          <a:endParaRPr lang="en-US"/>
        </a:p>
      </dgm:t>
    </dgm:pt>
    <dgm:pt modelId="{4289280B-C4E8-4830-B430-8E09A9D7514E}" type="parTrans" cxnId="{9D2031B2-406F-44F0-B637-3BEFD03F1415}">
      <dgm:prSet/>
      <dgm:spPr/>
      <dgm:t>
        <a:bodyPr/>
        <a:lstStyle/>
        <a:p>
          <a:endParaRPr lang="en-US"/>
        </a:p>
      </dgm:t>
    </dgm:pt>
    <dgm:pt modelId="{C37DBD9E-70BF-487B-B756-8738ECF2FDB5}" type="sibTrans" cxnId="{9D2031B2-406F-44F0-B637-3BEFD03F1415}">
      <dgm:prSet/>
      <dgm:spPr/>
      <dgm:t>
        <a:bodyPr/>
        <a:lstStyle/>
        <a:p>
          <a:endParaRPr lang="en-US"/>
        </a:p>
      </dgm:t>
    </dgm:pt>
    <dgm:pt modelId="{95462436-BCD3-4212-87CB-B1D71E52A25B}">
      <dgm:prSet phldrT="[Text]" phldr="1"/>
      <dgm:spPr/>
      <dgm:t>
        <a:bodyPr/>
        <a:lstStyle/>
        <a:p>
          <a:endParaRPr lang="en-US"/>
        </a:p>
      </dgm:t>
    </dgm:pt>
    <dgm:pt modelId="{1CB1ABAB-758C-45D4-BE3C-59035B4561D0}" type="parTrans" cxnId="{A5FCF242-E175-4EE6-BC2F-FD7D3AEF4BC1}">
      <dgm:prSet/>
      <dgm:spPr/>
      <dgm:t>
        <a:bodyPr/>
        <a:lstStyle/>
        <a:p>
          <a:endParaRPr lang="en-US"/>
        </a:p>
      </dgm:t>
    </dgm:pt>
    <dgm:pt modelId="{3EECC26F-9289-4FF2-8579-C2E056AD1277}" type="sibTrans" cxnId="{A5FCF242-E175-4EE6-BC2F-FD7D3AEF4BC1}">
      <dgm:prSet/>
      <dgm:spPr/>
      <dgm:t>
        <a:bodyPr/>
        <a:lstStyle/>
        <a:p>
          <a:endParaRPr lang="en-US"/>
        </a:p>
      </dgm:t>
    </dgm:pt>
    <dgm:pt modelId="{FAF1933D-4969-49B9-9EA9-948361F393B9}">
      <dgm:prSet phldrT="[Text]" phldr="1"/>
      <dgm:spPr/>
      <dgm:t>
        <a:bodyPr/>
        <a:lstStyle/>
        <a:p>
          <a:endParaRPr lang="en-US"/>
        </a:p>
      </dgm:t>
    </dgm:pt>
    <dgm:pt modelId="{D9CC665B-6359-4744-BC4E-6D441573411A}" type="parTrans" cxnId="{7BBD158F-B740-4808-B09E-0BBB1DDA36F9}">
      <dgm:prSet/>
      <dgm:spPr/>
      <dgm:t>
        <a:bodyPr/>
        <a:lstStyle/>
        <a:p>
          <a:endParaRPr lang="en-US"/>
        </a:p>
      </dgm:t>
    </dgm:pt>
    <dgm:pt modelId="{BCEE7ABD-D821-4960-BDB1-3640140C8303}" type="sibTrans" cxnId="{7BBD158F-B740-4808-B09E-0BBB1DDA36F9}">
      <dgm:prSet/>
      <dgm:spPr/>
      <dgm:t>
        <a:bodyPr/>
        <a:lstStyle/>
        <a:p>
          <a:endParaRPr lang="en-US"/>
        </a:p>
      </dgm:t>
    </dgm:pt>
    <dgm:pt modelId="{6F5019F6-ACF8-4850-9771-8B04F4F82DE9}">
      <dgm:prSet phldrT="[Text]"/>
      <dgm:spPr/>
      <dgm:t>
        <a:bodyPr/>
        <a:lstStyle/>
        <a:p>
          <a:endParaRPr lang="en-US" dirty="0">
            <a:latin typeface="Times New Roman" panose="02020603050405020304" pitchFamily="18" charset="0"/>
            <a:cs typeface="Times New Roman" panose="02020603050405020304" pitchFamily="18" charset="0"/>
          </a:endParaRPr>
        </a:p>
      </dgm:t>
    </dgm:pt>
    <dgm:pt modelId="{62C9F5F6-D420-4577-9C2A-D8B0F9B3DD09}" type="sibTrans" cxnId="{59FABD52-FA85-448F-A7B7-FE14AC856B7E}">
      <dgm:prSet/>
      <dgm:spPr/>
      <dgm:t>
        <a:bodyPr/>
        <a:lstStyle/>
        <a:p>
          <a:endParaRPr lang="en-US"/>
        </a:p>
      </dgm:t>
    </dgm:pt>
    <dgm:pt modelId="{BFAFA7F7-DD49-4DBE-BFF4-93D84A693053}" type="parTrans" cxnId="{59FABD52-FA85-448F-A7B7-FE14AC856B7E}">
      <dgm:prSet/>
      <dgm:spPr/>
      <dgm:t>
        <a:bodyPr/>
        <a:lstStyle/>
        <a:p>
          <a:endParaRPr lang="en-US"/>
        </a:p>
      </dgm:t>
    </dgm:pt>
    <dgm:pt modelId="{1240BC0A-28FF-4B9B-A8F9-421F68E98FDC}">
      <dgm:prSet phldrT="[Text]" phldr="1"/>
      <dgm:spPr/>
      <dgm:t>
        <a:bodyPr/>
        <a:lstStyle/>
        <a:p>
          <a:endParaRPr lang="en-US" dirty="0"/>
        </a:p>
      </dgm:t>
    </dgm:pt>
    <dgm:pt modelId="{4A948263-238D-4410-ABA0-F43A7E21BE3E}" type="sibTrans" cxnId="{5F619C45-4829-468E-BE36-5BD0F9A19F72}">
      <dgm:prSet/>
      <dgm:spPr/>
      <dgm:t>
        <a:bodyPr/>
        <a:lstStyle/>
        <a:p>
          <a:endParaRPr lang="en-US"/>
        </a:p>
      </dgm:t>
    </dgm:pt>
    <dgm:pt modelId="{225A5381-141D-4F22-9D0D-5B5CD03510B5}" type="parTrans" cxnId="{5F619C45-4829-468E-BE36-5BD0F9A19F72}">
      <dgm:prSet/>
      <dgm:spPr/>
      <dgm:t>
        <a:bodyPr/>
        <a:lstStyle/>
        <a:p>
          <a:endParaRPr lang="en-US"/>
        </a:p>
      </dgm:t>
    </dgm:pt>
    <dgm:pt modelId="{BCC05ED6-D910-47D0-A3BA-0F02791AB187}" type="pres">
      <dgm:prSet presAssocID="{38BB61C5-67DF-413A-9EBC-19583B35A2A6}" presName="Name0" presStyleCnt="0">
        <dgm:presLayoutVars>
          <dgm:chMax val="6"/>
          <dgm:chPref val="6"/>
          <dgm:dir/>
        </dgm:presLayoutVars>
      </dgm:prSet>
      <dgm:spPr/>
      <dgm:t>
        <a:bodyPr/>
        <a:lstStyle/>
        <a:p>
          <a:endParaRPr lang="en-US"/>
        </a:p>
      </dgm:t>
    </dgm:pt>
    <dgm:pt modelId="{345B4273-1908-4BD8-BA98-43136E888C50}" type="pres">
      <dgm:prSet presAssocID="{6F5019F6-ACF8-4850-9771-8B04F4F82DE9}" presName="Image1" presStyleCnt="0"/>
      <dgm:spPr/>
    </dgm:pt>
    <dgm:pt modelId="{9B0B8E2D-B727-47C3-B45D-711456CAF21D}" type="pres">
      <dgm:prSet presAssocID="{6F5019F6-ACF8-4850-9771-8B04F4F82DE9}" presName="Image" presStyleLbl="alignImgPlace1" presStyleIdx="0" presStyleCnt="6" custLinFactNeighborX="3618" custLinFactNeighborY="-4057"/>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pt>
    <dgm:pt modelId="{79BBE915-307F-4BD0-8B70-E2B2ADF79E91}" type="pres">
      <dgm:prSet presAssocID="{6F5019F6-ACF8-4850-9771-8B04F4F82DE9}" presName="Accent1" presStyleCnt="0"/>
      <dgm:spPr/>
    </dgm:pt>
    <dgm:pt modelId="{A1057C6B-B355-45ED-A1F0-6ABB0113A5AC}" type="pres">
      <dgm:prSet presAssocID="{6F5019F6-ACF8-4850-9771-8B04F4F82DE9}" presName="Accent" presStyleLbl="parChTrans1D1" presStyleIdx="0" presStyleCnt="6" custLinFactNeighborX="-59129" custLinFactNeighborY="-81955"/>
      <dgm:spPr/>
    </dgm:pt>
    <dgm:pt modelId="{815AF307-FA54-491E-8E23-634003B855CF}" type="pres">
      <dgm:prSet presAssocID="{6F5019F6-ACF8-4850-9771-8B04F4F82DE9}" presName="Text1" presStyleLbl="alignImgPlace1" presStyleIdx="0" presStyleCnt="6" custLinFactNeighborX="850" custLinFactNeighborY="14654">
        <dgm:presLayoutVars>
          <dgm:chMax val="0"/>
          <dgm:chPref val="0"/>
          <dgm:bulletEnabled val="1"/>
        </dgm:presLayoutVars>
      </dgm:prSet>
      <dgm:spPr/>
      <dgm:t>
        <a:bodyPr/>
        <a:lstStyle/>
        <a:p>
          <a:endParaRPr lang="en-US"/>
        </a:p>
      </dgm:t>
    </dgm:pt>
    <dgm:pt modelId="{F39B8767-9FD0-4EDC-AAEE-FA1A5828B642}" type="pres">
      <dgm:prSet presAssocID="{C4DE1E10-A36E-404F-84C2-7DEDD9FCF2A8}" presName="Image2" presStyleCnt="0"/>
      <dgm:spPr/>
    </dgm:pt>
    <dgm:pt modelId="{B1C0AF06-A579-42EC-9C17-29154F123EF3}" type="pres">
      <dgm:prSet presAssocID="{C4DE1E10-A36E-404F-84C2-7DEDD9FCF2A8}" presName="Image" presStyleLbl="alignImgPlace1" presStyleIdx="1" presStyleCnt="6"/>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9000" r="-19000"/>
          </a:stretch>
        </a:blipFill>
      </dgm:spPr>
    </dgm:pt>
    <dgm:pt modelId="{95C40097-E496-4D29-8F05-7F0FBFEC9AFF}" type="pres">
      <dgm:prSet presAssocID="{C4DE1E10-A36E-404F-84C2-7DEDD9FCF2A8}" presName="Accent2" presStyleCnt="0"/>
      <dgm:spPr/>
    </dgm:pt>
    <dgm:pt modelId="{975DA90B-416B-47FF-9187-22CC254D4361}" type="pres">
      <dgm:prSet presAssocID="{C4DE1E10-A36E-404F-84C2-7DEDD9FCF2A8}" presName="Accent" presStyleLbl="parChTrans1D1" presStyleIdx="1" presStyleCnt="6"/>
      <dgm:spPr/>
    </dgm:pt>
    <dgm:pt modelId="{CF13E066-39E4-4AF9-993B-30A8240B543B}" type="pres">
      <dgm:prSet presAssocID="{C4DE1E10-A36E-404F-84C2-7DEDD9FCF2A8}" presName="Text2" presStyleLbl="alignImgPlace1" presStyleIdx="1" presStyleCnt="6">
        <dgm:presLayoutVars>
          <dgm:chMax val="0"/>
          <dgm:chPref val="0"/>
          <dgm:bulletEnabled val="1"/>
        </dgm:presLayoutVars>
      </dgm:prSet>
      <dgm:spPr/>
      <dgm:t>
        <a:bodyPr/>
        <a:lstStyle/>
        <a:p>
          <a:endParaRPr lang="en-US"/>
        </a:p>
      </dgm:t>
    </dgm:pt>
    <dgm:pt modelId="{E7DE1C57-48F1-4FF5-AE2D-90DB92D9273B}" type="pres">
      <dgm:prSet presAssocID="{1C61C21B-50A1-4717-9662-46C9E0A80E62}" presName="Image3" presStyleCnt="0"/>
      <dgm:spPr/>
    </dgm:pt>
    <dgm:pt modelId="{9CF55121-F9B6-425C-9E4D-94E20E2019F8}" type="pres">
      <dgm:prSet presAssocID="{1C61C21B-50A1-4717-9662-46C9E0A80E62}" presName="Image" presStyleLbl="align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9000" r="-9000"/>
          </a:stretch>
        </a:blipFill>
      </dgm:spPr>
    </dgm:pt>
    <dgm:pt modelId="{0E99F45E-7DB2-4805-8416-86E3499C7A95}" type="pres">
      <dgm:prSet presAssocID="{1C61C21B-50A1-4717-9662-46C9E0A80E62}" presName="Accent3" presStyleCnt="0"/>
      <dgm:spPr/>
    </dgm:pt>
    <dgm:pt modelId="{6819E9D2-AB6B-458C-AA2B-C53A8FADB6B4}" type="pres">
      <dgm:prSet presAssocID="{1C61C21B-50A1-4717-9662-46C9E0A80E62}" presName="Accent" presStyleLbl="parChTrans1D1" presStyleIdx="2" presStyleCnt="6"/>
      <dgm:spPr/>
    </dgm:pt>
    <dgm:pt modelId="{C912858D-AF73-4656-B5A4-8040ED9317D6}" type="pres">
      <dgm:prSet presAssocID="{1C61C21B-50A1-4717-9662-46C9E0A80E62}" presName="Text3" presStyleLbl="alignImgPlace1" presStyleIdx="2" presStyleCnt="6">
        <dgm:presLayoutVars>
          <dgm:chMax val="0"/>
          <dgm:chPref val="0"/>
          <dgm:bulletEnabled val="1"/>
        </dgm:presLayoutVars>
      </dgm:prSet>
      <dgm:spPr/>
      <dgm:t>
        <a:bodyPr/>
        <a:lstStyle/>
        <a:p>
          <a:endParaRPr lang="en-US"/>
        </a:p>
      </dgm:t>
    </dgm:pt>
    <dgm:pt modelId="{66A041CB-5035-4248-9F62-53D885E45807}" type="pres">
      <dgm:prSet presAssocID="{95462436-BCD3-4212-87CB-B1D71E52A25B}" presName="Image4" presStyleCnt="0"/>
      <dgm:spPr/>
    </dgm:pt>
    <dgm:pt modelId="{B8149B58-9269-48F5-A593-79B3A214C59A}" type="pres">
      <dgm:prSet presAssocID="{95462436-BCD3-4212-87CB-B1D71E52A25B}" presName="Image" presStyleLbl="alignImgPlace1" presStyleIdx="3" presStyleCnt="6"/>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3000" r="-23000"/>
          </a:stretch>
        </a:blipFill>
      </dgm:spPr>
    </dgm:pt>
    <dgm:pt modelId="{8D22D74B-5271-412B-B736-2AE12747CA56}" type="pres">
      <dgm:prSet presAssocID="{95462436-BCD3-4212-87CB-B1D71E52A25B}" presName="Accent4" presStyleCnt="0"/>
      <dgm:spPr/>
    </dgm:pt>
    <dgm:pt modelId="{4DD48BCC-F8BD-4400-A304-7F21CD5FA200}" type="pres">
      <dgm:prSet presAssocID="{95462436-BCD3-4212-87CB-B1D71E52A25B}" presName="Accent" presStyleLbl="parChTrans1D1" presStyleIdx="3" presStyleCnt="6"/>
      <dgm:spPr/>
    </dgm:pt>
    <dgm:pt modelId="{DB8C947F-296A-4B68-96D6-493C2B1DD244}" type="pres">
      <dgm:prSet presAssocID="{95462436-BCD3-4212-87CB-B1D71E52A25B}" presName="Text4" presStyleLbl="alignImgPlace1" presStyleIdx="3" presStyleCnt="6">
        <dgm:presLayoutVars>
          <dgm:chMax val="0"/>
          <dgm:chPref val="0"/>
          <dgm:bulletEnabled val="1"/>
        </dgm:presLayoutVars>
      </dgm:prSet>
      <dgm:spPr/>
      <dgm:t>
        <a:bodyPr/>
        <a:lstStyle/>
        <a:p>
          <a:endParaRPr lang="en-US"/>
        </a:p>
      </dgm:t>
    </dgm:pt>
    <dgm:pt modelId="{5B902C4E-0ED6-4A07-8EE3-DF925A6B6BB0}" type="pres">
      <dgm:prSet presAssocID="{1240BC0A-28FF-4B9B-A8F9-421F68E98FDC}" presName="Image5" presStyleCnt="0"/>
      <dgm:spPr/>
    </dgm:pt>
    <dgm:pt modelId="{39AE977E-8224-408E-B510-9C076E5C8085}" type="pres">
      <dgm:prSet presAssocID="{1240BC0A-28FF-4B9B-A8F9-421F68E98FDC}" presName="Image" presStyleLbl="alignImgPlace1" presStyleIdx="4" presStyleCnt="6"/>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23000" r="-23000"/>
          </a:stretch>
        </a:blipFill>
      </dgm:spPr>
    </dgm:pt>
    <dgm:pt modelId="{89D2043E-C515-49E5-B212-9C8172149B55}" type="pres">
      <dgm:prSet presAssocID="{1240BC0A-28FF-4B9B-A8F9-421F68E98FDC}" presName="Accent5" presStyleCnt="0"/>
      <dgm:spPr/>
    </dgm:pt>
    <dgm:pt modelId="{9BA4851D-5AE1-4314-91E5-C074C8DA556F}" type="pres">
      <dgm:prSet presAssocID="{1240BC0A-28FF-4B9B-A8F9-421F68E98FDC}" presName="Accent" presStyleLbl="parChTrans1D1" presStyleIdx="4" presStyleCnt="6"/>
      <dgm:spPr/>
    </dgm:pt>
    <dgm:pt modelId="{15CB72E7-10EF-4ACF-9CAC-08C0735487D2}" type="pres">
      <dgm:prSet presAssocID="{1240BC0A-28FF-4B9B-A8F9-421F68E98FDC}" presName="Text5" presStyleLbl="alignImgPlace1" presStyleIdx="4" presStyleCnt="6">
        <dgm:presLayoutVars>
          <dgm:chMax val="0"/>
          <dgm:chPref val="0"/>
          <dgm:bulletEnabled val="1"/>
        </dgm:presLayoutVars>
      </dgm:prSet>
      <dgm:spPr/>
      <dgm:t>
        <a:bodyPr/>
        <a:lstStyle/>
        <a:p>
          <a:endParaRPr lang="en-US"/>
        </a:p>
      </dgm:t>
    </dgm:pt>
    <dgm:pt modelId="{89B98FFE-AB16-4097-B702-FA76C6B3D41A}" type="pres">
      <dgm:prSet presAssocID="{FAF1933D-4969-49B9-9EA9-948361F393B9}" presName="Image6" presStyleCnt="0"/>
      <dgm:spPr/>
    </dgm:pt>
    <dgm:pt modelId="{6A0EE628-ECFA-4945-8D96-E9B53B4C2D09}" type="pres">
      <dgm:prSet presAssocID="{FAF1933D-4969-49B9-9EA9-948361F393B9}" presName="Image" presStyleLbl="alignImgPlace1" presStyleIdx="5" presStyleCnt="6" custLinFactNeighborX="-38150" custLinFactNeighborY="48088"/>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t="-13000" b="-13000"/>
          </a:stretch>
        </a:blipFill>
      </dgm:spPr>
    </dgm:pt>
    <dgm:pt modelId="{A755F768-1852-4470-9E29-3C339C152032}" type="pres">
      <dgm:prSet presAssocID="{FAF1933D-4969-49B9-9EA9-948361F393B9}" presName="Accent6" presStyleCnt="0"/>
      <dgm:spPr/>
    </dgm:pt>
    <dgm:pt modelId="{A3F1A9EE-431D-4A6D-94C0-03502DDB762B}" type="pres">
      <dgm:prSet presAssocID="{FAF1933D-4969-49B9-9EA9-948361F393B9}" presName="Accent" presStyleLbl="parChTrans1D1" presStyleIdx="5" presStyleCnt="6"/>
      <dgm:spPr/>
    </dgm:pt>
    <dgm:pt modelId="{5B7EFC62-772E-48A8-A6CA-49BCEDF2F1A5}" type="pres">
      <dgm:prSet presAssocID="{FAF1933D-4969-49B9-9EA9-948361F393B9}" presName="Text6" presStyleLbl="alignImgPlace1" presStyleIdx="5" presStyleCnt="6">
        <dgm:presLayoutVars>
          <dgm:chMax val="0"/>
          <dgm:chPref val="0"/>
          <dgm:bulletEnabled val="1"/>
        </dgm:presLayoutVars>
      </dgm:prSet>
      <dgm:spPr/>
      <dgm:t>
        <a:bodyPr/>
        <a:lstStyle/>
        <a:p>
          <a:endParaRPr lang="en-US"/>
        </a:p>
      </dgm:t>
    </dgm:pt>
  </dgm:ptLst>
  <dgm:cxnLst>
    <dgm:cxn modelId="{5F619C45-4829-468E-BE36-5BD0F9A19F72}" srcId="{38BB61C5-67DF-413A-9EBC-19583B35A2A6}" destId="{1240BC0A-28FF-4B9B-A8F9-421F68E98FDC}" srcOrd="4" destOrd="0" parTransId="{225A5381-141D-4F22-9D0D-5B5CD03510B5}" sibTransId="{4A948263-238D-4410-ABA0-F43A7E21BE3E}"/>
    <dgm:cxn modelId="{7BBD158F-B740-4808-B09E-0BBB1DDA36F9}" srcId="{38BB61C5-67DF-413A-9EBC-19583B35A2A6}" destId="{FAF1933D-4969-49B9-9EA9-948361F393B9}" srcOrd="5" destOrd="0" parTransId="{D9CC665B-6359-4744-BC4E-6D441573411A}" sibTransId="{BCEE7ABD-D821-4960-BDB1-3640140C8303}"/>
    <dgm:cxn modelId="{B473D9E2-C13D-456E-98C2-AE748D3B7799}" type="presOf" srcId="{6F5019F6-ACF8-4850-9771-8B04F4F82DE9}" destId="{815AF307-FA54-491E-8E23-634003B855CF}" srcOrd="0" destOrd="0" presId="urn:microsoft.com/office/officeart/2011/layout/ThemePictureAccent"/>
    <dgm:cxn modelId="{40F8CAB2-30F3-4D4D-9722-46778552690B}" type="presOf" srcId="{38BB61C5-67DF-413A-9EBC-19583B35A2A6}" destId="{BCC05ED6-D910-47D0-A3BA-0F02791AB187}" srcOrd="0" destOrd="0" presId="urn:microsoft.com/office/officeart/2011/layout/ThemePictureAccent"/>
    <dgm:cxn modelId="{3ED57EBD-FE1E-4FDE-9586-DC490FB34DA8}" type="presOf" srcId="{95462436-BCD3-4212-87CB-B1D71E52A25B}" destId="{DB8C947F-296A-4B68-96D6-493C2B1DD244}" srcOrd="0" destOrd="0" presId="urn:microsoft.com/office/officeart/2011/layout/ThemePictureAccent"/>
    <dgm:cxn modelId="{70ECAC47-46E5-477E-931E-17736E8BF162}" type="presOf" srcId="{C4DE1E10-A36E-404F-84C2-7DEDD9FCF2A8}" destId="{CF13E066-39E4-4AF9-993B-30A8240B543B}" srcOrd="0" destOrd="0" presId="urn:microsoft.com/office/officeart/2011/layout/ThemePictureAccent"/>
    <dgm:cxn modelId="{6893AAFC-82E5-488C-A18D-023E42DFC044}" srcId="{38BB61C5-67DF-413A-9EBC-19583B35A2A6}" destId="{C4DE1E10-A36E-404F-84C2-7DEDD9FCF2A8}" srcOrd="1" destOrd="0" parTransId="{783BB8C7-442C-4C90-B985-5A4CB9492768}" sibTransId="{E35C4475-2A3B-435D-AA96-82F1C0E3E9D0}"/>
    <dgm:cxn modelId="{4C197D42-D46C-47B3-A3B0-1AA8AE638B35}" type="presOf" srcId="{1240BC0A-28FF-4B9B-A8F9-421F68E98FDC}" destId="{15CB72E7-10EF-4ACF-9CAC-08C0735487D2}" srcOrd="0" destOrd="0" presId="urn:microsoft.com/office/officeart/2011/layout/ThemePictureAccent"/>
    <dgm:cxn modelId="{9D2031B2-406F-44F0-B637-3BEFD03F1415}" srcId="{38BB61C5-67DF-413A-9EBC-19583B35A2A6}" destId="{1C61C21B-50A1-4717-9662-46C9E0A80E62}" srcOrd="2" destOrd="0" parTransId="{4289280B-C4E8-4830-B430-8E09A9D7514E}" sibTransId="{C37DBD9E-70BF-487B-B756-8738ECF2FDB5}"/>
    <dgm:cxn modelId="{0F936365-A2A2-4FE0-BDD0-EE5214AA3CD9}" type="presOf" srcId="{1C61C21B-50A1-4717-9662-46C9E0A80E62}" destId="{C912858D-AF73-4656-B5A4-8040ED9317D6}" srcOrd="0" destOrd="0" presId="urn:microsoft.com/office/officeart/2011/layout/ThemePictureAccent"/>
    <dgm:cxn modelId="{59FABD52-FA85-448F-A7B7-FE14AC856B7E}" srcId="{38BB61C5-67DF-413A-9EBC-19583B35A2A6}" destId="{6F5019F6-ACF8-4850-9771-8B04F4F82DE9}" srcOrd="0" destOrd="0" parTransId="{BFAFA7F7-DD49-4DBE-BFF4-93D84A693053}" sibTransId="{62C9F5F6-D420-4577-9C2A-D8B0F9B3DD09}"/>
    <dgm:cxn modelId="{AC101F44-4BC2-4EA8-8388-84808A0A8FF7}" type="presOf" srcId="{FAF1933D-4969-49B9-9EA9-948361F393B9}" destId="{5B7EFC62-772E-48A8-A6CA-49BCEDF2F1A5}" srcOrd="0" destOrd="0" presId="urn:microsoft.com/office/officeart/2011/layout/ThemePictureAccent"/>
    <dgm:cxn modelId="{A5FCF242-E175-4EE6-BC2F-FD7D3AEF4BC1}" srcId="{38BB61C5-67DF-413A-9EBC-19583B35A2A6}" destId="{95462436-BCD3-4212-87CB-B1D71E52A25B}" srcOrd="3" destOrd="0" parTransId="{1CB1ABAB-758C-45D4-BE3C-59035B4561D0}" sibTransId="{3EECC26F-9289-4FF2-8579-C2E056AD1277}"/>
    <dgm:cxn modelId="{3841D8CD-7820-4193-8CC2-BCEA331FDA75}" type="presParOf" srcId="{BCC05ED6-D910-47D0-A3BA-0F02791AB187}" destId="{345B4273-1908-4BD8-BA98-43136E888C50}" srcOrd="0" destOrd="0" presId="urn:microsoft.com/office/officeart/2011/layout/ThemePictureAccent"/>
    <dgm:cxn modelId="{358B090B-3E15-4CD9-88AE-01FED9A6F10E}" type="presParOf" srcId="{345B4273-1908-4BD8-BA98-43136E888C50}" destId="{9B0B8E2D-B727-47C3-B45D-711456CAF21D}" srcOrd="0" destOrd="0" presId="urn:microsoft.com/office/officeart/2011/layout/ThemePictureAccent"/>
    <dgm:cxn modelId="{0B41B070-B550-41E6-BEA4-EAD7E63F1143}" type="presParOf" srcId="{BCC05ED6-D910-47D0-A3BA-0F02791AB187}" destId="{79BBE915-307F-4BD0-8B70-E2B2ADF79E91}" srcOrd="1" destOrd="0" presId="urn:microsoft.com/office/officeart/2011/layout/ThemePictureAccent"/>
    <dgm:cxn modelId="{8593EE35-A828-406B-89BC-36E7F7090089}" type="presParOf" srcId="{79BBE915-307F-4BD0-8B70-E2B2ADF79E91}" destId="{A1057C6B-B355-45ED-A1F0-6ABB0113A5AC}" srcOrd="0" destOrd="0" presId="urn:microsoft.com/office/officeart/2011/layout/ThemePictureAccent"/>
    <dgm:cxn modelId="{A182B1AA-8E07-4E52-A7B1-0A2A70AB4F16}" type="presParOf" srcId="{BCC05ED6-D910-47D0-A3BA-0F02791AB187}" destId="{815AF307-FA54-491E-8E23-634003B855CF}" srcOrd="2" destOrd="0" presId="urn:microsoft.com/office/officeart/2011/layout/ThemePictureAccent"/>
    <dgm:cxn modelId="{9CAD565A-2C70-4EA6-BFA3-3B2BEB75F1FA}" type="presParOf" srcId="{BCC05ED6-D910-47D0-A3BA-0F02791AB187}" destId="{F39B8767-9FD0-4EDC-AAEE-FA1A5828B642}" srcOrd="3" destOrd="0" presId="urn:microsoft.com/office/officeart/2011/layout/ThemePictureAccent"/>
    <dgm:cxn modelId="{23FF67B2-1384-4022-9E91-40CF42539161}" type="presParOf" srcId="{F39B8767-9FD0-4EDC-AAEE-FA1A5828B642}" destId="{B1C0AF06-A579-42EC-9C17-29154F123EF3}" srcOrd="0" destOrd="0" presId="urn:microsoft.com/office/officeart/2011/layout/ThemePictureAccent"/>
    <dgm:cxn modelId="{C62536FA-580A-40A0-8D47-677EF381DD77}" type="presParOf" srcId="{BCC05ED6-D910-47D0-A3BA-0F02791AB187}" destId="{95C40097-E496-4D29-8F05-7F0FBFEC9AFF}" srcOrd="4" destOrd="0" presId="urn:microsoft.com/office/officeart/2011/layout/ThemePictureAccent"/>
    <dgm:cxn modelId="{172E45D1-7C3E-490E-9ED5-888CEBD18C12}" type="presParOf" srcId="{95C40097-E496-4D29-8F05-7F0FBFEC9AFF}" destId="{975DA90B-416B-47FF-9187-22CC254D4361}" srcOrd="0" destOrd="0" presId="urn:microsoft.com/office/officeart/2011/layout/ThemePictureAccent"/>
    <dgm:cxn modelId="{4557EE43-C2BB-48E6-8B8D-5CD3F7D52347}" type="presParOf" srcId="{BCC05ED6-D910-47D0-A3BA-0F02791AB187}" destId="{CF13E066-39E4-4AF9-993B-30A8240B543B}" srcOrd="5" destOrd="0" presId="urn:microsoft.com/office/officeart/2011/layout/ThemePictureAccent"/>
    <dgm:cxn modelId="{E2C51E9E-8CAA-456F-AD67-AA71E3EB7EB0}" type="presParOf" srcId="{BCC05ED6-D910-47D0-A3BA-0F02791AB187}" destId="{E7DE1C57-48F1-4FF5-AE2D-90DB92D9273B}" srcOrd="6" destOrd="0" presId="urn:microsoft.com/office/officeart/2011/layout/ThemePictureAccent"/>
    <dgm:cxn modelId="{08817945-71BF-47AD-9925-7770E96B61B4}" type="presParOf" srcId="{E7DE1C57-48F1-4FF5-AE2D-90DB92D9273B}" destId="{9CF55121-F9B6-425C-9E4D-94E20E2019F8}" srcOrd="0" destOrd="0" presId="urn:microsoft.com/office/officeart/2011/layout/ThemePictureAccent"/>
    <dgm:cxn modelId="{7F3112A7-9D29-421C-85AA-845C938131AA}" type="presParOf" srcId="{BCC05ED6-D910-47D0-A3BA-0F02791AB187}" destId="{0E99F45E-7DB2-4805-8416-86E3499C7A95}" srcOrd="7" destOrd="0" presId="urn:microsoft.com/office/officeart/2011/layout/ThemePictureAccent"/>
    <dgm:cxn modelId="{55EBA3FD-A3BA-41F3-B5E8-98B3F5C57886}" type="presParOf" srcId="{0E99F45E-7DB2-4805-8416-86E3499C7A95}" destId="{6819E9D2-AB6B-458C-AA2B-C53A8FADB6B4}" srcOrd="0" destOrd="0" presId="urn:microsoft.com/office/officeart/2011/layout/ThemePictureAccent"/>
    <dgm:cxn modelId="{C247C83F-1EB5-4A19-827D-65F4BE12BFA9}" type="presParOf" srcId="{BCC05ED6-D910-47D0-A3BA-0F02791AB187}" destId="{C912858D-AF73-4656-B5A4-8040ED9317D6}" srcOrd="8" destOrd="0" presId="urn:microsoft.com/office/officeart/2011/layout/ThemePictureAccent"/>
    <dgm:cxn modelId="{F4B33E1C-6144-486F-8207-0AC3235CED16}" type="presParOf" srcId="{BCC05ED6-D910-47D0-A3BA-0F02791AB187}" destId="{66A041CB-5035-4248-9F62-53D885E45807}" srcOrd="9" destOrd="0" presId="urn:microsoft.com/office/officeart/2011/layout/ThemePictureAccent"/>
    <dgm:cxn modelId="{D44B49F4-B3E7-41E4-BB3B-735A27F6EBE0}" type="presParOf" srcId="{66A041CB-5035-4248-9F62-53D885E45807}" destId="{B8149B58-9269-48F5-A593-79B3A214C59A}" srcOrd="0" destOrd="0" presId="urn:microsoft.com/office/officeart/2011/layout/ThemePictureAccent"/>
    <dgm:cxn modelId="{DC72A203-ABC2-4E0C-A628-1DE47D74D37F}" type="presParOf" srcId="{BCC05ED6-D910-47D0-A3BA-0F02791AB187}" destId="{8D22D74B-5271-412B-B736-2AE12747CA56}" srcOrd="10" destOrd="0" presId="urn:microsoft.com/office/officeart/2011/layout/ThemePictureAccent"/>
    <dgm:cxn modelId="{D3ABDA94-371A-429D-90F2-B40BE8ABFA17}" type="presParOf" srcId="{8D22D74B-5271-412B-B736-2AE12747CA56}" destId="{4DD48BCC-F8BD-4400-A304-7F21CD5FA200}" srcOrd="0" destOrd="0" presId="urn:microsoft.com/office/officeart/2011/layout/ThemePictureAccent"/>
    <dgm:cxn modelId="{3500BDD5-EBD6-49FD-8126-3E63FE2BD8D5}" type="presParOf" srcId="{BCC05ED6-D910-47D0-A3BA-0F02791AB187}" destId="{DB8C947F-296A-4B68-96D6-493C2B1DD244}" srcOrd="11" destOrd="0" presId="urn:microsoft.com/office/officeart/2011/layout/ThemePictureAccent"/>
    <dgm:cxn modelId="{55B0B949-C377-49F6-BBFC-5B92380A4A28}" type="presParOf" srcId="{BCC05ED6-D910-47D0-A3BA-0F02791AB187}" destId="{5B902C4E-0ED6-4A07-8EE3-DF925A6B6BB0}" srcOrd="12" destOrd="0" presId="urn:microsoft.com/office/officeart/2011/layout/ThemePictureAccent"/>
    <dgm:cxn modelId="{01B7947F-C5B6-4D2A-96AE-4958DE34176F}" type="presParOf" srcId="{5B902C4E-0ED6-4A07-8EE3-DF925A6B6BB0}" destId="{39AE977E-8224-408E-B510-9C076E5C8085}" srcOrd="0" destOrd="0" presId="urn:microsoft.com/office/officeart/2011/layout/ThemePictureAccent"/>
    <dgm:cxn modelId="{05F740F2-D3BA-4F05-9156-CBBDEBA3118A}" type="presParOf" srcId="{BCC05ED6-D910-47D0-A3BA-0F02791AB187}" destId="{89D2043E-C515-49E5-B212-9C8172149B55}" srcOrd="13" destOrd="0" presId="urn:microsoft.com/office/officeart/2011/layout/ThemePictureAccent"/>
    <dgm:cxn modelId="{F91495C0-2DBE-4DD6-AA2C-837BB8315FC5}" type="presParOf" srcId="{89D2043E-C515-49E5-B212-9C8172149B55}" destId="{9BA4851D-5AE1-4314-91E5-C074C8DA556F}" srcOrd="0" destOrd="0" presId="urn:microsoft.com/office/officeart/2011/layout/ThemePictureAccent"/>
    <dgm:cxn modelId="{7D68E6FB-7B0A-4395-B20D-DDA9BE94031A}" type="presParOf" srcId="{BCC05ED6-D910-47D0-A3BA-0F02791AB187}" destId="{15CB72E7-10EF-4ACF-9CAC-08C0735487D2}" srcOrd="14" destOrd="0" presId="urn:microsoft.com/office/officeart/2011/layout/ThemePictureAccent"/>
    <dgm:cxn modelId="{2F206AA5-7762-4378-9350-9A88074B3E47}" type="presParOf" srcId="{BCC05ED6-D910-47D0-A3BA-0F02791AB187}" destId="{89B98FFE-AB16-4097-B702-FA76C6B3D41A}" srcOrd="15" destOrd="0" presId="urn:microsoft.com/office/officeart/2011/layout/ThemePictureAccent"/>
    <dgm:cxn modelId="{60D57C2A-8A26-4B12-ACD4-E0A9C1B14193}" type="presParOf" srcId="{89B98FFE-AB16-4097-B702-FA76C6B3D41A}" destId="{6A0EE628-ECFA-4945-8D96-E9B53B4C2D09}" srcOrd="0" destOrd="0" presId="urn:microsoft.com/office/officeart/2011/layout/ThemePictureAccent"/>
    <dgm:cxn modelId="{72689096-F93F-4B6A-9D68-639E162D4D16}" type="presParOf" srcId="{BCC05ED6-D910-47D0-A3BA-0F02791AB187}" destId="{A755F768-1852-4470-9E29-3C339C152032}" srcOrd="16" destOrd="0" presId="urn:microsoft.com/office/officeart/2011/layout/ThemePictureAccent"/>
    <dgm:cxn modelId="{96828F4F-F1DB-4B0B-9157-CCE8ACD921B1}" type="presParOf" srcId="{A755F768-1852-4470-9E29-3C339C152032}" destId="{A3F1A9EE-431D-4A6D-94C0-03502DDB762B}" srcOrd="0" destOrd="0" presId="urn:microsoft.com/office/officeart/2011/layout/ThemePictureAccent"/>
    <dgm:cxn modelId="{B2B898BF-8FA8-4019-BD3B-083B6B7DF4A2}" type="presParOf" srcId="{BCC05ED6-D910-47D0-A3BA-0F02791AB187}" destId="{5B7EFC62-772E-48A8-A6CA-49BCEDF2F1A5}" srcOrd="17" destOrd="0" presId="urn:microsoft.com/office/officeart/2011/layout/ThemePictureAccent"/>
  </dgm:cxnLst>
  <dgm:bg>
    <a:blipFill>
      <a:blip xmlns:r="http://schemas.openxmlformats.org/officeDocument/2006/relationships"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a:blipFill>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70251-56EF-4D84-8E7D-4DD6F02E9A99}">
      <dsp:nvSpPr>
        <dsp:cNvPr id="0" name=""/>
        <dsp:cNvSpPr/>
      </dsp:nvSpPr>
      <dsp:spPr>
        <a:xfrm>
          <a:off x="425198" y="1728"/>
          <a:ext cx="2882903" cy="730352"/>
        </a:xfrm>
        <a:prstGeom prst="roundRect">
          <a:avLst>
            <a:gd name="adj" fmla="val 10000"/>
          </a:avLst>
        </a:prstGeom>
        <a:gradFill rotWithShape="0">
          <a:gsLst>
            <a:gs pos="0">
              <a:srgbClr val="ED7D31">
                <a:hueOff val="0"/>
                <a:satOff val="0"/>
                <a:lumOff val="0"/>
                <a:alphaOff val="0"/>
                <a:satMod val="103000"/>
                <a:lumMod val="102000"/>
                <a:tint val="94000"/>
              </a:srgbClr>
            </a:gs>
            <a:gs pos="50000">
              <a:srgbClr val="ED7D31">
                <a:hueOff val="0"/>
                <a:satOff val="0"/>
                <a:lumOff val="0"/>
                <a:alphaOff val="0"/>
                <a:satMod val="110000"/>
                <a:lumMod val="100000"/>
                <a:shade val="100000"/>
              </a:srgbClr>
            </a:gs>
            <a:gs pos="100000">
              <a:srgbClr val="ED7D31">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55880" rIns="83820" bIns="55880" numCol="1" spcCol="1270" anchor="ctr" anchorCtr="0">
          <a:noAutofit/>
        </a:bodyPr>
        <a:lstStyle/>
        <a:p>
          <a:pPr lvl="0" algn="ctr" defTabSz="1955800">
            <a:lnSpc>
              <a:spcPct val="90000"/>
            </a:lnSpc>
            <a:spcBef>
              <a:spcPct val="0"/>
            </a:spcBef>
            <a:spcAft>
              <a:spcPct val="35000"/>
            </a:spcAft>
            <a:buNone/>
          </a:pPr>
          <a:r>
            <a:rPr lang="en-BZ" sz="4400" kern="1200" dirty="0" err="1">
              <a:solidFill>
                <a:sysClr val="window" lastClr="FFFFFF"/>
              </a:solidFill>
              <a:latin typeface="Times New Roman" panose="02020603050405020304" pitchFamily="18" charset="0"/>
              <a:ea typeface="+mn-ea"/>
              <a:cs typeface="Times New Roman" panose="02020603050405020304" pitchFamily="18" charset="0"/>
            </a:rPr>
            <a:t>Súng</a:t>
          </a:r>
          <a:endParaRPr lang="en-BZ" sz="4400" kern="1200" dirty="0">
            <a:solidFill>
              <a:sysClr val="window" lastClr="FFFFFF"/>
            </a:solidFill>
            <a:latin typeface="Times New Roman" panose="02020603050405020304" pitchFamily="18" charset="0"/>
            <a:ea typeface="+mn-ea"/>
            <a:cs typeface="Times New Roman" panose="02020603050405020304" pitchFamily="18" charset="0"/>
          </a:endParaRPr>
        </a:p>
      </dsp:txBody>
      <dsp:txXfrm>
        <a:off x="446589" y="23119"/>
        <a:ext cx="2840121" cy="687570"/>
      </dsp:txXfrm>
    </dsp:sp>
    <dsp:sp modelId="{EF794EF1-C6BF-4D5E-BF3A-628F412FA28B}">
      <dsp:nvSpPr>
        <dsp:cNvPr id="0" name=""/>
        <dsp:cNvSpPr/>
      </dsp:nvSpPr>
      <dsp:spPr>
        <a:xfrm>
          <a:off x="713489" y="732080"/>
          <a:ext cx="288290" cy="551137"/>
        </a:xfrm>
        <a:custGeom>
          <a:avLst/>
          <a:gdLst/>
          <a:ahLst/>
          <a:cxnLst/>
          <a:rect l="0" t="0" r="0" b="0"/>
          <a:pathLst>
            <a:path>
              <a:moveTo>
                <a:pt x="0" y="0"/>
              </a:moveTo>
              <a:lnTo>
                <a:pt x="0" y="490459"/>
              </a:lnTo>
              <a:lnTo>
                <a:pt x="256550" y="490459"/>
              </a:lnTo>
            </a:path>
          </a:pathLst>
        </a:custGeom>
        <a:noFill/>
        <a:ln w="12700" cap="flat" cmpd="sng" algn="ctr">
          <a:solidFill>
            <a:srgbClr val="A5A5A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6EB8BAB1-3D70-4860-9D97-68A82BB7B7BF}">
      <dsp:nvSpPr>
        <dsp:cNvPr id="0" name=""/>
        <dsp:cNvSpPr/>
      </dsp:nvSpPr>
      <dsp:spPr>
        <a:xfrm>
          <a:off x="1001779" y="915793"/>
          <a:ext cx="2306322" cy="734849"/>
        </a:xfrm>
        <a:prstGeom prst="roundRect">
          <a:avLst>
            <a:gd name="adj" fmla="val 10000"/>
          </a:avLst>
        </a:prstGeom>
        <a:solidFill>
          <a:srgbClr val="ED7D31">
            <a:lumMod val="60000"/>
            <a:lumOff val="40000"/>
            <a:alpha val="90000"/>
          </a:srgbClr>
        </a:solidFill>
        <a:ln w="6350" cap="flat" cmpd="sng" algn="ctr">
          <a:solidFill>
            <a:srgbClr val="ED7D31">
              <a:hueOff val="0"/>
              <a:satOff val="0"/>
              <a:lumOff val="0"/>
              <a:alphaOff val="0"/>
            </a:srgb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buNone/>
          </a:pPr>
          <a:r>
            <a:rPr lang="en-BZ"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Chiến</a:t>
          </a:r>
          <a:r>
            <a:rPr lang="en-BZ"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BZ"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sĩ</a:t>
          </a:r>
          <a:endParaRPr lang="en-BZ"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1023302" y="937316"/>
        <a:ext cx="2263276" cy="691803"/>
      </dsp:txXfrm>
    </dsp:sp>
    <dsp:sp modelId="{53BEA869-2C28-4323-800F-AA3CBA0B43DD}">
      <dsp:nvSpPr>
        <dsp:cNvPr id="0" name=""/>
        <dsp:cNvSpPr/>
      </dsp:nvSpPr>
      <dsp:spPr>
        <a:xfrm>
          <a:off x="713489" y="732080"/>
          <a:ext cx="288290" cy="1469699"/>
        </a:xfrm>
        <a:custGeom>
          <a:avLst/>
          <a:gdLst/>
          <a:ahLst/>
          <a:cxnLst/>
          <a:rect l="0" t="0" r="0" b="0"/>
          <a:pathLst>
            <a:path>
              <a:moveTo>
                <a:pt x="0" y="0"/>
              </a:moveTo>
              <a:lnTo>
                <a:pt x="0" y="1307891"/>
              </a:lnTo>
              <a:lnTo>
                <a:pt x="256550" y="1307891"/>
              </a:lnTo>
            </a:path>
          </a:pathLst>
        </a:custGeom>
        <a:noFill/>
        <a:ln w="12700" cap="flat" cmpd="sng" algn="ctr">
          <a:solidFill>
            <a:srgbClr val="A5A5A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E45282FE-2173-414D-9297-283087B6F82F}">
      <dsp:nvSpPr>
        <dsp:cNvPr id="0" name=""/>
        <dsp:cNvSpPr/>
      </dsp:nvSpPr>
      <dsp:spPr>
        <a:xfrm>
          <a:off x="1001779" y="1834355"/>
          <a:ext cx="2306322" cy="734849"/>
        </a:xfrm>
        <a:prstGeom prst="roundRect">
          <a:avLst>
            <a:gd name="adj" fmla="val 10000"/>
          </a:avLst>
        </a:prstGeom>
        <a:solidFill>
          <a:srgbClr val="ED7D31">
            <a:lumMod val="60000"/>
            <a:lumOff val="40000"/>
            <a:alpha val="90000"/>
          </a:srgbClr>
        </a:solidFill>
        <a:ln w="6350" cap="flat" cmpd="sng" algn="ctr">
          <a:solidFill>
            <a:srgbClr val="ED7D31">
              <a:hueOff val="-207909"/>
              <a:satOff val="-11990"/>
              <a:lumOff val="1233"/>
              <a:alphaOff val="0"/>
            </a:srgb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buNone/>
          </a:pPr>
          <a:r>
            <a:rPr lang="en-BZ"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Gần</a:t>
          </a:r>
          <a:endParaRPr lang="en-BZ"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1023302" y="1855878"/>
        <a:ext cx="2263276" cy="691803"/>
      </dsp:txXfrm>
    </dsp:sp>
    <dsp:sp modelId="{540BFA0B-11AC-436A-B91B-0968D80F8869}">
      <dsp:nvSpPr>
        <dsp:cNvPr id="0" name=""/>
        <dsp:cNvSpPr/>
      </dsp:nvSpPr>
      <dsp:spPr>
        <a:xfrm>
          <a:off x="713489" y="732080"/>
          <a:ext cx="288290" cy="2388261"/>
        </a:xfrm>
        <a:custGeom>
          <a:avLst/>
          <a:gdLst/>
          <a:ahLst/>
          <a:cxnLst/>
          <a:rect l="0" t="0" r="0" b="0"/>
          <a:pathLst>
            <a:path>
              <a:moveTo>
                <a:pt x="0" y="0"/>
              </a:moveTo>
              <a:lnTo>
                <a:pt x="0" y="2125323"/>
              </a:lnTo>
              <a:lnTo>
                <a:pt x="256550" y="2125323"/>
              </a:lnTo>
            </a:path>
          </a:pathLst>
        </a:custGeom>
        <a:noFill/>
        <a:ln w="12700" cap="flat" cmpd="sng" algn="ctr">
          <a:solidFill>
            <a:srgbClr val="A5A5A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A930D567-283B-43E1-AF71-5723B9D3C989}">
      <dsp:nvSpPr>
        <dsp:cNvPr id="0" name=""/>
        <dsp:cNvSpPr/>
      </dsp:nvSpPr>
      <dsp:spPr>
        <a:xfrm>
          <a:off x="1001779" y="2752917"/>
          <a:ext cx="2306322" cy="734849"/>
        </a:xfrm>
        <a:prstGeom prst="roundRect">
          <a:avLst>
            <a:gd name="adj" fmla="val 10000"/>
          </a:avLst>
        </a:prstGeom>
        <a:solidFill>
          <a:srgbClr val="ED7D31">
            <a:lumMod val="60000"/>
            <a:lumOff val="40000"/>
            <a:alpha val="90000"/>
          </a:srgbClr>
        </a:solidFill>
        <a:ln w="6350" cap="flat" cmpd="sng" algn="ctr">
          <a:solidFill>
            <a:srgbClr val="ED7D31">
              <a:hueOff val="-415818"/>
              <a:satOff val="-23979"/>
              <a:lumOff val="2465"/>
              <a:alphaOff val="0"/>
            </a:srgb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buNone/>
          </a:pPr>
          <a:r>
            <a:rPr lang="en-BZ"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Ý </a:t>
          </a:r>
          <a:r>
            <a:rPr lang="en-BZ"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chí</a:t>
          </a:r>
          <a:r>
            <a:rPr lang="en-BZ"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BZ"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chiến</a:t>
          </a:r>
          <a:r>
            <a:rPr lang="en-BZ"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BZ"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đấu</a:t>
          </a:r>
          <a:endParaRPr lang="en-BZ"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1023302" y="2774440"/>
        <a:ext cx="2263276" cy="691803"/>
      </dsp:txXfrm>
    </dsp:sp>
    <dsp:sp modelId="{31FD5115-9B6F-4557-B02D-EA295FE71E54}">
      <dsp:nvSpPr>
        <dsp:cNvPr id="0" name=""/>
        <dsp:cNvSpPr/>
      </dsp:nvSpPr>
      <dsp:spPr>
        <a:xfrm>
          <a:off x="713489" y="732080"/>
          <a:ext cx="288290" cy="3306823"/>
        </a:xfrm>
        <a:custGeom>
          <a:avLst/>
          <a:gdLst/>
          <a:ahLst/>
          <a:cxnLst/>
          <a:rect l="0" t="0" r="0" b="0"/>
          <a:pathLst>
            <a:path>
              <a:moveTo>
                <a:pt x="0" y="0"/>
              </a:moveTo>
              <a:lnTo>
                <a:pt x="0" y="2942755"/>
              </a:lnTo>
              <a:lnTo>
                <a:pt x="256550" y="2942755"/>
              </a:lnTo>
            </a:path>
          </a:pathLst>
        </a:custGeom>
        <a:noFill/>
        <a:ln w="12700" cap="flat" cmpd="sng" algn="ctr">
          <a:solidFill>
            <a:srgbClr val="A5A5A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0B760DBB-4A2C-40F2-9A2C-90C5F0427122}">
      <dsp:nvSpPr>
        <dsp:cNvPr id="0" name=""/>
        <dsp:cNvSpPr/>
      </dsp:nvSpPr>
      <dsp:spPr>
        <a:xfrm>
          <a:off x="1001779" y="3671479"/>
          <a:ext cx="2306322" cy="734849"/>
        </a:xfrm>
        <a:prstGeom prst="roundRect">
          <a:avLst>
            <a:gd name="adj" fmla="val 10000"/>
          </a:avLst>
        </a:prstGeom>
        <a:solidFill>
          <a:srgbClr val="ED7D31">
            <a:lumMod val="60000"/>
            <a:lumOff val="40000"/>
            <a:alpha val="90000"/>
          </a:srgbClr>
        </a:solidFill>
        <a:ln w="6350" cap="flat" cmpd="sng" algn="ctr">
          <a:solidFill>
            <a:srgbClr val="ED7D31">
              <a:hueOff val="-623727"/>
              <a:satOff val="-35969"/>
              <a:lumOff val="3698"/>
              <a:alphaOff val="0"/>
            </a:srgb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buNone/>
          </a:pPr>
          <a:r>
            <a:rPr lang="en-BZ"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Hiện</a:t>
          </a:r>
          <a:r>
            <a:rPr lang="en-BZ"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BZ"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thực</a:t>
          </a:r>
          <a:endParaRPr lang="en-BZ"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a:p>
          <a:pPr lvl="0" algn="ctr" defTabSz="1066800">
            <a:lnSpc>
              <a:spcPct val="90000"/>
            </a:lnSpc>
            <a:spcBef>
              <a:spcPct val="0"/>
            </a:spcBef>
            <a:spcAft>
              <a:spcPct val="35000"/>
            </a:spcAft>
            <a:buNone/>
          </a:pPr>
          <a:r>
            <a:rPr lang="en-BZ"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BZ"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khốc</a:t>
          </a:r>
          <a:r>
            <a:rPr lang="en-BZ"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BZ"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liệt</a:t>
          </a:r>
          <a:endParaRPr lang="en-BZ"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1023302" y="3693002"/>
        <a:ext cx="2263276" cy="691803"/>
      </dsp:txXfrm>
    </dsp:sp>
    <dsp:sp modelId="{0AC1A8CA-F51F-4943-8D18-DEA05A37D9A8}">
      <dsp:nvSpPr>
        <dsp:cNvPr id="0" name=""/>
        <dsp:cNvSpPr/>
      </dsp:nvSpPr>
      <dsp:spPr>
        <a:xfrm>
          <a:off x="3675526" y="1728"/>
          <a:ext cx="2882903" cy="730352"/>
        </a:xfrm>
        <a:prstGeom prst="roundRect">
          <a:avLst>
            <a:gd name="adj" fmla="val 10000"/>
          </a:avLst>
        </a:prstGeom>
        <a:gradFill rotWithShape="0">
          <a:gsLst>
            <a:gs pos="0">
              <a:srgbClr val="ED7D31">
                <a:hueOff val="-1455363"/>
                <a:satOff val="-83928"/>
                <a:lumOff val="8628"/>
                <a:alphaOff val="0"/>
                <a:satMod val="103000"/>
                <a:lumMod val="102000"/>
                <a:tint val="94000"/>
              </a:srgbClr>
            </a:gs>
            <a:gs pos="50000">
              <a:srgbClr val="ED7D31">
                <a:hueOff val="-1455363"/>
                <a:satOff val="-83928"/>
                <a:lumOff val="8628"/>
                <a:alphaOff val="0"/>
                <a:satMod val="110000"/>
                <a:lumMod val="100000"/>
                <a:shade val="100000"/>
              </a:srgbClr>
            </a:gs>
            <a:gs pos="100000">
              <a:srgbClr val="ED7D31">
                <a:hueOff val="-1455363"/>
                <a:satOff val="-83928"/>
                <a:lumOff val="8628"/>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3820" tIns="55880" rIns="83820" bIns="55880" numCol="1" spcCol="1270" anchor="ctr" anchorCtr="0">
          <a:noAutofit/>
        </a:bodyPr>
        <a:lstStyle/>
        <a:p>
          <a:pPr lvl="0" algn="ctr" defTabSz="1955800">
            <a:lnSpc>
              <a:spcPct val="90000"/>
            </a:lnSpc>
            <a:spcBef>
              <a:spcPct val="0"/>
            </a:spcBef>
            <a:spcAft>
              <a:spcPct val="35000"/>
            </a:spcAft>
            <a:buNone/>
          </a:pPr>
          <a:r>
            <a:rPr lang="en-BZ" sz="4400" kern="1200" dirty="0" err="1">
              <a:solidFill>
                <a:sysClr val="window" lastClr="FFFFFF"/>
              </a:solidFill>
              <a:latin typeface="Times New Roman" panose="02020603050405020304" pitchFamily="18" charset="0"/>
              <a:ea typeface="+mn-ea"/>
              <a:cs typeface="Times New Roman" panose="02020603050405020304" pitchFamily="18" charset="0"/>
            </a:rPr>
            <a:t>Trăng</a:t>
          </a:r>
          <a:endParaRPr lang="en-BZ" sz="4400" kern="1200" dirty="0">
            <a:solidFill>
              <a:sysClr val="window" lastClr="FFFFFF"/>
            </a:solidFill>
            <a:latin typeface="Times New Roman" panose="02020603050405020304" pitchFamily="18" charset="0"/>
            <a:ea typeface="+mn-ea"/>
            <a:cs typeface="Times New Roman" panose="02020603050405020304" pitchFamily="18" charset="0"/>
          </a:endParaRPr>
        </a:p>
      </dsp:txBody>
      <dsp:txXfrm>
        <a:off x="3696917" y="23119"/>
        <a:ext cx="2840121" cy="687570"/>
      </dsp:txXfrm>
    </dsp:sp>
    <dsp:sp modelId="{7A9889DD-FEA4-4EF1-BE9C-BCEBC71C2B48}">
      <dsp:nvSpPr>
        <dsp:cNvPr id="0" name=""/>
        <dsp:cNvSpPr/>
      </dsp:nvSpPr>
      <dsp:spPr>
        <a:xfrm>
          <a:off x="3963817" y="732080"/>
          <a:ext cx="288290" cy="551137"/>
        </a:xfrm>
        <a:custGeom>
          <a:avLst/>
          <a:gdLst/>
          <a:ahLst/>
          <a:cxnLst/>
          <a:rect l="0" t="0" r="0" b="0"/>
          <a:pathLst>
            <a:path>
              <a:moveTo>
                <a:pt x="0" y="0"/>
              </a:moveTo>
              <a:lnTo>
                <a:pt x="0" y="490459"/>
              </a:lnTo>
              <a:lnTo>
                <a:pt x="256550" y="490459"/>
              </a:lnTo>
            </a:path>
          </a:pathLst>
        </a:custGeom>
        <a:noFill/>
        <a:ln w="12700" cap="flat" cmpd="sng" algn="ctr">
          <a:solidFill>
            <a:srgbClr val="A5A5A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E9C57FE2-7C41-4442-86D5-BD1BDA25FFA1}">
      <dsp:nvSpPr>
        <dsp:cNvPr id="0" name=""/>
        <dsp:cNvSpPr/>
      </dsp:nvSpPr>
      <dsp:spPr>
        <a:xfrm>
          <a:off x="4252107" y="915793"/>
          <a:ext cx="2306322" cy="734849"/>
        </a:xfrm>
        <a:prstGeom prst="roundRect">
          <a:avLst>
            <a:gd name="adj" fmla="val 10000"/>
          </a:avLst>
        </a:prstGeom>
        <a:solidFill>
          <a:srgbClr val="ED7D31">
            <a:lumMod val="60000"/>
            <a:lumOff val="40000"/>
            <a:alpha val="90000"/>
          </a:srgbClr>
        </a:solidFill>
        <a:ln w="6350" cap="flat" cmpd="sng" algn="ctr">
          <a:solidFill>
            <a:srgbClr val="ED7D31">
              <a:hueOff val="-831636"/>
              <a:satOff val="-47959"/>
              <a:lumOff val="4930"/>
              <a:alphaOff val="0"/>
            </a:srgb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buNone/>
          </a:pPr>
          <a:r>
            <a:rPr lang="en-BZ"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Thi</a:t>
          </a:r>
          <a:r>
            <a:rPr lang="en-BZ"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BZ"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sĩ</a:t>
          </a:r>
          <a:endParaRPr lang="en-BZ"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4273630" y="937316"/>
        <a:ext cx="2263276" cy="691803"/>
      </dsp:txXfrm>
    </dsp:sp>
    <dsp:sp modelId="{22E4C7BC-D3AF-4D89-A529-D49F23DBD9DA}">
      <dsp:nvSpPr>
        <dsp:cNvPr id="0" name=""/>
        <dsp:cNvSpPr/>
      </dsp:nvSpPr>
      <dsp:spPr>
        <a:xfrm>
          <a:off x="3963817" y="732080"/>
          <a:ext cx="288290" cy="1469699"/>
        </a:xfrm>
        <a:custGeom>
          <a:avLst/>
          <a:gdLst/>
          <a:ahLst/>
          <a:cxnLst/>
          <a:rect l="0" t="0" r="0" b="0"/>
          <a:pathLst>
            <a:path>
              <a:moveTo>
                <a:pt x="0" y="0"/>
              </a:moveTo>
              <a:lnTo>
                <a:pt x="0" y="1307891"/>
              </a:lnTo>
              <a:lnTo>
                <a:pt x="256550" y="1307891"/>
              </a:lnTo>
            </a:path>
          </a:pathLst>
        </a:custGeom>
        <a:noFill/>
        <a:ln w="12700" cap="flat" cmpd="sng" algn="ctr">
          <a:solidFill>
            <a:srgbClr val="A5A5A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913D4153-85C9-443F-94F1-D7B9195EB5EE}">
      <dsp:nvSpPr>
        <dsp:cNvPr id="0" name=""/>
        <dsp:cNvSpPr/>
      </dsp:nvSpPr>
      <dsp:spPr>
        <a:xfrm>
          <a:off x="4252107" y="1834355"/>
          <a:ext cx="2306322" cy="734849"/>
        </a:xfrm>
        <a:prstGeom prst="roundRect">
          <a:avLst>
            <a:gd name="adj" fmla="val 10000"/>
          </a:avLst>
        </a:prstGeom>
        <a:solidFill>
          <a:srgbClr val="ED7D31">
            <a:lumMod val="60000"/>
            <a:lumOff val="40000"/>
            <a:alpha val="90000"/>
          </a:srgbClr>
        </a:solidFill>
        <a:ln w="6350" cap="flat" cmpd="sng" algn="ctr">
          <a:solidFill>
            <a:srgbClr val="ED7D31">
              <a:hueOff val="-1039545"/>
              <a:satOff val="-59949"/>
              <a:lumOff val="6163"/>
              <a:alphaOff val="0"/>
            </a:srgb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buNone/>
          </a:pPr>
          <a:r>
            <a:rPr lang="en-BZ"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Xa</a:t>
          </a:r>
          <a:endParaRPr lang="en-BZ"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4273630" y="1855878"/>
        <a:ext cx="2263276" cy="691803"/>
      </dsp:txXfrm>
    </dsp:sp>
    <dsp:sp modelId="{0E6D322F-0779-4011-933F-F5743828E40E}">
      <dsp:nvSpPr>
        <dsp:cNvPr id="0" name=""/>
        <dsp:cNvSpPr/>
      </dsp:nvSpPr>
      <dsp:spPr>
        <a:xfrm>
          <a:off x="3963817" y="732080"/>
          <a:ext cx="288290" cy="2388261"/>
        </a:xfrm>
        <a:custGeom>
          <a:avLst/>
          <a:gdLst/>
          <a:ahLst/>
          <a:cxnLst/>
          <a:rect l="0" t="0" r="0" b="0"/>
          <a:pathLst>
            <a:path>
              <a:moveTo>
                <a:pt x="0" y="0"/>
              </a:moveTo>
              <a:lnTo>
                <a:pt x="0" y="2125323"/>
              </a:lnTo>
              <a:lnTo>
                <a:pt x="256550" y="2125323"/>
              </a:lnTo>
            </a:path>
          </a:pathLst>
        </a:custGeom>
        <a:noFill/>
        <a:ln w="12700" cap="flat" cmpd="sng" algn="ctr">
          <a:solidFill>
            <a:srgbClr val="A5A5A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AF4BD5E6-59F0-475D-A839-4EE1A4A30647}">
      <dsp:nvSpPr>
        <dsp:cNvPr id="0" name=""/>
        <dsp:cNvSpPr/>
      </dsp:nvSpPr>
      <dsp:spPr>
        <a:xfrm>
          <a:off x="4252107" y="2752917"/>
          <a:ext cx="2306322" cy="734849"/>
        </a:xfrm>
        <a:prstGeom prst="roundRect">
          <a:avLst>
            <a:gd name="adj" fmla="val 10000"/>
          </a:avLst>
        </a:prstGeom>
        <a:solidFill>
          <a:srgbClr val="ED7D31">
            <a:lumMod val="60000"/>
            <a:lumOff val="40000"/>
            <a:alpha val="90000"/>
          </a:srgbClr>
        </a:solidFill>
        <a:ln w="6350" cap="flat" cmpd="sng" algn="ctr">
          <a:solidFill>
            <a:srgbClr val="ED7D31">
              <a:hueOff val="-1247454"/>
              <a:satOff val="-71938"/>
              <a:lumOff val="7395"/>
              <a:alphaOff val="0"/>
            </a:srgb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buNone/>
          </a:pPr>
          <a:r>
            <a:rPr lang="en-BZ"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Khát</a:t>
          </a:r>
          <a:r>
            <a:rPr lang="en-BZ"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BZ"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vọng</a:t>
          </a:r>
          <a:r>
            <a:rPr lang="en-BZ"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p>
        <a:p>
          <a:pPr lvl="0" algn="ctr" defTabSz="1066800">
            <a:lnSpc>
              <a:spcPct val="90000"/>
            </a:lnSpc>
            <a:spcBef>
              <a:spcPct val="0"/>
            </a:spcBef>
            <a:spcAft>
              <a:spcPct val="35000"/>
            </a:spcAft>
            <a:buNone/>
          </a:pPr>
          <a:r>
            <a:rPr lang="en-BZ"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hòa</a:t>
          </a:r>
          <a:r>
            <a:rPr lang="en-BZ"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BZ"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bình</a:t>
          </a:r>
          <a:endParaRPr lang="en-BZ"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4273630" y="2774440"/>
        <a:ext cx="2263276" cy="691803"/>
      </dsp:txXfrm>
    </dsp:sp>
    <dsp:sp modelId="{CC2316DC-82E4-4129-A9F7-1BC7614BBF9A}">
      <dsp:nvSpPr>
        <dsp:cNvPr id="0" name=""/>
        <dsp:cNvSpPr/>
      </dsp:nvSpPr>
      <dsp:spPr>
        <a:xfrm>
          <a:off x="3963817" y="732080"/>
          <a:ext cx="288290" cy="3306823"/>
        </a:xfrm>
        <a:custGeom>
          <a:avLst/>
          <a:gdLst/>
          <a:ahLst/>
          <a:cxnLst/>
          <a:rect l="0" t="0" r="0" b="0"/>
          <a:pathLst>
            <a:path>
              <a:moveTo>
                <a:pt x="0" y="0"/>
              </a:moveTo>
              <a:lnTo>
                <a:pt x="0" y="2942755"/>
              </a:lnTo>
              <a:lnTo>
                <a:pt x="256550" y="2942755"/>
              </a:lnTo>
            </a:path>
          </a:pathLst>
        </a:custGeom>
        <a:noFill/>
        <a:ln w="12700" cap="flat" cmpd="sng" algn="ctr">
          <a:solidFill>
            <a:srgbClr val="A5A5A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4AB5E8DB-B8C9-4918-B0CB-E2DA7C8A3E95}">
      <dsp:nvSpPr>
        <dsp:cNvPr id="0" name=""/>
        <dsp:cNvSpPr/>
      </dsp:nvSpPr>
      <dsp:spPr>
        <a:xfrm>
          <a:off x="4252107" y="3671479"/>
          <a:ext cx="2306322" cy="734849"/>
        </a:xfrm>
        <a:prstGeom prst="roundRect">
          <a:avLst>
            <a:gd name="adj" fmla="val 10000"/>
          </a:avLst>
        </a:prstGeom>
        <a:solidFill>
          <a:srgbClr val="ED7D31">
            <a:lumMod val="60000"/>
            <a:lumOff val="40000"/>
            <a:alpha val="90000"/>
          </a:srgbClr>
        </a:solidFill>
        <a:ln w="6350" cap="flat" cmpd="sng" algn="ctr">
          <a:solidFill>
            <a:srgbClr val="ED7D31">
              <a:hueOff val="-1455363"/>
              <a:satOff val="-83928"/>
              <a:lumOff val="8628"/>
              <a:alphaOff val="0"/>
            </a:srgb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buNone/>
          </a:pPr>
          <a:r>
            <a:rPr lang="en-BZ"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Tâm</a:t>
          </a:r>
          <a:r>
            <a:rPr lang="en-BZ"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BZ"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hồn</a:t>
          </a:r>
          <a:r>
            <a:rPr lang="en-BZ"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p>
        <a:p>
          <a:pPr lvl="0" algn="ctr" defTabSz="1066800">
            <a:lnSpc>
              <a:spcPct val="90000"/>
            </a:lnSpc>
            <a:spcBef>
              <a:spcPct val="0"/>
            </a:spcBef>
            <a:spcAft>
              <a:spcPct val="35000"/>
            </a:spcAft>
            <a:buNone/>
          </a:pPr>
          <a:r>
            <a:rPr lang="en-BZ"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lãng</a:t>
          </a:r>
          <a:r>
            <a:rPr lang="en-BZ"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BZ" sz="2400" kern="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mạn</a:t>
          </a:r>
          <a:endParaRPr lang="en-BZ" sz="24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4273630" y="3693002"/>
        <a:ext cx="2263276" cy="6918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24CF07-0FF0-4153-957A-8CB28ACE70E5}">
      <dsp:nvSpPr>
        <dsp:cNvPr id="0" name=""/>
        <dsp:cNvSpPr/>
      </dsp:nvSpPr>
      <dsp:spPr>
        <a:xfrm>
          <a:off x="0" y="5238"/>
          <a:ext cx="4697004" cy="973936"/>
        </a:xfrm>
        <a:prstGeom prst="roundRect">
          <a:avLst>
            <a:gd name="adj" fmla="val 10000"/>
          </a:avLst>
        </a:prstGeom>
        <a:solidFill>
          <a:srgbClr val="C00000">
            <a:alpha val="7400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buNone/>
          </a:pP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rPr>
            <a:t>Thể</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rPr>
            <a:t>hiện</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rPr>
            <a:t>sự</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rPr>
            <a:t>khốc</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rPr>
            <a:t>liệt</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rPr>
            <a:t>của</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rPr>
            <a:t>chiến</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rPr>
            <a:t>tranh</a:t>
          </a:r>
          <a:endParaRPr lang="en-BZ" sz="2200" b="1" i="0" kern="1200" dirty="0">
            <a:solidFill>
              <a:sysClr val="windowText" lastClr="000000"/>
            </a:solidFill>
            <a:latin typeface="Times New Roman" panose="02020603050405020304" pitchFamily="18" charset="0"/>
            <a:ea typeface="+mn-ea"/>
            <a:cs typeface="Times New Roman" panose="02020603050405020304" pitchFamily="18" charset="0"/>
          </a:endParaRPr>
        </a:p>
      </dsp:txBody>
      <dsp:txXfrm>
        <a:off x="28526" y="33764"/>
        <a:ext cx="4639952" cy="916884"/>
      </dsp:txXfrm>
    </dsp:sp>
    <dsp:sp modelId="{07640A4C-046B-4FA6-BAC4-CEB1AA8B125F}">
      <dsp:nvSpPr>
        <dsp:cNvPr id="0" name=""/>
        <dsp:cNvSpPr/>
      </dsp:nvSpPr>
      <dsp:spPr>
        <a:xfrm rot="5400000">
          <a:off x="2165888" y="1003524"/>
          <a:ext cx="365226" cy="438271"/>
        </a:xfrm>
        <a:prstGeom prst="rightArrow">
          <a:avLst>
            <a:gd name="adj1" fmla="val 60000"/>
            <a:gd name="adj2" fmla="val 50000"/>
          </a:avLst>
        </a:prstGeom>
        <a:solidFill>
          <a:schemeClr val="tx2">
            <a:lumMod val="60000"/>
            <a:lumOff val="4000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buNone/>
          </a:pPr>
          <a:endParaRPr lang="en-BZ" sz="2400" b="1" i="0" kern="1200">
            <a:solidFill>
              <a:sysClr val="window" lastClr="FFFFFF"/>
            </a:solidFill>
            <a:latin typeface="Times New Roman" panose="02020603050405020304" pitchFamily="18" charset="0"/>
            <a:ea typeface="+mn-ea"/>
            <a:cs typeface="Times New Roman" panose="02020603050405020304" pitchFamily="18" charset="0"/>
          </a:endParaRPr>
        </a:p>
      </dsp:txBody>
      <dsp:txXfrm rot="-5400000">
        <a:off x="2217020" y="1040046"/>
        <a:ext cx="262963" cy="255658"/>
      </dsp:txXfrm>
    </dsp:sp>
    <dsp:sp modelId="{C92306DC-5BAF-4E00-8689-A4F08EE1DF04}">
      <dsp:nvSpPr>
        <dsp:cNvPr id="0" name=""/>
        <dsp:cNvSpPr/>
      </dsp:nvSpPr>
      <dsp:spPr>
        <a:xfrm>
          <a:off x="0" y="1466144"/>
          <a:ext cx="4697004" cy="973936"/>
        </a:xfrm>
        <a:prstGeom prst="roundRect">
          <a:avLst>
            <a:gd name="adj" fmla="val 10000"/>
          </a:avLst>
        </a:prstGeom>
        <a:solidFill>
          <a:srgbClr val="00B0F0">
            <a:alpha val="7400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buNone/>
          </a:pP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Làm</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nổi</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bật</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hình</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ảnh</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người</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lính</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lái</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xe</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kiên</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cường</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quả</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cảm</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endParaRPr lang="en-BZ" sz="2200" b="1" i="0" kern="1200" dirty="0">
            <a:solidFill>
              <a:sysClr val="windowText" lastClr="000000"/>
            </a:solidFill>
            <a:latin typeface="Times New Roman" panose="02020603050405020304" pitchFamily="18" charset="0"/>
            <a:ea typeface="+mn-ea"/>
            <a:cs typeface="Times New Roman" panose="02020603050405020304" pitchFamily="18" charset="0"/>
          </a:endParaRPr>
        </a:p>
      </dsp:txBody>
      <dsp:txXfrm>
        <a:off x="28526" y="1494670"/>
        <a:ext cx="4639952" cy="916884"/>
      </dsp:txXfrm>
    </dsp:sp>
    <dsp:sp modelId="{F6DEBC6A-299C-4E75-8F58-7CBF9602EDD1}">
      <dsp:nvSpPr>
        <dsp:cNvPr id="0" name=""/>
        <dsp:cNvSpPr/>
      </dsp:nvSpPr>
      <dsp:spPr>
        <a:xfrm rot="5400000">
          <a:off x="2165888" y="2464429"/>
          <a:ext cx="365226" cy="438271"/>
        </a:xfrm>
        <a:prstGeom prst="rightArrow">
          <a:avLst>
            <a:gd name="adj1" fmla="val 60000"/>
            <a:gd name="adj2" fmla="val 50000"/>
          </a:avLst>
        </a:prstGeom>
        <a:solidFill>
          <a:schemeClr val="tx2">
            <a:lumMod val="60000"/>
            <a:lumOff val="4000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buNone/>
          </a:pPr>
          <a:endParaRPr lang="en-BZ" sz="2400" b="1" i="0" kern="1200">
            <a:solidFill>
              <a:sysClr val="window" lastClr="FFFFFF"/>
            </a:solidFill>
            <a:latin typeface="Times New Roman" panose="02020603050405020304" pitchFamily="18" charset="0"/>
            <a:ea typeface="+mn-ea"/>
            <a:cs typeface="Times New Roman" panose="02020603050405020304" pitchFamily="18" charset="0"/>
          </a:endParaRPr>
        </a:p>
      </dsp:txBody>
      <dsp:txXfrm rot="-5400000">
        <a:off x="2217020" y="2500951"/>
        <a:ext cx="262963" cy="255658"/>
      </dsp:txXfrm>
    </dsp:sp>
    <dsp:sp modelId="{03351C96-53DE-4B1B-B0D8-463033FD2A88}">
      <dsp:nvSpPr>
        <dsp:cNvPr id="0" name=""/>
        <dsp:cNvSpPr/>
      </dsp:nvSpPr>
      <dsp:spPr>
        <a:xfrm>
          <a:off x="0" y="2927049"/>
          <a:ext cx="4697004" cy="973936"/>
        </a:xfrm>
        <a:prstGeom prst="roundRect">
          <a:avLst>
            <a:gd name="adj" fmla="val 10000"/>
          </a:avLst>
        </a:prstGeom>
        <a:solidFill>
          <a:srgbClr val="92D050">
            <a:alpha val="7400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buNone/>
          </a:pP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Thể</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hiện</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hồn</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thơ</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nhạy</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cảm</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với</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nét</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ngang</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tàng</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tinh</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nghịch</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yêu</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thích</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cái</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lạ</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của</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Phạm</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Tiến</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Duật</a:t>
          </a:r>
          <a:r>
            <a:rPr lang="en-US" altLang="en-US" sz="2200" b="1" i="0" kern="1200" dirty="0">
              <a:solidFill>
                <a:srgbClr val="000000"/>
              </a:solidFill>
              <a:latin typeface="Times New Roman" panose="02020603050405020304" pitchFamily="18" charset="0"/>
              <a:ea typeface="+mn-ea"/>
              <a:cs typeface="Times New Roman" panose="02020603050405020304" pitchFamily="18" charset="0"/>
              <a:sym typeface="Wingdings" panose="05000000000000000000" pitchFamily="2" charset="2"/>
            </a:rPr>
            <a:t> </a:t>
          </a:r>
          <a:endParaRPr lang="en-BZ" sz="2200" b="1" i="0" kern="1200" dirty="0">
            <a:solidFill>
              <a:sysClr val="windowText" lastClr="000000"/>
            </a:solidFill>
            <a:latin typeface="Times New Roman" panose="02020603050405020304" pitchFamily="18" charset="0"/>
            <a:ea typeface="+mn-ea"/>
            <a:cs typeface="Times New Roman" panose="02020603050405020304" pitchFamily="18" charset="0"/>
          </a:endParaRPr>
        </a:p>
      </dsp:txBody>
      <dsp:txXfrm>
        <a:off x="28526" y="2955575"/>
        <a:ext cx="4639952" cy="916884"/>
      </dsp:txXfrm>
    </dsp:sp>
    <dsp:sp modelId="{BBF41751-2F76-4D19-9320-DD79EF767D9F}">
      <dsp:nvSpPr>
        <dsp:cNvPr id="0" name=""/>
        <dsp:cNvSpPr/>
      </dsp:nvSpPr>
      <dsp:spPr>
        <a:xfrm rot="5400000">
          <a:off x="2165888" y="3925335"/>
          <a:ext cx="365226" cy="438271"/>
        </a:xfrm>
        <a:prstGeom prst="rightArrow">
          <a:avLst>
            <a:gd name="adj1" fmla="val 60000"/>
            <a:gd name="adj2" fmla="val 50000"/>
          </a:avLst>
        </a:prstGeom>
        <a:solidFill>
          <a:schemeClr val="tx2">
            <a:lumMod val="60000"/>
            <a:lumOff val="4000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buNone/>
          </a:pPr>
          <a:endParaRPr lang="en-BZ" sz="2400" b="1" i="0" kern="1200">
            <a:solidFill>
              <a:sysClr val="window" lastClr="FFFFFF"/>
            </a:solidFill>
            <a:latin typeface="Times New Roman" panose="02020603050405020304" pitchFamily="18" charset="0"/>
            <a:ea typeface="+mn-ea"/>
            <a:cs typeface="Times New Roman" panose="02020603050405020304" pitchFamily="18" charset="0"/>
          </a:endParaRPr>
        </a:p>
      </dsp:txBody>
      <dsp:txXfrm rot="-5400000">
        <a:off x="2217020" y="3961857"/>
        <a:ext cx="262963" cy="255658"/>
      </dsp:txXfrm>
    </dsp:sp>
    <dsp:sp modelId="{5ABEB053-B6F2-419B-8400-CE30DBB486EE}">
      <dsp:nvSpPr>
        <dsp:cNvPr id="0" name=""/>
        <dsp:cNvSpPr/>
      </dsp:nvSpPr>
      <dsp:spPr>
        <a:xfrm>
          <a:off x="0" y="4387955"/>
          <a:ext cx="4697004" cy="973936"/>
        </a:xfrm>
        <a:prstGeom prst="roundRect">
          <a:avLst>
            <a:gd name="adj" fmla="val 10000"/>
          </a:avLst>
        </a:prstGeom>
        <a:solidFill>
          <a:srgbClr val="FFFF00">
            <a:alpha val="7400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buNone/>
          </a:pPr>
          <a:r>
            <a:rPr lang="en-US" altLang="en-US" sz="2200" b="1" i="0" kern="120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Hình</a:t>
          </a:r>
          <a:r>
            <a:rPr lang="en-US" altLang="en-US" sz="2200" b="1" i="0" kern="120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ảnh</a:t>
          </a:r>
          <a:r>
            <a:rPr lang="en-US" altLang="en-US" sz="2200" b="1" i="0" kern="120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chiếc</a:t>
          </a:r>
          <a:r>
            <a:rPr lang="en-US" altLang="en-US" sz="2200" b="1" i="0" kern="120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xe</a:t>
          </a:r>
          <a:r>
            <a:rPr lang="en-US" altLang="en-US" sz="2200" b="1" i="0" kern="120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không</a:t>
          </a:r>
          <a:r>
            <a:rPr lang="en-US" altLang="en-US" sz="2200" b="1" i="0" kern="120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kính</a:t>
          </a:r>
          <a:r>
            <a:rPr lang="en-US" altLang="en-US" sz="2200" b="1" i="0" kern="120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đã</a:t>
          </a:r>
          <a:r>
            <a:rPr lang="en-US" altLang="en-US" sz="2200" b="1" i="0" kern="120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trở</a:t>
          </a:r>
          <a:r>
            <a:rPr lang="en-US" altLang="en-US" sz="2200" b="1" i="0" kern="120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thành</a:t>
          </a:r>
          <a:r>
            <a:rPr lang="en-US" altLang="en-US" sz="2200" b="1" i="0" kern="120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hình</a:t>
          </a:r>
          <a:r>
            <a:rPr lang="en-US" altLang="en-US" sz="2200" b="1" i="0" kern="120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tượng</a:t>
          </a:r>
          <a:r>
            <a:rPr lang="en-US" altLang="en-US" sz="2200" b="1" i="0" kern="120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độc</a:t>
          </a:r>
          <a:r>
            <a:rPr lang="en-US" altLang="en-US" sz="2200" b="1" i="0" kern="120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đáo</a:t>
          </a:r>
          <a:r>
            <a:rPr lang="en-US" altLang="en-US" sz="2200" b="1" i="0" kern="120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của</a:t>
          </a:r>
          <a:r>
            <a:rPr lang="en-US" altLang="en-US" sz="2200" b="1" i="0" kern="120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thơ</a:t>
          </a:r>
          <a:r>
            <a:rPr lang="en-US" altLang="en-US" sz="2200" b="1" i="0" kern="120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ca </a:t>
          </a:r>
          <a:r>
            <a:rPr lang="en-US" altLang="en-US" sz="2200" b="1" i="0" kern="120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kháng</a:t>
          </a:r>
          <a:r>
            <a:rPr lang="en-US" altLang="en-US" sz="2200" b="1" i="0" kern="120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altLang="en-US" sz="2200" b="1" i="0" kern="1200" dirty="0" err="1">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chiến</a:t>
          </a:r>
          <a:r>
            <a:rPr lang="en-US" altLang="en-US" sz="2200" b="1" i="0" kern="1200" dirty="0">
              <a:solidFill>
                <a:srgbClr val="FF0000"/>
              </a:solidFill>
              <a:latin typeface="Times New Roman" panose="02020603050405020304" pitchFamily="18" charset="0"/>
              <a:ea typeface="+mn-ea"/>
              <a:cs typeface="Times New Roman" panose="02020603050405020304" pitchFamily="18" charset="0"/>
              <a:sym typeface="Wingdings" panose="05000000000000000000" pitchFamily="2" charset="2"/>
            </a:rPr>
            <a:t>.</a:t>
          </a:r>
          <a:endParaRPr lang="en-BZ" sz="2200" b="1" i="0" kern="1200" dirty="0">
            <a:solidFill>
              <a:sysClr val="windowText" lastClr="000000"/>
            </a:solidFill>
            <a:latin typeface="Times New Roman" panose="02020603050405020304" pitchFamily="18" charset="0"/>
            <a:ea typeface="+mn-ea"/>
            <a:cs typeface="Times New Roman" panose="02020603050405020304" pitchFamily="18" charset="0"/>
          </a:endParaRPr>
        </a:p>
      </dsp:txBody>
      <dsp:txXfrm>
        <a:off x="28526" y="4416481"/>
        <a:ext cx="4639952" cy="9168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B597C7-6E7B-4C60-9264-9D0B127814B3}">
      <dsp:nvSpPr>
        <dsp:cNvPr id="0" name=""/>
        <dsp:cNvSpPr/>
      </dsp:nvSpPr>
      <dsp:spPr>
        <a:xfrm>
          <a:off x="0" y="5090"/>
          <a:ext cx="4062619" cy="1186299"/>
        </a:xfrm>
        <a:prstGeom prst="roundRect">
          <a:avLst>
            <a:gd name="adj" fmla="val 10000"/>
          </a:avLst>
        </a:prstGeom>
        <a:solidFill>
          <a:schemeClr val="bg1">
            <a:lumMod val="85000"/>
            <a:alpha val="74000"/>
          </a:scheme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buNone/>
          </a:pPr>
          <a:r>
            <a:rPr lang="en-BZ" sz="2800" b="1" kern="1200" dirty="0" err="1">
              <a:solidFill>
                <a:srgbClr val="FF0000"/>
              </a:solidFill>
              <a:latin typeface="Times New Roman" panose="02020603050405020304" pitchFamily="18" charset="0"/>
              <a:ea typeface="+mn-ea"/>
              <a:cs typeface="Times New Roman" panose="02020603050405020304" pitchFamily="18" charset="0"/>
            </a:rPr>
            <a:t>Hình</a:t>
          </a:r>
          <a:r>
            <a:rPr lang="en-BZ" sz="2800" b="1" kern="1200" dirty="0">
              <a:solidFill>
                <a:srgbClr val="FF0000"/>
              </a:solidFill>
              <a:latin typeface="Times New Roman" panose="02020603050405020304" pitchFamily="18" charset="0"/>
              <a:ea typeface="+mn-ea"/>
              <a:cs typeface="Times New Roman" panose="02020603050405020304" pitchFamily="18" charset="0"/>
            </a:rPr>
            <a:t> </a:t>
          </a:r>
          <a:r>
            <a:rPr lang="en-BZ" sz="2800" b="1" kern="1200" dirty="0" err="1">
              <a:solidFill>
                <a:srgbClr val="FF0000"/>
              </a:solidFill>
              <a:latin typeface="Times New Roman" panose="02020603050405020304" pitchFamily="18" charset="0"/>
              <a:ea typeface="+mn-ea"/>
              <a:cs typeface="Times New Roman" panose="02020603050405020304" pitchFamily="18" charset="0"/>
            </a:rPr>
            <a:t>tượng</a:t>
          </a:r>
          <a:r>
            <a:rPr lang="en-BZ" sz="2800" b="1" kern="1200" dirty="0">
              <a:solidFill>
                <a:srgbClr val="FF0000"/>
              </a:solidFill>
              <a:latin typeface="Times New Roman" panose="02020603050405020304" pitchFamily="18" charset="0"/>
              <a:ea typeface="+mn-ea"/>
              <a:cs typeface="Times New Roman" panose="02020603050405020304" pitchFamily="18" charset="0"/>
            </a:rPr>
            <a:t> </a:t>
          </a:r>
        </a:p>
        <a:p>
          <a:pPr lvl="0" algn="ctr" defTabSz="1244600">
            <a:lnSpc>
              <a:spcPct val="90000"/>
            </a:lnSpc>
            <a:spcBef>
              <a:spcPct val="0"/>
            </a:spcBef>
            <a:spcAft>
              <a:spcPct val="35000"/>
            </a:spcAft>
            <a:buNone/>
          </a:pPr>
          <a:r>
            <a:rPr lang="en-BZ" sz="2800" b="1" kern="1200" dirty="0" err="1">
              <a:solidFill>
                <a:srgbClr val="FF0000"/>
              </a:solidFill>
              <a:latin typeface="Times New Roman" panose="02020603050405020304" pitchFamily="18" charset="0"/>
              <a:ea typeface="+mn-ea"/>
              <a:cs typeface="Times New Roman" panose="02020603050405020304" pitchFamily="18" charset="0"/>
            </a:rPr>
            <a:t>xe</a:t>
          </a:r>
          <a:r>
            <a:rPr lang="en-BZ" sz="2800" b="1" kern="1200" dirty="0">
              <a:solidFill>
                <a:srgbClr val="FF0000"/>
              </a:solidFill>
              <a:latin typeface="Times New Roman" panose="02020603050405020304" pitchFamily="18" charset="0"/>
              <a:ea typeface="+mn-ea"/>
              <a:cs typeface="Times New Roman" panose="02020603050405020304" pitchFamily="18" charset="0"/>
            </a:rPr>
            <a:t> </a:t>
          </a:r>
          <a:r>
            <a:rPr lang="en-BZ" sz="2800" b="1" kern="1200" dirty="0" err="1">
              <a:solidFill>
                <a:srgbClr val="FF0000"/>
              </a:solidFill>
              <a:latin typeface="Times New Roman" panose="02020603050405020304" pitchFamily="18" charset="0"/>
              <a:ea typeface="+mn-ea"/>
              <a:cs typeface="Times New Roman" panose="02020603050405020304" pitchFamily="18" charset="0"/>
            </a:rPr>
            <a:t>không</a:t>
          </a:r>
          <a:r>
            <a:rPr lang="en-BZ" sz="2800" b="1" kern="1200" dirty="0">
              <a:solidFill>
                <a:srgbClr val="FF0000"/>
              </a:solidFill>
              <a:latin typeface="Times New Roman" panose="02020603050405020304" pitchFamily="18" charset="0"/>
              <a:ea typeface="+mn-ea"/>
              <a:cs typeface="Times New Roman" panose="02020603050405020304" pitchFamily="18" charset="0"/>
            </a:rPr>
            <a:t> </a:t>
          </a:r>
          <a:r>
            <a:rPr lang="en-BZ" sz="2800" b="1" kern="1200" dirty="0" err="1">
              <a:solidFill>
                <a:srgbClr val="FF0000"/>
              </a:solidFill>
              <a:latin typeface="Times New Roman" panose="02020603050405020304" pitchFamily="18" charset="0"/>
              <a:ea typeface="+mn-ea"/>
              <a:cs typeface="Times New Roman" panose="02020603050405020304" pitchFamily="18" charset="0"/>
            </a:rPr>
            <a:t>kính</a:t>
          </a:r>
          <a:r>
            <a:rPr lang="en-BZ" sz="2800" b="1" kern="1200" dirty="0">
              <a:solidFill>
                <a:srgbClr val="FF0000"/>
              </a:solidFill>
              <a:latin typeface="Times New Roman" panose="02020603050405020304" pitchFamily="18" charset="0"/>
              <a:ea typeface="+mn-ea"/>
              <a:cs typeface="Times New Roman" panose="02020603050405020304" pitchFamily="18" charset="0"/>
            </a:rPr>
            <a:t> </a:t>
          </a:r>
        </a:p>
      </dsp:txBody>
      <dsp:txXfrm>
        <a:off x="34746" y="39836"/>
        <a:ext cx="3993127" cy="1116807"/>
      </dsp:txXfrm>
    </dsp:sp>
    <dsp:sp modelId="{60D37253-200C-4D55-9321-45B1EB39B302}">
      <dsp:nvSpPr>
        <dsp:cNvPr id="0" name=""/>
        <dsp:cNvSpPr/>
      </dsp:nvSpPr>
      <dsp:spPr>
        <a:xfrm rot="5400000">
          <a:off x="1900976" y="1208767"/>
          <a:ext cx="260665" cy="312798"/>
        </a:xfrm>
        <a:prstGeom prst="rightArrow">
          <a:avLst>
            <a:gd name="adj1" fmla="val 60000"/>
            <a:gd name="adj2" fmla="val 50000"/>
          </a:avLst>
        </a:prstGeom>
        <a:solidFill>
          <a:schemeClr val="tx2">
            <a:lumMod val="60000"/>
            <a:lumOff val="4000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buNone/>
          </a:pPr>
          <a:endParaRPr lang="en-BZ" sz="1400" b="1" kern="1200">
            <a:solidFill>
              <a:sysClr val="window" lastClr="FFFFFF"/>
            </a:solidFill>
            <a:latin typeface="Calibri"/>
            <a:ea typeface="+mn-ea"/>
            <a:cs typeface="+mn-cs"/>
          </a:endParaRPr>
        </a:p>
      </dsp:txBody>
      <dsp:txXfrm rot="-5400000">
        <a:off x="1937470" y="1234834"/>
        <a:ext cx="187678" cy="182466"/>
      </dsp:txXfrm>
    </dsp:sp>
    <dsp:sp modelId="{7124CF07-0FF0-4153-957A-8CB28ACE70E5}">
      <dsp:nvSpPr>
        <dsp:cNvPr id="0" name=""/>
        <dsp:cNvSpPr/>
      </dsp:nvSpPr>
      <dsp:spPr>
        <a:xfrm>
          <a:off x="0" y="1538944"/>
          <a:ext cx="4062619" cy="695108"/>
        </a:xfrm>
        <a:prstGeom prst="roundRect">
          <a:avLst>
            <a:gd name="adj" fmla="val 10000"/>
          </a:avLst>
        </a:prstGeom>
        <a:solidFill>
          <a:schemeClr val="bg1">
            <a:lumMod val="75000"/>
            <a:alpha val="74000"/>
          </a:scheme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buNone/>
          </a:pPr>
          <a:r>
            <a:rPr lang="en-BZ" sz="2800" b="1" kern="1200" dirty="0" err="1">
              <a:solidFill>
                <a:sysClr val="windowText" lastClr="000000"/>
              </a:solidFill>
              <a:latin typeface="Times New Roman" panose="02020603050405020304" pitchFamily="18" charset="0"/>
              <a:ea typeface="+mn-ea"/>
              <a:cs typeface="Times New Roman" panose="02020603050405020304" pitchFamily="18" charset="0"/>
            </a:rPr>
            <a:t>Không</a:t>
          </a:r>
          <a:r>
            <a:rPr lang="en-BZ" sz="2800" b="1" kern="1200"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kern="1200" dirty="0" err="1">
              <a:solidFill>
                <a:sysClr val="windowText" lastClr="000000"/>
              </a:solidFill>
              <a:latin typeface="Times New Roman" panose="02020603050405020304" pitchFamily="18" charset="0"/>
              <a:ea typeface="+mn-ea"/>
              <a:cs typeface="Times New Roman" panose="02020603050405020304" pitchFamily="18" charset="0"/>
            </a:rPr>
            <a:t>kính</a:t>
          </a:r>
          <a:r>
            <a:rPr lang="en-BZ" sz="2800" b="1" kern="1200"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kern="1200" dirty="0" err="1">
              <a:solidFill>
                <a:sysClr val="windowText" lastClr="000000"/>
              </a:solidFill>
              <a:latin typeface="Times New Roman" panose="02020603050405020304" pitchFamily="18" charset="0"/>
              <a:ea typeface="+mn-ea"/>
              <a:cs typeface="Times New Roman" panose="02020603050405020304" pitchFamily="18" charset="0"/>
            </a:rPr>
            <a:t>không</a:t>
          </a:r>
          <a:r>
            <a:rPr lang="en-BZ" sz="2800" b="1" kern="1200"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kern="1200" dirty="0" err="1">
              <a:solidFill>
                <a:sysClr val="windowText" lastClr="000000"/>
              </a:solidFill>
              <a:latin typeface="Times New Roman" panose="02020603050405020304" pitchFamily="18" charset="0"/>
              <a:ea typeface="+mn-ea"/>
              <a:cs typeface="Times New Roman" panose="02020603050405020304" pitchFamily="18" charset="0"/>
            </a:rPr>
            <a:t>đèn</a:t>
          </a:r>
          <a:endParaRPr lang="en-BZ" sz="2800" b="1" kern="1200" dirty="0">
            <a:solidFill>
              <a:sysClr val="windowText" lastClr="000000"/>
            </a:solidFill>
            <a:latin typeface="Times New Roman" panose="02020603050405020304" pitchFamily="18" charset="0"/>
            <a:ea typeface="+mn-ea"/>
            <a:cs typeface="Times New Roman" panose="02020603050405020304" pitchFamily="18" charset="0"/>
          </a:endParaRPr>
        </a:p>
      </dsp:txBody>
      <dsp:txXfrm>
        <a:off x="20359" y="1559303"/>
        <a:ext cx="4021901" cy="654390"/>
      </dsp:txXfrm>
    </dsp:sp>
    <dsp:sp modelId="{07640A4C-046B-4FA6-BAC4-CEB1AA8B125F}">
      <dsp:nvSpPr>
        <dsp:cNvPr id="0" name=""/>
        <dsp:cNvSpPr/>
      </dsp:nvSpPr>
      <dsp:spPr>
        <a:xfrm rot="5400000">
          <a:off x="1900976" y="2251430"/>
          <a:ext cx="260665" cy="312798"/>
        </a:xfrm>
        <a:prstGeom prst="rightArrow">
          <a:avLst>
            <a:gd name="adj1" fmla="val 60000"/>
            <a:gd name="adj2" fmla="val 50000"/>
          </a:avLst>
        </a:prstGeom>
        <a:solidFill>
          <a:schemeClr val="tx2">
            <a:lumMod val="60000"/>
            <a:lumOff val="4000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buNone/>
          </a:pPr>
          <a:endParaRPr lang="en-BZ" sz="1400" b="1" kern="1200">
            <a:solidFill>
              <a:sysClr val="window" lastClr="FFFFFF"/>
            </a:solidFill>
            <a:latin typeface="Calibri"/>
            <a:ea typeface="+mn-ea"/>
            <a:cs typeface="+mn-cs"/>
          </a:endParaRPr>
        </a:p>
      </dsp:txBody>
      <dsp:txXfrm rot="-5400000">
        <a:off x="1937470" y="2277497"/>
        <a:ext cx="187678" cy="182466"/>
      </dsp:txXfrm>
    </dsp:sp>
    <dsp:sp modelId="{C92306DC-5BAF-4E00-8689-A4F08EE1DF04}">
      <dsp:nvSpPr>
        <dsp:cNvPr id="0" name=""/>
        <dsp:cNvSpPr/>
      </dsp:nvSpPr>
      <dsp:spPr>
        <a:xfrm>
          <a:off x="0" y="2581606"/>
          <a:ext cx="4062619" cy="695108"/>
        </a:xfrm>
        <a:prstGeom prst="roundRect">
          <a:avLst>
            <a:gd name="adj" fmla="val 10000"/>
          </a:avLst>
        </a:prstGeom>
        <a:solidFill>
          <a:schemeClr val="bg1">
            <a:lumMod val="75000"/>
            <a:alpha val="74000"/>
          </a:scheme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buNone/>
          </a:pPr>
          <a:r>
            <a:rPr lang="en-BZ" sz="2800" b="1" kern="1200" dirty="0" err="1">
              <a:solidFill>
                <a:sysClr val="windowText" lastClr="000000"/>
              </a:solidFill>
              <a:latin typeface="Times New Roman" panose="02020603050405020304" pitchFamily="18" charset="0"/>
              <a:ea typeface="+mn-ea"/>
              <a:cs typeface="Times New Roman" panose="02020603050405020304" pitchFamily="18" charset="0"/>
            </a:rPr>
            <a:t>Không</a:t>
          </a:r>
          <a:r>
            <a:rPr lang="en-BZ" sz="2800" b="1" kern="1200"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kern="1200" dirty="0" err="1">
              <a:solidFill>
                <a:sysClr val="windowText" lastClr="000000"/>
              </a:solidFill>
              <a:latin typeface="Times New Roman" panose="02020603050405020304" pitchFamily="18" charset="0"/>
              <a:ea typeface="+mn-ea"/>
              <a:cs typeface="Times New Roman" panose="02020603050405020304" pitchFamily="18" charset="0"/>
            </a:rPr>
            <a:t>có</a:t>
          </a:r>
          <a:r>
            <a:rPr lang="en-BZ" sz="2800" b="1" kern="1200"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kern="1200" dirty="0" err="1">
              <a:solidFill>
                <a:sysClr val="windowText" lastClr="000000"/>
              </a:solidFill>
              <a:latin typeface="Times New Roman" panose="02020603050405020304" pitchFamily="18" charset="0"/>
              <a:ea typeface="+mn-ea"/>
              <a:cs typeface="Times New Roman" panose="02020603050405020304" pitchFamily="18" charset="0"/>
            </a:rPr>
            <a:t>mui</a:t>
          </a:r>
          <a:r>
            <a:rPr lang="en-BZ" sz="2800" b="1" kern="1200"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kern="1200" dirty="0" err="1">
              <a:solidFill>
                <a:sysClr val="windowText" lastClr="000000"/>
              </a:solidFill>
              <a:latin typeface="Times New Roman" panose="02020603050405020304" pitchFamily="18" charset="0"/>
              <a:ea typeface="+mn-ea"/>
              <a:cs typeface="Times New Roman" panose="02020603050405020304" pitchFamily="18" charset="0"/>
            </a:rPr>
            <a:t>xe</a:t>
          </a:r>
          <a:endParaRPr lang="en-BZ" sz="2800" b="1" kern="1200" dirty="0">
            <a:solidFill>
              <a:sysClr val="windowText" lastClr="000000"/>
            </a:solidFill>
            <a:latin typeface="Times New Roman" panose="02020603050405020304" pitchFamily="18" charset="0"/>
            <a:ea typeface="+mn-ea"/>
            <a:cs typeface="Times New Roman" panose="02020603050405020304" pitchFamily="18" charset="0"/>
          </a:endParaRPr>
        </a:p>
      </dsp:txBody>
      <dsp:txXfrm>
        <a:off x="20359" y="2601965"/>
        <a:ext cx="4021901" cy="654390"/>
      </dsp:txXfrm>
    </dsp:sp>
    <dsp:sp modelId="{F6DEBC6A-299C-4E75-8F58-7CBF9602EDD1}">
      <dsp:nvSpPr>
        <dsp:cNvPr id="0" name=""/>
        <dsp:cNvSpPr/>
      </dsp:nvSpPr>
      <dsp:spPr>
        <a:xfrm rot="5400000">
          <a:off x="1900976" y="3294092"/>
          <a:ext cx="260665" cy="312798"/>
        </a:xfrm>
        <a:prstGeom prst="rightArrow">
          <a:avLst>
            <a:gd name="adj1" fmla="val 60000"/>
            <a:gd name="adj2" fmla="val 50000"/>
          </a:avLst>
        </a:prstGeom>
        <a:solidFill>
          <a:schemeClr val="tx2">
            <a:lumMod val="60000"/>
            <a:lumOff val="4000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buNone/>
          </a:pPr>
          <a:endParaRPr lang="en-BZ" sz="1400" b="1" kern="1200">
            <a:solidFill>
              <a:sysClr val="window" lastClr="FFFFFF"/>
            </a:solidFill>
            <a:latin typeface="Calibri"/>
            <a:ea typeface="+mn-ea"/>
            <a:cs typeface="+mn-cs"/>
          </a:endParaRPr>
        </a:p>
      </dsp:txBody>
      <dsp:txXfrm rot="-5400000">
        <a:off x="1937470" y="3320159"/>
        <a:ext cx="187678" cy="182466"/>
      </dsp:txXfrm>
    </dsp:sp>
    <dsp:sp modelId="{03351C96-53DE-4B1B-B0D8-463033FD2A88}">
      <dsp:nvSpPr>
        <dsp:cNvPr id="0" name=""/>
        <dsp:cNvSpPr/>
      </dsp:nvSpPr>
      <dsp:spPr>
        <a:xfrm>
          <a:off x="0" y="3624268"/>
          <a:ext cx="4062619" cy="695108"/>
        </a:xfrm>
        <a:prstGeom prst="roundRect">
          <a:avLst>
            <a:gd name="adj" fmla="val 10000"/>
          </a:avLst>
        </a:prstGeom>
        <a:solidFill>
          <a:schemeClr val="bg1">
            <a:lumMod val="75000"/>
            <a:alpha val="74000"/>
          </a:scheme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buNone/>
          </a:pPr>
          <a:r>
            <a:rPr lang="en-BZ" sz="2800" b="1" kern="1200" dirty="0" err="1">
              <a:solidFill>
                <a:sysClr val="windowText" lastClr="000000"/>
              </a:solidFill>
              <a:latin typeface="Times New Roman" panose="02020603050405020304" pitchFamily="18" charset="0"/>
              <a:ea typeface="+mn-ea"/>
              <a:cs typeface="Times New Roman" panose="02020603050405020304" pitchFamily="18" charset="0"/>
            </a:rPr>
            <a:t>Thùng</a:t>
          </a:r>
          <a:r>
            <a:rPr lang="en-BZ" sz="2800" b="1" kern="1200"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kern="1200" dirty="0" err="1">
              <a:solidFill>
                <a:sysClr val="windowText" lastClr="000000"/>
              </a:solidFill>
              <a:latin typeface="Times New Roman" panose="02020603050405020304" pitchFamily="18" charset="0"/>
              <a:ea typeface="+mn-ea"/>
              <a:cs typeface="Times New Roman" panose="02020603050405020304" pitchFamily="18" charset="0"/>
            </a:rPr>
            <a:t>xe</a:t>
          </a:r>
          <a:r>
            <a:rPr lang="en-BZ" sz="2800" b="1" kern="1200"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kern="1200" dirty="0" err="1">
              <a:solidFill>
                <a:sysClr val="windowText" lastClr="000000"/>
              </a:solidFill>
              <a:latin typeface="Times New Roman" panose="02020603050405020304" pitchFamily="18" charset="0"/>
              <a:ea typeface="+mn-ea"/>
              <a:cs typeface="Times New Roman" panose="02020603050405020304" pitchFamily="18" charset="0"/>
            </a:rPr>
            <a:t>có</a:t>
          </a:r>
          <a:r>
            <a:rPr lang="en-BZ" sz="2800" b="1" kern="1200"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kern="1200" dirty="0" err="1">
              <a:solidFill>
                <a:sysClr val="windowText" lastClr="000000"/>
              </a:solidFill>
              <a:latin typeface="Times New Roman" panose="02020603050405020304" pitchFamily="18" charset="0"/>
              <a:ea typeface="+mn-ea"/>
              <a:cs typeface="Times New Roman" panose="02020603050405020304" pitchFamily="18" charset="0"/>
            </a:rPr>
            <a:t>xước</a:t>
          </a:r>
          <a:endParaRPr lang="en-BZ" sz="2800" b="1" kern="1200" dirty="0">
            <a:solidFill>
              <a:sysClr val="windowText" lastClr="000000"/>
            </a:solidFill>
            <a:latin typeface="Times New Roman" panose="02020603050405020304" pitchFamily="18" charset="0"/>
            <a:ea typeface="+mn-ea"/>
            <a:cs typeface="Times New Roman" panose="02020603050405020304" pitchFamily="18" charset="0"/>
          </a:endParaRPr>
        </a:p>
      </dsp:txBody>
      <dsp:txXfrm>
        <a:off x="20359" y="3644627"/>
        <a:ext cx="4021901" cy="654390"/>
      </dsp:txXfrm>
    </dsp:sp>
    <dsp:sp modelId="{BBF41751-2F76-4D19-9320-DD79EF767D9F}">
      <dsp:nvSpPr>
        <dsp:cNvPr id="0" name=""/>
        <dsp:cNvSpPr/>
      </dsp:nvSpPr>
      <dsp:spPr>
        <a:xfrm rot="5400000">
          <a:off x="1900976" y="4336754"/>
          <a:ext cx="260665" cy="312798"/>
        </a:xfrm>
        <a:prstGeom prst="rightArrow">
          <a:avLst>
            <a:gd name="adj1" fmla="val 60000"/>
            <a:gd name="adj2" fmla="val 50000"/>
          </a:avLst>
        </a:prstGeom>
        <a:solidFill>
          <a:schemeClr val="tx2">
            <a:lumMod val="60000"/>
            <a:lumOff val="4000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buNone/>
          </a:pPr>
          <a:endParaRPr lang="en-BZ" sz="1400" b="1" kern="1200">
            <a:solidFill>
              <a:sysClr val="window" lastClr="FFFFFF"/>
            </a:solidFill>
            <a:latin typeface="Calibri"/>
            <a:ea typeface="+mn-ea"/>
            <a:cs typeface="+mn-cs"/>
          </a:endParaRPr>
        </a:p>
      </dsp:txBody>
      <dsp:txXfrm rot="-5400000">
        <a:off x="1937470" y="4362821"/>
        <a:ext cx="187678" cy="182466"/>
      </dsp:txXfrm>
    </dsp:sp>
    <dsp:sp modelId="{5ABEB053-B6F2-419B-8400-CE30DBB486EE}">
      <dsp:nvSpPr>
        <dsp:cNvPr id="0" name=""/>
        <dsp:cNvSpPr/>
      </dsp:nvSpPr>
      <dsp:spPr>
        <a:xfrm>
          <a:off x="0" y="4666930"/>
          <a:ext cx="4062619" cy="695108"/>
        </a:xfrm>
        <a:prstGeom prst="roundRect">
          <a:avLst>
            <a:gd name="adj" fmla="val 10000"/>
          </a:avLst>
        </a:prstGeom>
        <a:solidFill>
          <a:schemeClr val="bg1">
            <a:lumMod val="75000"/>
            <a:alpha val="74000"/>
          </a:scheme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buNone/>
          </a:pPr>
          <a:r>
            <a:rPr lang="en-BZ" sz="2800" b="1" kern="1200" dirty="0" err="1">
              <a:solidFill>
                <a:sysClr val="windowText" lastClr="000000"/>
              </a:solidFill>
              <a:latin typeface="Times New Roman" panose="02020603050405020304" pitchFamily="18" charset="0"/>
              <a:ea typeface="+mn-ea"/>
              <a:cs typeface="Times New Roman" panose="02020603050405020304" pitchFamily="18" charset="0"/>
            </a:rPr>
            <a:t>Từ</a:t>
          </a:r>
          <a:r>
            <a:rPr lang="en-BZ" sz="2800" b="1" kern="1200"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kern="1200" dirty="0" err="1">
              <a:solidFill>
                <a:sysClr val="windowText" lastClr="000000"/>
              </a:solidFill>
              <a:latin typeface="Times New Roman" panose="02020603050405020304" pitchFamily="18" charset="0"/>
              <a:ea typeface="+mn-ea"/>
              <a:cs typeface="Times New Roman" panose="02020603050405020304" pitchFamily="18" charset="0"/>
            </a:rPr>
            <a:t>trong</a:t>
          </a:r>
          <a:r>
            <a:rPr lang="en-BZ" sz="2800" b="1" kern="1200"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kern="1200" dirty="0" err="1">
              <a:solidFill>
                <a:sysClr val="windowText" lastClr="000000"/>
              </a:solidFill>
              <a:latin typeface="Times New Roman" panose="02020603050405020304" pitchFamily="18" charset="0"/>
              <a:ea typeface="+mn-ea"/>
              <a:cs typeface="Times New Roman" panose="02020603050405020304" pitchFamily="18" charset="0"/>
            </a:rPr>
            <a:t>bom</a:t>
          </a:r>
          <a:r>
            <a:rPr lang="en-BZ" sz="2800" b="1" kern="1200"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kern="1200" dirty="0" err="1">
              <a:solidFill>
                <a:sysClr val="windowText" lastClr="000000"/>
              </a:solidFill>
              <a:latin typeface="Times New Roman" panose="02020603050405020304" pitchFamily="18" charset="0"/>
              <a:ea typeface="+mn-ea"/>
              <a:cs typeface="Times New Roman" panose="02020603050405020304" pitchFamily="18" charset="0"/>
            </a:rPr>
            <a:t>rơi</a:t>
          </a:r>
          <a:r>
            <a:rPr lang="en-BZ" sz="2800" b="1" kern="1200"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kern="1200" dirty="0" err="1">
              <a:solidFill>
                <a:sysClr val="windowText" lastClr="000000"/>
              </a:solidFill>
              <a:latin typeface="Times New Roman" panose="02020603050405020304" pitchFamily="18" charset="0"/>
              <a:ea typeface="+mn-ea"/>
              <a:cs typeface="Times New Roman" panose="02020603050405020304" pitchFamily="18" charset="0"/>
            </a:rPr>
            <a:t>họp</a:t>
          </a:r>
          <a:r>
            <a:rPr lang="en-BZ" sz="2800" b="1" kern="1200"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kern="1200" dirty="0" err="1">
              <a:solidFill>
                <a:sysClr val="windowText" lastClr="000000"/>
              </a:solidFill>
              <a:latin typeface="Times New Roman" panose="02020603050405020304" pitchFamily="18" charset="0"/>
              <a:ea typeface="+mn-ea"/>
              <a:cs typeface="Times New Roman" panose="02020603050405020304" pitchFamily="18" charset="0"/>
            </a:rPr>
            <a:t>thành</a:t>
          </a:r>
          <a:r>
            <a:rPr lang="en-BZ" sz="2800" b="1" kern="1200"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kern="1200" dirty="0" err="1">
              <a:solidFill>
                <a:sysClr val="windowText" lastClr="000000"/>
              </a:solidFill>
              <a:latin typeface="Times New Roman" panose="02020603050405020304" pitchFamily="18" charset="0"/>
              <a:ea typeface="+mn-ea"/>
              <a:cs typeface="Times New Roman" panose="02020603050405020304" pitchFamily="18" charset="0"/>
            </a:rPr>
            <a:t>tiểu</a:t>
          </a:r>
          <a:r>
            <a:rPr lang="en-BZ" sz="2800" b="1" kern="1200" dirty="0">
              <a:solidFill>
                <a:sysClr val="windowText" lastClr="000000"/>
              </a:solidFill>
              <a:latin typeface="Times New Roman" panose="02020603050405020304" pitchFamily="18" charset="0"/>
              <a:ea typeface="+mn-ea"/>
              <a:cs typeface="Times New Roman" panose="02020603050405020304" pitchFamily="18" charset="0"/>
            </a:rPr>
            <a:t> </a:t>
          </a:r>
          <a:r>
            <a:rPr lang="en-BZ" sz="2800" b="1" kern="1200" dirty="0" err="1">
              <a:solidFill>
                <a:sysClr val="windowText" lastClr="000000"/>
              </a:solidFill>
              <a:latin typeface="Times New Roman" panose="02020603050405020304" pitchFamily="18" charset="0"/>
              <a:ea typeface="+mn-ea"/>
              <a:cs typeface="Times New Roman" panose="02020603050405020304" pitchFamily="18" charset="0"/>
            </a:rPr>
            <a:t>đội</a:t>
          </a:r>
          <a:endParaRPr lang="en-BZ" sz="2800" b="1" kern="1200" dirty="0">
            <a:solidFill>
              <a:sysClr val="windowText" lastClr="000000"/>
            </a:solidFill>
            <a:latin typeface="Times New Roman" panose="02020603050405020304" pitchFamily="18" charset="0"/>
            <a:ea typeface="+mn-ea"/>
            <a:cs typeface="Times New Roman" panose="02020603050405020304" pitchFamily="18" charset="0"/>
          </a:endParaRPr>
        </a:p>
      </dsp:txBody>
      <dsp:txXfrm>
        <a:off x="20359" y="4687289"/>
        <a:ext cx="4021901" cy="6543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0B8E2D-B727-47C3-B45D-711456CAF21D}">
      <dsp:nvSpPr>
        <dsp:cNvPr id="0" name=""/>
        <dsp:cNvSpPr/>
      </dsp:nvSpPr>
      <dsp:spPr>
        <a:xfrm>
          <a:off x="1919581" y="1491121"/>
          <a:ext cx="3663147" cy="225958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057C6B-B355-45ED-A1F0-6ABB0113A5AC}">
      <dsp:nvSpPr>
        <dsp:cNvPr id="0" name=""/>
        <dsp:cNvSpPr/>
      </dsp:nvSpPr>
      <dsp:spPr>
        <a:xfrm>
          <a:off x="9273" y="192515"/>
          <a:ext cx="3310096" cy="1904661"/>
        </a:xfrm>
        <a:prstGeom prst="rect">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5AF307-FA54-491E-8E23-634003B855CF}">
      <dsp:nvSpPr>
        <dsp:cNvPr id="0" name=""/>
        <dsp:cNvSpPr/>
      </dsp:nvSpPr>
      <dsp:spPr>
        <a:xfrm>
          <a:off x="1994636" y="3170338"/>
          <a:ext cx="3310096" cy="57600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70485" tIns="23495" rIns="70485" bIns="0" numCol="1" spcCol="1270" anchor="b" anchorCtr="0">
          <a:noAutofit/>
        </a:bodyPr>
        <a:lstStyle/>
        <a:p>
          <a:pPr lvl="0" algn="r" defTabSz="1644650">
            <a:lnSpc>
              <a:spcPct val="100000"/>
            </a:lnSpc>
            <a:spcBef>
              <a:spcPct val="0"/>
            </a:spcBef>
            <a:spcAft>
              <a:spcPct val="35000"/>
            </a:spcAft>
          </a:pPr>
          <a:endParaRPr lang="en-US" sz="3700" kern="1200" dirty="0">
            <a:latin typeface="Times New Roman" panose="02020603050405020304" pitchFamily="18" charset="0"/>
            <a:cs typeface="Times New Roman" panose="02020603050405020304" pitchFamily="18" charset="0"/>
          </a:endParaRPr>
        </a:p>
      </dsp:txBody>
      <dsp:txXfrm>
        <a:off x="1994636" y="3170338"/>
        <a:ext cx="3310096" cy="576004"/>
      </dsp:txXfrm>
    </dsp:sp>
    <dsp:sp modelId="{B1C0AF06-A579-42EC-9C17-29154F123EF3}">
      <dsp:nvSpPr>
        <dsp:cNvPr id="0" name=""/>
        <dsp:cNvSpPr/>
      </dsp:nvSpPr>
      <dsp:spPr>
        <a:xfrm>
          <a:off x="4027589" y="0"/>
          <a:ext cx="1433659" cy="1462498"/>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9000" r="-19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75DA90B-416B-47FF-9187-22CC254D4361}">
      <dsp:nvSpPr>
        <dsp:cNvPr id="0" name=""/>
        <dsp:cNvSpPr/>
      </dsp:nvSpPr>
      <dsp:spPr>
        <a:xfrm>
          <a:off x="4116014" y="88866"/>
          <a:ext cx="1256159" cy="1284765"/>
        </a:xfrm>
        <a:prstGeom prst="rect">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13E066-39E4-4AF9-993B-30A8240B543B}">
      <dsp:nvSpPr>
        <dsp:cNvPr id="0" name=""/>
        <dsp:cNvSpPr/>
      </dsp:nvSpPr>
      <dsp:spPr>
        <a:xfrm>
          <a:off x="4114714" y="989448"/>
          <a:ext cx="1256159" cy="38418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51435" tIns="17145" rIns="51435" bIns="0" numCol="1" spcCol="1270" anchor="b" anchorCtr="0">
          <a:noAutofit/>
        </a:bodyPr>
        <a:lstStyle/>
        <a:p>
          <a:pPr lvl="0" algn="r" defTabSz="1200150">
            <a:lnSpc>
              <a:spcPct val="90000"/>
            </a:lnSpc>
            <a:spcBef>
              <a:spcPct val="0"/>
            </a:spcBef>
            <a:spcAft>
              <a:spcPct val="35000"/>
            </a:spcAft>
          </a:pPr>
          <a:endParaRPr lang="en-US" sz="2700" kern="1200"/>
        </a:p>
      </dsp:txBody>
      <dsp:txXfrm>
        <a:off x="4114714" y="989448"/>
        <a:ext cx="1256159" cy="384183"/>
      </dsp:txXfrm>
    </dsp:sp>
    <dsp:sp modelId="{9CF55121-F9B6-425C-9E4D-94E20E2019F8}">
      <dsp:nvSpPr>
        <dsp:cNvPr id="0" name=""/>
        <dsp:cNvSpPr/>
      </dsp:nvSpPr>
      <dsp:spPr>
        <a:xfrm>
          <a:off x="5571130" y="2457907"/>
          <a:ext cx="1743798" cy="1077772"/>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9000" r="-9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19E9D2-AB6B-458C-AA2B-C53A8FADB6B4}">
      <dsp:nvSpPr>
        <dsp:cNvPr id="0" name=""/>
        <dsp:cNvSpPr/>
      </dsp:nvSpPr>
      <dsp:spPr>
        <a:xfrm>
          <a:off x="5660206" y="2547315"/>
          <a:ext cx="1566297" cy="900582"/>
        </a:xfrm>
        <a:prstGeom prst="rect">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12858D-AF73-4656-B5A4-8040ED9317D6}">
      <dsp:nvSpPr>
        <dsp:cNvPr id="0" name=""/>
        <dsp:cNvSpPr/>
      </dsp:nvSpPr>
      <dsp:spPr>
        <a:xfrm>
          <a:off x="5660206" y="3064256"/>
          <a:ext cx="1566297" cy="38418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51435" tIns="17145" rIns="51435" bIns="0" numCol="1" spcCol="1270" anchor="b" anchorCtr="0">
          <a:noAutofit/>
        </a:bodyPr>
        <a:lstStyle/>
        <a:p>
          <a:pPr lvl="0" algn="r" defTabSz="1200150">
            <a:lnSpc>
              <a:spcPct val="90000"/>
            </a:lnSpc>
            <a:spcBef>
              <a:spcPct val="0"/>
            </a:spcBef>
            <a:spcAft>
              <a:spcPct val="35000"/>
            </a:spcAft>
          </a:pPr>
          <a:endParaRPr lang="en-US" sz="2700" kern="1200"/>
        </a:p>
      </dsp:txBody>
      <dsp:txXfrm>
        <a:off x="5660206" y="3064256"/>
        <a:ext cx="1566297" cy="384183"/>
      </dsp:txXfrm>
    </dsp:sp>
    <dsp:sp modelId="{B8149B58-9269-48F5-A593-79B3A214C59A}">
      <dsp:nvSpPr>
        <dsp:cNvPr id="0" name=""/>
        <dsp:cNvSpPr/>
      </dsp:nvSpPr>
      <dsp:spPr>
        <a:xfrm>
          <a:off x="813070" y="2920661"/>
          <a:ext cx="855644" cy="869154"/>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3000" r="-23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D48BCC-F8BD-4400-A304-7F21CD5FA200}">
      <dsp:nvSpPr>
        <dsp:cNvPr id="0" name=""/>
        <dsp:cNvSpPr/>
      </dsp:nvSpPr>
      <dsp:spPr>
        <a:xfrm>
          <a:off x="901496" y="3012236"/>
          <a:ext cx="679444" cy="694131"/>
        </a:xfrm>
        <a:prstGeom prst="rect">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8C947F-296A-4B68-96D6-493C2B1DD244}">
      <dsp:nvSpPr>
        <dsp:cNvPr id="0" name=""/>
        <dsp:cNvSpPr/>
      </dsp:nvSpPr>
      <dsp:spPr>
        <a:xfrm>
          <a:off x="901496" y="3322726"/>
          <a:ext cx="679444" cy="38418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6195" tIns="12065" rIns="36195" bIns="0" numCol="1" spcCol="1270" anchor="b" anchorCtr="0">
          <a:noAutofit/>
        </a:bodyPr>
        <a:lstStyle/>
        <a:p>
          <a:pPr lvl="0" algn="r" defTabSz="844550">
            <a:lnSpc>
              <a:spcPct val="90000"/>
            </a:lnSpc>
            <a:spcBef>
              <a:spcPct val="0"/>
            </a:spcBef>
            <a:spcAft>
              <a:spcPct val="35000"/>
            </a:spcAft>
          </a:pPr>
          <a:endParaRPr lang="en-US" sz="1900" kern="1200"/>
        </a:p>
      </dsp:txBody>
      <dsp:txXfrm>
        <a:off x="901496" y="3322726"/>
        <a:ext cx="679444" cy="384183"/>
      </dsp:txXfrm>
    </dsp:sp>
    <dsp:sp modelId="{39AE977E-8224-408E-B510-9C076E5C8085}">
      <dsp:nvSpPr>
        <dsp:cNvPr id="0" name=""/>
        <dsp:cNvSpPr/>
      </dsp:nvSpPr>
      <dsp:spPr>
        <a:xfrm>
          <a:off x="4900789" y="3956168"/>
          <a:ext cx="1507130" cy="1462498"/>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23000" r="-23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A4851D-5AE1-4314-91E5-C074C8DA556F}">
      <dsp:nvSpPr>
        <dsp:cNvPr id="0" name=""/>
        <dsp:cNvSpPr/>
      </dsp:nvSpPr>
      <dsp:spPr>
        <a:xfrm>
          <a:off x="4987263" y="4046118"/>
          <a:ext cx="1329630" cy="1284765"/>
        </a:xfrm>
        <a:prstGeom prst="rect">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CB72E7-10EF-4ACF-9CAC-08C0735487D2}">
      <dsp:nvSpPr>
        <dsp:cNvPr id="0" name=""/>
        <dsp:cNvSpPr/>
      </dsp:nvSpPr>
      <dsp:spPr>
        <a:xfrm>
          <a:off x="4987263" y="4946701"/>
          <a:ext cx="1329630" cy="38418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51435" tIns="17145" rIns="51435" bIns="0" numCol="1" spcCol="1270" anchor="b" anchorCtr="0">
          <a:noAutofit/>
        </a:bodyPr>
        <a:lstStyle/>
        <a:p>
          <a:pPr lvl="0" algn="r" defTabSz="1200150">
            <a:lnSpc>
              <a:spcPct val="90000"/>
            </a:lnSpc>
            <a:spcBef>
              <a:spcPct val="0"/>
            </a:spcBef>
            <a:spcAft>
              <a:spcPct val="35000"/>
            </a:spcAft>
          </a:pPr>
          <a:endParaRPr lang="en-US" sz="2700" kern="1200" dirty="0"/>
        </a:p>
      </dsp:txBody>
      <dsp:txXfrm>
        <a:off x="4987263" y="4946701"/>
        <a:ext cx="1329630" cy="384183"/>
      </dsp:txXfrm>
    </dsp:sp>
    <dsp:sp modelId="{6A0EE628-ECFA-4945-8D96-E9B53B4C2D09}">
      <dsp:nvSpPr>
        <dsp:cNvPr id="0" name=""/>
        <dsp:cNvSpPr/>
      </dsp:nvSpPr>
      <dsp:spPr>
        <a:xfrm>
          <a:off x="1209214" y="4374127"/>
          <a:ext cx="1535088" cy="869154"/>
        </a:xfrm>
        <a:prstGeom prst="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t="-13000" b="-13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1A9EE-431D-4A6D-94C0-03502DDB762B}">
      <dsp:nvSpPr>
        <dsp:cNvPr id="0" name=""/>
        <dsp:cNvSpPr/>
      </dsp:nvSpPr>
      <dsp:spPr>
        <a:xfrm>
          <a:off x="1884577" y="4046118"/>
          <a:ext cx="1359538" cy="694131"/>
        </a:xfrm>
        <a:prstGeom prst="rect">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7EFC62-772E-48A8-A6CA-49BCEDF2F1A5}">
      <dsp:nvSpPr>
        <dsp:cNvPr id="0" name=""/>
        <dsp:cNvSpPr/>
      </dsp:nvSpPr>
      <dsp:spPr>
        <a:xfrm>
          <a:off x="1884577" y="4356066"/>
          <a:ext cx="1359538" cy="38418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51435" tIns="17145" rIns="51435" bIns="0" numCol="1" spcCol="1270" anchor="b" anchorCtr="0">
          <a:noAutofit/>
        </a:bodyPr>
        <a:lstStyle/>
        <a:p>
          <a:pPr lvl="0" algn="r" defTabSz="1200150">
            <a:lnSpc>
              <a:spcPct val="90000"/>
            </a:lnSpc>
            <a:spcBef>
              <a:spcPct val="0"/>
            </a:spcBef>
            <a:spcAft>
              <a:spcPct val="35000"/>
            </a:spcAft>
          </a:pPr>
          <a:endParaRPr lang="en-US" sz="2700" kern="1200"/>
        </a:p>
      </dsp:txBody>
      <dsp:txXfrm>
        <a:off x="1884577" y="4356066"/>
        <a:ext cx="1359538" cy="38418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1/layout/ThemePictureAccent">
  <dgm:title val="Theme Picture Accent"/>
  <dgm:desc val="Use to show a group of pictures with the first picture being centered and the largest. Can contain up to six Level 1 pictures. Unused pictures do not appear, but remain available if you switch layouts.  Works best with small amounts of text."/>
  <dgm:catLst>
    <dgm:cat type="picture" pri="13250"/>
    <dgm:cat type="officeonline" pri="4000"/>
  </dgm:catLst>
  <dgm:sampData>
    <dgm:dataModel>
      <dgm:ptLst>
        <dgm:pt modelId="0" type="doc"/>
        <dgm:pt modelId="10">
          <dgm:prSet phldr="1"/>
        </dgm:pt>
        <dgm:pt modelId="20">
          <dgm:prSet phldr="1"/>
        </dgm:pt>
        <dgm:pt modelId="30">
          <dgm:prSet phldr="1"/>
        </dgm:pt>
        <dgm:pt modelId="40">
          <dgm:prSet phldr="1"/>
        </dgm:pt>
        <dgm:pt modelId="50">
          <dgm:prSet phldr="1"/>
        </dgm:pt>
        <dgm:pt modelId="60">
          <dgm:prSet phldr="1"/>
        </dgm:pt>
      </dgm:ptLst>
      <dgm:cxnLst>
        <dgm:cxn modelId="70" srcId="0" destId="10" srcOrd="0" destOrd="0"/>
        <dgm:cxn modelId="80" srcId="0" destId="20" srcOrd="1" destOrd="0"/>
        <dgm:cxn modelId="90" srcId="0" destId="30" srcOrd="2" destOrd="0"/>
        <dgm:cxn modelId="100" srcId="0" destId="40" srcOrd="3" destOrd="0"/>
        <dgm:cxn modelId="110" srcId="0" destId="50" srcOrd="4" destOrd="0"/>
        <dgm:cxn modelId="120" srcId="0" destId="60" srcOrd="5"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6"/>
      <dgm:chPref val="6"/>
      <dgm:dir/>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62"/>
            </dgm:alg>
            <dgm:constrLst>
              <dgm:constr type="primFontSz" for="des" forName="Text1" val="65"/>
              <dgm:constr type="l" for="ch" forName="Image1" refType="w" fact="0"/>
              <dgm:constr type="t" for="ch" forName="Image1" refType="h" fact="0"/>
              <dgm:constr type="w" for="ch" forName="Image1" refType="w"/>
              <dgm:constr type="h" for="ch" forName="Image1" refType="h"/>
              <dgm:constr type="l" for="ch" forName="Accent1" refType="w" fact="0.0491"/>
              <dgm:constr type="t" for="ch" forName="Accent1" refType="h" fact="0.0756"/>
              <dgm:constr type="w" for="ch" forName="Accent1" refType="w" fact="0.9035"/>
              <dgm:constr type="h" for="ch" forName="Accent1" refType="h" fact="0.8429"/>
              <dgm:constr type="l" for="ch" forName="Text1" refType="w" fact="0.0491"/>
              <dgm:constr type="t" for="ch" forName="Text1" refType="h" fact="0.6654"/>
              <dgm:constr type="w" for="ch" forName="Text1" refType="w" fact="0.9035"/>
              <dgm:constr type="h" for="ch" forName="Text1" refType="h" fact="0.2548"/>
            </dgm:constrLst>
          </dgm:if>
          <dgm:if name="Name5" axis="ch" ptType="node" func="cnt" op="equ" val="2">
            <dgm:alg type="composite">
              <dgm:param type="ar" val="0.9528"/>
            </dgm:alg>
            <dgm:constrLst>
              <dgm:constr type="primFontSz" for="des" forName="Text1" val="65"/>
              <dgm:constr type="primFontSz" for="des" forName="Text2" refType="primFontSz" refFor="des" refForName="Text1" op="equ"/>
              <dgm:constr type="l" for="ch" forName="Image1" refType="w" fact="0"/>
              <dgm:constr type="t" for="ch" forName="Image1" refType="h" fact="0.4119"/>
              <dgm:constr type="w" for="ch" forName="Image1" refType="w" fact="0.997"/>
              <dgm:constr type="h" for="ch" forName="Image1" refType="h" fact="0.5881"/>
              <dgm:constr type="l" for="ch" forName="Accent1" refType="w" fact="0.049"/>
              <dgm:constr type="t" for="ch" forName="Accent1" refType="h" fact="0.4563"/>
              <dgm:constr type="w" for="ch" forName="Accent1" refType="w" fact="0.9008"/>
              <dgm:constr type="h" for="ch" forName="Accent1" refType="h" fact="0.4958"/>
              <dgm:constr type="l" for="ch" forName="Image2" refType="w" fact="0.6099"/>
              <dgm:constr type="t" for="ch" forName="Image2" refType="h" fact="0"/>
              <dgm:constr type="w" for="ch" forName="Image2" refType="w" fact="0.3901"/>
              <dgm:constr type="h" for="ch" forName="Image2" refType="h" fact="0.3806"/>
              <dgm:constr type="l" for="ch" forName="Accent2" refType="w" fact="0.6338"/>
              <dgm:constr type="t" for="ch" forName="Accent2" refType="h" fact="0.0231"/>
              <dgm:constr type="w" for="ch" forName="Accent2" refType="w" fact="0.3418"/>
              <dgm:constr type="h" for="ch" forName="Accent2" refType="h" fact="0.3343"/>
              <dgm:constr type="l" for="ch" forName="Text1" refType="w" fact="0.049"/>
              <dgm:constr type="t" for="ch" forName="Text1" refType="h" fact="0.8032"/>
              <dgm:constr type="w" for="ch" forName="Text1" refType="w" fact="0.9008"/>
              <dgm:constr type="h" for="ch" forName="Text1" refType="h" fact="0.1499"/>
              <dgm:constr type="l" for="ch" forName="Text2" refType="w" fact="0.6335"/>
              <dgm:constr type="t" for="ch" forName="Text2" refType="h" fact="0.2575"/>
              <dgm:constr type="w" for="ch" forName="Text2" refType="w" fact="0.3418"/>
              <dgm:constr type="h" for="ch" forName="Text2" refType="h" fact="0.0999"/>
            </dgm:constrLst>
          </dgm:if>
          <dgm:if name="Name6" axis="ch" ptType="node" func="cnt" op="equ" val="3">
            <dgm:alg type="composite">
              <dgm:param type="ar" val="1.4351"/>
            </dgm:alg>
            <dgm:constrLst>
              <dgm:constr type="primFontSz" for="des" forName="Text1" val="65"/>
              <dgm:constr type="primFontSz" for="des" forName="Text2" refType="primFontSz" refFor="des" refForName="Text1" op="equ"/>
              <dgm:constr type="primFontSz" for="des" forName="Text3" refType="primFontSz" refFor="des" refForName="Text1" op="equ"/>
              <dgm:constr type="l" for="ch" forName="Image1" refType="w" fact="0"/>
              <dgm:constr type="t" for="ch" forName="Image1" refType="h" fact="0.4119"/>
              <dgm:constr type="w" for="ch" forName="Image1" refType="w" fact="0.6627"/>
              <dgm:constr type="h" for="ch" forName="Image1" refType="h" fact="0.5881"/>
              <dgm:constr type="l" for="ch" forName="Accent1" refType="w" fact="0.0326"/>
              <dgm:constr type="t" for="ch" forName="Accent1" refType="h" fact="0.4563"/>
              <dgm:constr type="w" for="ch" forName="Accent1" refType="w" fact="0.5988"/>
              <dgm:constr type="h" for="ch" forName="Accent1" refType="h" fact="0.4958"/>
              <dgm:constr type="l" for="ch" forName="Image3" refType="w" fact="0.6846"/>
              <dgm:constr type="t" for="ch" forName="Image3" refType="h" fact="0.6397"/>
              <dgm:constr type="w" for="ch" forName="Image3" refType="w" fact="0.3154"/>
              <dgm:constr type="h" for="ch" forName="Image3" refType="h" fact="0.2805"/>
              <dgm:constr type="l" for="ch" forName="Accent3" refType="w" fact="0.7006"/>
              <dgm:constr type="t" for="ch" forName="Accent3" refType="h" fact="0.6629"/>
              <dgm:constr type="w" for="ch" forName="Accent3" refType="w" fact="0.2833"/>
              <dgm:constr type="h" for="ch" forName="Accent3" refType="h" fact="0.2344"/>
              <dgm:constr type="l" for="ch" forName="Image2" refType="w" fact="0.4054"/>
              <dgm:constr type="t" for="ch" forName="Image2" refType="h" fact="0"/>
              <dgm:constr type="w" for="ch" forName="Image2" refType="w" fact="0.2593"/>
              <dgm:constr type="h" for="ch" forName="Image2" refType="h" fact="0.3806"/>
              <dgm:constr type="l" for="ch" forName="Accent2" refType="w" fact="0.4213"/>
              <dgm:constr type="t" for="ch" forName="Accent2" refType="h" fact="0.0231"/>
              <dgm:constr type="w" for="ch" forName="Accent2" refType="w" fact="0.2272"/>
              <dgm:constr type="h" for="ch" forName="Accent2" refType="h" fact="0.3343"/>
              <dgm:constr type="l" for="ch" forName="Text1" refType="w" fact="0.0326"/>
              <dgm:constr type="t" for="ch" forName="Text1" refType="h" fact="0.8032"/>
              <dgm:constr type="w" for="ch" forName="Text1" refType="w" fact="0.5988"/>
              <dgm:constr type="h" for="ch" forName="Text1" refType="h" fact="0.1499"/>
              <dgm:constr type="l" for="ch" forName="Text2" refType="w" fact="0.4211"/>
              <dgm:constr type="t" for="ch" forName="Text2" refType="h" fact="0.2575"/>
              <dgm:constr type="w" for="ch" forName="Text2" refType="w" fact="0.2272"/>
              <dgm:constr type="h" for="ch" forName="Text2" refType="h" fact="0.0999"/>
              <dgm:constr type="l" for="ch" forName="Text3" refType="w" fact="0.7006"/>
              <dgm:constr type="t" for="ch" forName="Text3" refType="h" fact="0.7974"/>
              <dgm:constr type="w" for="ch" forName="Text3" refType="w" fact="0.2833"/>
              <dgm:constr type="h" for="ch" forName="Text3" refType="h" fact="0.0999"/>
            </dgm:constrLst>
          </dgm:if>
          <dgm:if name="Name7" axis="ch" ptType="node" func="cnt" op="equ" val="4">
            <dgm:alg type="composite">
              <dgm:param type="ar" val="1.6922"/>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l" for="ch" forName="Image1" refType="w" fact="0.1498"/>
              <dgm:constr type="t" for="ch" forName="Image1" refType="h" fact="0.4119"/>
              <dgm:constr type="w" for="ch" forName="Image1" refType="w" fact="0.5634"/>
              <dgm:constr type="h" for="ch" forName="Image1" refType="h" fact="0.5881"/>
              <dgm:constr type="l" for="ch" forName="Accent1" refType="w" fact="0.1774"/>
              <dgm:constr type="t" for="ch" forName="Accent1" refType="h" fact="0.4563"/>
              <dgm:constr type="w" for="ch" forName="Accent1" refType="w" fact="0.5091"/>
              <dgm:constr type="h" for="ch" forName="Accent1" refType="h" fact="0.4958"/>
              <dgm:constr type="l" for="ch" forName="Image4" refType="w" fact="0"/>
              <dgm:constr type="t" for="ch" forName="Image4" refType="h" fact="0.7601"/>
              <dgm:constr type="w" for="ch" forName="Image4" refType="w" fact="0.1316"/>
              <dgm:constr type="h" for="ch" forName="Image4" refType="h" fact="0.2262"/>
              <dgm:constr type="l" for="ch" forName="Accent4" refType="w" fact="0.0136"/>
              <dgm:constr type="t" for="ch" forName="Accent4" refType="h" fact="0.7839"/>
              <dgm:constr type="w" for="ch" forName="Accent4" refType="w" fact="0.1045"/>
              <dgm:constr type="h" for="ch" forName="Accent4" refType="h" fact="0.1806"/>
              <dgm:constr type="l" for="ch" forName="Image3" refType="w" fact="0.7318"/>
              <dgm:constr type="t" for="ch" forName="Image3" refType="h" fact="0.6397"/>
              <dgm:constr type="w" for="ch" forName="Image3" refType="w" fact="0.2682"/>
              <dgm:constr type="h" for="ch" forName="Image3" refType="h" fact="0.2805"/>
              <dgm:constr type="l" for="ch" forName="Accent3" refType="w" fact="0.7455"/>
              <dgm:constr type="t" for="ch" forName="Accent3" refType="h" fact="0.6629"/>
              <dgm:constr type="w" for="ch" forName="Accent3" refType="w" fact="0.2409"/>
              <dgm:constr type="h" for="ch" forName="Accent3" refType="h" fact="0.2344"/>
              <dgm:constr type="l" for="ch" forName="Image2" refType="w" fact="0.4944"/>
              <dgm:constr type="t" for="ch" forName="Image2" refType="h" fact="0"/>
              <dgm:constr type="w" for="ch" forName="Image2" refType="w" fact="0.2205"/>
              <dgm:constr type="h" for="ch" forName="Image2" refType="h" fact="0.3806"/>
              <dgm:constr type="l" for="ch" forName="Accent2" refType="w" fact="0.508"/>
              <dgm:constr type="t" for="ch" forName="Accent2" refType="h" fact="0.0231"/>
              <dgm:constr type="w" for="ch" forName="Accent2" refType="w" fact="0.1932"/>
              <dgm:constr type="h" for="ch" forName="Accent2" refType="h" fact="0.3343"/>
              <dgm:constr type="l" for="ch" forName="Text1" refType="w" fact="0.1774"/>
              <dgm:constr type="t" for="ch" forName="Text1" refType="h" fact="0.8032"/>
              <dgm:constr type="w" for="ch" forName="Text1" refType="w" fact="0.5091"/>
              <dgm:constr type="h" for="ch" forName="Text1" refType="h" fact="0.1499"/>
              <dgm:constr type="l" for="ch" forName="Text2" refType="w" fact="0.5078"/>
              <dgm:constr type="t" for="ch" forName="Text2" refType="h" fact="0.2575"/>
              <dgm:constr type="w" for="ch" forName="Text2" refType="w" fact="0.1932"/>
              <dgm:constr type="h" for="ch" forName="Text2" refType="h" fact="0.0999"/>
              <dgm:constr type="l" for="ch" forName="Text3" refType="w" fact="0.7455"/>
              <dgm:constr type="t" for="ch" forName="Text3" refType="h" fact="0.7974"/>
              <dgm:constr type="w" for="ch" forName="Text3" refType="w" fact="0.2409"/>
              <dgm:constr type="h" for="ch" forName="Text3" refType="h" fact="0.0999"/>
              <dgm:constr type="l" for="ch" forName="Text4" refType="w" fact="0.0136"/>
              <dgm:constr type="t" for="ch" forName="Text4" refType="h" fact="0.8647"/>
              <dgm:constr type="w" for="ch" forName="Text4" refType="w" fact="0.1045"/>
              <dgm:constr type="h" for="ch" forName="Text4" refType="h" fact="0.0999"/>
            </dgm:constrLst>
          </dgm:if>
          <dgm:if name="Name8" axis="ch" ptType="node" func="cnt" op="equ" val="5">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l" for="ch" forName="Image1" refType="w" fact="0.1498"/>
              <dgm:constr type="t" for="ch" forName="Image1" refType="h" fact="0.2921"/>
              <dgm:constr type="w" for="ch" forName="Image1" refType="w" fact="0.5634"/>
              <dgm:constr type="h" for="ch" forName="Image1" refType="h" fact="0.417"/>
              <dgm:constr type="l" for="ch" forName="Accent1" refType="w" fact="0.1774"/>
              <dgm:constr type="t" for="ch" forName="Accent1" refType="h" fact="0.3236"/>
              <dgm:constr type="w" for="ch" forName="Accent1" refType="w" fact="0.5091"/>
              <dgm:constr type="h" for="ch" forName="Accent1" refType="h" fact="0.3515"/>
              <dgm:constr type="l" for="ch" forName="Image4" refType="w" fact="0"/>
              <dgm:constr type="t" for="ch" forName="Image4" refType="h" fact="0.539"/>
              <dgm:constr type="w" for="ch" forName="Image4" refType="w" fact="0.1316"/>
              <dgm:constr type="h" for="ch" forName="Image4" refType="h" fact="0.1604"/>
              <dgm:constr type="l" for="ch" forName="Accent4" refType="w" fact="0.0136"/>
              <dgm:constr type="t" for="ch" forName="Accent4" refType="h" fact="0.5559"/>
              <dgm:constr type="w" for="ch" forName="Accent4" refType="w" fact="0.1045"/>
              <dgm:constr type="h" for="ch" forName="Accent4" refType="h" fact="0.1281"/>
              <dgm:constr type="l" for="ch" forName="Image5" refType="w" fact="0.6287"/>
              <dgm:constr type="t" for="ch" forName="Image5" refType="h" fact="0.7301"/>
              <dgm:constr type="w" for="ch" forName="Image5" refType="w" fact="0.2318"/>
              <dgm:constr type="h" for="ch" forName="Image5" refType="h" fact="0.2699"/>
              <dgm:constr type="l" for="ch" forName="Accent5" refType="w" fact="0.642"/>
              <dgm:constr type="t" for="ch" forName="Accent5" refType="h" fact="0.7467"/>
              <dgm:constr type="w" for="ch" forName="Accent5" refType="w" fact="0.2045"/>
              <dgm:constr type="h" for="ch" forName="Accent5" refType="h" fact="0.2371"/>
              <dgm:constr type="l" for="ch" forName="Image3" refType="w" fact="0.7318"/>
              <dgm:constr type="t" for="ch" forName="Image3" refType="h" fact="0.4536"/>
              <dgm:constr type="w" for="ch" forName="Image3" refType="w" fact="0.2682"/>
              <dgm:constr type="h" for="ch" forName="Image3" refType="h" fact="0.1989"/>
              <dgm:constr type="l" for="ch" forName="Accent3" refType="w" fact="0.7455"/>
              <dgm:constr type="t" for="ch" forName="Accent3" refType="h" fact="0.4701"/>
              <dgm:constr type="w" for="ch" forName="Accent3" refType="w" fact="0.2409"/>
              <dgm:constr type="h" for="ch" forName="Accent3" refType="h" fact="0.1662"/>
              <dgm:constr type="l" for="ch" forName="Image2" refType="w" fact="0.4944"/>
              <dgm:constr type="t" for="ch" forName="Image2" refType="h" fact="0"/>
              <dgm:constr type="w" for="ch" forName="Image2" refType="w" fact="0.2205"/>
              <dgm:constr type="h" for="ch" forName="Image2" refType="h" fact="0.2699"/>
              <dgm:constr type="l" for="ch" forName="Accent2" refType="w" fact="0.508"/>
              <dgm:constr type="t" for="ch" forName="Accent2" refType="h" fact="0.0164"/>
              <dgm:constr type="w" for="ch" forName="Accent2" refType="w" fact="0.1932"/>
              <dgm:constr type="h" for="ch" forName="Accent2" refType="h" fact="0.2371"/>
              <dgm:constr type="l" for="ch" forName="Text1" refType="w" fact="0.1774"/>
              <dgm:constr type="t" for="ch" forName="Text1" refType="h" fact="0.5695"/>
              <dgm:constr type="w" for="ch" forName="Text1" refType="w" fact="0.5091"/>
              <dgm:constr type="h" for="ch" forName="Text1" refType="h" fact="0.1063"/>
              <dgm:constr type="l" for="ch" forName="Text2" refType="w" fact="0.5078"/>
              <dgm:constr type="t" for="ch" forName="Text2" refType="h" fact="0.1826"/>
              <dgm:constr type="w" for="ch" forName="Text2" refType="w" fact="0.1932"/>
              <dgm:constr type="h" for="ch" forName="Text2" refType="h" fact="0.0709"/>
              <dgm:constr type="l" for="ch" forName="Text3" refType="w" fact="0.7455"/>
              <dgm:constr type="t" for="ch" forName="Text3" refType="h" fact="0.5655"/>
              <dgm:constr type="w" for="ch" forName="Text3" refType="w" fact="0.2409"/>
              <dgm:constr type="h" for="ch" forName="Text3" refType="h" fact="0.0709"/>
              <dgm:constr type="l" for="ch" forName="Text5" refType="w" fact="0.642"/>
              <dgm:constr type="t" for="ch" forName="Text5" refType="h" fact="0.9129"/>
              <dgm:constr type="w" for="ch" forName="Text5" refType="w" fact="0.2045"/>
              <dgm:constr type="h" for="ch" forName="Text5" refType="h" fact="0.0709"/>
              <dgm:constr type="l" for="ch" forName="Text4" refType="w" fact="0.0136"/>
              <dgm:constr type="t" for="ch" forName="Text4" refType="h" fact="0.6132"/>
              <dgm:constr type="w" for="ch" forName="Text4" refType="w" fact="0.1045"/>
              <dgm:constr type="h" for="ch" forName="Text4" refType="h" fact="0.0709"/>
            </dgm:constrLst>
          </dgm:if>
          <dgm:else name="Name9">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primFontSz" for="des" forName="Text6" refType="primFontSz" refFor="des" refForName="Text1" op="equ"/>
              <dgm:constr type="l" for="ch" forName="Image1" refType="w" fact="0.1498"/>
              <dgm:constr type="t" for="ch" forName="Image1" refType="h" fact="0.2921"/>
              <dgm:constr type="w" for="ch" forName="Image1" refType="w" fact="0.5634"/>
              <dgm:constr type="h" for="ch" forName="Image1" refType="h" fact="0.417"/>
              <dgm:constr type="l" for="ch" forName="Accent1" refType="w" fact="0.1774"/>
              <dgm:constr type="t" for="ch" forName="Accent1" refType="h" fact="0.3236"/>
              <dgm:constr type="w" for="ch" forName="Accent1" refType="w" fact="0.5091"/>
              <dgm:constr type="h" for="ch" forName="Accent1" refType="h" fact="0.3515"/>
              <dgm:constr type="l" for="ch" forName="Image4" refType="w" fact="0"/>
              <dgm:constr type="t" for="ch" forName="Image4" refType="h" fact="0.539"/>
              <dgm:constr type="w" for="ch" forName="Image4" refType="w" fact="0.1316"/>
              <dgm:constr type="h" for="ch" forName="Image4" refType="h" fact="0.1604"/>
              <dgm:constr type="l" for="ch" forName="Accent4" refType="w" fact="0.0136"/>
              <dgm:constr type="t" for="ch" forName="Accent4" refType="h" fact="0.5559"/>
              <dgm:constr type="w" for="ch" forName="Accent4" refType="w" fact="0.1045"/>
              <dgm:constr type="h" for="ch" forName="Accent4" refType="h" fact="0.1281"/>
              <dgm:constr type="l" for="ch" forName="Image5" refType="w" fact="0.6287"/>
              <dgm:constr type="t" for="ch" forName="Image5" refType="h" fact="0.7301"/>
              <dgm:constr type="w" for="ch" forName="Image5" refType="w" fact="0.2318"/>
              <dgm:constr type="h" for="ch" forName="Image5" refType="h" fact="0.2699"/>
              <dgm:constr type="l" for="ch" forName="Accent5" refType="w" fact="0.642"/>
              <dgm:constr type="t" for="ch" forName="Accent5" refType="h" fact="0.7467"/>
              <dgm:constr type="w" for="ch" forName="Accent5" refType="w" fact="0.2045"/>
              <dgm:constr type="h" for="ch" forName="Accent5" refType="h" fact="0.2371"/>
              <dgm:constr type="l" for="ch" forName="Image3" refType="w" fact="0.7318"/>
              <dgm:constr type="t" for="ch" forName="Image3" refType="h" fact="0.4536"/>
              <dgm:constr type="w" for="ch" forName="Image3" refType="w" fact="0.2682"/>
              <dgm:constr type="h" for="ch" forName="Image3" refType="h" fact="0.1989"/>
              <dgm:constr type="l" for="ch" forName="Accent3" refType="w" fact="0.7455"/>
              <dgm:constr type="t" for="ch" forName="Accent3" refType="h" fact="0.4701"/>
              <dgm:constr type="w" for="ch" forName="Accent3" refType="w" fact="0.2409"/>
              <dgm:constr type="h" for="ch" forName="Accent3" refType="h" fact="0.1662"/>
              <dgm:constr type="l" for="ch" forName="Image2" refType="w" fact="0.4944"/>
              <dgm:constr type="t" for="ch" forName="Image2" refType="h" fact="0"/>
              <dgm:constr type="w" for="ch" forName="Image2" refType="w" fact="0.2205"/>
              <dgm:constr type="h" for="ch" forName="Image2" refType="h" fact="0.2699"/>
              <dgm:constr type="l" for="ch" forName="Accent2" refType="w" fact="0.508"/>
              <dgm:constr type="t" for="ch" forName="Accent2" refType="h" fact="0.0164"/>
              <dgm:constr type="w" for="ch" forName="Accent2" refType="w" fact="0.1932"/>
              <dgm:constr type="h" for="ch" forName="Accent2" refType="h" fact="0.2371"/>
              <dgm:constr type="l" for="ch" forName="Text1" refType="w" fact="0.1774"/>
              <dgm:constr type="t" for="ch" forName="Text1" refType="h" fact="0.5695"/>
              <dgm:constr type="w" for="ch" forName="Text1" refType="w" fact="0.5091"/>
              <dgm:constr type="h" for="ch" forName="Text1" refType="h" fact="0.1063"/>
              <dgm:constr type="l" for="ch" forName="Image6" refType="w" fact="0.151"/>
              <dgm:constr type="t" for="ch" forName="Image6" refType="h" fact="0.7301"/>
              <dgm:constr type="w" for="ch" forName="Image6" refType="w" fact="0.2361"/>
              <dgm:constr type="h" for="ch" forName="Image6" refType="h" fact="0.1604"/>
              <dgm:constr type="l" for="ch" forName="Accent6" refType="w" fact="0.1648"/>
              <dgm:constr type="t" for="ch" forName="Accent6" refType="h" fact="0.7467"/>
              <dgm:constr type="w" for="ch" forName="Accent6" refType="w" fact="0.2091"/>
              <dgm:constr type="h" for="ch" forName="Accent6" refType="h" fact="0.1281"/>
              <dgm:constr type="l" for="ch" forName="Text2" refType="w" fact="0.5078"/>
              <dgm:constr type="t" for="ch" forName="Text2" refType="h" fact="0.1826"/>
              <dgm:constr type="w" for="ch" forName="Text2" refType="w" fact="0.1932"/>
              <dgm:constr type="h" for="ch" forName="Text2" refType="h" fact="0.0709"/>
              <dgm:constr type="l" for="ch" forName="Text3" refType="w" fact="0.7455"/>
              <dgm:constr type="t" for="ch" forName="Text3" refType="h" fact="0.5655"/>
              <dgm:constr type="w" for="ch" forName="Text3" refType="w" fact="0.2409"/>
              <dgm:constr type="h" for="ch" forName="Text3" refType="h" fact="0.0709"/>
              <dgm:constr type="l" for="ch" forName="Text5" refType="w" fact="0.642"/>
              <dgm:constr type="t" for="ch" forName="Text5" refType="h" fact="0.9129"/>
              <dgm:constr type="w" for="ch" forName="Text5" refType="w" fact="0.2045"/>
              <dgm:constr type="h" for="ch" forName="Text5" refType="h" fact="0.0709"/>
              <dgm:constr type="l" for="ch" forName="Text6" refType="w" fact="0.1648"/>
              <dgm:constr type="t" for="ch" forName="Text6" refType="h" fact="0.8039"/>
              <dgm:constr type="w" for="ch" forName="Text6" refType="w" fact="0.2091"/>
              <dgm:constr type="h" for="ch" forName="Text6" refType="h" fact="0.0709"/>
              <dgm:constr type="l" for="ch" forName="Text4" refType="w" fact="0.0136"/>
              <dgm:constr type="t" for="ch" forName="Text4" refType="h" fact="0.6132"/>
              <dgm:constr type="w" for="ch" forName="Text4" refType="w" fact="0.1045"/>
              <dgm:constr type="h" for="ch" forName="Text4" refType="h" fact="0.0709"/>
            </dgm:constrLst>
          </dgm:else>
        </dgm:choose>
      </dgm:if>
      <dgm:else name="Name10">
        <dgm:choose name="Name11">
          <dgm:if name="Name12" axis="ch" ptType="node" func="cnt" op="equ" val="1">
            <dgm:alg type="composite">
              <dgm:param type="ar" val="1.62"/>
            </dgm:alg>
            <dgm:constrLst>
              <dgm:constr type="primFontSz" for="des" forName="Text1" val="65"/>
              <dgm:constr type="l" for="ch" forName="Image1" refType="w" fact="0"/>
              <dgm:constr type="t" for="ch" forName="Image1" refType="h" fact="0"/>
              <dgm:constr type="w" for="ch" forName="Image1" refType="w"/>
              <dgm:constr type="h" for="ch" forName="Image1" refType="h"/>
              <dgm:constr type="l" for="ch" forName="Accent1" refType="w" fact="0.0491"/>
              <dgm:constr type="t" for="ch" forName="Accent1" refType="h" fact="0.0756"/>
              <dgm:constr type="w" for="ch" forName="Accent1" refType="w" fact="0.9035"/>
              <dgm:constr type="h" for="ch" forName="Accent1" refType="h" fact="0.8429"/>
              <dgm:constr type="l" for="ch" forName="Text1" refType="w" fact="0.0491"/>
              <dgm:constr type="t" for="ch" forName="Text1" refType="h" fact="0.6654"/>
              <dgm:constr type="w" for="ch" forName="Text1" refType="w" fact="0.9035"/>
              <dgm:constr type="h" for="ch" forName="Text1" refType="h" fact="0.2548"/>
            </dgm:constrLst>
          </dgm:if>
          <dgm:if name="Name13" axis="ch" ptType="node" func="cnt" op="equ" val="2">
            <dgm:alg type="composite">
              <dgm:param type="ar" val="0.9528"/>
            </dgm:alg>
            <dgm:constrLst>
              <dgm:constr type="primFontSz" for="des" forName="Text1" val="65"/>
              <dgm:constr type="primFontSz" for="des" forName="Text2" refType="primFontSz" refFor="des" refForName="Text1" op="equ"/>
              <dgm:constr type="r" for="ch" forName="Image1" refType="w"/>
              <dgm:constr type="t" for="ch" forName="Image1" refType="h" fact="0.4119"/>
              <dgm:constr type="w" for="ch" forName="Image1" refType="w" fact="0.997"/>
              <dgm:constr type="h" for="ch" forName="Image1" refType="h" fact="0.5881"/>
              <dgm:constr type="r" for="ch" forName="Accent1" refType="w" fact="0.951"/>
              <dgm:constr type="t" for="ch" forName="Accent1" refType="h" fact="0.4563"/>
              <dgm:constr type="w" for="ch" forName="Accent1" refType="w" fact="0.9008"/>
              <dgm:constr type="h" for="ch" forName="Accent1" refType="h" fact="0.4958"/>
              <dgm:constr type="r" for="ch" forName="Image2" refType="w" fact="0.3901"/>
              <dgm:constr type="t" for="ch" forName="Image2" refType="h" fact="0"/>
              <dgm:constr type="w" for="ch" forName="Image2" refType="w" fact="0.3901"/>
              <dgm:constr type="h" for="ch" forName="Image2" refType="h" fact="0.3806"/>
              <dgm:constr type="r" for="ch" forName="Accent2" refType="w" fact="0.3662"/>
              <dgm:constr type="t" for="ch" forName="Accent2" refType="h" fact="0.0231"/>
              <dgm:constr type="w" for="ch" forName="Accent2" refType="w" fact="0.3418"/>
              <dgm:constr type="h" for="ch" forName="Accent2" refType="h" fact="0.3343"/>
              <dgm:constr type="r" for="ch" forName="Text1" refType="w" fact="0.951"/>
              <dgm:constr type="t" for="ch" forName="Text1" refType="h" fact="0.8032"/>
              <dgm:constr type="w" for="ch" forName="Text1" refType="w" fact="0.9008"/>
              <dgm:constr type="h" for="ch" forName="Text1" refType="h" fact="0.1499"/>
              <dgm:constr type="r" for="ch" forName="Text2" refType="w" fact="0.3665"/>
              <dgm:constr type="t" for="ch" forName="Text2" refType="h" fact="0.2575"/>
              <dgm:constr type="w" for="ch" forName="Text2" refType="w" fact="0.3418"/>
              <dgm:constr type="h" for="ch" forName="Text2" refType="h" fact="0.0999"/>
            </dgm:constrLst>
          </dgm:if>
          <dgm:if name="Name14" axis="ch" ptType="node" func="cnt" op="equ" val="3">
            <dgm:alg type="composite">
              <dgm:param type="ar" val="1.4351"/>
            </dgm:alg>
            <dgm:constrLst>
              <dgm:constr type="primFontSz" for="des" forName="Text1" val="65"/>
              <dgm:constr type="primFontSz" for="des" forName="Text2" refType="primFontSz" refFor="des" refForName="Text1" op="equ"/>
              <dgm:constr type="primFontSz" for="des" forName="Text3" refType="primFontSz" refFor="des" refForName="Text1" op="equ"/>
              <dgm:constr type="r" for="ch" forName="Image1" refType="w"/>
              <dgm:constr type="t" for="ch" forName="Image1" refType="h" fact="0.4119"/>
              <dgm:constr type="w" for="ch" forName="Image1" refType="w" fact="0.6627"/>
              <dgm:constr type="h" for="ch" forName="Image1" refType="h" fact="0.5881"/>
              <dgm:constr type="r" for="ch" forName="Accent1" refType="w" fact="0.9674"/>
              <dgm:constr type="t" for="ch" forName="Accent1" refType="h" fact="0.4563"/>
              <dgm:constr type="w" for="ch" forName="Accent1" refType="w" fact="0.5988"/>
              <dgm:constr type="h" for="ch" forName="Accent1" refType="h" fact="0.4958"/>
              <dgm:constr type="r" for="ch" forName="Image3" refType="w" fact="0.3154"/>
              <dgm:constr type="t" for="ch" forName="Image3" refType="h" fact="0.6397"/>
              <dgm:constr type="w" for="ch" forName="Image3" refType="w" fact="0.3154"/>
              <dgm:constr type="h" for="ch" forName="Image3" refType="h" fact="0.2805"/>
              <dgm:constr type="r" for="ch" forName="Accent3" refType="w" fact="0.2994"/>
              <dgm:constr type="t" for="ch" forName="Accent3" refType="h" fact="0.6629"/>
              <dgm:constr type="w" for="ch" forName="Accent3" refType="w" fact="0.2833"/>
              <dgm:constr type="h" for="ch" forName="Accent3" refType="h" fact="0.2344"/>
              <dgm:constr type="r" for="ch" forName="Image2" refType="w" fact="0.5946"/>
              <dgm:constr type="t" for="ch" forName="Image2" refType="h" fact="0"/>
              <dgm:constr type="w" for="ch" forName="Image2" refType="w" fact="0.2593"/>
              <dgm:constr type="h" for="ch" forName="Image2" refType="h" fact="0.3806"/>
              <dgm:constr type="r" for="ch" forName="Accent2" refType="w" fact="0.5787"/>
              <dgm:constr type="t" for="ch" forName="Accent2" refType="h" fact="0.0231"/>
              <dgm:constr type="w" for="ch" forName="Accent2" refType="w" fact="0.2272"/>
              <dgm:constr type="h" for="ch" forName="Accent2" refType="h" fact="0.3343"/>
              <dgm:constr type="r" for="ch" forName="Text1" refType="w" fact="0.9674"/>
              <dgm:constr type="t" for="ch" forName="Text1" refType="h" fact="0.8032"/>
              <dgm:constr type="w" for="ch" forName="Text1" refType="w" fact="0.5988"/>
              <dgm:constr type="h" for="ch" forName="Text1" refType="h" fact="0.1499"/>
              <dgm:constr type="r" for="ch" forName="Text2" refType="w" fact="0.5789"/>
              <dgm:constr type="t" for="ch" forName="Text2" refType="h" fact="0.2575"/>
              <dgm:constr type="w" for="ch" forName="Text2" refType="w" fact="0.2272"/>
              <dgm:constr type="h" for="ch" forName="Text2" refType="h" fact="0.0999"/>
              <dgm:constr type="r" for="ch" forName="Text3" refType="w" fact="0.2994"/>
              <dgm:constr type="t" for="ch" forName="Text3" refType="h" fact="0.7974"/>
              <dgm:constr type="w" for="ch" forName="Text3" refType="w" fact="0.2833"/>
              <dgm:constr type="h" for="ch" forName="Text3" refType="h" fact="0.0999"/>
            </dgm:constrLst>
          </dgm:if>
          <dgm:if name="Name15" axis="ch" ptType="node" func="cnt" op="equ" val="4">
            <dgm:alg type="composite">
              <dgm:param type="ar" val="1.6922"/>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r" for="ch" forName="Image1" refType="w" fact="0.8502"/>
              <dgm:constr type="t" for="ch" forName="Image1" refType="h" fact="0.4119"/>
              <dgm:constr type="w" for="ch" forName="Image1" refType="w" fact="0.5634"/>
              <dgm:constr type="h" for="ch" forName="Image1" refType="h" fact="0.5881"/>
              <dgm:constr type="r" for="ch" forName="Accent1" refType="w" fact="0.8226"/>
              <dgm:constr type="t" for="ch" forName="Accent1" refType="h" fact="0.4563"/>
              <dgm:constr type="w" for="ch" forName="Accent1" refType="w" fact="0.5091"/>
              <dgm:constr type="h" for="ch" forName="Accent1" refType="h" fact="0.4958"/>
              <dgm:constr type="r" for="ch" forName="Image4" refType="w"/>
              <dgm:constr type="t" for="ch" forName="Image4" refType="h" fact="0.7601"/>
              <dgm:constr type="w" for="ch" forName="Image4" refType="w" fact="0.1316"/>
              <dgm:constr type="h" for="ch" forName="Image4" refType="h" fact="0.2262"/>
              <dgm:constr type="r" for="ch" forName="Accent4" refType="w" fact="0.9864"/>
              <dgm:constr type="t" for="ch" forName="Accent4" refType="h" fact="0.7839"/>
              <dgm:constr type="w" for="ch" forName="Accent4" refType="w" fact="0.1045"/>
              <dgm:constr type="h" for="ch" forName="Accent4" refType="h" fact="0.1806"/>
              <dgm:constr type="r" for="ch" forName="Image3" refType="w" fact="0.2682"/>
              <dgm:constr type="t" for="ch" forName="Image3" refType="h" fact="0.6397"/>
              <dgm:constr type="w" for="ch" forName="Image3" refType="w" fact="0.2682"/>
              <dgm:constr type="h" for="ch" forName="Image3" refType="h" fact="0.2805"/>
              <dgm:constr type="r" for="ch" forName="Accent3" refType="w" fact="0.2545"/>
              <dgm:constr type="t" for="ch" forName="Accent3" refType="h" fact="0.6629"/>
              <dgm:constr type="w" for="ch" forName="Accent3" refType="w" fact="0.2409"/>
              <dgm:constr type="h" for="ch" forName="Accent3" refType="h" fact="0.2344"/>
              <dgm:constr type="r" for="ch" forName="Image2" refType="w" fact="0.5056"/>
              <dgm:constr type="t" for="ch" forName="Image2" refType="h" fact="0"/>
              <dgm:constr type="w" for="ch" forName="Image2" refType="w" fact="0.2205"/>
              <dgm:constr type="h" for="ch" forName="Image2" refType="h" fact="0.3806"/>
              <dgm:constr type="r" for="ch" forName="Accent2" refType="w" fact="0.492"/>
              <dgm:constr type="t" for="ch" forName="Accent2" refType="h" fact="0.0231"/>
              <dgm:constr type="w" for="ch" forName="Accent2" refType="w" fact="0.1932"/>
              <dgm:constr type="h" for="ch" forName="Accent2" refType="h" fact="0.3343"/>
              <dgm:constr type="r" for="ch" forName="Text1" refType="w" fact="0.8226"/>
              <dgm:constr type="t" for="ch" forName="Text1" refType="h" fact="0.8032"/>
              <dgm:constr type="w" for="ch" forName="Text1" refType="w" fact="0.5091"/>
              <dgm:constr type="h" for="ch" forName="Text1" refType="h" fact="0.1499"/>
              <dgm:constr type="r" for="ch" forName="Text2" refType="w" fact="0.4922"/>
              <dgm:constr type="t" for="ch" forName="Text2" refType="h" fact="0.2575"/>
              <dgm:constr type="w" for="ch" forName="Text2" refType="w" fact="0.1932"/>
              <dgm:constr type="h" for="ch" forName="Text2" refType="h" fact="0.0999"/>
              <dgm:constr type="r" for="ch" forName="Text3" refType="w" fact="0.2545"/>
              <dgm:constr type="t" for="ch" forName="Text3" refType="h" fact="0.7974"/>
              <dgm:constr type="w" for="ch" forName="Text3" refType="w" fact="0.2409"/>
              <dgm:constr type="h" for="ch" forName="Text3" refType="h" fact="0.0999"/>
              <dgm:constr type="r" for="ch" forName="Text4" refType="w" fact="0.9864"/>
              <dgm:constr type="t" for="ch" forName="Text4" refType="h" fact="0.8647"/>
              <dgm:constr type="w" for="ch" forName="Text4" refType="w" fact="0.1045"/>
              <dgm:constr type="h" for="ch" forName="Text4" refType="h" fact="0.0999"/>
            </dgm:constrLst>
          </dgm:if>
          <dgm:if name="Name16" axis="ch" ptType="node" func="cnt" op="equ" val="5">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r" for="ch" forName="Image1" refType="w" fact="0.8502"/>
              <dgm:constr type="t" for="ch" forName="Image1" refType="h" fact="0.2921"/>
              <dgm:constr type="w" for="ch" forName="Image1" refType="w" fact="0.5634"/>
              <dgm:constr type="h" for="ch" forName="Image1" refType="h" fact="0.417"/>
              <dgm:constr type="r" for="ch" forName="Accent1" refType="w" fact="0.8226"/>
              <dgm:constr type="t" for="ch" forName="Accent1" refType="h" fact="0.3236"/>
              <dgm:constr type="w" for="ch" forName="Accent1" refType="w" fact="0.5091"/>
              <dgm:constr type="h" for="ch" forName="Accent1" refType="h" fact="0.3515"/>
              <dgm:constr type="r" for="ch" forName="Image4" refType="w"/>
              <dgm:constr type="t" for="ch" forName="Image4" refType="h" fact="0.539"/>
              <dgm:constr type="w" for="ch" forName="Image4" refType="w" fact="0.1316"/>
              <dgm:constr type="h" for="ch" forName="Image4" refType="h" fact="0.1604"/>
              <dgm:constr type="r" for="ch" forName="Accent4" refType="w" fact="0.9864"/>
              <dgm:constr type="t" for="ch" forName="Accent4" refType="h" fact="0.5559"/>
              <dgm:constr type="w" for="ch" forName="Accent4" refType="w" fact="0.1045"/>
              <dgm:constr type="h" for="ch" forName="Accent4" refType="h" fact="0.1281"/>
              <dgm:constr type="r" for="ch" forName="Image5" refType="w" fact="0.3723"/>
              <dgm:constr type="t" for="ch" forName="Image5" refType="h" fact="0.7301"/>
              <dgm:constr type="w" for="ch" forName="Image5" refType="w" fact="0.2318"/>
              <dgm:constr type="h" for="ch" forName="Image5" refType="h" fact="0.2699"/>
              <dgm:constr type="r" for="ch" forName="Accent5" refType="w" fact="0.358"/>
              <dgm:constr type="t" for="ch" forName="Accent5" refType="h" fact="0.7467"/>
              <dgm:constr type="w" for="ch" forName="Accent5" refType="w" fact="0.2045"/>
              <dgm:constr type="h" for="ch" forName="Accent5" refType="h" fact="0.2371"/>
              <dgm:constr type="r" for="ch" forName="Image3" refType="w" fact="0.2682"/>
              <dgm:constr type="t" for="ch" forName="Image3" refType="h" fact="0.4536"/>
              <dgm:constr type="w" for="ch" forName="Image3" refType="w" fact="0.2682"/>
              <dgm:constr type="h" for="ch" forName="Image3" refType="h" fact="0.1989"/>
              <dgm:constr type="r" for="ch" forName="Accent3" refType="w" fact="0.2545"/>
              <dgm:constr type="t" for="ch" forName="Accent3" refType="h" fact="0.4701"/>
              <dgm:constr type="w" for="ch" forName="Accent3" refType="w" fact="0.2409"/>
              <dgm:constr type="h" for="ch" forName="Accent3" refType="h" fact="0.1662"/>
              <dgm:constr type="r" for="ch" forName="Image2" refType="w" fact="0.5056"/>
              <dgm:constr type="t" for="ch" forName="Image2" refType="h" fact="0"/>
              <dgm:constr type="w" for="ch" forName="Image2" refType="w" fact="0.2205"/>
              <dgm:constr type="h" for="ch" forName="Image2" refType="h" fact="0.2699"/>
              <dgm:constr type="r" for="ch" forName="Accent2" refType="w" fact="0.492"/>
              <dgm:constr type="t" for="ch" forName="Accent2" refType="h" fact="0.0164"/>
              <dgm:constr type="w" for="ch" forName="Accent2" refType="w" fact="0.1932"/>
              <dgm:constr type="h" for="ch" forName="Accent2" refType="h" fact="0.2371"/>
              <dgm:constr type="r" for="ch" forName="Text1" refType="w" fact="0.8226"/>
              <dgm:constr type="t" for="ch" forName="Text1" refType="h" fact="0.5695"/>
              <dgm:constr type="w" for="ch" forName="Text1" refType="w" fact="0.5091"/>
              <dgm:constr type="h" for="ch" forName="Text1" refType="h" fact="0.1063"/>
              <dgm:constr type="r" for="ch" forName="Text2" refType="w" fact="0.4922"/>
              <dgm:constr type="t" for="ch" forName="Text2" refType="h" fact="0.1826"/>
              <dgm:constr type="w" for="ch" forName="Text2" refType="w" fact="0.1932"/>
              <dgm:constr type="h" for="ch" forName="Text2" refType="h" fact="0.0709"/>
              <dgm:constr type="r" for="ch" forName="Text3" refType="w" fact="0.2545"/>
              <dgm:constr type="t" for="ch" forName="Text3" refType="h" fact="0.5655"/>
              <dgm:constr type="w" for="ch" forName="Text3" refType="w" fact="0.2409"/>
              <dgm:constr type="h" for="ch" forName="Text3" refType="h" fact="0.0709"/>
              <dgm:constr type="r" for="ch" forName="Text5" refType="w" fact="0.358"/>
              <dgm:constr type="t" for="ch" forName="Text5" refType="h" fact="0.9129"/>
              <dgm:constr type="w" for="ch" forName="Text5" refType="w" fact="0.2045"/>
              <dgm:constr type="h" for="ch" forName="Text5" refType="h" fact="0.0709"/>
              <dgm:constr type="r" for="ch" forName="Text4" refType="w" fact="0.9864"/>
              <dgm:constr type="t" for="ch" forName="Text4" refType="h" fact="0.6132"/>
              <dgm:constr type="w" for="ch" forName="Text4" refType="w" fact="0.1045"/>
              <dgm:constr type="h" for="ch" forName="Text4" refType="h" fact="0.0709"/>
            </dgm:constrLst>
          </dgm:if>
          <dgm:else name="Name17">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primFontSz" for="des" forName="Text6" refType="primFontSz" refFor="des" refForName="Text1" op="equ"/>
              <dgm:constr type="r" for="ch" forName="Image1" refType="w" fact="0.8502"/>
              <dgm:constr type="t" for="ch" forName="Image1" refType="h" fact="0.2921"/>
              <dgm:constr type="w" for="ch" forName="Image1" refType="w" fact="0.5634"/>
              <dgm:constr type="h" for="ch" forName="Image1" refType="h" fact="0.417"/>
              <dgm:constr type="r" for="ch" forName="Accent1" refType="w" fact="0.8226"/>
              <dgm:constr type="t" for="ch" forName="Accent1" refType="h" fact="0.3236"/>
              <dgm:constr type="w" for="ch" forName="Accent1" refType="w" fact="0.5091"/>
              <dgm:constr type="h" for="ch" forName="Accent1" refType="h" fact="0.3515"/>
              <dgm:constr type="r" for="ch" forName="Image4" refType="w"/>
              <dgm:constr type="t" for="ch" forName="Image4" refType="h" fact="0.539"/>
              <dgm:constr type="w" for="ch" forName="Image4" refType="w" fact="0.1316"/>
              <dgm:constr type="h" for="ch" forName="Image4" refType="h" fact="0.1604"/>
              <dgm:constr type="r" for="ch" forName="Accent4" refType="w" fact="0.9864"/>
              <dgm:constr type="t" for="ch" forName="Accent4" refType="h" fact="0.5559"/>
              <dgm:constr type="w" for="ch" forName="Accent4" refType="w" fact="0.1045"/>
              <dgm:constr type="h" for="ch" forName="Accent4" refType="h" fact="0.1281"/>
              <dgm:constr type="r" for="ch" forName="Image5" refType="w" fact="0.3713"/>
              <dgm:constr type="t" for="ch" forName="Image5" refType="h" fact="0.7301"/>
              <dgm:constr type="w" for="ch" forName="Image5" refType="w" fact="0.2318"/>
              <dgm:constr type="h" for="ch" forName="Image5" refType="h" fact="0.2699"/>
              <dgm:constr type="r" for="ch" forName="Accent5" refType="w" fact="0.358"/>
              <dgm:constr type="t" for="ch" forName="Accent5" refType="h" fact="0.7467"/>
              <dgm:constr type="w" for="ch" forName="Accent5" refType="w" fact="0.2045"/>
              <dgm:constr type="h" for="ch" forName="Accent5" refType="h" fact="0.2371"/>
              <dgm:constr type="r" for="ch" forName="Image3" refType="w" fact="0.2682"/>
              <dgm:constr type="t" for="ch" forName="Image3" refType="h" fact="0.4536"/>
              <dgm:constr type="w" for="ch" forName="Image3" refType="w" fact="0.2682"/>
              <dgm:constr type="h" for="ch" forName="Image3" refType="h" fact="0.1989"/>
              <dgm:constr type="r" for="ch" forName="Accent3" refType="w" fact="0.2545"/>
              <dgm:constr type="t" for="ch" forName="Accent3" refType="h" fact="0.4701"/>
              <dgm:constr type="w" for="ch" forName="Accent3" refType="w" fact="0.2409"/>
              <dgm:constr type="h" for="ch" forName="Accent3" refType="h" fact="0.1662"/>
              <dgm:constr type="r" for="ch" forName="Image2" refType="w" fact="0.5056"/>
              <dgm:constr type="t" for="ch" forName="Image2" refType="h" fact="0"/>
              <dgm:constr type="w" for="ch" forName="Image2" refType="w" fact="0.2205"/>
              <dgm:constr type="h" for="ch" forName="Image2" refType="h" fact="0.2699"/>
              <dgm:constr type="r" for="ch" forName="Accent2" refType="w" fact="0.492"/>
              <dgm:constr type="t" for="ch" forName="Accent2" refType="h" fact="0.0164"/>
              <dgm:constr type="w" for="ch" forName="Accent2" refType="w" fact="0.1932"/>
              <dgm:constr type="h" for="ch" forName="Accent2" refType="h" fact="0.2371"/>
              <dgm:constr type="r" for="ch" forName="Text1" refType="w" fact="0.8226"/>
              <dgm:constr type="t" for="ch" forName="Text1" refType="h" fact="0.5695"/>
              <dgm:constr type="w" for="ch" forName="Text1" refType="w" fact="0.5091"/>
              <dgm:constr type="h" for="ch" forName="Text1" refType="h" fact="0.1063"/>
              <dgm:constr type="r" for="ch" forName="Image6" refType="w" fact="0.849"/>
              <dgm:constr type="t" for="ch" forName="Image6" refType="h" fact="0.7301"/>
              <dgm:constr type="w" for="ch" forName="Image6" refType="w" fact="0.2361"/>
              <dgm:constr type="h" for="ch" forName="Image6" refType="h" fact="0.1604"/>
              <dgm:constr type="r" for="ch" forName="Accent6" refType="w" fact="0.8352"/>
              <dgm:constr type="t" for="ch" forName="Accent6" refType="h" fact="0.7467"/>
              <dgm:constr type="w" for="ch" forName="Accent6" refType="w" fact="0.2091"/>
              <dgm:constr type="h" for="ch" forName="Accent6" refType="h" fact="0.1281"/>
              <dgm:constr type="r" for="ch" forName="Text2" refType="w" fact="0.4922"/>
              <dgm:constr type="t" for="ch" forName="Text2" refType="h" fact="0.1826"/>
              <dgm:constr type="w" for="ch" forName="Text2" refType="w" fact="0.1932"/>
              <dgm:constr type="h" for="ch" forName="Text2" refType="h" fact="0.0709"/>
              <dgm:constr type="r" for="ch" forName="Text3" refType="w" fact="0.2545"/>
              <dgm:constr type="t" for="ch" forName="Text3" refType="h" fact="0.5655"/>
              <dgm:constr type="w" for="ch" forName="Text3" refType="w" fact="0.2409"/>
              <dgm:constr type="h" for="ch" forName="Text3" refType="h" fact="0.0709"/>
              <dgm:constr type="r" for="ch" forName="Text5" refType="w" fact="0.358"/>
              <dgm:constr type="t" for="ch" forName="Text5" refType="h" fact="0.9129"/>
              <dgm:constr type="w" for="ch" forName="Text5" refType="w" fact="0.2045"/>
              <dgm:constr type="h" for="ch" forName="Text5" refType="h" fact="0.0709"/>
              <dgm:constr type="r" for="ch" forName="Text6" refType="w" fact="0.8352"/>
              <dgm:constr type="t" for="ch" forName="Text6" refType="h" fact="0.8039"/>
              <dgm:constr type="w" for="ch" forName="Text6" refType="w" fact="0.2091"/>
              <dgm:constr type="h" for="ch" forName="Text6" refType="h" fact="0.0709"/>
              <dgm:constr type="r" for="ch" forName="Text4" refType="w" fact="0.9864"/>
              <dgm:constr type="t" for="ch" forName="Text4" refType="h" fact="0.6132"/>
              <dgm:constr type="w" for="ch" forName="Text4" refType="w" fact="0.1045"/>
              <dgm:constr type="h" for="ch" forName="Text4" refType="h" fact="0.0709"/>
            </dgm:constrLst>
          </dgm:else>
        </dgm:choose>
      </dgm:else>
    </dgm:choose>
    <dgm:forEach name="wrapper" axis="self" ptType="parTrans">
      <dgm:forEach name="ImageRepeat" axis="self">
        <dgm:layoutNode name="Image" styleLbl="alignImgPlace1">
          <dgm:alg type="sp"/>
          <dgm:shape xmlns:r="http://schemas.openxmlformats.org/officeDocument/2006/relationships" type="rect" r:blip="" blipPhldr="1">
            <dgm:adjLst/>
          </dgm:shape>
          <dgm:presOf/>
        </dgm:layoutNode>
      </dgm:forEach>
      <dgm:forEach name="accentRepeat" axis="self">
        <dgm:layoutNode name="Accent" styleLbl="parChTrans1D1">
          <dgm:alg type="sp"/>
          <dgm:shape xmlns:r="http://schemas.openxmlformats.org/officeDocument/2006/relationships" type="rect" r:blip="">
            <dgm:adjLst/>
          </dgm:shape>
          <dgm:presOf/>
        </dgm:layoutNode>
      </dgm:forEach>
    </dgm:forEach>
    <dgm:forEach name="Name18" axis="ch" ptType="node" cnt="1">
      <dgm:layoutNode name="Image1">
        <dgm:alg type="sp"/>
        <dgm:shape xmlns:r="http://schemas.openxmlformats.org/officeDocument/2006/relationships" r:blip="">
          <dgm:adjLst/>
        </dgm:shape>
        <dgm:presOf/>
        <dgm:forEach name="Name19" ref="ImageRepeat"/>
      </dgm:layoutNode>
      <dgm:layoutNode name="Accent1">
        <dgm:alg type="sp"/>
        <dgm:shape xmlns:r="http://schemas.openxmlformats.org/officeDocument/2006/relationships" r:blip="">
          <dgm:adjLst/>
        </dgm:shape>
        <dgm:presOf/>
        <dgm:constrLst/>
        <dgm:forEach name="Name20" ref="accentRepeat"/>
      </dgm:layoutNode>
      <dgm:layoutNode name="Text1" styleLbl="alignImgPlace1">
        <dgm:varLst>
          <dgm:chMax val="0"/>
          <dgm:chPref val="0"/>
          <dgm:bulletEnabled val="1"/>
        </dgm:varLst>
        <dgm:alg type="tx">
          <dgm:param type="parTxLTRAlign" val="r"/>
          <dgm:param type="shpTxLTRAlignCh" val="r"/>
          <dgm:param type="txAnchorVert" val="b"/>
          <dgm:param type="txAnchorVertCh" val="b"/>
          <dgm:param type="lnSpPar" val="100"/>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1" axis="ch" ptType="node" st="2" cnt="1">
      <dgm:layoutNode name="Image2">
        <dgm:alg type="sp"/>
        <dgm:shape xmlns:r="http://schemas.openxmlformats.org/officeDocument/2006/relationships" r:blip="">
          <dgm:adjLst/>
        </dgm:shape>
        <dgm:presOf/>
        <dgm:forEach name="Name22" ref="ImageRepeat"/>
      </dgm:layoutNode>
      <dgm:layoutNode name="Accent2">
        <dgm:alg type="sp"/>
        <dgm:shape xmlns:r="http://schemas.openxmlformats.org/officeDocument/2006/relationships" r:blip="">
          <dgm:adjLst/>
        </dgm:shape>
        <dgm:presOf/>
        <dgm:constrLst/>
        <dgm:forEach name="Name23" ref="accentRepeat"/>
      </dgm:layoutNode>
      <dgm:layoutNode name="Text2"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4" axis="ch" ptType="node" st="3" cnt="1">
      <dgm:layoutNode name="Image3">
        <dgm:alg type="sp"/>
        <dgm:shape xmlns:r="http://schemas.openxmlformats.org/officeDocument/2006/relationships" r:blip="">
          <dgm:adjLst/>
        </dgm:shape>
        <dgm:presOf/>
        <dgm:forEach name="Name25" ref="ImageRepeat"/>
      </dgm:layoutNode>
      <dgm:layoutNode name="Accent3">
        <dgm:alg type="sp"/>
        <dgm:shape xmlns:r="http://schemas.openxmlformats.org/officeDocument/2006/relationships" r:blip="">
          <dgm:adjLst/>
        </dgm:shape>
        <dgm:presOf/>
        <dgm:constrLst/>
        <dgm:forEach name="Name26" ref="accentRepeat"/>
      </dgm:layoutNode>
      <dgm:layoutNode name="Text3"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7" axis="ch" ptType="node" st="4" cnt="1">
      <dgm:layoutNode name="Image4">
        <dgm:alg type="sp"/>
        <dgm:shape xmlns:r="http://schemas.openxmlformats.org/officeDocument/2006/relationships" r:blip="">
          <dgm:adjLst/>
        </dgm:shape>
        <dgm:presOf/>
        <dgm:forEach name="Name28" ref="ImageRepeat"/>
      </dgm:layoutNode>
      <dgm:layoutNode name="Accent4">
        <dgm:alg type="sp"/>
        <dgm:shape xmlns:r="http://schemas.openxmlformats.org/officeDocument/2006/relationships" r:blip="">
          <dgm:adjLst/>
        </dgm:shape>
        <dgm:presOf/>
        <dgm:constrLst/>
        <dgm:forEach name="Name29" ref="accentRepeat"/>
      </dgm:layoutNode>
      <dgm:layoutNode name="Text4"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30" axis="ch" ptType="node" st="5" cnt="1">
      <dgm:layoutNode name="Image5">
        <dgm:alg type="sp"/>
        <dgm:shape xmlns:r="http://schemas.openxmlformats.org/officeDocument/2006/relationships" r:blip="">
          <dgm:adjLst/>
        </dgm:shape>
        <dgm:presOf/>
        <dgm:forEach name="Name31" ref="ImageRepeat"/>
      </dgm:layoutNode>
      <dgm:layoutNode name="Accent5">
        <dgm:alg type="sp"/>
        <dgm:shape xmlns:r="http://schemas.openxmlformats.org/officeDocument/2006/relationships" r:blip="">
          <dgm:adjLst/>
        </dgm:shape>
        <dgm:presOf/>
        <dgm:constrLst/>
        <dgm:forEach name="Name32" ref="accentRepeat"/>
      </dgm:layoutNode>
      <dgm:layoutNode name="Text5"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33" axis="ch" ptType="node" st="6" cnt="1">
      <dgm:layoutNode name="Image6">
        <dgm:alg type="sp"/>
        <dgm:shape xmlns:r="http://schemas.openxmlformats.org/officeDocument/2006/relationships" r:blip="">
          <dgm:adjLst/>
        </dgm:shape>
        <dgm:presOf/>
        <dgm:forEach name="Name34" ref="ImageRepeat"/>
      </dgm:layoutNode>
      <dgm:layoutNode name="Accent6">
        <dgm:alg type="sp"/>
        <dgm:shape xmlns:r="http://schemas.openxmlformats.org/officeDocument/2006/relationships" r:blip="">
          <dgm:adjLst/>
        </dgm:shape>
        <dgm:presOf/>
        <dgm:constrLst/>
        <dgm:forEach name="Name35" ref="accentRepeat"/>
      </dgm:layoutNode>
      <dgm:layoutNode name="Text6"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5514DB-7D86-4043-B3E9-D98AB0B0D748}" type="datetimeFigureOut">
              <a:rPr lang="en-US" smtClean="0"/>
              <a:t>1/14/2022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EF9754-04E6-4315-A829-004CF16B7A26}" type="slidenum">
              <a:rPr lang="en-US" smtClean="0"/>
              <a:t>‹#›</a:t>
            </a:fld>
            <a:endParaRPr lang="en-US"/>
          </a:p>
        </p:txBody>
      </p:sp>
    </p:spTree>
    <p:extLst>
      <p:ext uri="{BB962C8B-B14F-4D97-AF65-F5344CB8AC3E}">
        <p14:creationId xmlns:p14="http://schemas.microsoft.com/office/powerpoint/2010/main" val="338930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ge30cd7e80a_0_9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4" name="Google Shape;1214;ge30cd7e80a_0_9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0"/>
        <p:cNvGrpSpPr/>
        <p:nvPr/>
      </p:nvGrpSpPr>
      <p:grpSpPr>
        <a:xfrm>
          <a:off x="0" y="0"/>
          <a:ext cx="0" cy="0"/>
          <a:chOff x="0" y="0"/>
          <a:chExt cx="0" cy="0"/>
        </a:xfrm>
      </p:grpSpPr>
      <p:sp>
        <p:nvSpPr>
          <p:cNvPr id="1881" name="Google Shape;1881;ga90788db5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2" name="Google Shape;1882;ga90788db5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1"/>
        <p:cNvGrpSpPr/>
        <p:nvPr/>
      </p:nvGrpSpPr>
      <p:grpSpPr>
        <a:xfrm>
          <a:off x="0" y="0"/>
          <a:ext cx="0" cy="0"/>
          <a:chOff x="0" y="0"/>
          <a:chExt cx="0" cy="0"/>
        </a:xfrm>
      </p:grpSpPr>
      <p:sp>
        <p:nvSpPr>
          <p:cNvPr id="1622" name="Google Shape;1622;ga950446a0d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3" name="Google Shape;1623;ga950446a0d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e4409c116f_0_5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e4409c116f_0_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e4409c116f_0_5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e4409c116f_0_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1" name="Google Shape;151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8584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ge609c09cc8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5" name="Google Shape;1185;ge609c09cc8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ge457fa09d0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5" name="Google Shape;1145;ge457fa09d0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1587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e4409c116f_0_5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e4409c116f_0_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c6ac5e8787_2_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c6ac5e8787_2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e4409c116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e4409c116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ge457fa09d0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5" name="Google Shape;1145;ge457fa09d0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39351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71898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01944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01944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01944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97c78d6248_0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97c78d6248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ge30cd7e80a_0_8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8" name="Google Shape;1108;ge30cd7e80a_0_8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dd96cb869d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dd96cb869d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97c78d6248_0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97c78d6248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e4409c116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e4409c116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3571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e4409c116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e4409c116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4090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e4409c116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e4409c116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55377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e4409c116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e4409c116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96706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e4409c116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e4409c116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3163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e4409c116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e4409c116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66187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e4409c116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e4409c116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71103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ge457fa09d0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5" name="Google Shape;1145;ge457fa09d0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5920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ge457fa09d0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5" name="Google Shape;1145;ge457fa09d0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1754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ge457fa09d0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5" name="Google Shape;1145;ge457fa09d0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13.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2.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image" Target="../media/image16.png"/></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4.png"/></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7.xml"/><Relationship Id="rId4" Type="http://schemas.openxmlformats.org/officeDocument/2006/relationships/hyperlink" Target="http://bit.ly/2TtBDfr" TargetMode="Externa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4.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9.png"/></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9.pn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9.png"/></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1.xml"/><Relationship Id="rId4" Type="http://schemas.openxmlformats.org/officeDocument/2006/relationships/hyperlink" Target="https://www.freepik.com/" TargetMode="Externa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13.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3.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13.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13.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3.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3.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13.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13.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13.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3.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3.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3.xml"/></Relationships>
</file>

<file path=ppt/slideLayouts/_rels/slideLayout267.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46.jpg"/><Relationship Id="rId1" Type="http://schemas.openxmlformats.org/officeDocument/2006/relationships/slideMaster" Target="../slideMasters/slideMaster13.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3.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bit.ly/2Tynxth" TargetMode="External"/><Relationship Id="rId7"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13.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13.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13.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1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080300" y="606867"/>
            <a:ext cx="10213600" cy="5644400"/>
          </a:xfrm>
          <a:prstGeom prst="roundRect">
            <a:avLst>
              <a:gd name="adj" fmla="val 5073"/>
            </a:avLst>
          </a:prstGeom>
          <a:solidFill>
            <a:schemeClr val="accent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0" name="Google Shape;10;p2"/>
          <p:cNvPicPr preferRelativeResize="0"/>
          <p:nvPr/>
        </p:nvPicPr>
        <p:blipFill rotWithShape="1">
          <a:blip r:embed="rId2">
            <a:alphaModFix amt="50000"/>
          </a:blip>
          <a:srcRect l="1244" t="8847" b="8855"/>
          <a:stretch/>
        </p:blipFill>
        <p:spPr>
          <a:xfrm>
            <a:off x="1093300" y="620333"/>
            <a:ext cx="10187600" cy="5618800"/>
          </a:xfrm>
          <a:prstGeom prst="roundRect">
            <a:avLst>
              <a:gd name="adj" fmla="val 4826"/>
            </a:avLst>
          </a:prstGeom>
          <a:noFill/>
          <a:ln>
            <a:noFill/>
          </a:ln>
        </p:spPr>
      </p:pic>
      <p:grpSp>
        <p:nvGrpSpPr>
          <p:cNvPr id="11" name="Google Shape;11;p2"/>
          <p:cNvGrpSpPr/>
          <p:nvPr/>
        </p:nvGrpSpPr>
        <p:grpSpPr>
          <a:xfrm>
            <a:off x="898109" y="928367"/>
            <a:ext cx="432433" cy="5001400"/>
            <a:chOff x="673581" y="696275"/>
            <a:chExt cx="324325" cy="3751050"/>
          </a:xfrm>
        </p:grpSpPr>
        <p:grpSp>
          <p:nvGrpSpPr>
            <p:cNvPr id="12" name="Google Shape;12;p2"/>
            <p:cNvGrpSpPr/>
            <p:nvPr/>
          </p:nvGrpSpPr>
          <p:grpSpPr>
            <a:xfrm rot="-5400000">
              <a:off x="-918069" y="2531350"/>
              <a:ext cx="3751050" cy="80900"/>
              <a:chOff x="1871500" y="2227875"/>
              <a:chExt cx="3751050" cy="80900"/>
            </a:xfrm>
          </p:grpSpPr>
          <p:sp>
            <p:nvSpPr>
              <p:cNvPr id="13" name="Google Shape;13;p2"/>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2"/>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 name="Google Shape;39;p2"/>
          <p:cNvSpPr txBox="1">
            <a:spLocks noGrp="1"/>
          </p:cNvSpPr>
          <p:nvPr>
            <p:ph type="ctrTitle"/>
          </p:nvPr>
        </p:nvSpPr>
        <p:spPr>
          <a:xfrm>
            <a:off x="2398167" y="1097167"/>
            <a:ext cx="7817200" cy="3331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5200"/>
              <a:buNone/>
              <a:defRPr sz="7200">
                <a:solidFill>
                  <a:schemeClr val="dk2"/>
                </a:solidFill>
                <a:latin typeface="Playfair Display Regular"/>
                <a:ea typeface="Playfair Display Regular"/>
                <a:cs typeface="Playfair Display Regular"/>
                <a:sym typeface="Playfair Display Regular"/>
              </a:defRPr>
            </a:lvl1pPr>
            <a:lvl2pPr lvl="1" algn="ctr">
              <a:spcBef>
                <a:spcPts val="0"/>
              </a:spcBef>
              <a:spcAft>
                <a:spcPts val="0"/>
              </a:spcAft>
              <a:buClr>
                <a:schemeClr val="dk2"/>
              </a:buClr>
              <a:buSzPts val="5200"/>
              <a:buNone/>
              <a:defRPr sz="6933">
                <a:solidFill>
                  <a:schemeClr val="dk2"/>
                </a:solidFill>
              </a:defRPr>
            </a:lvl2pPr>
            <a:lvl3pPr lvl="2" algn="ctr">
              <a:spcBef>
                <a:spcPts val="0"/>
              </a:spcBef>
              <a:spcAft>
                <a:spcPts val="0"/>
              </a:spcAft>
              <a:buClr>
                <a:schemeClr val="dk2"/>
              </a:buClr>
              <a:buSzPts val="5200"/>
              <a:buNone/>
              <a:defRPr sz="6933">
                <a:solidFill>
                  <a:schemeClr val="dk2"/>
                </a:solidFill>
              </a:defRPr>
            </a:lvl3pPr>
            <a:lvl4pPr lvl="3" algn="ctr">
              <a:spcBef>
                <a:spcPts val="0"/>
              </a:spcBef>
              <a:spcAft>
                <a:spcPts val="0"/>
              </a:spcAft>
              <a:buClr>
                <a:schemeClr val="dk2"/>
              </a:buClr>
              <a:buSzPts val="5200"/>
              <a:buNone/>
              <a:defRPr sz="6933">
                <a:solidFill>
                  <a:schemeClr val="dk2"/>
                </a:solidFill>
              </a:defRPr>
            </a:lvl4pPr>
            <a:lvl5pPr lvl="4" algn="ctr">
              <a:spcBef>
                <a:spcPts val="0"/>
              </a:spcBef>
              <a:spcAft>
                <a:spcPts val="0"/>
              </a:spcAft>
              <a:buClr>
                <a:schemeClr val="dk2"/>
              </a:buClr>
              <a:buSzPts val="5200"/>
              <a:buNone/>
              <a:defRPr sz="6933">
                <a:solidFill>
                  <a:schemeClr val="dk2"/>
                </a:solidFill>
              </a:defRPr>
            </a:lvl5pPr>
            <a:lvl6pPr lvl="5" algn="ctr">
              <a:spcBef>
                <a:spcPts val="0"/>
              </a:spcBef>
              <a:spcAft>
                <a:spcPts val="0"/>
              </a:spcAft>
              <a:buClr>
                <a:schemeClr val="dk2"/>
              </a:buClr>
              <a:buSzPts val="5200"/>
              <a:buNone/>
              <a:defRPr sz="6933">
                <a:solidFill>
                  <a:schemeClr val="dk2"/>
                </a:solidFill>
              </a:defRPr>
            </a:lvl6pPr>
            <a:lvl7pPr lvl="6" algn="ctr">
              <a:spcBef>
                <a:spcPts val="0"/>
              </a:spcBef>
              <a:spcAft>
                <a:spcPts val="0"/>
              </a:spcAft>
              <a:buClr>
                <a:schemeClr val="dk2"/>
              </a:buClr>
              <a:buSzPts val="5200"/>
              <a:buNone/>
              <a:defRPr sz="6933">
                <a:solidFill>
                  <a:schemeClr val="dk2"/>
                </a:solidFill>
              </a:defRPr>
            </a:lvl7pPr>
            <a:lvl8pPr lvl="7" algn="ctr">
              <a:spcBef>
                <a:spcPts val="0"/>
              </a:spcBef>
              <a:spcAft>
                <a:spcPts val="0"/>
              </a:spcAft>
              <a:buClr>
                <a:schemeClr val="dk2"/>
              </a:buClr>
              <a:buSzPts val="5200"/>
              <a:buNone/>
              <a:defRPr sz="6933">
                <a:solidFill>
                  <a:schemeClr val="dk2"/>
                </a:solidFill>
              </a:defRPr>
            </a:lvl8pPr>
            <a:lvl9pPr lvl="8" algn="ctr">
              <a:spcBef>
                <a:spcPts val="0"/>
              </a:spcBef>
              <a:spcAft>
                <a:spcPts val="0"/>
              </a:spcAft>
              <a:buClr>
                <a:schemeClr val="dk2"/>
              </a:buClr>
              <a:buSzPts val="5200"/>
              <a:buNone/>
              <a:defRPr sz="6933">
                <a:solidFill>
                  <a:schemeClr val="dk2"/>
                </a:solidFill>
              </a:defRPr>
            </a:lvl9pPr>
          </a:lstStyle>
          <a:p>
            <a:endParaRPr/>
          </a:p>
        </p:txBody>
      </p:sp>
      <p:sp>
        <p:nvSpPr>
          <p:cNvPr id="40" name="Google Shape;40;p2"/>
          <p:cNvSpPr txBox="1">
            <a:spLocks noGrp="1"/>
          </p:cNvSpPr>
          <p:nvPr>
            <p:ph type="subTitle" idx="1"/>
          </p:nvPr>
        </p:nvSpPr>
        <p:spPr>
          <a:xfrm>
            <a:off x="2398167" y="5028733"/>
            <a:ext cx="7817200" cy="575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dk2"/>
              </a:buClr>
              <a:buSzPts val="2800"/>
              <a:buNone/>
              <a:defRPr>
                <a:solidFill>
                  <a:schemeClr val="dk2"/>
                </a:solidFill>
                <a:latin typeface="Lato"/>
                <a:ea typeface="Lato"/>
                <a:cs typeface="Lato"/>
                <a:sym typeface="Lato"/>
              </a:defRPr>
            </a:lvl1pPr>
            <a:lvl2pPr lvl="1" algn="ctr">
              <a:lnSpc>
                <a:spcPct val="100000"/>
              </a:lnSpc>
              <a:spcBef>
                <a:spcPts val="0"/>
              </a:spcBef>
              <a:spcAft>
                <a:spcPts val="0"/>
              </a:spcAft>
              <a:buClr>
                <a:schemeClr val="dk2"/>
              </a:buClr>
              <a:buSzPts val="2800"/>
              <a:buNone/>
              <a:defRPr sz="3733">
                <a:solidFill>
                  <a:schemeClr val="dk2"/>
                </a:solidFill>
              </a:defRPr>
            </a:lvl2pPr>
            <a:lvl3pPr lvl="2" algn="ctr">
              <a:lnSpc>
                <a:spcPct val="100000"/>
              </a:lnSpc>
              <a:spcBef>
                <a:spcPts val="0"/>
              </a:spcBef>
              <a:spcAft>
                <a:spcPts val="0"/>
              </a:spcAft>
              <a:buClr>
                <a:schemeClr val="dk2"/>
              </a:buClr>
              <a:buSzPts val="2800"/>
              <a:buNone/>
              <a:defRPr sz="3733">
                <a:solidFill>
                  <a:schemeClr val="dk2"/>
                </a:solidFill>
              </a:defRPr>
            </a:lvl3pPr>
            <a:lvl4pPr lvl="3" algn="ctr">
              <a:lnSpc>
                <a:spcPct val="100000"/>
              </a:lnSpc>
              <a:spcBef>
                <a:spcPts val="0"/>
              </a:spcBef>
              <a:spcAft>
                <a:spcPts val="0"/>
              </a:spcAft>
              <a:buClr>
                <a:schemeClr val="dk2"/>
              </a:buClr>
              <a:buSzPts val="2800"/>
              <a:buNone/>
              <a:defRPr sz="3733">
                <a:solidFill>
                  <a:schemeClr val="dk2"/>
                </a:solidFill>
              </a:defRPr>
            </a:lvl4pPr>
            <a:lvl5pPr lvl="4" algn="ctr">
              <a:lnSpc>
                <a:spcPct val="100000"/>
              </a:lnSpc>
              <a:spcBef>
                <a:spcPts val="0"/>
              </a:spcBef>
              <a:spcAft>
                <a:spcPts val="0"/>
              </a:spcAft>
              <a:buClr>
                <a:schemeClr val="dk2"/>
              </a:buClr>
              <a:buSzPts val="2800"/>
              <a:buNone/>
              <a:defRPr sz="3733">
                <a:solidFill>
                  <a:schemeClr val="dk2"/>
                </a:solidFill>
              </a:defRPr>
            </a:lvl5pPr>
            <a:lvl6pPr lvl="5" algn="ctr">
              <a:lnSpc>
                <a:spcPct val="100000"/>
              </a:lnSpc>
              <a:spcBef>
                <a:spcPts val="0"/>
              </a:spcBef>
              <a:spcAft>
                <a:spcPts val="0"/>
              </a:spcAft>
              <a:buClr>
                <a:schemeClr val="dk2"/>
              </a:buClr>
              <a:buSzPts val="2800"/>
              <a:buNone/>
              <a:defRPr sz="3733">
                <a:solidFill>
                  <a:schemeClr val="dk2"/>
                </a:solidFill>
              </a:defRPr>
            </a:lvl6pPr>
            <a:lvl7pPr lvl="6" algn="ctr">
              <a:lnSpc>
                <a:spcPct val="100000"/>
              </a:lnSpc>
              <a:spcBef>
                <a:spcPts val="0"/>
              </a:spcBef>
              <a:spcAft>
                <a:spcPts val="0"/>
              </a:spcAft>
              <a:buClr>
                <a:schemeClr val="dk2"/>
              </a:buClr>
              <a:buSzPts val="2800"/>
              <a:buNone/>
              <a:defRPr sz="3733">
                <a:solidFill>
                  <a:schemeClr val="dk2"/>
                </a:solidFill>
              </a:defRPr>
            </a:lvl7pPr>
            <a:lvl8pPr lvl="7" algn="ctr">
              <a:lnSpc>
                <a:spcPct val="100000"/>
              </a:lnSpc>
              <a:spcBef>
                <a:spcPts val="0"/>
              </a:spcBef>
              <a:spcAft>
                <a:spcPts val="0"/>
              </a:spcAft>
              <a:buClr>
                <a:schemeClr val="dk2"/>
              </a:buClr>
              <a:buSzPts val="2800"/>
              <a:buNone/>
              <a:defRPr sz="3733">
                <a:solidFill>
                  <a:schemeClr val="dk2"/>
                </a:solidFill>
              </a:defRPr>
            </a:lvl8pPr>
            <a:lvl9pPr lvl="8" algn="ctr">
              <a:lnSpc>
                <a:spcPct val="100000"/>
              </a:lnSpc>
              <a:spcBef>
                <a:spcPts val="0"/>
              </a:spcBef>
              <a:spcAft>
                <a:spcPts val="0"/>
              </a:spcAft>
              <a:buClr>
                <a:schemeClr val="dk2"/>
              </a:buClr>
              <a:buSzPts val="2800"/>
              <a:buNone/>
              <a:defRPr sz="3733">
                <a:solidFill>
                  <a:schemeClr val="dk2"/>
                </a:solidFill>
              </a:defRPr>
            </a:lvl9pPr>
          </a:lstStyle>
          <a:p>
            <a:endParaRPr/>
          </a:p>
        </p:txBody>
      </p:sp>
      <p:pic>
        <p:nvPicPr>
          <p:cNvPr id="41" name="Google Shape;41;p2"/>
          <p:cNvPicPr preferRelativeResize="0"/>
          <p:nvPr/>
        </p:nvPicPr>
        <p:blipFill rotWithShape="1">
          <a:blip r:embed="rId3">
            <a:alphaModFix/>
          </a:blip>
          <a:srcRect l="5935" t="10036" b="9667"/>
          <a:stretch/>
        </p:blipFill>
        <p:spPr>
          <a:xfrm>
            <a:off x="9090733" y="3258867"/>
            <a:ext cx="3742968" cy="3880335"/>
          </a:xfrm>
          <a:prstGeom prst="rect">
            <a:avLst/>
          </a:prstGeom>
          <a:noFill/>
          <a:ln>
            <a:noFill/>
          </a:ln>
        </p:spPr>
      </p:pic>
      <p:pic>
        <p:nvPicPr>
          <p:cNvPr id="42" name="Google Shape;42;p2"/>
          <p:cNvPicPr preferRelativeResize="0"/>
          <p:nvPr/>
        </p:nvPicPr>
        <p:blipFill>
          <a:blip r:embed="rId4">
            <a:alphaModFix/>
          </a:blip>
          <a:stretch>
            <a:fillRect/>
          </a:stretch>
        </p:blipFill>
        <p:spPr>
          <a:xfrm rot="899967">
            <a:off x="1326376" y="536045"/>
            <a:ext cx="2210217" cy="2130643"/>
          </a:xfrm>
          <a:prstGeom prst="rect">
            <a:avLst/>
          </a:prstGeom>
          <a:noFill/>
          <a:ln>
            <a:noFill/>
          </a:ln>
        </p:spPr>
      </p:pic>
    </p:spTree>
    <p:extLst>
      <p:ext uri="{BB962C8B-B14F-4D97-AF65-F5344CB8AC3E}">
        <p14:creationId xmlns:p14="http://schemas.microsoft.com/office/powerpoint/2010/main" val="1711224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31"/>
        <p:cNvGrpSpPr/>
        <p:nvPr/>
      </p:nvGrpSpPr>
      <p:grpSpPr>
        <a:xfrm>
          <a:off x="0" y="0"/>
          <a:ext cx="0" cy="0"/>
          <a:chOff x="0" y="0"/>
          <a:chExt cx="0" cy="0"/>
        </a:xfrm>
      </p:grpSpPr>
      <p:sp>
        <p:nvSpPr>
          <p:cNvPr id="332" name="Google Shape;332;p13"/>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333" name="Google Shape;333;p13"/>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334" name="Google Shape;334;p13"/>
          <p:cNvPicPr preferRelativeResize="0"/>
          <p:nvPr/>
        </p:nvPicPr>
        <p:blipFill>
          <a:blip r:embed="rId3">
            <a:alphaModFix/>
          </a:blip>
          <a:stretch>
            <a:fillRect/>
          </a:stretch>
        </p:blipFill>
        <p:spPr>
          <a:xfrm rot="2159844">
            <a:off x="5309989" y="706453"/>
            <a:ext cx="1962955" cy="1832697"/>
          </a:xfrm>
          <a:prstGeom prst="rect">
            <a:avLst/>
          </a:prstGeom>
          <a:noFill/>
          <a:ln>
            <a:noFill/>
          </a:ln>
        </p:spPr>
      </p:pic>
      <p:sp>
        <p:nvSpPr>
          <p:cNvPr id="335" name="Google Shape;335;p13"/>
          <p:cNvSpPr txBox="1">
            <a:spLocks noGrp="1"/>
          </p:cNvSpPr>
          <p:nvPr>
            <p:ph type="title"/>
          </p:nvPr>
        </p:nvSpPr>
        <p:spPr>
          <a:xfrm>
            <a:off x="13571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336" name="Google Shape;336;p13"/>
          <p:cNvGrpSpPr/>
          <p:nvPr/>
        </p:nvGrpSpPr>
        <p:grpSpPr>
          <a:xfrm>
            <a:off x="898109" y="928367"/>
            <a:ext cx="432433" cy="5001400"/>
            <a:chOff x="673581" y="696275"/>
            <a:chExt cx="324325" cy="3751050"/>
          </a:xfrm>
        </p:grpSpPr>
        <p:grpSp>
          <p:nvGrpSpPr>
            <p:cNvPr id="337" name="Google Shape;337;p13"/>
            <p:cNvGrpSpPr/>
            <p:nvPr/>
          </p:nvGrpSpPr>
          <p:grpSpPr>
            <a:xfrm rot="-5400000">
              <a:off x="-918069" y="2531350"/>
              <a:ext cx="3751050" cy="80900"/>
              <a:chOff x="1871500" y="2227875"/>
              <a:chExt cx="3751050" cy="80900"/>
            </a:xfrm>
          </p:grpSpPr>
          <p:sp>
            <p:nvSpPr>
              <p:cNvPr id="338" name="Google Shape;338;p13"/>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3"/>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3"/>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3"/>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3"/>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3"/>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3"/>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3"/>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3"/>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3"/>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3"/>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3"/>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3"/>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1" name="Google Shape;351;p13"/>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3"/>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3"/>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3"/>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3"/>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3"/>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3"/>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3"/>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13"/>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3"/>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3"/>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3"/>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3"/>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4" name="Google Shape;364;p13"/>
          <p:cNvSpPr txBox="1">
            <a:spLocks noGrp="1"/>
          </p:cNvSpPr>
          <p:nvPr>
            <p:ph type="title" idx="2" hasCustomPrompt="1"/>
          </p:nvPr>
        </p:nvSpPr>
        <p:spPr>
          <a:xfrm>
            <a:off x="1520267" y="2273433"/>
            <a:ext cx="1744800" cy="12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65" name="Google Shape;365;p13"/>
          <p:cNvSpPr txBox="1">
            <a:spLocks noGrp="1"/>
          </p:cNvSpPr>
          <p:nvPr>
            <p:ph type="subTitle" idx="1"/>
          </p:nvPr>
        </p:nvSpPr>
        <p:spPr>
          <a:xfrm>
            <a:off x="3265067" y="2755900"/>
            <a:ext cx="2990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66" name="Google Shape;366;p13"/>
          <p:cNvSpPr txBox="1">
            <a:spLocks noGrp="1"/>
          </p:cNvSpPr>
          <p:nvPr>
            <p:ph type="subTitle" idx="3"/>
          </p:nvPr>
        </p:nvSpPr>
        <p:spPr>
          <a:xfrm>
            <a:off x="3265067" y="2273433"/>
            <a:ext cx="2990400" cy="5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367" name="Google Shape;367;p13"/>
          <p:cNvSpPr txBox="1">
            <a:spLocks noGrp="1"/>
          </p:cNvSpPr>
          <p:nvPr>
            <p:ph type="title" idx="4" hasCustomPrompt="1"/>
          </p:nvPr>
        </p:nvSpPr>
        <p:spPr>
          <a:xfrm>
            <a:off x="1520267" y="4176100"/>
            <a:ext cx="1744800" cy="124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8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68" name="Google Shape;368;p13"/>
          <p:cNvSpPr txBox="1">
            <a:spLocks noGrp="1"/>
          </p:cNvSpPr>
          <p:nvPr>
            <p:ph type="subTitle" idx="5"/>
          </p:nvPr>
        </p:nvSpPr>
        <p:spPr>
          <a:xfrm>
            <a:off x="3265067" y="4658567"/>
            <a:ext cx="2990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69" name="Google Shape;369;p13"/>
          <p:cNvSpPr txBox="1">
            <a:spLocks noGrp="1"/>
          </p:cNvSpPr>
          <p:nvPr>
            <p:ph type="subTitle" idx="6"/>
          </p:nvPr>
        </p:nvSpPr>
        <p:spPr>
          <a:xfrm>
            <a:off x="3265067" y="4176100"/>
            <a:ext cx="2990400" cy="5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370" name="Google Shape;370;p13"/>
          <p:cNvSpPr txBox="1">
            <a:spLocks noGrp="1"/>
          </p:cNvSpPr>
          <p:nvPr>
            <p:ph type="title" idx="7" hasCustomPrompt="1"/>
          </p:nvPr>
        </p:nvSpPr>
        <p:spPr>
          <a:xfrm>
            <a:off x="6327481" y="2273433"/>
            <a:ext cx="1744800" cy="12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71" name="Google Shape;371;p13"/>
          <p:cNvSpPr txBox="1">
            <a:spLocks noGrp="1"/>
          </p:cNvSpPr>
          <p:nvPr>
            <p:ph type="subTitle" idx="8"/>
          </p:nvPr>
        </p:nvSpPr>
        <p:spPr>
          <a:xfrm>
            <a:off x="8072267" y="2755900"/>
            <a:ext cx="2990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72" name="Google Shape;372;p13"/>
          <p:cNvSpPr txBox="1">
            <a:spLocks noGrp="1"/>
          </p:cNvSpPr>
          <p:nvPr>
            <p:ph type="subTitle" idx="9"/>
          </p:nvPr>
        </p:nvSpPr>
        <p:spPr>
          <a:xfrm>
            <a:off x="8072267" y="2273433"/>
            <a:ext cx="2990400" cy="5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373" name="Google Shape;373;p13"/>
          <p:cNvSpPr txBox="1">
            <a:spLocks noGrp="1"/>
          </p:cNvSpPr>
          <p:nvPr>
            <p:ph type="title" idx="13" hasCustomPrompt="1"/>
          </p:nvPr>
        </p:nvSpPr>
        <p:spPr>
          <a:xfrm>
            <a:off x="6327481" y="4176100"/>
            <a:ext cx="1744800" cy="124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8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74" name="Google Shape;374;p13"/>
          <p:cNvSpPr txBox="1">
            <a:spLocks noGrp="1"/>
          </p:cNvSpPr>
          <p:nvPr>
            <p:ph type="subTitle" idx="14"/>
          </p:nvPr>
        </p:nvSpPr>
        <p:spPr>
          <a:xfrm>
            <a:off x="8072267" y="4658567"/>
            <a:ext cx="2990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75" name="Google Shape;375;p13"/>
          <p:cNvSpPr txBox="1">
            <a:spLocks noGrp="1"/>
          </p:cNvSpPr>
          <p:nvPr>
            <p:ph type="subTitle" idx="15"/>
          </p:nvPr>
        </p:nvSpPr>
        <p:spPr>
          <a:xfrm>
            <a:off x="8072267" y="4176100"/>
            <a:ext cx="2990400" cy="5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pic>
        <p:nvPicPr>
          <p:cNvPr id="376" name="Google Shape;376;p13"/>
          <p:cNvPicPr preferRelativeResize="0"/>
          <p:nvPr/>
        </p:nvPicPr>
        <p:blipFill rotWithShape="1">
          <a:blip r:embed="rId4">
            <a:alphaModFix/>
          </a:blip>
          <a:srcRect l="31191" t="6832" r="25445" b="11919"/>
          <a:stretch/>
        </p:blipFill>
        <p:spPr>
          <a:xfrm>
            <a:off x="10700200" y="4176101"/>
            <a:ext cx="1235933" cy="2162100"/>
          </a:xfrm>
          <a:prstGeom prst="rect">
            <a:avLst/>
          </a:prstGeom>
          <a:noFill/>
          <a:ln>
            <a:noFill/>
          </a:ln>
        </p:spPr>
      </p:pic>
      <p:pic>
        <p:nvPicPr>
          <p:cNvPr id="377" name="Google Shape;377;p13"/>
          <p:cNvPicPr preferRelativeResize="0"/>
          <p:nvPr/>
        </p:nvPicPr>
        <p:blipFill rotWithShape="1">
          <a:blip r:embed="rId5">
            <a:alphaModFix/>
          </a:blip>
          <a:srcRect l="12533" t="15318" r="15227"/>
          <a:stretch/>
        </p:blipFill>
        <p:spPr>
          <a:xfrm rot="-5400000">
            <a:off x="9703534" y="694033"/>
            <a:ext cx="1627833" cy="1781600"/>
          </a:xfrm>
          <a:prstGeom prst="rect">
            <a:avLst/>
          </a:prstGeom>
          <a:noFill/>
          <a:ln>
            <a:noFill/>
          </a:ln>
        </p:spPr>
      </p:pic>
      <p:pic>
        <p:nvPicPr>
          <p:cNvPr id="378" name="Google Shape;378;p13"/>
          <p:cNvPicPr preferRelativeResize="0"/>
          <p:nvPr/>
        </p:nvPicPr>
        <p:blipFill rotWithShape="1">
          <a:blip r:embed="rId6">
            <a:alphaModFix/>
          </a:blip>
          <a:srcRect l="4825" t="18168" b="30009"/>
          <a:stretch/>
        </p:blipFill>
        <p:spPr>
          <a:xfrm flipH="1">
            <a:off x="960985" y="454579"/>
            <a:ext cx="2253367" cy="1145500"/>
          </a:xfrm>
          <a:prstGeom prst="rect">
            <a:avLst/>
          </a:prstGeom>
          <a:noFill/>
          <a:ln>
            <a:noFill/>
          </a:ln>
        </p:spPr>
      </p:pic>
    </p:spTree>
    <p:extLst>
      <p:ext uri="{BB962C8B-B14F-4D97-AF65-F5344CB8AC3E}">
        <p14:creationId xmlns:p14="http://schemas.microsoft.com/office/powerpoint/2010/main" val="225817580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7"/>
        <p:cNvGrpSpPr/>
        <p:nvPr/>
      </p:nvGrpSpPr>
      <p:grpSpPr>
        <a:xfrm>
          <a:off x="0" y="0"/>
          <a:ext cx="0" cy="0"/>
          <a:chOff x="0" y="0"/>
          <a:chExt cx="0" cy="0"/>
        </a:xfrm>
      </p:grpSpPr>
      <p:sp>
        <p:nvSpPr>
          <p:cNvPr id="158" name="Google Shape;158;p4"/>
          <p:cNvSpPr/>
          <p:nvPr/>
        </p:nvSpPr>
        <p:spPr>
          <a:xfrm rot="5776103">
            <a:off x="104216" y="-718511"/>
            <a:ext cx="6555659" cy="7072984"/>
          </a:xfrm>
          <a:custGeom>
            <a:avLst/>
            <a:gdLst/>
            <a:ahLst/>
            <a:cxnLst/>
            <a:rect l="l" t="t" r="r" b="b"/>
            <a:pathLst>
              <a:path w="2725" h="2940" extrusionOk="0">
                <a:moveTo>
                  <a:pt x="1656" y="1"/>
                </a:moveTo>
                <a:cubicBezTo>
                  <a:pt x="1373" y="1"/>
                  <a:pt x="1082" y="121"/>
                  <a:pt x="783" y="317"/>
                </a:cubicBezTo>
                <a:cubicBezTo>
                  <a:pt x="250" y="663"/>
                  <a:pt x="0" y="1127"/>
                  <a:pt x="104" y="1764"/>
                </a:cubicBezTo>
                <a:cubicBezTo>
                  <a:pt x="184" y="2270"/>
                  <a:pt x="549" y="2550"/>
                  <a:pt x="933" y="2819"/>
                </a:cubicBezTo>
                <a:cubicBezTo>
                  <a:pt x="1083" y="2903"/>
                  <a:pt x="1226" y="2940"/>
                  <a:pt x="1362" y="2940"/>
                </a:cubicBezTo>
                <a:cubicBezTo>
                  <a:pt x="1641" y="2940"/>
                  <a:pt x="1886" y="2783"/>
                  <a:pt x="2088" y="2558"/>
                </a:cubicBezTo>
                <a:cubicBezTo>
                  <a:pt x="2640" y="1940"/>
                  <a:pt x="2725" y="1204"/>
                  <a:pt x="2490" y="421"/>
                </a:cubicBezTo>
                <a:cubicBezTo>
                  <a:pt x="2222" y="125"/>
                  <a:pt x="1943" y="1"/>
                  <a:pt x="1656" y="1"/>
                </a:cubicBezTo>
                <a:close/>
              </a:path>
            </a:pathLst>
          </a:custGeom>
          <a:solidFill>
            <a:srgbClr val="FCEA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9" name="Google Shape;159;p4"/>
          <p:cNvGrpSpPr/>
          <p:nvPr/>
        </p:nvGrpSpPr>
        <p:grpSpPr>
          <a:xfrm rot="1324108" flipH="1">
            <a:off x="8417046" y="572720"/>
            <a:ext cx="685911" cy="733421"/>
            <a:chOff x="2106473" y="1676890"/>
            <a:chExt cx="514452" cy="550088"/>
          </a:xfrm>
        </p:grpSpPr>
        <p:sp>
          <p:nvSpPr>
            <p:cNvPr id="160" name="Google Shape;160;p4"/>
            <p:cNvSpPr/>
            <p:nvPr/>
          </p:nvSpPr>
          <p:spPr>
            <a:xfrm flipH="1">
              <a:off x="2106473" y="1676890"/>
              <a:ext cx="473670" cy="428343"/>
            </a:xfrm>
            <a:custGeom>
              <a:avLst/>
              <a:gdLst/>
              <a:ahLst/>
              <a:cxnLst/>
              <a:rect l="l" t="t" r="r" b="b"/>
              <a:pathLst>
                <a:path w="4669" h="4222" extrusionOk="0">
                  <a:moveTo>
                    <a:pt x="4385" y="0"/>
                  </a:moveTo>
                  <a:cubicBezTo>
                    <a:pt x="4155" y="0"/>
                    <a:pt x="3927" y="17"/>
                    <a:pt x="3701" y="48"/>
                  </a:cubicBezTo>
                  <a:cubicBezTo>
                    <a:pt x="3710" y="125"/>
                    <a:pt x="3710" y="202"/>
                    <a:pt x="3710" y="280"/>
                  </a:cubicBezTo>
                  <a:cubicBezTo>
                    <a:pt x="3710" y="297"/>
                    <a:pt x="3698" y="312"/>
                    <a:pt x="3682" y="312"/>
                  </a:cubicBezTo>
                  <a:cubicBezTo>
                    <a:pt x="3676" y="312"/>
                    <a:pt x="3669" y="309"/>
                    <a:pt x="3662" y="304"/>
                  </a:cubicBezTo>
                  <a:cubicBezTo>
                    <a:pt x="3589" y="241"/>
                    <a:pt x="3522" y="169"/>
                    <a:pt x="3464" y="91"/>
                  </a:cubicBezTo>
                  <a:cubicBezTo>
                    <a:pt x="3077" y="169"/>
                    <a:pt x="2704" y="299"/>
                    <a:pt x="2351" y="468"/>
                  </a:cubicBezTo>
                  <a:cubicBezTo>
                    <a:pt x="2366" y="555"/>
                    <a:pt x="2380" y="638"/>
                    <a:pt x="2390" y="725"/>
                  </a:cubicBezTo>
                  <a:cubicBezTo>
                    <a:pt x="2393" y="746"/>
                    <a:pt x="2379" y="759"/>
                    <a:pt x="2361" y="759"/>
                  </a:cubicBezTo>
                  <a:cubicBezTo>
                    <a:pt x="2355" y="759"/>
                    <a:pt x="2348" y="758"/>
                    <a:pt x="2342" y="754"/>
                  </a:cubicBezTo>
                  <a:cubicBezTo>
                    <a:pt x="2264" y="701"/>
                    <a:pt x="2192" y="647"/>
                    <a:pt x="2114" y="594"/>
                  </a:cubicBezTo>
                  <a:cubicBezTo>
                    <a:pt x="1809" y="768"/>
                    <a:pt x="1524" y="976"/>
                    <a:pt x="1268" y="1218"/>
                  </a:cubicBezTo>
                  <a:cubicBezTo>
                    <a:pt x="1282" y="1262"/>
                    <a:pt x="1302" y="1310"/>
                    <a:pt x="1316" y="1349"/>
                  </a:cubicBezTo>
                  <a:cubicBezTo>
                    <a:pt x="1325" y="1371"/>
                    <a:pt x="1310" y="1393"/>
                    <a:pt x="1288" y="1393"/>
                  </a:cubicBezTo>
                  <a:cubicBezTo>
                    <a:pt x="1286" y="1393"/>
                    <a:pt x="1284" y="1393"/>
                    <a:pt x="1282" y="1392"/>
                  </a:cubicBezTo>
                  <a:cubicBezTo>
                    <a:pt x="1234" y="1383"/>
                    <a:pt x="1185" y="1368"/>
                    <a:pt x="1132" y="1354"/>
                  </a:cubicBezTo>
                  <a:cubicBezTo>
                    <a:pt x="929" y="1566"/>
                    <a:pt x="745" y="1803"/>
                    <a:pt x="591" y="2060"/>
                  </a:cubicBezTo>
                  <a:cubicBezTo>
                    <a:pt x="624" y="2123"/>
                    <a:pt x="649" y="2190"/>
                    <a:pt x="673" y="2258"/>
                  </a:cubicBezTo>
                  <a:cubicBezTo>
                    <a:pt x="682" y="2276"/>
                    <a:pt x="666" y="2297"/>
                    <a:pt x="645" y="2297"/>
                  </a:cubicBezTo>
                  <a:cubicBezTo>
                    <a:pt x="643" y="2297"/>
                    <a:pt x="641" y="2297"/>
                    <a:pt x="639" y="2297"/>
                  </a:cubicBezTo>
                  <a:cubicBezTo>
                    <a:pt x="586" y="2287"/>
                    <a:pt x="532" y="2268"/>
                    <a:pt x="479" y="2253"/>
                  </a:cubicBezTo>
                  <a:cubicBezTo>
                    <a:pt x="421" y="2360"/>
                    <a:pt x="368" y="2466"/>
                    <a:pt x="320" y="2577"/>
                  </a:cubicBezTo>
                  <a:cubicBezTo>
                    <a:pt x="358" y="2626"/>
                    <a:pt x="383" y="2679"/>
                    <a:pt x="392" y="2737"/>
                  </a:cubicBezTo>
                  <a:cubicBezTo>
                    <a:pt x="392" y="2756"/>
                    <a:pt x="377" y="2769"/>
                    <a:pt x="361" y="2769"/>
                  </a:cubicBezTo>
                  <a:cubicBezTo>
                    <a:pt x="357" y="2769"/>
                    <a:pt x="353" y="2768"/>
                    <a:pt x="349" y="2766"/>
                  </a:cubicBezTo>
                  <a:lnTo>
                    <a:pt x="257" y="2737"/>
                  </a:lnTo>
                  <a:cubicBezTo>
                    <a:pt x="83" y="3211"/>
                    <a:pt x="0" y="3714"/>
                    <a:pt x="20" y="4222"/>
                  </a:cubicBezTo>
                  <a:cubicBezTo>
                    <a:pt x="436" y="4057"/>
                    <a:pt x="837" y="3869"/>
                    <a:pt x="1229" y="3656"/>
                  </a:cubicBezTo>
                  <a:cubicBezTo>
                    <a:pt x="1185" y="3588"/>
                    <a:pt x="1156" y="3516"/>
                    <a:pt x="1137" y="3438"/>
                  </a:cubicBezTo>
                  <a:cubicBezTo>
                    <a:pt x="1133" y="3421"/>
                    <a:pt x="1144" y="3399"/>
                    <a:pt x="1165" y="3399"/>
                  </a:cubicBezTo>
                  <a:cubicBezTo>
                    <a:pt x="1167" y="3399"/>
                    <a:pt x="1169" y="3399"/>
                    <a:pt x="1171" y="3400"/>
                  </a:cubicBezTo>
                  <a:cubicBezTo>
                    <a:pt x="1273" y="3419"/>
                    <a:pt x="1364" y="3463"/>
                    <a:pt x="1442" y="3530"/>
                  </a:cubicBezTo>
                  <a:cubicBezTo>
                    <a:pt x="1563" y="3463"/>
                    <a:pt x="1679" y="3390"/>
                    <a:pt x="1790" y="3313"/>
                  </a:cubicBezTo>
                  <a:cubicBezTo>
                    <a:pt x="1722" y="3153"/>
                    <a:pt x="1689" y="2974"/>
                    <a:pt x="1693" y="2800"/>
                  </a:cubicBezTo>
                  <a:cubicBezTo>
                    <a:pt x="1693" y="2784"/>
                    <a:pt x="1707" y="2774"/>
                    <a:pt x="1722" y="2774"/>
                  </a:cubicBezTo>
                  <a:cubicBezTo>
                    <a:pt x="1725" y="2774"/>
                    <a:pt x="1729" y="2775"/>
                    <a:pt x="1732" y="2776"/>
                  </a:cubicBezTo>
                  <a:cubicBezTo>
                    <a:pt x="1872" y="2863"/>
                    <a:pt x="2013" y="2959"/>
                    <a:pt x="2138" y="3066"/>
                  </a:cubicBezTo>
                  <a:cubicBezTo>
                    <a:pt x="2288" y="2955"/>
                    <a:pt x="2429" y="2839"/>
                    <a:pt x="2564" y="2722"/>
                  </a:cubicBezTo>
                  <a:cubicBezTo>
                    <a:pt x="2540" y="2655"/>
                    <a:pt x="2520" y="2592"/>
                    <a:pt x="2511" y="2524"/>
                  </a:cubicBezTo>
                  <a:cubicBezTo>
                    <a:pt x="2511" y="2503"/>
                    <a:pt x="2522" y="2489"/>
                    <a:pt x="2537" y="2489"/>
                  </a:cubicBezTo>
                  <a:cubicBezTo>
                    <a:pt x="2540" y="2489"/>
                    <a:pt x="2542" y="2490"/>
                    <a:pt x="2545" y="2490"/>
                  </a:cubicBezTo>
                  <a:cubicBezTo>
                    <a:pt x="2617" y="2500"/>
                    <a:pt x="2690" y="2519"/>
                    <a:pt x="2758" y="2543"/>
                  </a:cubicBezTo>
                  <a:cubicBezTo>
                    <a:pt x="2912" y="2398"/>
                    <a:pt x="3057" y="2248"/>
                    <a:pt x="3203" y="2094"/>
                  </a:cubicBezTo>
                  <a:cubicBezTo>
                    <a:pt x="3096" y="1958"/>
                    <a:pt x="3028" y="1799"/>
                    <a:pt x="3009" y="1634"/>
                  </a:cubicBezTo>
                  <a:cubicBezTo>
                    <a:pt x="3005" y="1614"/>
                    <a:pt x="3021" y="1598"/>
                    <a:pt x="3037" y="1598"/>
                  </a:cubicBezTo>
                  <a:cubicBezTo>
                    <a:pt x="3041" y="1598"/>
                    <a:pt x="3044" y="1599"/>
                    <a:pt x="3048" y="1600"/>
                  </a:cubicBezTo>
                  <a:cubicBezTo>
                    <a:pt x="3178" y="1668"/>
                    <a:pt x="3299" y="1760"/>
                    <a:pt x="3430" y="1828"/>
                  </a:cubicBezTo>
                  <a:cubicBezTo>
                    <a:pt x="3594" y="1634"/>
                    <a:pt x="3754" y="1426"/>
                    <a:pt x="3904" y="1213"/>
                  </a:cubicBezTo>
                  <a:cubicBezTo>
                    <a:pt x="3822" y="1107"/>
                    <a:pt x="3764" y="981"/>
                    <a:pt x="3730" y="851"/>
                  </a:cubicBezTo>
                  <a:cubicBezTo>
                    <a:pt x="3717" y="834"/>
                    <a:pt x="3737" y="821"/>
                    <a:pt x="3759" y="821"/>
                  </a:cubicBezTo>
                  <a:cubicBezTo>
                    <a:pt x="3762" y="821"/>
                    <a:pt x="3765" y="821"/>
                    <a:pt x="3768" y="822"/>
                  </a:cubicBezTo>
                  <a:cubicBezTo>
                    <a:pt x="3870" y="870"/>
                    <a:pt x="3976" y="909"/>
                    <a:pt x="4078" y="952"/>
                  </a:cubicBezTo>
                  <a:cubicBezTo>
                    <a:pt x="4281" y="657"/>
                    <a:pt x="4475" y="343"/>
                    <a:pt x="4668" y="9"/>
                  </a:cubicBezTo>
                  <a:cubicBezTo>
                    <a:pt x="4574" y="3"/>
                    <a:pt x="4479" y="0"/>
                    <a:pt x="4385" y="0"/>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flipH="1">
              <a:off x="2221821" y="1751864"/>
              <a:ext cx="399104" cy="475114"/>
            </a:xfrm>
            <a:custGeom>
              <a:avLst/>
              <a:gdLst/>
              <a:ahLst/>
              <a:cxnLst/>
              <a:rect l="l" t="t" r="r" b="b"/>
              <a:pathLst>
                <a:path w="3934" h="4683" extrusionOk="0">
                  <a:moveTo>
                    <a:pt x="3933" y="0"/>
                  </a:moveTo>
                  <a:lnTo>
                    <a:pt x="3933" y="0"/>
                  </a:lnTo>
                  <a:cubicBezTo>
                    <a:pt x="3426" y="150"/>
                    <a:pt x="2952" y="421"/>
                    <a:pt x="2526" y="740"/>
                  </a:cubicBezTo>
                  <a:cubicBezTo>
                    <a:pt x="2424" y="823"/>
                    <a:pt x="2313" y="905"/>
                    <a:pt x="2216" y="992"/>
                  </a:cubicBezTo>
                  <a:cubicBezTo>
                    <a:pt x="2115" y="1079"/>
                    <a:pt x="2013" y="1166"/>
                    <a:pt x="1916" y="1258"/>
                  </a:cubicBezTo>
                  <a:lnTo>
                    <a:pt x="1636" y="1543"/>
                  </a:lnTo>
                  <a:lnTo>
                    <a:pt x="1370" y="1838"/>
                  </a:lnTo>
                  <a:cubicBezTo>
                    <a:pt x="1283" y="1945"/>
                    <a:pt x="1201" y="2051"/>
                    <a:pt x="1118" y="2153"/>
                  </a:cubicBezTo>
                  <a:cubicBezTo>
                    <a:pt x="1075" y="2206"/>
                    <a:pt x="1036" y="2259"/>
                    <a:pt x="997" y="2312"/>
                  </a:cubicBezTo>
                  <a:lnTo>
                    <a:pt x="881" y="2477"/>
                  </a:lnTo>
                  <a:cubicBezTo>
                    <a:pt x="731" y="2699"/>
                    <a:pt x="596" y="2932"/>
                    <a:pt x="475" y="3169"/>
                  </a:cubicBezTo>
                  <a:cubicBezTo>
                    <a:pt x="233" y="3643"/>
                    <a:pt x="44" y="4155"/>
                    <a:pt x="1" y="4683"/>
                  </a:cubicBezTo>
                  <a:cubicBezTo>
                    <a:pt x="151" y="4184"/>
                    <a:pt x="364" y="3705"/>
                    <a:pt x="639" y="3260"/>
                  </a:cubicBezTo>
                  <a:cubicBezTo>
                    <a:pt x="775" y="3038"/>
                    <a:pt x="920" y="2820"/>
                    <a:pt x="1070" y="2612"/>
                  </a:cubicBezTo>
                  <a:cubicBezTo>
                    <a:pt x="1152" y="2506"/>
                    <a:pt x="1225" y="2399"/>
                    <a:pt x="1307" y="2298"/>
                  </a:cubicBezTo>
                  <a:cubicBezTo>
                    <a:pt x="1389" y="2196"/>
                    <a:pt x="1467" y="2095"/>
                    <a:pt x="1554" y="1998"/>
                  </a:cubicBezTo>
                  <a:lnTo>
                    <a:pt x="1810" y="1703"/>
                  </a:lnTo>
                  <a:lnTo>
                    <a:pt x="2076" y="1422"/>
                  </a:lnTo>
                  <a:cubicBezTo>
                    <a:pt x="2168" y="1330"/>
                    <a:pt x="2265" y="1239"/>
                    <a:pt x="2357" y="1147"/>
                  </a:cubicBezTo>
                  <a:cubicBezTo>
                    <a:pt x="2400" y="1103"/>
                    <a:pt x="2453" y="1064"/>
                    <a:pt x="2502" y="1021"/>
                  </a:cubicBezTo>
                  <a:lnTo>
                    <a:pt x="2647" y="890"/>
                  </a:lnTo>
                  <a:cubicBezTo>
                    <a:pt x="3039" y="542"/>
                    <a:pt x="3469" y="247"/>
                    <a:pt x="3933"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4"/>
          <p:cNvSpPr/>
          <p:nvPr/>
        </p:nvSpPr>
        <p:spPr>
          <a:xfrm>
            <a:off x="7567239" y="513418"/>
            <a:ext cx="182120" cy="156103"/>
          </a:xfrm>
          <a:custGeom>
            <a:avLst/>
            <a:gdLst/>
            <a:ahLst/>
            <a:cxnLst/>
            <a:rect l="l" t="t" r="r" b="b"/>
            <a:pathLst>
              <a:path w="959" h="822" extrusionOk="0">
                <a:moveTo>
                  <a:pt x="547" y="96"/>
                </a:moveTo>
                <a:cubicBezTo>
                  <a:pt x="721" y="96"/>
                  <a:pt x="867" y="236"/>
                  <a:pt x="867" y="410"/>
                </a:cubicBezTo>
                <a:cubicBezTo>
                  <a:pt x="867" y="603"/>
                  <a:pt x="709" y="730"/>
                  <a:pt x="546" y="730"/>
                </a:cubicBezTo>
                <a:cubicBezTo>
                  <a:pt x="468" y="730"/>
                  <a:pt x="389" y="701"/>
                  <a:pt x="325" y="637"/>
                </a:cubicBezTo>
                <a:cubicBezTo>
                  <a:pt x="126" y="434"/>
                  <a:pt x="267" y="96"/>
                  <a:pt x="547" y="96"/>
                </a:cubicBezTo>
                <a:close/>
                <a:moveTo>
                  <a:pt x="546" y="0"/>
                </a:moveTo>
                <a:cubicBezTo>
                  <a:pt x="446" y="0"/>
                  <a:pt x="344" y="37"/>
                  <a:pt x="262" y="120"/>
                </a:cubicBezTo>
                <a:cubicBezTo>
                  <a:pt x="1" y="381"/>
                  <a:pt x="185" y="821"/>
                  <a:pt x="547" y="821"/>
                </a:cubicBezTo>
                <a:cubicBezTo>
                  <a:pt x="775" y="816"/>
                  <a:pt x="958" y="637"/>
                  <a:pt x="958" y="410"/>
                </a:cubicBezTo>
                <a:cubicBezTo>
                  <a:pt x="958" y="164"/>
                  <a:pt x="756" y="0"/>
                  <a:pt x="546" y="0"/>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8200764" y="807820"/>
            <a:ext cx="103635" cy="89435"/>
          </a:xfrm>
          <a:custGeom>
            <a:avLst/>
            <a:gdLst/>
            <a:ahLst/>
            <a:cxnLst/>
            <a:rect l="l" t="t" r="r" b="b"/>
            <a:pathLst>
              <a:path w="707" h="610" extrusionOk="0">
                <a:moveTo>
                  <a:pt x="306" y="1"/>
                </a:moveTo>
                <a:cubicBezTo>
                  <a:pt x="150" y="1"/>
                  <a:pt x="1" y="122"/>
                  <a:pt x="1" y="305"/>
                </a:cubicBezTo>
                <a:cubicBezTo>
                  <a:pt x="5" y="469"/>
                  <a:pt x="141" y="605"/>
                  <a:pt x="305" y="609"/>
                </a:cubicBezTo>
                <a:cubicBezTo>
                  <a:pt x="576" y="609"/>
                  <a:pt x="707" y="281"/>
                  <a:pt x="518" y="92"/>
                </a:cubicBezTo>
                <a:cubicBezTo>
                  <a:pt x="457" y="29"/>
                  <a:pt x="381" y="1"/>
                  <a:pt x="306"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650595" y="5287211"/>
            <a:ext cx="220672" cy="229787"/>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1035264" y="5616120"/>
            <a:ext cx="103635" cy="89435"/>
          </a:xfrm>
          <a:custGeom>
            <a:avLst/>
            <a:gdLst/>
            <a:ahLst/>
            <a:cxnLst/>
            <a:rect l="l" t="t" r="r" b="b"/>
            <a:pathLst>
              <a:path w="707" h="610" extrusionOk="0">
                <a:moveTo>
                  <a:pt x="306" y="1"/>
                </a:moveTo>
                <a:cubicBezTo>
                  <a:pt x="150" y="1"/>
                  <a:pt x="1" y="122"/>
                  <a:pt x="1" y="305"/>
                </a:cubicBezTo>
                <a:cubicBezTo>
                  <a:pt x="5" y="469"/>
                  <a:pt x="141" y="605"/>
                  <a:pt x="305" y="609"/>
                </a:cubicBezTo>
                <a:cubicBezTo>
                  <a:pt x="576" y="609"/>
                  <a:pt x="707" y="281"/>
                  <a:pt x="518" y="92"/>
                </a:cubicBezTo>
                <a:cubicBezTo>
                  <a:pt x="457" y="29"/>
                  <a:pt x="381" y="1"/>
                  <a:pt x="306"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4"/>
          <p:cNvSpPr txBox="1">
            <a:spLocks noGrp="1"/>
          </p:cNvSpPr>
          <p:nvPr>
            <p:ph type="title"/>
          </p:nvPr>
        </p:nvSpPr>
        <p:spPr>
          <a:xfrm>
            <a:off x="965900" y="470733"/>
            <a:ext cx="1026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1pPr>
            <a:lvl2pPr lvl="1">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2pPr>
            <a:lvl3pPr lvl="2">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3pPr>
            <a:lvl4pPr lvl="3">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4pPr>
            <a:lvl5pPr lvl="4">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5pPr>
            <a:lvl6pPr lvl="5">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6pPr>
            <a:lvl7pPr lvl="6">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7pPr>
            <a:lvl8pPr lvl="7">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8pPr>
            <a:lvl9pPr lvl="8">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9pPr>
          </a:lstStyle>
          <a:p>
            <a:endParaRPr/>
          </a:p>
        </p:txBody>
      </p:sp>
      <p:sp>
        <p:nvSpPr>
          <p:cNvPr id="167" name="Google Shape;167;p4"/>
          <p:cNvSpPr txBox="1">
            <a:spLocks noGrp="1"/>
          </p:cNvSpPr>
          <p:nvPr>
            <p:ph type="body" idx="1"/>
          </p:nvPr>
        </p:nvSpPr>
        <p:spPr>
          <a:xfrm>
            <a:off x="965900" y="1536633"/>
            <a:ext cx="10260000" cy="455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FFF6E9"/>
              </a:buClr>
              <a:buSzPts val="1200"/>
              <a:buFont typeface="Roboto"/>
              <a:buChar char="●"/>
              <a:defRPr sz="1600">
                <a:latin typeface="Roboto"/>
                <a:ea typeface="Roboto"/>
                <a:cs typeface="Roboto"/>
                <a:sym typeface="Roboto"/>
              </a:defRPr>
            </a:lvl1pPr>
            <a:lvl2pPr marL="1219170" lvl="1" indent="-406390">
              <a:lnSpc>
                <a:spcPct val="100000"/>
              </a:lnSpc>
              <a:spcBef>
                <a:spcPts val="0"/>
              </a:spcBef>
              <a:spcAft>
                <a:spcPts val="0"/>
              </a:spcAft>
              <a:buClr>
                <a:srgbClr val="FFF6E9"/>
              </a:buClr>
              <a:buSzPts val="1200"/>
              <a:buFont typeface="Muli"/>
              <a:buChar char="○"/>
              <a:defRPr sz="1600">
                <a:latin typeface="Roboto"/>
                <a:ea typeface="Roboto"/>
                <a:cs typeface="Roboto"/>
                <a:sym typeface="Roboto"/>
              </a:defRPr>
            </a:lvl2pPr>
            <a:lvl3pPr marL="1828754" lvl="2" indent="-406390">
              <a:spcBef>
                <a:spcPts val="0"/>
              </a:spcBef>
              <a:spcAft>
                <a:spcPts val="0"/>
              </a:spcAft>
              <a:buClr>
                <a:srgbClr val="FFF6E9"/>
              </a:buClr>
              <a:buSzPts val="1200"/>
              <a:buFont typeface="Muli"/>
              <a:buChar char="■"/>
              <a:defRPr/>
            </a:lvl3pPr>
            <a:lvl4pPr marL="2438339" lvl="3" indent="-406390">
              <a:spcBef>
                <a:spcPts val="2133"/>
              </a:spcBef>
              <a:spcAft>
                <a:spcPts val="0"/>
              </a:spcAft>
              <a:buClr>
                <a:srgbClr val="FFF6E9"/>
              </a:buClr>
              <a:buSzPts val="1200"/>
              <a:buFont typeface="Muli"/>
              <a:buChar char="●"/>
              <a:defRPr/>
            </a:lvl4pPr>
            <a:lvl5pPr marL="3047924" lvl="4" indent="-406390">
              <a:spcBef>
                <a:spcPts val="2133"/>
              </a:spcBef>
              <a:spcAft>
                <a:spcPts val="0"/>
              </a:spcAft>
              <a:buClr>
                <a:srgbClr val="FFF6E9"/>
              </a:buClr>
              <a:buSzPts val="1200"/>
              <a:buFont typeface="Muli"/>
              <a:buChar char="○"/>
              <a:defRPr/>
            </a:lvl5pPr>
            <a:lvl6pPr marL="3657509" lvl="5" indent="-406390">
              <a:spcBef>
                <a:spcPts val="2133"/>
              </a:spcBef>
              <a:spcAft>
                <a:spcPts val="0"/>
              </a:spcAft>
              <a:buClr>
                <a:srgbClr val="FFF6E9"/>
              </a:buClr>
              <a:buSzPts val="1200"/>
              <a:buFont typeface="Muli"/>
              <a:buChar char="■"/>
              <a:defRPr/>
            </a:lvl6pPr>
            <a:lvl7pPr marL="4267093" lvl="6" indent="-406390">
              <a:spcBef>
                <a:spcPts val="2133"/>
              </a:spcBef>
              <a:spcAft>
                <a:spcPts val="0"/>
              </a:spcAft>
              <a:buClr>
                <a:srgbClr val="FFF6E9"/>
              </a:buClr>
              <a:buSzPts val="1200"/>
              <a:buFont typeface="Muli"/>
              <a:buChar char="●"/>
              <a:defRPr/>
            </a:lvl7pPr>
            <a:lvl8pPr marL="4876678" lvl="7" indent="-406390">
              <a:spcBef>
                <a:spcPts val="2133"/>
              </a:spcBef>
              <a:spcAft>
                <a:spcPts val="0"/>
              </a:spcAft>
              <a:buClr>
                <a:srgbClr val="FFF6E9"/>
              </a:buClr>
              <a:buSzPts val="1200"/>
              <a:buFont typeface="Muli"/>
              <a:buChar char="○"/>
              <a:defRPr/>
            </a:lvl8pPr>
            <a:lvl9pPr marL="5486263" lvl="8" indent="-406390">
              <a:spcBef>
                <a:spcPts val="2133"/>
              </a:spcBef>
              <a:spcAft>
                <a:spcPts val="2133"/>
              </a:spcAft>
              <a:buClr>
                <a:srgbClr val="FFF6E9"/>
              </a:buClr>
              <a:buSzPts val="1200"/>
              <a:buFont typeface="Muli"/>
              <a:buChar char="■"/>
              <a:defRPr/>
            </a:lvl9pPr>
          </a:lstStyle>
          <a:p>
            <a:endParaRPr/>
          </a:p>
        </p:txBody>
      </p:sp>
    </p:spTree>
    <p:extLst>
      <p:ext uri="{BB962C8B-B14F-4D97-AF65-F5344CB8AC3E}">
        <p14:creationId xmlns:p14="http://schemas.microsoft.com/office/powerpoint/2010/main" val="18064394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8"/>
        <p:cNvGrpSpPr/>
        <p:nvPr/>
      </p:nvGrpSpPr>
      <p:grpSpPr>
        <a:xfrm>
          <a:off x="0" y="0"/>
          <a:ext cx="0" cy="0"/>
          <a:chOff x="0" y="0"/>
          <a:chExt cx="0" cy="0"/>
        </a:xfrm>
      </p:grpSpPr>
      <p:sp>
        <p:nvSpPr>
          <p:cNvPr id="169" name="Google Shape;169;p5"/>
          <p:cNvSpPr/>
          <p:nvPr/>
        </p:nvSpPr>
        <p:spPr>
          <a:xfrm>
            <a:off x="1954167" y="844003"/>
            <a:ext cx="4495623" cy="5405789"/>
          </a:xfrm>
          <a:custGeom>
            <a:avLst/>
            <a:gdLst/>
            <a:ahLst/>
            <a:cxnLst/>
            <a:rect l="l" t="t" r="r" b="b"/>
            <a:pathLst>
              <a:path w="7319" h="9491" extrusionOk="0">
                <a:moveTo>
                  <a:pt x="450" y="0"/>
                </a:moveTo>
                <a:cubicBezTo>
                  <a:pt x="203" y="0"/>
                  <a:pt x="0" y="199"/>
                  <a:pt x="0" y="445"/>
                </a:cubicBezTo>
                <a:lnTo>
                  <a:pt x="0" y="9041"/>
                </a:lnTo>
                <a:cubicBezTo>
                  <a:pt x="0" y="9292"/>
                  <a:pt x="203" y="9491"/>
                  <a:pt x="450" y="9491"/>
                </a:cubicBezTo>
                <a:lnTo>
                  <a:pt x="6869" y="9491"/>
                </a:lnTo>
                <a:cubicBezTo>
                  <a:pt x="7120" y="9491"/>
                  <a:pt x="7319" y="9292"/>
                  <a:pt x="7319" y="9041"/>
                </a:cubicBezTo>
                <a:lnTo>
                  <a:pt x="7319" y="445"/>
                </a:lnTo>
                <a:cubicBezTo>
                  <a:pt x="7319" y="199"/>
                  <a:pt x="7120" y="0"/>
                  <a:pt x="6869" y="0"/>
                </a:cubicBezTo>
                <a:close/>
              </a:path>
            </a:pathLst>
          </a:custGeom>
          <a:solidFill>
            <a:srgbClr val="24386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5"/>
          <p:cNvSpPr/>
          <p:nvPr/>
        </p:nvSpPr>
        <p:spPr>
          <a:xfrm>
            <a:off x="5742179" y="844003"/>
            <a:ext cx="4495623" cy="5405789"/>
          </a:xfrm>
          <a:custGeom>
            <a:avLst/>
            <a:gdLst/>
            <a:ahLst/>
            <a:cxnLst/>
            <a:rect l="l" t="t" r="r" b="b"/>
            <a:pathLst>
              <a:path w="7319" h="9491" extrusionOk="0">
                <a:moveTo>
                  <a:pt x="450" y="0"/>
                </a:moveTo>
                <a:cubicBezTo>
                  <a:pt x="204" y="0"/>
                  <a:pt x="1" y="199"/>
                  <a:pt x="1" y="445"/>
                </a:cubicBezTo>
                <a:lnTo>
                  <a:pt x="1" y="9041"/>
                </a:lnTo>
                <a:cubicBezTo>
                  <a:pt x="1" y="9292"/>
                  <a:pt x="204" y="9491"/>
                  <a:pt x="450" y="9491"/>
                </a:cubicBezTo>
                <a:lnTo>
                  <a:pt x="6869" y="9491"/>
                </a:lnTo>
                <a:cubicBezTo>
                  <a:pt x="7121" y="9491"/>
                  <a:pt x="7319" y="9292"/>
                  <a:pt x="7319" y="9041"/>
                </a:cubicBezTo>
                <a:lnTo>
                  <a:pt x="7319" y="445"/>
                </a:lnTo>
                <a:cubicBezTo>
                  <a:pt x="7319" y="199"/>
                  <a:pt x="7121" y="0"/>
                  <a:pt x="6869" y="0"/>
                </a:cubicBezTo>
                <a:close/>
              </a:path>
            </a:pathLst>
          </a:custGeom>
          <a:solidFill>
            <a:srgbClr val="24386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5"/>
          <p:cNvSpPr/>
          <p:nvPr/>
        </p:nvSpPr>
        <p:spPr>
          <a:xfrm>
            <a:off x="2215219" y="1119675"/>
            <a:ext cx="7687213" cy="4890328"/>
          </a:xfrm>
          <a:custGeom>
            <a:avLst/>
            <a:gdLst/>
            <a:ahLst/>
            <a:cxnLst/>
            <a:rect l="l" t="t" r="r" b="b"/>
            <a:pathLst>
              <a:path w="12515" h="8586" extrusionOk="0">
                <a:moveTo>
                  <a:pt x="1" y="0"/>
                </a:moveTo>
                <a:lnTo>
                  <a:pt x="1" y="8586"/>
                </a:lnTo>
                <a:lnTo>
                  <a:pt x="12514" y="8586"/>
                </a:lnTo>
                <a:lnTo>
                  <a:pt x="12514" y="0"/>
                </a:ln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 name="Google Shape;172;p5"/>
          <p:cNvSpPr/>
          <p:nvPr/>
        </p:nvSpPr>
        <p:spPr>
          <a:xfrm>
            <a:off x="2465214" y="628417"/>
            <a:ext cx="3628316" cy="5098791"/>
          </a:xfrm>
          <a:custGeom>
            <a:avLst/>
            <a:gdLst/>
            <a:ahLst/>
            <a:cxnLst/>
            <a:rect l="l" t="t" r="r" b="b"/>
            <a:pathLst>
              <a:path w="5907" h="8952" extrusionOk="0">
                <a:moveTo>
                  <a:pt x="2930" y="1"/>
                </a:moveTo>
                <a:cubicBezTo>
                  <a:pt x="2008" y="1"/>
                  <a:pt x="1085" y="237"/>
                  <a:pt x="0" y="719"/>
                </a:cubicBezTo>
                <a:lnTo>
                  <a:pt x="0" y="8952"/>
                </a:lnTo>
                <a:cubicBezTo>
                  <a:pt x="1096" y="8639"/>
                  <a:pt x="2027" y="8482"/>
                  <a:pt x="2959" y="8482"/>
                </a:cubicBezTo>
                <a:cubicBezTo>
                  <a:pt x="3887" y="8482"/>
                  <a:pt x="4815" y="8638"/>
                  <a:pt x="5906" y="8952"/>
                </a:cubicBezTo>
                <a:lnTo>
                  <a:pt x="5906" y="719"/>
                </a:lnTo>
                <a:cubicBezTo>
                  <a:pt x="4802" y="244"/>
                  <a:pt x="3867" y="1"/>
                  <a:pt x="2930" y="1"/>
                </a:cubicBezTo>
                <a:close/>
              </a:path>
            </a:pathLst>
          </a:custGeom>
          <a:solidFill>
            <a:srgbClr val="F8FB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5"/>
          <p:cNvSpPr/>
          <p:nvPr/>
        </p:nvSpPr>
        <p:spPr>
          <a:xfrm>
            <a:off x="6027428" y="641046"/>
            <a:ext cx="3646128" cy="5097081"/>
          </a:xfrm>
          <a:custGeom>
            <a:avLst/>
            <a:gdLst/>
            <a:ahLst/>
            <a:cxnLst/>
            <a:rect l="l" t="t" r="r" b="b"/>
            <a:pathLst>
              <a:path w="5936" h="8949" extrusionOk="0">
                <a:moveTo>
                  <a:pt x="3280" y="0"/>
                </a:moveTo>
                <a:cubicBezTo>
                  <a:pt x="3259" y="0"/>
                  <a:pt x="3238" y="0"/>
                  <a:pt x="3217" y="0"/>
                </a:cubicBezTo>
                <a:cubicBezTo>
                  <a:pt x="3120" y="49"/>
                  <a:pt x="3033" y="102"/>
                  <a:pt x="2946" y="160"/>
                </a:cubicBezTo>
                <a:cubicBezTo>
                  <a:pt x="2584" y="407"/>
                  <a:pt x="2032" y="919"/>
                  <a:pt x="1539" y="1843"/>
                </a:cubicBezTo>
                <a:cubicBezTo>
                  <a:pt x="1152" y="2569"/>
                  <a:pt x="871" y="3401"/>
                  <a:pt x="668" y="4238"/>
                </a:cubicBezTo>
                <a:cubicBezTo>
                  <a:pt x="54" y="6110"/>
                  <a:pt x="1" y="8543"/>
                  <a:pt x="107" y="8930"/>
                </a:cubicBezTo>
                <a:cubicBezTo>
                  <a:pt x="1175" y="8630"/>
                  <a:pt x="2066" y="8480"/>
                  <a:pt x="2965" y="8480"/>
                </a:cubicBezTo>
                <a:cubicBezTo>
                  <a:pt x="3882" y="8480"/>
                  <a:pt x="4807" y="8636"/>
                  <a:pt x="5936" y="8949"/>
                </a:cubicBezTo>
                <a:lnTo>
                  <a:pt x="5936" y="721"/>
                </a:lnTo>
                <a:cubicBezTo>
                  <a:pt x="4812" y="237"/>
                  <a:pt x="4320" y="0"/>
                  <a:pt x="3280" y="0"/>
                </a:cubicBezTo>
                <a:close/>
              </a:path>
            </a:pathLst>
          </a:custGeom>
          <a:solidFill>
            <a:srgbClr val="F8FB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5"/>
          <p:cNvSpPr/>
          <p:nvPr/>
        </p:nvSpPr>
        <p:spPr>
          <a:xfrm>
            <a:off x="6057333" y="1009167"/>
            <a:ext cx="63267" cy="4708588"/>
          </a:xfrm>
          <a:custGeom>
            <a:avLst/>
            <a:gdLst/>
            <a:ahLst/>
            <a:cxnLst/>
            <a:rect l="l" t="t" r="r" b="b"/>
            <a:pathLst>
              <a:path w="103" h="8272" extrusionOk="0">
                <a:moveTo>
                  <a:pt x="102" y="1"/>
                </a:moveTo>
                <a:lnTo>
                  <a:pt x="102" y="1"/>
                </a:lnTo>
                <a:cubicBezTo>
                  <a:pt x="69" y="15"/>
                  <a:pt x="44" y="30"/>
                  <a:pt x="11" y="44"/>
                </a:cubicBezTo>
                <a:cubicBezTo>
                  <a:pt x="11" y="2787"/>
                  <a:pt x="1" y="5529"/>
                  <a:pt x="1" y="8272"/>
                </a:cubicBezTo>
                <a:cubicBezTo>
                  <a:pt x="20" y="8267"/>
                  <a:pt x="54" y="8262"/>
                  <a:pt x="54" y="8253"/>
                </a:cubicBezTo>
                <a:lnTo>
                  <a:pt x="54" y="39"/>
                </a:lnTo>
                <a:cubicBezTo>
                  <a:pt x="54" y="25"/>
                  <a:pt x="93" y="15"/>
                  <a:pt x="102"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5"/>
          <p:cNvSpPr/>
          <p:nvPr/>
        </p:nvSpPr>
        <p:spPr>
          <a:xfrm>
            <a:off x="6085634" y="623567"/>
            <a:ext cx="1992133" cy="5103631"/>
          </a:xfrm>
          <a:custGeom>
            <a:avLst/>
            <a:gdLst/>
            <a:ahLst/>
            <a:cxnLst/>
            <a:rect l="l" t="t" r="r" b="b"/>
            <a:pathLst>
              <a:path w="3150" h="8969" extrusionOk="0">
                <a:moveTo>
                  <a:pt x="3149" y="0"/>
                </a:moveTo>
                <a:cubicBezTo>
                  <a:pt x="2128" y="10"/>
                  <a:pt x="1093" y="242"/>
                  <a:pt x="48" y="678"/>
                </a:cubicBezTo>
                <a:cubicBezTo>
                  <a:pt x="39" y="692"/>
                  <a:pt x="0" y="702"/>
                  <a:pt x="0" y="716"/>
                </a:cubicBezTo>
                <a:lnTo>
                  <a:pt x="0" y="8968"/>
                </a:lnTo>
                <a:cubicBezTo>
                  <a:pt x="10" y="8959"/>
                  <a:pt x="19" y="8944"/>
                  <a:pt x="19" y="8930"/>
                </a:cubicBezTo>
                <a:cubicBezTo>
                  <a:pt x="39" y="8581"/>
                  <a:pt x="58" y="6405"/>
                  <a:pt x="590" y="4238"/>
                </a:cubicBezTo>
                <a:cubicBezTo>
                  <a:pt x="793" y="3401"/>
                  <a:pt x="1079" y="2569"/>
                  <a:pt x="1466" y="1843"/>
                </a:cubicBezTo>
                <a:cubicBezTo>
                  <a:pt x="1964" y="919"/>
                  <a:pt x="2520" y="407"/>
                  <a:pt x="2883" y="160"/>
                </a:cubicBezTo>
                <a:cubicBezTo>
                  <a:pt x="2965" y="102"/>
                  <a:pt x="3057" y="49"/>
                  <a:pt x="3149" y="0"/>
                </a:cubicBezTo>
                <a:close/>
              </a:path>
            </a:pathLst>
          </a:custGeom>
          <a:solidFill>
            <a:srgbClr val="E3EDF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6" name="Google Shape;176;p5"/>
          <p:cNvGrpSpPr/>
          <p:nvPr/>
        </p:nvGrpSpPr>
        <p:grpSpPr>
          <a:xfrm rot="-10666625">
            <a:off x="1502310" y="648227"/>
            <a:ext cx="1290657" cy="1015951"/>
            <a:chOff x="6433246" y="1743436"/>
            <a:chExt cx="960254" cy="755871"/>
          </a:xfrm>
        </p:grpSpPr>
        <p:sp>
          <p:nvSpPr>
            <p:cNvPr id="177" name="Google Shape;177;p5"/>
            <p:cNvSpPr/>
            <p:nvPr/>
          </p:nvSpPr>
          <p:spPr>
            <a:xfrm>
              <a:off x="6464153" y="1763376"/>
              <a:ext cx="182738" cy="191711"/>
            </a:xfrm>
            <a:custGeom>
              <a:avLst/>
              <a:gdLst/>
              <a:ahLst/>
              <a:cxnLst/>
              <a:rect l="l" t="t" r="r" b="b"/>
              <a:pathLst>
                <a:path w="1283" h="1346" extrusionOk="0">
                  <a:moveTo>
                    <a:pt x="228" y="0"/>
                  </a:moveTo>
                  <a:cubicBezTo>
                    <a:pt x="199" y="131"/>
                    <a:pt x="117" y="247"/>
                    <a:pt x="1" y="315"/>
                  </a:cubicBezTo>
                  <a:lnTo>
                    <a:pt x="485" y="1345"/>
                  </a:lnTo>
                  <a:lnTo>
                    <a:pt x="1283" y="339"/>
                  </a:lnTo>
                  <a:lnTo>
                    <a:pt x="22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5"/>
            <p:cNvSpPr/>
            <p:nvPr/>
          </p:nvSpPr>
          <p:spPr>
            <a:xfrm>
              <a:off x="6433246" y="1743436"/>
              <a:ext cx="63524" cy="64806"/>
            </a:xfrm>
            <a:custGeom>
              <a:avLst/>
              <a:gdLst/>
              <a:ahLst/>
              <a:cxnLst/>
              <a:rect l="l" t="t" r="r" b="b"/>
              <a:pathLst>
                <a:path w="446" h="455" extrusionOk="0">
                  <a:moveTo>
                    <a:pt x="0" y="0"/>
                  </a:moveTo>
                  <a:lnTo>
                    <a:pt x="218" y="455"/>
                  </a:lnTo>
                  <a:cubicBezTo>
                    <a:pt x="334" y="387"/>
                    <a:pt x="416" y="271"/>
                    <a:pt x="445" y="140"/>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5"/>
            <p:cNvSpPr/>
            <p:nvPr/>
          </p:nvSpPr>
          <p:spPr>
            <a:xfrm>
              <a:off x="6529670" y="1807387"/>
              <a:ext cx="764137" cy="664294"/>
            </a:xfrm>
            <a:custGeom>
              <a:avLst/>
              <a:gdLst/>
              <a:ahLst/>
              <a:cxnLst/>
              <a:rect l="l" t="t" r="r" b="b"/>
              <a:pathLst>
                <a:path w="5365" h="4664" extrusionOk="0">
                  <a:moveTo>
                    <a:pt x="828" y="1"/>
                  </a:moveTo>
                  <a:lnTo>
                    <a:pt x="0" y="1036"/>
                  </a:lnTo>
                  <a:lnTo>
                    <a:pt x="4533" y="4664"/>
                  </a:lnTo>
                  <a:lnTo>
                    <a:pt x="5365" y="3629"/>
                  </a:lnTo>
                  <a:lnTo>
                    <a:pt x="828"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5"/>
            <p:cNvSpPr/>
            <p:nvPr/>
          </p:nvSpPr>
          <p:spPr>
            <a:xfrm>
              <a:off x="6564137" y="1850827"/>
              <a:ext cx="694631" cy="577554"/>
            </a:xfrm>
            <a:custGeom>
              <a:avLst/>
              <a:gdLst/>
              <a:ahLst/>
              <a:cxnLst/>
              <a:rect l="l" t="t" r="r" b="b"/>
              <a:pathLst>
                <a:path w="4877" h="4055" extrusionOk="0">
                  <a:moveTo>
                    <a:pt x="344" y="1"/>
                  </a:moveTo>
                  <a:lnTo>
                    <a:pt x="0" y="426"/>
                  </a:lnTo>
                  <a:lnTo>
                    <a:pt x="4537" y="4054"/>
                  </a:lnTo>
                  <a:lnTo>
                    <a:pt x="4876" y="3628"/>
                  </a:lnTo>
                  <a:lnTo>
                    <a:pt x="344"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5"/>
            <p:cNvSpPr/>
            <p:nvPr/>
          </p:nvSpPr>
          <p:spPr>
            <a:xfrm>
              <a:off x="7186264" y="2337222"/>
              <a:ext cx="207236" cy="162085"/>
            </a:xfrm>
            <a:custGeom>
              <a:avLst/>
              <a:gdLst/>
              <a:ahLst/>
              <a:cxnLst/>
              <a:rect l="l" t="t" r="r" b="b"/>
              <a:pathLst>
                <a:path w="1455" h="1138" extrusionOk="0">
                  <a:moveTo>
                    <a:pt x="745" y="1"/>
                  </a:moveTo>
                  <a:lnTo>
                    <a:pt x="0" y="900"/>
                  </a:lnTo>
                  <a:cubicBezTo>
                    <a:pt x="173" y="1068"/>
                    <a:pt x="357" y="1137"/>
                    <a:pt x="526" y="1137"/>
                  </a:cubicBezTo>
                  <a:cubicBezTo>
                    <a:pt x="1072" y="1137"/>
                    <a:pt x="1454" y="418"/>
                    <a:pt x="745"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5"/>
            <p:cNvSpPr/>
            <p:nvPr/>
          </p:nvSpPr>
          <p:spPr>
            <a:xfrm>
              <a:off x="7133851" y="2287657"/>
              <a:ext cx="175189" cy="197835"/>
            </a:xfrm>
            <a:custGeom>
              <a:avLst/>
              <a:gdLst/>
              <a:ahLst/>
              <a:cxnLst/>
              <a:rect l="l" t="t" r="r" b="b"/>
              <a:pathLst>
                <a:path w="1230" h="1389" extrusionOk="0">
                  <a:moveTo>
                    <a:pt x="847" y="0"/>
                  </a:moveTo>
                  <a:lnTo>
                    <a:pt x="1" y="1089"/>
                  </a:lnTo>
                  <a:lnTo>
                    <a:pt x="383" y="1389"/>
                  </a:lnTo>
                  <a:lnTo>
                    <a:pt x="1229" y="300"/>
                  </a:lnTo>
                  <a:lnTo>
                    <a:pt x="847" y="0"/>
                  </a:lnTo>
                  <a:close/>
                </a:path>
              </a:pathLst>
            </a:custGeom>
            <a:solidFill>
              <a:srgbClr val="AAB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 name="Google Shape;183;p5"/>
          <p:cNvSpPr txBox="1">
            <a:spLocks noGrp="1"/>
          </p:cNvSpPr>
          <p:nvPr>
            <p:ph type="subTitle" idx="1"/>
          </p:nvPr>
        </p:nvSpPr>
        <p:spPr>
          <a:xfrm>
            <a:off x="2812167" y="2938584"/>
            <a:ext cx="2934400" cy="18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84" name="Google Shape;184;p5"/>
          <p:cNvSpPr txBox="1">
            <a:spLocks noGrp="1"/>
          </p:cNvSpPr>
          <p:nvPr>
            <p:ph type="subTitle" idx="2"/>
          </p:nvPr>
        </p:nvSpPr>
        <p:spPr>
          <a:xfrm>
            <a:off x="6408433" y="2938584"/>
            <a:ext cx="2934400" cy="18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85" name="Google Shape;185;p5"/>
          <p:cNvSpPr txBox="1">
            <a:spLocks noGrp="1"/>
          </p:cNvSpPr>
          <p:nvPr>
            <p:ph type="title"/>
          </p:nvPr>
        </p:nvSpPr>
        <p:spPr>
          <a:xfrm>
            <a:off x="2812167" y="1974651"/>
            <a:ext cx="2934400" cy="7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b="0">
                <a:latin typeface="Playfair Display Regular"/>
                <a:ea typeface="Playfair Display Regular"/>
                <a:cs typeface="Playfair Display Regular"/>
                <a:sym typeface="Playfair Display Regular"/>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6" name="Google Shape;186;p5"/>
          <p:cNvSpPr txBox="1">
            <a:spLocks noGrp="1"/>
          </p:cNvSpPr>
          <p:nvPr>
            <p:ph type="title" idx="3"/>
          </p:nvPr>
        </p:nvSpPr>
        <p:spPr>
          <a:xfrm>
            <a:off x="6408433" y="1974651"/>
            <a:ext cx="2934400" cy="7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b="0">
                <a:latin typeface="Playfair Display Regular"/>
                <a:ea typeface="Playfair Display Regular"/>
                <a:cs typeface="Playfair Display Regular"/>
                <a:sym typeface="Playfair Display Regular"/>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7" name="Google Shape;187;p5"/>
          <p:cNvSpPr/>
          <p:nvPr/>
        </p:nvSpPr>
        <p:spPr>
          <a:xfrm>
            <a:off x="621895" y="3945681"/>
            <a:ext cx="176613" cy="172056"/>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5"/>
          <p:cNvSpPr/>
          <p:nvPr/>
        </p:nvSpPr>
        <p:spPr>
          <a:xfrm>
            <a:off x="10659893" y="1605640"/>
            <a:ext cx="100460" cy="86217"/>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5"/>
          <p:cNvSpPr/>
          <p:nvPr/>
        </p:nvSpPr>
        <p:spPr>
          <a:xfrm>
            <a:off x="949245" y="3331106"/>
            <a:ext cx="187628" cy="195793"/>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5"/>
          <p:cNvSpPr/>
          <p:nvPr/>
        </p:nvSpPr>
        <p:spPr>
          <a:xfrm rot="-704494">
            <a:off x="10427534" y="1884779"/>
            <a:ext cx="1001175" cy="680224"/>
          </a:xfrm>
          <a:custGeom>
            <a:avLst/>
            <a:gdLst/>
            <a:ahLst/>
            <a:cxnLst/>
            <a:rect l="l" t="t" r="r" b="b"/>
            <a:pathLst>
              <a:path w="4654" h="3162" extrusionOk="0">
                <a:moveTo>
                  <a:pt x="4104" y="0"/>
                </a:moveTo>
                <a:cubicBezTo>
                  <a:pt x="4047" y="0"/>
                  <a:pt x="3989" y="10"/>
                  <a:pt x="3933" y="32"/>
                </a:cubicBezTo>
                <a:lnTo>
                  <a:pt x="3923" y="32"/>
                </a:lnTo>
                <a:cubicBezTo>
                  <a:pt x="3115" y="337"/>
                  <a:pt x="2361" y="772"/>
                  <a:pt x="1693" y="1324"/>
                </a:cubicBezTo>
                <a:cubicBezTo>
                  <a:pt x="1050" y="1860"/>
                  <a:pt x="484" y="2480"/>
                  <a:pt x="0" y="3162"/>
                </a:cubicBezTo>
                <a:cubicBezTo>
                  <a:pt x="590" y="2601"/>
                  <a:pt x="1248" y="2117"/>
                  <a:pt x="1964" y="1725"/>
                </a:cubicBezTo>
                <a:cubicBezTo>
                  <a:pt x="2656" y="1353"/>
                  <a:pt x="3401" y="1096"/>
                  <a:pt x="4179" y="966"/>
                </a:cubicBezTo>
                <a:cubicBezTo>
                  <a:pt x="4208" y="961"/>
                  <a:pt x="4242" y="956"/>
                  <a:pt x="4271" y="941"/>
                </a:cubicBezTo>
                <a:cubicBezTo>
                  <a:pt x="4523" y="850"/>
                  <a:pt x="4653" y="569"/>
                  <a:pt x="4557" y="317"/>
                </a:cubicBezTo>
                <a:cubicBezTo>
                  <a:pt x="4485" y="122"/>
                  <a:pt x="4301" y="0"/>
                  <a:pt x="410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5"/>
          <p:cNvSpPr/>
          <p:nvPr/>
        </p:nvSpPr>
        <p:spPr>
          <a:xfrm rot="-704494">
            <a:off x="10718116" y="2330503"/>
            <a:ext cx="723453" cy="313221"/>
          </a:xfrm>
          <a:custGeom>
            <a:avLst/>
            <a:gdLst/>
            <a:ahLst/>
            <a:cxnLst/>
            <a:rect l="l" t="t" r="r" b="b"/>
            <a:pathLst>
              <a:path w="3363" h="1456" extrusionOk="0">
                <a:moveTo>
                  <a:pt x="2908" y="1"/>
                </a:moveTo>
                <a:cubicBezTo>
                  <a:pt x="2891" y="1"/>
                  <a:pt x="2872" y="2"/>
                  <a:pt x="2854" y="4"/>
                </a:cubicBezTo>
                <a:lnTo>
                  <a:pt x="2840" y="4"/>
                </a:lnTo>
                <a:cubicBezTo>
                  <a:pt x="2288" y="72"/>
                  <a:pt x="1751" y="246"/>
                  <a:pt x="1263" y="512"/>
                </a:cubicBezTo>
                <a:cubicBezTo>
                  <a:pt x="803" y="769"/>
                  <a:pt x="378" y="1088"/>
                  <a:pt x="0" y="1455"/>
                </a:cubicBezTo>
                <a:cubicBezTo>
                  <a:pt x="445" y="1214"/>
                  <a:pt x="924" y="1030"/>
                  <a:pt x="1418" y="914"/>
                </a:cubicBezTo>
                <a:cubicBezTo>
                  <a:pt x="1699" y="846"/>
                  <a:pt x="1987" y="813"/>
                  <a:pt x="2276" y="813"/>
                </a:cubicBezTo>
                <a:cubicBezTo>
                  <a:pt x="2464" y="813"/>
                  <a:pt x="2653" y="827"/>
                  <a:pt x="2840" y="856"/>
                </a:cubicBezTo>
                <a:cubicBezTo>
                  <a:pt x="2859" y="858"/>
                  <a:pt x="2880" y="859"/>
                  <a:pt x="2900" y="859"/>
                </a:cubicBezTo>
                <a:cubicBezTo>
                  <a:pt x="2921" y="859"/>
                  <a:pt x="2941" y="858"/>
                  <a:pt x="2961" y="856"/>
                </a:cubicBezTo>
                <a:cubicBezTo>
                  <a:pt x="3193" y="827"/>
                  <a:pt x="3362" y="609"/>
                  <a:pt x="3333" y="377"/>
                </a:cubicBezTo>
                <a:cubicBezTo>
                  <a:pt x="3306" y="158"/>
                  <a:pt x="3123" y="1"/>
                  <a:pt x="2908" y="1"/>
                </a:cubicBezTo>
                <a:close/>
              </a:path>
            </a:pathLst>
          </a:custGeom>
          <a:solidFill>
            <a:srgbClr val="EB9A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5"/>
          <p:cNvSpPr/>
          <p:nvPr/>
        </p:nvSpPr>
        <p:spPr>
          <a:xfrm rot="1240352">
            <a:off x="913896" y="4394700"/>
            <a:ext cx="834669" cy="576309"/>
          </a:xfrm>
          <a:custGeom>
            <a:avLst/>
            <a:gdLst/>
            <a:ahLst/>
            <a:cxnLst/>
            <a:rect l="l" t="t" r="r" b="b"/>
            <a:pathLst>
              <a:path w="3880" h="2679" extrusionOk="0">
                <a:moveTo>
                  <a:pt x="515" y="0"/>
                </a:moveTo>
                <a:cubicBezTo>
                  <a:pt x="273" y="0"/>
                  <a:pt x="60" y="185"/>
                  <a:pt x="34" y="435"/>
                </a:cubicBezTo>
                <a:cubicBezTo>
                  <a:pt x="0" y="715"/>
                  <a:pt x="218" y="967"/>
                  <a:pt x="498" y="976"/>
                </a:cubicBezTo>
                <a:cubicBezTo>
                  <a:pt x="803" y="1015"/>
                  <a:pt x="1103" y="1083"/>
                  <a:pt x="1393" y="1184"/>
                </a:cubicBezTo>
                <a:cubicBezTo>
                  <a:pt x="1698" y="1286"/>
                  <a:pt x="1993" y="1412"/>
                  <a:pt x="2283" y="1552"/>
                </a:cubicBezTo>
                <a:cubicBezTo>
                  <a:pt x="2578" y="1692"/>
                  <a:pt x="2864" y="1857"/>
                  <a:pt x="3134" y="2036"/>
                </a:cubicBezTo>
                <a:cubicBezTo>
                  <a:pt x="3410" y="2215"/>
                  <a:pt x="3662" y="2432"/>
                  <a:pt x="3879" y="2679"/>
                </a:cubicBezTo>
                <a:cubicBezTo>
                  <a:pt x="3725" y="2379"/>
                  <a:pt x="3526" y="2103"/>
                  <a:pt x="3294" y="1861"/>
                </a:cubicBezTo>
                <a:cubicBezTo>
                  <a:pt x="3062" y="1605"/>
                  <a:pt x="2810" y="1368"/>
                  <a:pt x="2549" y="1150"/>
                </a:cubicBezTo>
                <a:cubicBezTo>
                  <a:pt x="2283" y="928"/>
                  <a:pt x="1998" y="720"/>
                  <a:pt x="1708" y="531"/>
                </a:cubicBezTo>
                <a:cubicBezTo>
                  <a:pt x="1398" y="338"/>
                  <a:pt x="1074" y="173"/>
                  <a:pt x="735" y="43"/>
                </a:cubicBezTo>
                <a:lnTo>
                  <a:pt x="721" y="38"/>
                </a:lnTo>
                <a:cubicBezTo>
                  <a:pt x="682" y="23"/>
                  <a:pt x="643" y="14"/>
                  <a:pt x="605" y="9"/>
                </a:cubicBezTo>
                <a:cubicBezTo>
                  <a:pt x="574" y="3"/>
                  <a:pt x="544" y="0"/>
                  <a:pt x="51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5"/>
          <p:cNvSpPr/>
          <p:nvPr/>
        </p:nvSpPr>
        <p:spPr>
          <a:xfrm rot="1240352">
            <a:off x="880401" y="4925726"/>
            <a:ext cx="739156" cy="221575"/>
          </a:xfrm>
          <a:custGeom>
            <a:avLst/>
            <a:gdLst/>
            <a:ahLst/>
            <a:cxnLst/>
            <a:rect l="l" t="t" r="r" b="b"/>
            <a:pathLst>
              <a:path w="3436" h="1030" extrusionOk="0">
                <a:moveTo>
                  <a:pt x="471" y="0"/>
                </a:moveTo>
                <a:cubicBezTo>
                  <a:pt x="451" y="0"/>
                  <a:pt x="431" y="2"/>
                  <a:pt x="412" y="4"/>
                </a:cubicBezTo>
                <a:cubicBezTo>
                  <a:pt x="170" y="28"/>
                  <a:pt x="1" y="251"/>
                  <a:pt x="35" y="488"/>
                </a:cubicBezTo>
                <a:cubicBezTo>
                  <a:pt x="61" y="701"/>
                  <a:pt x="248" y="856"/>
                  <a:pt x="459" y="856"/>
                </a:cubicBezTo>
                <a:cubicBezTo>
                  <a:pt x="482" y="856"/>
                  <a:pt x="505" y="854"/>
                  <a:pt x="528" y="850"/>
                </a:cubicBezTo>
                <a:cubicBezTo>
                  <a:pt x="1016" y="785"/>
                  <a:pt x="1486" y="710"/>
                  <a:pt x="1955" y="710"/>
                </a:cubicBezTo>
                <a:cubicBezTo>
                  <a:pt x="1970" y="710"/>
                  <a:pt x="1984" y="710"/>
                  <a:pt x="1999" y="710"/>
                </a:cubicBezTo>
                <a:cubicBezTo>
                  <a:pt x="2240" y="715"/>
                  <a:pt x="2482" y="744"/>
                  <a:pt x="2724" y="792"/>
                </a:cubicBezTo>
                <a:cubicBezTo>
                  <a:pt x="2966" y="850"/>
                  <a:pt x="3203" y="928"/>
                  <a:pt x="3430" y="1029"/>
                </a:cubicBezTo>
                <a:lnTo>
                  <a:pt x="3435" y="1029"/>
                </a:lnTo>
                <a:cubicBezTo>
                  <a:pt x="3034" y="696"/>
                  <a:pt x="2569" y="444"/>
                  <a:pt x="2066" y="294"/>
                </a:cubicBezTo>
                <a:cubicBezTo>
                  <a:pt x="1815" y="222"/>
                  <a:pt x="1558" y="159"/>
                  <a:pt x="1297" y="120"/>
                </a:cubicBezTo>
                <a:cubicBezTo>
                  <a:pt x="1036" y="72"/>
                  <a:pt x="785" y="38"/>
                  <a:pt x="533" y="4"/>
                </a:cubicBezTo>
                <a:cubicBezTo>
                  <a:pt x="511" y="2"/>
                  <a:pt x="491" y="0"/>
                  <a:pt x="471" y="0"/>
                </a:cubicBezTo>
                <a:close/>
              </a:path>
            </a:pathLst>
          </a:custGeom>
          <a:solidFill>
            <a:srgbClr val="EB9A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11046786" y="3117141"/>
            <a:ext cx="126857" cy="109956"/>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400502" y="3324725"/>
            <a:ext cx="126857" cy="109956"/>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11517820" y="1593774"/>
            <a:ext cx="126857" cy="109956"/>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11016411" y="1230740"/>
            <a:ext cx="187628" cy="195793"/>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1391202" y="5494025"/>
            <a:ext cx="126857" cy="109956"/>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992826" y="5407822"/>
            <a:ext cx="100460" cy="86217"/>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11492946" y="2650548"/>
            <a:ext cx="176613" cy="172056"/>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031077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1"/>
        <p:cNvGrpSpPr/>
        <p:nvPr/>
      </p:nvGrpSpPr>
      <p:grpSpPr>
        <a:xfrm>
          <a:off x="0" y="0"/>
          <a:ext cx="0" cy="0"/>
          <a:chOff x="0" y="0"/>
          <a:chExt cx="0" cy="0"/>
        </a:xfrm>
      </p:grpSpPr>
      <p:sp>
        <p:nvSpPr>
          <p:cNvPr id="202" name="Google Shape;202;p6"/>
          <p:cNvSpPr/>
          <p:nvPr/>
        </p:nvSpPr>
        <p:spPr>
          <a:xfrm>
            <a:off x="1293678" y="1484473"/>
            <a:ext cx="187628" cy="195793"/>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6"/>
          <p:cNvSpPr/>
          <p:nvPr/>
        </p:nvSpPr>
        <p:spPr>
          <a:xfrm>
            <a:off x="902469" y="1335758"/>
            <a:ext cx="126857" cy="109956"/>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6"/>
          <p:cNvSpPr/>
          <p:nvPr/>
        </p:nvSpPr>
        <p:spPr>
          <a:xfrm>
            <a:off x="463261" y="4115773"/>
            <a:ext cx="187628" cy="195793"/>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6"/>
          <p:cNvSpPr/>
          <p:nvPr/>
        </p:nvSpPr>
        <p:spPr>
          <a:xfrm>
            <a:off x="839031" y="3834365"/>
            <a:ext cx="126868" cy="123608"/>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6"/>
          <p:cNvSpPr/>
          <p:nvPr/>
        </p:nvSpPr>
        <p:spPr>
          <a:xfrm rot="1770869">
            <a:off x="10536031" y="1478041"/>
            <a:ext cx="176613" cy="172056"/>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6"/>
          <p:cNvSpPr/>
          <p:nvPr/>
        </p:nvSpPr>
        <p:spPr>
          <a:xfrm rot="899970">
            <a:off x="11061413" y="1976589"/>
            <a:ext cx="187628" cy="195795"/>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6"/>
          <p:cNvSpPr/>
          <p:nvPr/>
        </p:nvSpPr>
        <p:spPr>
          <a:xfrm rot="1770869">
            <a:off x="11091797" y="1533725"/>
            <a:ext cx="126859" cy="109956"/>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6"/>
          <p:cNvSpPr/>
          <p:nvPr/>
        </p:nvSpPr>
        <p:spPr>
          <a:xfrm rot="1770869">
            <a:off x="493664" y="3841191"/>
            <a:ext cx="126859" cy="109956"/>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0" name="Google Shape;210;p6"/>
          <p:cNvGrpSpPr/>
          <p:nvPr/>
        </p:nvGrpSpPr>
        <p:grpSpPr>
          <a:xfrm rot="5821322">
            <a:off x="11238636" y="3967222"/>
            <a:ext cx="689672" cy="824119"/>
            <a:chOff x="-2727738" y="2878591"/>
            <a:chExt cx="727675" cy="869530"/>
          </a:xfrm>
        </p:grpSpPr>
        <p:sp>
          <p:nvSpPr>
            <p:cNvPr id="211" name="Google Shape;211;p6"/>
            <p:cNvSpPr/>
            <p:nvPr/>
          </p:nvSpPr>
          <p:spPr>
            <a:xfrm>
              <a:off x="-2714634" y="2878591"/>
              <a:ext cx="714571" cy="826806"/>
            </a:xfrm>
            <a:custGeom>
              <a:avLst/>
              <a:gdLst/>
              <a:ahLst/>
              <a:cxnLst/>
              <a:rect l="l" t="t" r="r" b="b"/>
              <a:pathLst>
                <a:path w="5017" h="5805" extrusionOk="0">
                  <a:moveTo>
                    <a:pt x="4412" y="0"/>
                  </a:moveTo>
                  <a:cubicBezTo>
                    <a:pt x="4257" y="10"/>
                    <a:pt x="4083" y="58"/>
                    <a:pt x="3981" y="179"/>
                  </a:cubicBezTo>
                  <a:lnTo>
                    <a:pt x="3604" y="639"/>
                  </a:lnTo>
                  <a:lnTo>
                    <a:pt x="2699" y="1732"/>
                  </a:lnTo>
                  <a:lnTo>
                    <a:pt x="1601" y="3057"/>
                  </a:lnTo>
                  <a:lnTo>
                    <a:pt x="644" y="4204"/>
                  </a:lnTo>
                  <a:cubicBezTo>
                    <a:pt x="489" y="4392"/>
                    <a:pt x="334" y="4576"/>
                    <a:pt x="184" y="4765"/>
                  </a:cubicBezTo>
                  <a:cubicBezTo>
                    <a:pt x="179" y="4765"/>
                    <a:pt x="179" y="4769"/>
                    <a:pt x="175" y="4769"/>
                  </a:cubicBezTo>
                  <a:cubicBezTo>
                    <a:pt x="68" y="4886"/>
                    <a:pt x="5" y="5040"/>
                    <a:pt x="0" y="5200"/>
                  </a:cubicBezTo>
                  <a:cubicBezTo>
                    <a:pt x="0" y="5360"/>
                    <a:pt x="63" y="5514"/>
                    <a:pt x="175" y="5626"/>
                  </a:cubicBezTo>
                  <a:cubicBezTo>
                    <a:pt x="291" y="5742"/>
                    <a:pt x="445" y="5805"/>
                    <a:pt x="605" y="5805"/>
                  </a:cubicBezTo>
                  <a:cubicBezTo>
                    <a:pt x="755" y="5795"/>
                    <a:pt x="929" y="5747"/>
                    <a:pt x="1031" y="5626"/>
                  </a:cubicBezTo>
                  <a:lnTo>
                    <a:pt x="1408" y="5166"/>
                  </a:lnTo>
                  <a:lnTo>
                    <a:pt x="2317" y="4073"/>
                  </a:lnTo>
                  <a:lnTo>
                    <a:pt x="3415" y="2748"/>
                  </a:lnTo>
                  <a:lnTo>
                    <a:pt x="4368" y="1601"/>
                  </a:lnTo>
                  <a:cubicBezTo>
                    <a:pt x="4523" y="1413"/>
                    <a:pt x="4678" y="1229"/>
                    <a:pt x="4833" y="1040"/>
                  </a:cubicBezTo>
                  <a:lnTo>
                    <a:pt x="4837" y="1035"/>
                  </a:lnTo>
                  <a:cubicBezTo>
                    <a:pt x="4949" y="919"/>
                    <a:pt x="5012" y="764"/>
                    <a:pt x="5016" y="605"/>
                  </a:cubicBezTo>
                  <a:cubicBezTo>
                    <a:pt x="5012" y="445"/>
                    <a:pt x="4949" y="290"/>
                    <a:pt x="4837" y="179"/>
                  </a:cubicBezTo>
                  <a:cubicBezTo>
                    <a:pt x="4726" y="68"/>
                    <a:pt x="4571" y="0"/>
                    <a:pt x="4412"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6"/>
            <p:cNvSpPr/>
            <p:nvPr/>
          </p:nvSpPr>
          <p:spPr>
            <a:xfrm>
              <a:off x="-2642993" y="2947812"/>
              <a:ext cx="639511" cy="740209"/>
            </a:xfrm>
            <a:custGeom>
              <a:avLst/>
              <a:gdLst/>
              <a:ahLst/>
              <a:cxnLst/>
              <a:rect l="l" t="t" r="r" b="b"/>
              <a:pathLst>
                <a:path w="4490" h="5197" extrusionOk="0">
                  <a:moveTo>
                    <a:pt x="4136" y="1"/>
                  </a:moveTo>
                  <a:cubicBezTo>
                    <a:pt x="4060" y="1"/>
                    <a:pt x="3986" y="28"/>
                    <a:pt x="3933" y="90"/>
                  </a:cubicBezTo>
                  <a:lnTo>
                    <a:pt x="3556" y="544"/>
                  </a:lnTo>
                  <a:lnTo>
                    <a:pt x="2646" y="1642"/>
                  </a:lnTo>
                  <a:lnTo>
                    <a:pt x="1548" y="2968"/>
                  </a:lnTo>
                  <a:lnTo>
                    <a:pt x="595" y="4114"/>
                  </a:lnTo>
                  <a:cubicBezTo>
                    <a:pt x="441" y="4303"/>
                    <a:pt x="286" y="4487"/>
                    <a:pt x="131" y="4675"/>
                  </a:cubicBezTo>
                  <a:lnTo>
                    <a:pt x="126" y="4680"/>
                  </a:lnTo>
                  <a:cubicBezTo>
                    <a:pt x="25" y="4801"/>
                    <a:pt x="0" y="4990"/>
                    <a:pt x="126" y="5111"/>
                  </a:cubicBezTo>
                  <a:cubicBezTo>
                    <a:pt x="185" y="5164"/>
                    <a:pt x="270" y="5196"/>
                    <a:pt x="353" y="5196"/>
                  </a:cubicBezTo>
                  <a:cubicBezTo>
                    <a:pt x="428" y="5196"/>
                    <a:pt x="501" y="5170"/>
                    <a:pt x="552" y="5111"/>
                  </a:cubicBezTo>
                  <a:lnTo>
                    <a:pt x="557" y="5111"/>
                  </a:lnTo>
                  <a:lnTo>
                    <a:pt x="934" y="4651"/>
                  </a:lnTo>
                  <a:lnTo>
                    <a:pt x="1843" y="3553"/>
                  </a:lnTo>
                  <a:lnTo>
                    <a:pt x="2941" y="2228"/>
                  </a:lnTo>
                  <a:lnTo>
                    <a:pt x="3894" y="1081"/>
                  </a:lnTo>
                  <a:cubicBezTo>
                    <a:pt x="4049" y="898"/>
                    <a:pt x="4204" y="709"/>
                    <a:pt x="4354" y="525"/>
                  </a:cubicBezTo>
                  <a:cubicBezTo>
                    <a:pt x="4359" y="520"/>
                    <a:pt x="4359" y="515"/>
                    <a:pt x="4363" y="515"/>
                  </a:cubicBezTo>
                  <a:cubicBezTo>
                    <a:pt x="4465" y="394"/>
                    <a:pt x="4489" y="206"/>
                    <a:pt x="4363" y="90"/>
                  </a:cubicBezTo>
                  <a:cubicBezTo>
                    <a:pt x="4305" y="34"/>
                    <a:pt x="4220" y="1"/>
                    <a:pt x="4136"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6"/>
            <p:cNvSpPr/>
            <p:nvPr/>
          </p:nvSpPr>
          <p:spPr>
            <a:xfrm>
              <a:off x="-2447866" y="3231388"/>
              <a:ext cx="161231" cy="140578"/>
            </a:xfrm>
            <a:custGeom>
              <a:avLst/>
              <a:gdLst/>
              <a:ahLst/>
              <a:cxnLst/>
              <a:rect l="l" t="t" r="r" b="b"/>
              <a:pathLst>
                <a:path w="1132" h="987" extrusionOk="0">
                  <a:moveTo>
                    <a:pt x="126" y="0"/>
                  </a:moveTo>
                  <a:cubicBezTo>
                    <a:pt x="61" y="0"/>
                    <a:pt x="0" y="75"/>
                    <a:pt x="53" y="145"/>
                  </a:cubicBezTo>
                  <a:cubicBezTo>
                    <a:pt x="246" y="401"/>
                    <a:pt x="730" y="803"/>
                    <a:pt x="976" y="967"/>
                  </a:cubicBezTo>
                  <a:cubicBezTo>
                    <a:pt x="991" y="977"/>
                    <a:pt x="1010" y="986"/>
                    <a:pt x="1025" y="986"/>
                  </a:cubicBezTo>
                  <a:cubicBezTo>
                    <a:pt x="1059" y="982"/>
                    <a:pt x="1083" y="967"/>
                    <a:pt x="1102" y="943"/>
                  </a:cubicBezTo>
                  <a:cubicBezTo>
                    <a:pt x="1131" y="899"/>
                    <a:pt x="1117" y="846"/>
                    <a:pt x="1078" y="817"/>
                  </a:cubicBezTo>
                  <a:cubicBezTo>
                    <a:pt x="846" y="662"/>
                    <a:pt x="377" y="271"/>
                    <a:pt x="198" y="38"/>
                  </a:cubicBezTo>
                  <a:cubicBezTo>
                    <a:pt x="177" y="11"/>
                    <a:pt x="152" y="0"/>
                    <a:pt x="126"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6"/>
            <p:cNvSpPr/>
            <p:nvPr/>
          </p:nvSpPr>
          <p:spPr>
            <a:xfrm>
              <a:off x="-2210296" y="2927160"/>
              <a:ext cx="179889" cy="155391"/>
            </a:xfrm>
            <a:custGeom>
              <a:avLst/>
              <a:gdLst/>
              <a:ahLst/>
              <a:cxnLst/>
              <a:rect l="l" t="t" r="r" b="b"/>
              <a:pathLst>
                <a:path w="1263" h="1091" extrusionOk="0">
                  <a:moveTo>
                    <a:pt x="170" y="0"/>
                  </a:moveTo>
                  <a:cubicBezTo>
                    <a:pt x="143" y="0"/>
                    <a:pt x="117" y="7"/>
                    <a:pt x="92" y="22"/>
                  </a:cubicBezTo>
                  <a:cubicBezTo>
                    <a:pt x="24" y="65"/>
                    <a:pt x="0" y="157"/>
                    <a:pt x="39" y="230"/>
                  </a:cubicBezTo>
                  <a:lnTo>
                    <a:pt x="39" y="235"/>
                  </a:lnTo>
                  <a:cubicBezTo>
                    <a:pt x="121" y="423"/>
                    <a:pt x="286" y="578"/>
                    <a:pt x="440" y="709"/>
                  </a:cubicBezTo>
                  <a:cubicBezTo>
                    <a:pt x="614" y="854"/>
                    <a:pt x="813" y="980"/>
                    <a:pt x="1021" y="1072"/>
                  </a:cubicBezTo>
                  <a:cubicBezTo>
                    <a:pt x="1044" y="1084"/>
                    <a:pt x="1070" y="1090"/>
                    <a:pt x="1095" y="1090"/>
                  </a:cubicBezTo>
                  <a:cubicBezTo>
                    <a:pt x="1148" y="1090"/>
                    <a:pt x="1199" y="1064"/>
                    <a:pt x="1229" y="1018"/>
                  </a:cubicBezTo>
                  <a:cubicBezTo>
                    <a:pt x="1263" y="951"/>
                    <a:pt x="1253" y="844"/>
                    <a:pt x="1176" y="810"/>
                  </a:cubicBezTo>
                  <a:cubicBezTo>
                    <a:pt x="1079" y="767"/>
                    <a:pt x="987" y="723"/>
                    <a:pt x="905" y="665"/>
                  </a:cubicBezTo>
                  <a:cubicBezTo>
                    <a:pt x="856" y="636"/>
                    <a:pt x="808" y="607"/>
                    <a:pt x="764" y="573"/>
                  </a:cubicBezTo>
                  <a:cubicBezTo>
                    <a:pt x="745" y="559"/>
                    <a:pt x="721" y="544"/>
                    <a:pt x="702" y="530"/>
                  </a:cubicBezTo>
                  <a:cubicBezTo>
                    <a:pt x="697" y="530"/>
                    <a:pt x="692" y="525"/>
                    <a:pt x="687" y="520"/>
                  </a:cubicBezTo>
                  <a:lnTo>
                    <a:pt x="653" y="491"/>
                  </a:lnTo>
                  <a:cubicBezTo>
                    <a:pt x="576" y="428"/>
                    <a:pt x="498" y="356"/>
                    <a:pt x="431" y="278"/>
                  </a:cubicBezTo>
                  <a:cubicBezTo>
                    <a:pt x="416" y="259"/>
                    <a:pt x="397" y="240"/>
                    <a:pt x="382" y="220"/>
                  </a:cubicBezTo>
                  <a:lnTo>
                    <a:pt x="382" y="220"/>
                  </a:lnTo>
                  <a:cubicBezTo>
                    <a:pt x="388" y="226"/>
                    <a:pt x="390" y="228"/>
                    <a:pt x="390" y="228"/>
                  </a:cubicBezTo>
                  <a:cubicBezTo>
                    <a:pt x="390" y="228"/>
                    <a:pt x="385" y="222"/>
                    <a:pt x="382" y="215"/>
                  </a:cubicBezTo>
                  <a:lnTo>
                    <a:pt x="363" y="191"/>
                  </a:lnTo>
                  <a:cubicBezTo>
                    <a:pt x="339" y="157"/>
                    <a:pt x="319" y="119"/>
                    <a:pt x="300" y="75"/>
                  </a:cubicBezTo>
                  <a:cubicBezTo>
                    <a:pt x="271" y="27"/>
                    <a:pt x="221" y="0"/>
                    <a:pt x="170"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6"/>
            <p:cNvSpPr/>
            <p:nvPr/>
          </p:nvSpPr>
          <p:spPr>
            <a:xfrm>
              <a:off x="-2273107" y="3039821"/>
              <a:ext cx="246404" cy="286712"/>
            </a:xfrm>
            <a:custGeom>
              <a:avLst/>
              <a:gdLst/>
              <a:ahLst/>
              <a:cxnLst/>
              <a:rect l="l" t="t" r="r" b="b"/>
              <a:pathLst>
                <a:path w="1730" h="2013" extrusionOk="0">
                  <a:moveTo>
                    <a:pt x="1525" y="1"/>
                  </a:moveTo>
                  <a:cubicBezTo>
                    <a:pt x="1480" y="1"/>
                    <a:pt x="1436" y="23"/>
                    <a:pt x="1409" y="77"/>
                  </a:cubicBezTo>
                  <a:cubicBezTo>
                    <a:pt x="1249" y="392"/>
                    <a:pt x="1007" y="668"/>
                    <a:pt x="780" y="929"/>
                  </a:cubicBezTo>
                  <a:cubicBezTo>
                    <a:pt x="543" y="1209"/>
                    <a:pt x="296" y="1475"/>
                    <a:pt x="54" y="1756"/>
                  </a:cubicBezTo>
                  <a:cubicBezTo>
                    <a:pt x="1" y="1814"/>
                    <a:pt x="1" y="1906"/>
                    <a:pt x="54" y="1969"/>
                  </a:cubicBezTo>
                  <a:cubicBezTo>
                    <a:pt x="86" y="1998"/>
                    <a:pt x="124" y="2012"/>
                    <a:pt x="163" y="2012"/>
                  </a:cubicBezTo>
                  <a:cubicBezTo>
                    <a:pt x="202" y="2012"/>
                    <a:pt x="240" y="1998"/>
                    <a:pt x="272" y="1969"/>
                  </a:cubicBezTo>
                  <a:cubicBezTo>
                    <a:pt x="514" y="1683"/>
                    <a:pt x="770" y="1412"/>
                    <a:pt x="1012" y="1127"/>
                  </a:cubicBezTo>
                  <a:cubicBezTo>
                    <a:pt x="1254" y="842"/>
                    <a:pt x="1500" y="556"/>
                    <a:pt x="1670" y="227"/>
                  </a:cubicBezTo>
                  <a:cubicBezTo>
                    <a:pt x="1730" y="111"/>
                    <a:pt x="1624" y="1"/>
                    <a:pt x="1525"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6"/>
            <p:cNvSpPr/>
            <p:nvPr/>
          </p:nvSpPr>
          <p:spPr>
            <a:xfrm>
              <a:off x="-2727738" y="3584754"/>
              <a:ext cx="147557" cy="163367"/>
            </a:xfrm>
            <a:custGeom>
              <a:avLst/>
              <a:gdLst/>
              <a:ahLst/>
              <a:cxnLst/>
              <a:rect l="l" t="t" r="r" b="b"/>
              <a:pathLst>
                <a:path w="1036" h="1147" extrusionOk="0">
                  <a:moveTo>
                    <a:pt x="141" y="0"/>
                  </a:moveTo>
                  <a:cubicBezTo>
                    <a:pt x="54" y="271"/>
                    <a:pt x="1" y="876"/>
                    <a:pt x="1" y="1146"/>
                  </a:cubicBezTo>
                  <a:cubicBezTo>
                    <a:pt x="300" y="1059"/>
                    <a:pt x="823" y="938"/>
                    <a:pt x="1036" y="755"/>
                  </a:cubicBezTo>
                  <a:lnTo>
                    <a:pt x="141" y="0"/>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 name="Google Shape;217;p6"/>
          <p:cNvSpPr txBox="1">
            <a:spLocks noGrp="1"/>
          </p:cNvSpPr>
          <p:nvPr>
            <p:ph type="title"/>
          </p:nvPr>
        </p:nvSpPr>
        <p:spPr>
          <a:xfrm>
            <a:off x="965900" y="470733"/>
            <a:ext cx="1026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1pPr>
            <a:lvl2pPr lvl="1"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2pPr>
            <a:lvl3pPr lvl="2"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3pPr>
            <a:lvl4pPr lvl="3"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4pPr>
            <a:lvl5pPr lvl="4"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5pPr>
            <a:lvl6pPr lvl="5"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6pPr>
            <a:lvl7pPr lvl="6"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7pPr>
            <a:lvl8pPr lvl="7"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8pPr>
            <a:lvl9pPr lvl="8"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9pPr>
          </a:lstStyle>
          <a:p>
            <a:endParaRPr/>
          </a:p>
        </p:txBody>
      </p:sp>
    </p:spTree>
    <p:extLst>
      <p:ext uri="{BB962C8B-B14F-4D97-AF65-F5344CB8AC3E}">
        <p14:creationId xmlns:p14="http://schemas.microsoft.com/office/powerpoint/2010/main" val="42906369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18"/>
        <p:cNvGrpSpPr/>
        <p:nvPr/>
      </p:nvGrpSpPr>
      <p:grpSpPr>
        <a:xfrm>
          <a:off x="0" y="0"/>
          <a:ext cx="0" cy="0"/>
          <a:chOff x="0" y="0"/>
          <a:chExt cx="0" cy="0"/>
        </a:xfrm>
      </p:grpSpPr>
      <p:sp>
        <p:nvSpPr>
          <p:cNvPr id="219" name="Google Shape;219;p7"/>
          <p:cNvSpPr/>
          <p:nvPr/>
        </p:nvSpPr>
        <p:spPr>
          <a:xfrm rot="4499997">
            <a:off x="-974358" y="-904237"/>
            <a:ext cx="7607483" cy="8207805"/>
          </a:xfrm>
          <a:custGeom>
            <a:avLst/>
            <a:gdLst/>
            <a:ahLst/>
            <a:cxnLst/>
            <a:rect l="l" t="t" r="r" b="b"/>
            <a:pathLst>
              <a:path w="2725" h="2940" extrusionOk="0">
                <a:moveTo>
                  <a:pt x="1656" y="1"/>
                </a:moveTo>
                <a:cubicBezTo>
                  <a:pt x="1373" y="1"/>
                  <a:pt x="1082" y="121"/>
                  <a:pt x="783" y="317"/>
                </a:cubicBezTo>
                <a:cubicBezTo>
                  <a:pt x="250" y="663"/>
                  <a:pt x="0" y="1127"/>
                  <a:pt x="104" y="1764"/>
                </a:cubicBezTo>
                <a:cubicBezTo>
                  <a:pt x="184" y="2270"/>
                  <a:pt x="549" y="2550"/>
                  <a:pt x="933" y="2819"/>
                </a:cubicBezTo>
                <a:cubicBezTo>
                  <a:pt x="1083" y="2903"/>
                  <a:pt x="1226" y="2940"/>
                  <a:pt x="1362" y="2940"/>
                </a:cubicBezTo>
                <a:cubicBezTo>
                  <a:pt x="1641" y="2940"/>
                  <a:pt x="1886" y="2783"/>
                  <a:pt x="2088" y="2558"/>
                </a:cubicBezTo>
                <a:cubicBezTo>
                  <a:pt x="2640" y="1940"/>
                  <a:pt x="2725" y="1204"/>
                  <a:pt x="2490" y="421"/>
                </a:cubicBezTo>
                <a:cubicBezTo>
                  <a:pt x="2222" y="125"/>
                  <a:pt x="1943" y="1"/>
                  <a:pt x="1656" y="1"/>
                </a:cubicBezTo>
                <a:close/>
              </a:path>
            </a:pathLst>
          </a:custGeom>
          <a:solidFill>
            <a:srgbClr val="FCEA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0" name="Google Shape;220;p7"/>
          <p:cNvGrpSpPr/>
          <p:nvPr/>
        </p:nvGrpSpPr>
        <p:grpSpPr>
          <a:xfrm>
            <a:off x="1385162" y="4215397"/>
            <a:ext cx="4223388" cy="1894832"/>
            <a:chOff x="970515" y="3147750"/>
            <a:chExt cx="2679135" cy="1421124"/>
          </a:xfrm>
        </p:grpSpPr>
        <p:sp>
          <p:nvSpPr>
            <p:cNvPr id="221" name="Google Shape;221;p7"/>
            <p:cNvSpPr/>
            <p:nvPr/>
          </p:nvSpPr>
          <p:spPr>
            <a:xfrm rot="5400000">
              <a:off x="2096624" y="3015848"/>
              <a:ext cx="426917" cy="2679135"/>
            </a:xfrm>
            <a:custGeom>
              <a:avLst/>
              <a:gdLst/>
              <a:ahLst/>
              <a:cxnLst/>
              <a:rect l="l" t="t" r="r" b="b"/>
              <a:pathLst>
                <a:path w="1840" h="11547" extrusionOk="0">
                  <a:moveTo>
                    <a:pt x="586" y="1"/>
                  </a:moveTo>
                  <a:cubicBezTo>
                    <a:pt x="262" y="1"/>
                    <a:pt x="1" y="262"/>
                    <a:pt x="1" y="581"/>
                  </a:cubicBezTo>
                  <a:lnTo>
                    <a:pt x="1" y="11547"/>
                  </a:lnTo>
                  <a:lnTo>
                    <a:pt x="1839" y="11547"/>
                  </a:lnTo>
                  <a:lnTo>
                    <a:pt x="1839" y="581"/>
                  </a:lnTo>
                  <a:cubicBezTo>
                    <a:pt x="1839" y="262"/>
                    <a:pt x="1578" y="1"/>
                    <a:pt x="1254"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7"/>
            <p:cNvSpPr/>
            <p:nvPr/>
          </p:nvSpPr>
          <p:spPr>
            <a:xfrm rot="5400000">
              <a:off x="3119021" y="4207619"/>
              <a:ext cx="426917" cy="295593"/>
            </a:xfrm>
            <a:custGeom>
              <a:avLst/>
              <a:gdLst/>
              <a:ahLst/>
              <a:cxnLst/>
              <a:rect l="l" t="t" r="r" b="b"/>
              <a:pathLst>
                <a:path w="1840" h="1274" extrusionOk="0">
                  <a:moveTo>
                    <a:pt x="1" y="1"/>
                  </a:moveTo>
                  <a:lnTo>
                    <a:pt x="1" y="1273"/>
                  </a:lnTo>
                  <a:lnTo>
                    <a:pt x="1839" y="1273"/>
                  </a:lnTo>
                  <a:lnTo>
                    <a:pt x="1839" y="1"/>
                  </a:ln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7"/>
            <p:cNvSpPr/>
            <p:nvPr/>
          </p:nvSpPr>
          <p:spPr>
            <a:xfrm rot="5400000">
              <a:off x="2422035" y="4215508"/>
              <a:ext cx="426917" cy="279816"/>
            </a:xfrm>
            <a:custGeom>
              <a:avLst/>
              <a:gdLst/>
              <a:ahLst/>
              <a:cxnLst/>
              <a:rect l="l" t="t" r="r" b="b"/>
              <a:pathLst>
                <a:path w="1840" h="1206" extrusionOk="0">
                  <a:moveTo>
                    <a:pt x="1" y="1"/>
                  </a:moveTo>
                  <a:lnTo>
                    <a:pt x="1" y="1205"/>
                  </a:lnTo>
                  <a:lnTo>
                    <a:pt x="1839" y="1205"/>
                  </a:lnTo>
                  <a:lnTo>
                    <a:pt x="1839" y="1"/>
                  </a:ln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7"/>
            <p:cNvSpPr/>
            <p:nvPr/>
          </p:nvSpPr>
          <p:spPr>
            <a:xfrm rot="5400000">
              <a:off x="865419" y="4247063"/>
              <a:ext cx="426917" cy="216707"/>
            </a:xfrm>
            <a:custGeom>
              <a:avLst/>
              <a:gdLst/>
              <a:ahLst/>
              <a:cxnLst/>
              <a:rect l="l" t="t" r="r" b="b"/>
              <a:pathLst>
                <a:path w="1840" h="934" extrusionOk="0">
                  <a:moveTo>
                    <a:pt x="1" y="0"/>
                  </a:moveTo>
                  <a:lnTo>
                    <a:pt x="1" y="934"/>
                  </a:lnTo>
                  <a:lnTo>
                    <a:pt x="1839" y="934"/>
                  </a:lnTo>
                  <a:lnTo>
                    <a:pt x="1839" y="0"/>
                  </a:ln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7"/>
            <p:cNvSpPr/>
            <p:nvPr/>
          </p:nvSpPr>
          <p:spPr>
            <a:xfrm rot="5400000">
              <a:off x="1989548" y="2704361"/>
              <a:ext cx="418796" cy="2456860"/>
            </a:xfrm>
            <a:custGeom>
              <a:avLst/>
              <a:gdLst/>
              <a:ahLst/>
              <a:cxnLst/>
              <a:rect l="l" t="t" r="r" b="b"/>
              <a:pathLst>
                <a:path w="1805" h="10589" extrusionOk="0">
                  <a:moveTo>
                    <a:pt x="460" y="0"/>
                  </a:moveTo>
                  <a:cubicBezTo>
                    <a:pt x="204" y="0"/>
                    <a:pt x="1" y="203"/>
                    <a:pt x="1" y="455"/>
                  </a:cubicBezTo>
                  <a:lnTo>
                    <a:pt x="1" y="10589"/>
                  </a:lnTo>
                  <a:lnTo>
                    <a:pt x="1805" y="10589"/>
                  </a:lnTo>
                  <a:lnTo>
                    <a:pt x="1805" y="455"/>
                  </a:lnTo>
                  <a:cubicBezTo>
                    <a:pt x="1805" y="203"/>
                    <a:pt x="1602" y="0"/>
                    <a:pt x="1345"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7"/>
            <p:cNvSpPr/>
            <p:nvPr/>
          </p:nvSpPr>
          <p:spPr>
            <a:xfrm rot="5400000">
              <a:off x="2708927" y="3841143"/>
              <a:ext cx="418796" cy="183296"/>
            </a:xfrm>
            <a:custGeom>
              <a:avLst/>
              <a:gdLst/>
              <a:ahLst/>
              <a:cxnLst/>
              <a:rect l="l" t="t" r="r" b="b"/>
              <a:pathLst>
                <a:path w="1805" h="790" extrusionOk="0">
                  <a:moveTo>
                    <a:pt x="1" y="1"/>
                  </a:moveTo>
                  <a:lnTo>
                    <a:pt x="1" y="789"/>
                  </a:lnTo>
                  <a:lnTo>
                    <a:pt x="1805" y="789"/>
                  </a:lnTo>
                  <a:lnTo>
                    <a:pt x="1805" y="1"/>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7"/>
            <p:cNvSpPr/>
            <p:nvPr/>
          </p:nvSpPr>
          <p:spPr>
            <a:xfrm rot="5400000">
              <a:off x="1551848" y="3847871"/>
              <a:ext cx="418796" cy="169839"/>
            </a:xfrm>
            <a:custGeom>
              <a:avLst/>
              <a:gdLst/>
              <a:ahLst/>
              <a:cxnLst/>
              <a:rect l="l" t="t" r="r" b="b"/>
              <a:pathLst>
                <a:path w="1805" h="732" extrusionOk="0">
                  <a:moveTo>
                    <a:pt x="1" y="1"/>
                  </a:moveTo>
                  <a:lnTo>
                    <a:pt x="1" y="731"/>
                  </a:lnTo>
                  <a:lnTo>
                    <a:pt x="1805" y="731"/>
                  </a:lnTo>
                  <a:lnTo>
                    <a:pt x="1805" y="1"/>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7"/>
            <p:cNvSpPr/>
            <p:nvPr/>
          </p:nvSpPr>
          <p:spPr>
            <a:xfrm rot="5400000">
              <a:off x="963795" y="3730121"/>
              <a:ext cx="418796" cy="405339"/>
            </a:xfrm>
            <a:custGeom>
              <a:avLst/>
              <a:gdLst/>
              <a:ahLst/>
              <a:cxnLst/>
              <a:rect l="l" t="t" r="r" b="b"/>
              <a:pathLst>
                <a:path w="1805" h="1747" extrusionOk="0">
                  <a:moveTo>
                    <a:pt x="1" y="0"/>
                  </a:moveTo>
                  <a:lnTo>
                    <a:pt x="1" y="1747"/>
                  </a:lnTo>
                  <a:lnTo>
                    <a:pt x="1805" y="1747"/>
                  </a:lnTo>
                  <a:lnTo>
                    <a:pt x="1805"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7"/>
            <p:cNvSpPr/>
            <p:nvPr/>
          </p:nvSpPr>
          <p:spPr>
            <a:xfrm rot="5400000">
              <a:off x="2000220" y="2118045"/>
              <a:ext cx="593971" cy="2653381"/>
            </a:xfrm>
            <a:custGeom>
              <a:avLst/>
              <a:gdLst/>
              <a:ahLst/>
              <a:cxnLst/>
              <a:rect l="l" t="t" r="r" b="b"/>
              <a:pathLst>
                <a:path w="2560" h="11436" extrusionOk="0">
                  <a:moveTo>
                    <a:pt x="494" y="1"/>
                  </a:moveTo>
                  <a:cubicBezTo>
                    <a:pt x="223" y="1"/>
                    <a:pt x="0" y="219"/>
                    <a:pt x="0" y="494"/>
                  </a:cubicBezTo>
                  <a:lnTo>
                    <a:pt x="0" y="11436"/>
                  </a:lnTo>
                  <a:lnTo>
                    <a:pt x="2559" y="11436"/>
                  </a:lnTo>
                  <a:lnTo>
                    <a:pt x="2559" y="494"/>
                  </a:lnTo>
                  <a:cubicBezTo>
                    <a:pt x="2559" y="219"/>
                    <a:pt x="2337" y="1"/>
                    <a:pt x="2066"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7"/>
            <p:cNvSpPr/>
            <p:nvPr/>
          </p:nvSpPr>
          <p:spPr>
            <a:xfrm rot="5400000">
              <a:off x="2758927" y="3360512"/>
              <a:ext cx="592811" cy="169607"/>
            </a:xfrm>
            <a:custGeom>
              <a:avLst/>
              <a:gdLst/>
              <a:ahLst/>
              <a:cxnLst/>
              <a:rect l="l" t="t" r="r" b="b"/>
              <a:pathLst>
                <a:path w="2555" h="731" extrusionOk="0">
                  <a:moveTo>
                    <a:pt x="0" y="1"/>
                  </a:moveTo>
                  <a:lnTo>
                    <a:pt x="0" y="731"/>
                  </a:lnTo>
                  <a:lnTo>
                    <a:pt x="2554" y="731"/>
                  </a:lnTo>
                  <a:lnTo>
                    <a:pt x="2554" y="1"/>
                  </a:lnTo>
                  <a:close/>
                </a:path>
              </a:pathLst>
            </a:custGeom>
            <a:solidFill>
              <a:srgbClr val="F6D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7"/>
            <p:cNvSpPr/>
            <p:nvPr/>
          </p:nvSpPr>
          <p:spPr>
            <a:xfrm rot="5400000">
              <a:off x="1269016" y="3359932"/>
              <a:ext cx="592811" cy="170767"/>
            </a:xfrm>
            <a:custGeom>
              <a:avLst/>
              <a:gdLst/>
              <a:ahLst/>
              <a:cxnLst/>
              <a:rect l="l" t="t" r="r" b="b"/>
              <a:pathLst>
                <a:path w="2555" h="736" extrusionOk="0">
                  <a:moveTo>
                    <a:pt x="0" y="0"/>
                  </a:moveTo>
                  <a:lnTo>
                    <a:pt x="0" y="736"/>
                  </a:lnTo>
                  <a:lnTo>
                    <a:pt x="2554" y="736"/>
                  </a:lnTo>
                  <a:lnTo>
                    <a:pt x="2554" y="0"/>
                  </a:lnTo>
                  <a:close/>
                </a:path>
              </a:pathLst>
            </a:custGeom>
            <a:solidFill>
              <a:srgbClr val="F6D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7"/>
            <p:cNvSpPr/>
            <p:nvPr/>
          </p:nvSpPr>
          <p:spPr>
            <a:xfrm rot="5400000">
              <a:off x="915999" y="3360512"/>
              <a:ext cx="592811" cy="169607"/>
            </a:xfrm>
            <a:custGeom>
              <a:avLst/>
              <a:gdLst/>
              <a:ahLst/>
              <a:cxnLst/>
              <a:rect l="l" t="t" r="r" b="b"/>
              <a:pathLst>
                <a:path w="2555" h="731" extrusionOk="0">
                  <a:moveTo>
                    <a:pt x="0" y="0"/>
                  </a:moveTo>
                  <a:lnTo>
                    <a:pt x="0" y="730"/>
                  </a:lnTo>
                  <a:lnTo>
                    <a:pt x="2554" y="730"/>
                  </a:lnTo>
                  <a:lnTo>
                    <a:pt x="2554" y="0"/>
                  </a:lnTo>
                  <a:close/>
                </a:path>
              </a:pathLst>
            </a:custGeom>
            <a:solidFill>
              <a:srgbClr val="F6D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7"/>
            <p:cNvSpPr/>
            <p:nvPr/>
          </p:nvSpPr>
          <p:spPr>
            <a:xfrm rot="5400000">
              <a:off x="2141640" y="2991253"/>
              <a:ext cx="224595" cy="883300"/>
            </a:xfrm>
            <a:custGeom>
              <a:avLst/>
              <a:gdLst/>
              <a:ahLst/>
              <a:cxnLst/>
              <a:rect l="l" t="t" r="r" b="b"/>
              <a:pathLst>
                <a:path w="968" h="3807" extrusionOk="0">
                  <a:moveTo>
                    <a:pt x="479" y="0"/>
                  </a:moveTo>
                  <a:cubicBezTo>
                    <a:pt x="218" y="0"/>
                    <a:pt x="0" y="213"/>
                    <a:pt x="0" y="479"/>
                  </a:cubicBezTo>
                  <a:lnTo>
                    <a:pt x="0" y="3328"/>
                  </a:lnTo>
                  <a:cubicBezTo>
                    <a:pt x="0" y="3594"/>
                    <a:pt x="218" y="3807"/>
                    <a:pt x="479" y="3807"/>
                  </a:cubicBezTo>
                  <a:lnTo>
                    <a:pt x="489" y="3807"/>
                  </a:lnTo>
                  <a:cubicBezTo>
                    <a:pt x="755" y="3807"/>
                    <a:pt x="968" y="3594"/>
                    <a:pt x="968" y="3328"/>
                  </a:cubicBezTo>
                  <a:lnTo>
                    <a:pt x="968" y="479"/>
                  </a:lnTo>
                  <a:cubicBezTo>
                    <a:pt x="968" y="213"/>
                    <a:pt x="755" y="0"/>
                    <a:pt x="489" y="0"/>
                  </a:cubicBezTo>
                  <a:close/>
                </a:path>
              </a:pathLst>
            </a:custGeom>
            <a:solidFill>
              <a:srgbClr val="F6D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7"/>
          <p:cNvGrpSpPr/>
          <p:nvPr/>
        </p:nvGrpSpPr>
        <p:grpSpPr>
          <a:xfrm flipH="1">
            <a:off x="601754" y="857931"/>
            <a:ext cx="692261" cy="827212"/>
            <a:chOff x="-2727738" y="2878591"/>
            <a:chExt cx="727675" cy="869530"/>
          </a:xfrm>
        </p:grpSpPr>
        <p:sp>
          <p:nvSpPr>
            <p:cNvPr id="235" name="Google Shape;235;p7"/>
            <p:cNvSpPr/>
            <p:nvPr/>
          </p:nvSpPr>
          <p:spPr>
            <a:xfrm>
              <a:off x="-2714634" y="2878591"/>
              <a:ext cx="714571" cy="826806"/>
            </a:xfrm>
            <a:custGeom>
              <a:avLst/>
              <a:gdLst/>
              <a:ahLst/>
              <a:cxnLst/>
              <a:rect l="l" t="t" r="r" b="b"/>
              <a:pathLst>
                <a:path w="5017" h="5805" extrusionOk="0">
                  <a:moveTo>
                    <a:pt x="4412" y="0"/>
                  </a:moveTo>
                  <a:cubicBezTo>
                    <a:pt x="4257" y="10"/>
                    <a:pt x="4083" y="58"/>
                    <a:pt x="3981" y="179"/>
                  </a:cubicBezTo>
                  <a:lnTo>
                    <a:pt x="3604" y="639"/>
                  </a:lnTo>
                  <a:lnTo>
                    <a:pt x="2699" y="1732"/>
                  </a:lnTo>
                  <a:lnTo>
                    <a:pt x="1601" y="3057"/>
                  </a:lnTo>
                  <a:lnTo>
                    <a:pt x="644" y="4204"/>
                  </a:lnTo>
                  <a:cubicBezTo>
                    <a:pt x="489" y="4392"/>
                    <a:pt x="334" y="4576"/>
                    <a:pt x="184" y="4765"/>
                  </a:cubicBezTo>
                  <a:cubicBezTo>
                    <a:pt x="179" y="4765"/>
                    <a:pt x="179" y="4769"/>
                    <a:pt x="175" y="4769"/>
                  </a:cubicBezTo>
                  <a:cubicBezTo>
                    <a:pt x="68" y="4886"/>
                    <a:pt x="5" y="5040"/>
                    <a:pt x="0" y="5200"/>
                  </a:cubicBezTo>
                  <a:cubicBezTo>
                    <a:pt x="0" y="5360"/>
                    <a:pt x="63" y="5514"/>
                    <a:pt x="175" y="5626"/>
                  </a:cubicBezTo>
                  <a:cubicBezTo>
                    <a:pt x="291" y="5742"/>
                    <a:pt x="445" y="5805"/>
                    <a:pt x="605" y="5805"/>
                  </a:cubicBezTo>
                  <a:cubicBezTo>
                    <a:pt x="755" y="5795"/>
                    <a:pt x="929" y="5747"/>
                    <a:pt x="1031" y="5626"/>
                  </a:cubicBezTo>
                  <a:lnTo>
                    <a:pt x="1408" y="5166"/>
                  </a:lnTo>
                  <a:lnTo>
                    <a:pt x="2317" y="4073"/>
                  </a:lnTo>
                  <a:lnTo>
                    <a:pt x="3415" y="2748"/>
                  </a:lnTo>
                  <a:lnTo>
                    <a:pt x="4368" y="1601"/>
                  </a:lnTo>
                  <a:cubicBezTo>
                    <a:pt x="4523" y="1413"/>
                    <a:pt x="4678" y="1229"/>
                    <a:pt x="4833" y="1040"/>
                  </a:cubicBezTo>
                  <a:lnTo>
                    <a:pt x="4837" y="1035"/>
                  </a:lnTo>
                  <a:cubicBezTo>
                    <a:pt x="4949" y="919"/>
                    <a:pt x="5012" y="764"/>
                    <a:pt x="5016" y="605"/>
                  </a:cubicBezTo>
                  <a:cubicBezTo>
                    <a:pt x="5012" y="445"/>
                    <a:pt x="4949" y="290"/>
                    <a:pt x="4837" y="179"/>
                  </a:cubicBezTo>
                  <a:cubicBezTo>
                    <a:pt x="4726" y="68"/>
                    <a:pt x="4571" y="0"/>
                    <a:pt x="4412"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7"/>
            <p:cNvSpPr/>
            <p:nvPr/>
          </p:nvSpPr>
          <p:spPr>
            <a:xfrm>
              <a:off x="-2642993" y="2947812"/>
              <a:ext cx="639511" cy="740209"/>
            </a:xfrm>
            <a:custGeom>
              <a:avLst/>
              <a:gdLst/>
              <a:ahLst/>
              <a:cxnLst/>
              <a:rect l="l" t="t" r="r" b="b"/>
              <a:pathLst>
                <a:path w="4490" h="5197" extrusionOk="0">
                  <a:moveTo>
                    <a:pt x="4136" y="1"/>
                  </a:moveTo>
                  <a:cubicBezTo>
                    <a:pt x="4060" y="1"/>
                    <a:pt x="3986" y="28"/>
                    <a:pt x="3933" y="90"/>
                  </a:cubicBezTo>
                  <a:lnTo>
                    <a:pt x="3556" y="544"/>
                  </a:lnTo>
                  <a:lnTo>
                    <a:pt x="2646" y="1642"/>
                  </a:lnTo>
                  <a:lnTo>
                    <a:pt x="1548" y="2968"/>
                  </a:lnTo>
                  <a:lnTo>
                    <a:pt x="595" y="4114"/>
                  </a:lnTo>
                  <a:cubicBezTo>
                    <a:pt x="441" y="4303"/>
                    <a:pt x="286" y="4487"/>
                    <a:pt x="131" y="4675"/>
                  </a:cubicBezTo>
                  <a:lnTo>
                    <a:pt x="126" y="4680"/>
                  </a:lnTo>
                  <a:cubicBezTo>
                    <a:pt x="25" y="4801"/>
                    <a:pt x="0" y="4990"/>
                    <a:pt x="126" y="5111"/>
                  </a:cubicBezTo>
                  <a:cubicBezTo>
                    <a:pt x="185" y="5164"/>
                    <a:pt x="270" y="5196"/>
                    <a:pt x="353" y="5196"/>
                  </a:cubicBezTo>
                  <a:cubicBezTo>
                    <a:pt x="428" y="5196"/>
                    <a:pt x="501" y="5170"/>
                    <a:pt x="552" y="5111"/>
                  </a:cubicBezTo>
                  <a:lnTo>
                    <a:pt x="557" y="5111"/>
                  </a:lnTo>
                  <a:lnTo>
                    <a:pt x="934" y="4651"/>
                  </a:lnTo>
                  <a:lnTo>
                    <a:pt x="1843" y="3553"/>
                  </a:lnTo>
                  <a:lnTo>
                    <a:pt x="2941" y="2228"/>
                  </a:lnTo>
                  <a:lnTo>
                    <a:pt x="3894" y="1081"/>
                  </a:lnTo>
                  <a:cubicBezTo>
                    <a:pt x="4049" y="898"/>
                    <a:pt x="4204" y="709"/>
                    <a:pt x="4354" y="525"/>
                  </a:cubicBezTo>
                  <a:cubicBezTo>
                    <a:pt x="4359" y="520"/>
                    <a:pt x="4359" y="515"/>
                    <a:pt x="4363" y="515"/>
                  </a:cubicBezTo>
                  <a:cubicBezTo>
                    <a:pt x="4465" y="394"/>
                    <a:pt x="4489" y="206"/>
                    <a:pt x="4363" y="90"/>
                  </a:cubicBezTo>
                  <a:cubicBezTo>
                    <a:pt x="4305" y="34"/>
                    <a:pt x="4220" y="1"/>
                    <a:pt x="4136"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7"/>
            <p:cNvSpPr/>
            <p:nvPr/>
          </p:nvSpPr>
          <p:spPr>
            <a:xfrm>
              <a:off x="-2447866" y="3231388"/>
              <a:ext cx="161231" cy="140578"/>
            </a:xfrm>
            <a:custGeom>
              <a:avLst/>
              <a:gdLst/>
              <a:ahLst/>
              <a:cxnLst/>
              <a:rect l="l" t="t" r="r" b="b"/>
              <a:pathLst>
                <a:path w="1132" h="987" extrusionOk="0">
                  <a:moveTo>
                    <a:pt x="126" y="0"/>
                  </a:moveTo>
                  <a:cubicBezTo>
                    <a:pt x="61" y="0"/>
                    <a:pt x="0" y="75"/>
                    <a:pt x="53" y="145"/>
                  </a:cubicBezTo>
                  <a:cubicBezTo>
                    <a:pt x="246" y="401"/>
                    <a:pt x="730" y="803"/>
                    <a:pt x="976" y="967"/>
                  </a:cubicBezTo>
                  <a:cubicBezTo>
                    <a:pt x="991" y="977"/>
                    <a:pt x="1010" y="986"/>
                    <a:pt x="1025" y="986"/>
                  </a:cubicBezTo>
                  <a:cubicBezTo>
                    <a:pt x="1059" y="982"/>
                    <a:pt x="1083" y="967"/>
                    <a:pt x="1102" y="943"/>
                  </a:cubicBezTo>
                  <a:cubicBezTo>
                    <a:pt x="1131" y="899"/>
                    <a:pt x="1117" y="846"/>
                    <a:pt x="1078" y="817"/>
                  </a:cubicBezTo>
                  <a:cubicBezTo>
                    <a:pt x="846" y="662"/>
                    <a:pt x="377" y="271"/>
                    <a:pt x="198" y="38"/>
                  </a:cubicBezTo>
                  <a:cubicBezTo>
                    <a:pt x="177" y="11"/>
                    <a:pt x="152" y="0"/>
                    <a:pt x="126"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7"/>
            <p:cNvSpPr/>
            <p:nvPr/>
          </p:nvSpPr>
          <p:spPr>
            <a:xfrm>
              <a:off x="-2210296" y="2927160"/>
              <a:ext cx="179889" cy="155391"/>
            </a:xfrm>
            <a:custGeom>
              <a:avLst/>
              <a:gdLst/>
              <a:ahLst/>
              <a:cxnLst/>
              <a:rect l="l" t="t" r="r" b="b"/>
              <a:pathLst>
                <a:path w="1263" h="1091" extrusionOk="0">
                  <a:moveTo>
                    <a:pt x="170" y="0"/>
                  </a:moveTo>
                  <a:cubicBezTo>
                    <a:pt x="143" y="0"/>
                    <a:pt x="117" y="7"/>
                    <a:pt x="92" y="22"/>
                  </a:cubicBezTo>
                  <a:cubicBezTo>
                    <a:pt x="24" y="65"/>
                    <a:pt x="0" y="157"/>
                    <a:pt x="39" y="230"/>
                  </a:cubicBezTo>
                  <a:lnTo>
                    <a:pt x="39" y="235"/>
                  </a:lnTo>
                  <a:cubicBezTo>
                    <a:pt x="121" y="423"/>
                    <a:pt x="286" y="578"/>
                    <a:pt x="440" y="709"/>
                  </a:cubicBezTo>
                  <a:cubicBezTo>
                    <a:pt x="614" y="854"/>
                    <a:pt x="813" y="980"/>
                    <a:pt x="1021" y="1072"/>
                  </a:cubicBezTo>
                  <a:cubicBezTo>
                    <a:pt x="1044" y="1084"/>
                    <a:pt x="1070" y="1090"/>
                    <a:pt x="1095" y="1090"/>
                  </a:cubicBezTo>
                  <a:cubicBezTo>
                    <a:pt x="1148" y="1090"/>
                    <a:pt x="1199" y="1064"/>
                    <a:pt x="1229" y="1018"/>
                  </a:cubicBezTo>
                  <a:cubicBezTo>
                    <a:pt x="1263" y="951"/>
                    <a:pt x="1253" y="844"/>
                    <a:pt x="1176" y="810"/>
                  </a:cubicBezTo>
                  <a:cubicBezTo>
                    <a:pt x="1079" y="767"/>
                    <a:pt x="987" y="723"/>
                    <a:pt x="905" y="665"/>
                  </a:cubicBezTo>
                  <a:cubicBezTo>
                    <a:pt x="856" y="636"/>
                    <a:pt x="808" y="607"/>
                    <a:pt x="764" y="573"/>
                  </a:cubicBezTo>
                  <a:cubicBezTo>
                    <a:pt x="745" y="559"/>
                    <a:pt x="721" y="544"/>
                    <a:pt x="702" y="530"/>
                  </a:cubicBezTo>
                  <a:cubicBezTo>
                    <a:pt x="697" y="530"/>
                    <a:pt x="692" y="525"/>
                    <a:pt x="687" y="520"/>
                  </a:cubicBezTo>
                  <a:lnTo>
                    <a:pt x="653" y="491"/>
                  </a:lnTo>
                  <a:cubicBezTo>
                    <a:pt x="576" y="428"/>
                    <a:pt x="498" y="356"/>
                    <a:pt x="431" y="278"/>
                  </a:cubicBezTo>
                  <a:cubicBezTo>
                    <a:pt x="416" y="259"/>
                    <a:pt x="397" y="240"/>
                    <a:pt x="382" y="220"/>
                  </a:cubicBezTo>
                  <a:lnTo>
                    <a:pt x="382" y="220"/>
                  </a:lnTo>
                  <a:cubicBezTo>
                    <a:pt x="388" y="226"/>
                    <a:pt x="390" y="228"/>
                    <a:pt x="390" y="228"/>
                  </a:cubicBezTo>
                  <a:cubicBezTo>
                    <a:pt x="390" y="228"/>
                    <a:pt x="385" y="222"/>
                    <a:pt x="382" y="215"/>
                  </a:cubicBezTo>
                  <a:lnTo>
                    <a:pt x="363" y="191"/>
                  </a:lnTo>
                  <a:cubicBezTo>
                    <a:pt x="339" y="157"/>
                    <a:pt x="319" y="119"/>
                    <a:pt x="300" y="75"/>
                  </a:cubicBezTo>
                  <a:cubicBezTo>
                    <a:pt x="271" y="27"/>
                    <a:pt x="221" y="0"/>
                    <a:pt x="170"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7"/>
            <p:cNvSpPr/>
            <p:nvPr/>
          </p:nvSpPr>
          <p:spPr>
            <a:xfrm>
              <a:off x="-2273107" y="3039821"/>
              <a:ext cx="246404" cy="286712"/>
            </a:xfrm>
            <a:custGeom>
              <a:avLst/>
              <a:gdLst/>
              <a:ahLst/>
              <a:cxnLst/>
              <a:rect l="l" t="t" r="r" b="b"/>
              <a:pathLst>
                <a:path w="1730" h="2013" extrusionOk="0">
                  <a:moveTo>
                    <a:pt x="1525" y="1"/>
                  </a:moveTo>
                  <a:cubicBezTo>
                    <a:pt x="1480" y="1"/>
                    <a:pt x="1436" y="23"/>
                    <a:pt x="1409" y="77"/>
                  </a:cubicBezTo>
                  <a:cubicBezTo>
                    <a:pt x="1249" y="392"/>
                    <a:pt x="1007" y="668"/>
                    <a:pt x="780" y="929"/>
                  </a:cubicBezTo>
                  <a:cubicBezTo>
                    <a:pt x="543" y="1209"/>
                    <a:pt x="296" y="1475"/>
                    <a:pt x="54" y="1756"/>
                  </a:cubicBezTo>
                  <a:cubicBezTo>
                    <a:pt x="1" y="1814"/>
                    <a:pt x="1" y="1906"/>
                    <a:pt x="54" y="1969"/>
                  </a:cubicBezTo>
                  <a:cubicBezTo>
                    <a:pt x="86" y="1998"/>
                    <a:pt x="124" y="2012"/>
                    <a:pt x="163" y="2012"/>
                  </a:cubicBezTo>
                  <a:cubicBezTo>
                    <a:pt x="202" y="2012"/>
                    <a:pt x="240" y="1998"/>
                    <a:pt x="272" y="1969"/>
                  </a:cubicBezTo>
                  <a:cubicBezTo>
                    <a:pt x="514" y="1683"/>
                    <a:pt x="770" y="1412"/>
                    <a:pt x="1012" y="1127"/>
                  </a:cubicBezTo>
                  <a:cubicBezTo>
                    <a:pt x="1254" y="842"/>
                    <a:pt x="1500" y="556"/>
                    <a:pt x="1670" y="227"/>
                  </a:cubicBezTo>
                  <a:cubicBezTo>
                    <a:pt x="1730" y="111"/>
                    <a:pt x="1624" y="1"/>
                    <a:pt x="1525"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7"/>
            <p:cNvSpPr/>
            <p:nvPr/>
          </p:nvSpPr>
          <p:spPr>
            <a:xfrm>
              <a:off x="-2727738" y="3584754"/>
              <a:ext cx="147557" cy="163367"/>
            </a:xfrm>
            <a:custGeom>
              <a:avLst/>
              <a:gdLst/>
              <a:ahLst/>
              <a:cxnLst/>
              <a:rect l="l" t="t" r="r" b="b"/>
              <a:pathLst>
                <a:path w="1036" h="1147" extrusionOk="0">
                  <a:moveTo>
                    <a:pt x="141" y="0"/>
                  </a:moveTo>
                  <a:cubicBezTo>
                    <a:pt x="54" y="271"/>
                    <a:pt x="1" y="876"/>
                    <a:pt x="1" y="1146"/>
                  </a:cubicBezTo>
                  <a:cubicBezTo>
                    <a:pt x="300" y="1059"/>
                    <a:pt x="823" y="938"/>
                    <a:pt x="1036" y="755"/>
                  </a:cubicBezTo>
                  <a:lnTo>
                    <a:pt x="141" y="0"/>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7"/>
          <p:cNvSpPr/>
          <p:nvPr/>
        </p:nvSpPr>
        <p:spPr>
          <a:xfrm>
            <a:off x="806734" y="5923349"/>
            <a:ext cx="10592513" cy="336963"/>
          </a:xfrm>
          <a:custGeom>
            <a:avLst/>
            <a:gdLst/>
            <a:ahLst/>
            <a:cxnLst/>
            <a:rect l="l" t="t" r="r" b="b"/>
            <a:pathLst>
              <a:path w="43544" h="2997" extrusionOk="0">
                <a:moveTo>
                  <a:pt x="40578" y="97"/>
                </a:moveTo>
                <a:cubicBezTo>
                  <a:pt x="39626" y="97"/>
                  <a:pt x="38612" y="242"/>
                  <a:pt x="38087" y="242"/>
                </a:cubicBezTo>
                <a:lnTo>
                  <a:pt x="2487" y="242"/>
                </a:lnTo>
                <a:cubicBezTo>
                  <a:pt x="1935" y="315"/>
                  <a:pt x="1" y="1"/>
                  <a:pt x="35" y="2003"/>
                </a:cubicBezTo>
                <a:cubicBezTo>
                  <a:pt x="49" y="2888"/>
                  <a:pt x="1619" y="2996"/>
                  <a:pt x="2673" y="2996"/>
                </a:cubicBezTo>
                <a:cubicBezTo>
                  <a:pt x="3014" y="2996"/>
                  <a:pt x="3300" y="2985"/>
                  <a:pt x="3464" y="2985"/>
                </a:cubicBezTo>
                <a:cubicBezTo>
                  <a:pt x="11063" y="2985"/>
                  <a:pt x="18604" y="2763"/>
                  <a:pt x="26198" y="2763"/>
                </a:cubicBezTo>
                <a:cubicBezTo>
                  <a:pt x="28568" y="2763"/>
                  <a:pt x="30775" y="2741"/>
                  <a:pt x="33126" y="2741"/>
                </a:cubicBezTo>
                <a:cubicBezTo>
                  <a:pt x="34302" y="2741"/>
                  <a:pt x="35514" y="2746"/>
                  <a:pt x="36801" y="2763"/>
                </a:cubicBezTo>
                <a:cubicBezTo>
                  <a:pt x="37577" y="2773"/>
                  <a:pt x="38299" y="2785"/>
                  <a:pt x="38994" y="2785"/>
                </a:cubicBezTo>
                <a:cubicBezTo>
                  <a:pt x="39906" y="2785"/>
                  <a:pt x="40770" y="2764"/>
                  <a:pt x="41643" y="2690"/>
                </a:cubicBezTo>
                <a:cubicBezTo>
                  <a:pt x="42808" y="2593"/>
                  <a:pt x="43544" y="1582"/>
                  <a:pt x="42562" y="620"/>
                </a:cubicBezTo>
                <a:cubicBezTo>
                  <a:pt x="42190" y="208"/>
                  <a:pt x="41407" y="97"/>
                  <a:pt x="40578" y="97"/>
                </a:cubicBezTo>
                <a:close/>
              </a:path>
            </a:pathLst>
          </a:custGeom>
          <a:solidFill>
            <a:srgbClr val="EFD7D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2" name="Google Shape;242;p7"/>
          <p:cNvGrpSpPr/>
          <p:nvPr/>
        </p:nvGrpSpPr>
        <p:grpSpPr>
          <a:xfrm flipH="1">
            <a:off x="7903042" y="1757715"/>
            <a:ext cx="2893740" cy="4334285"/>
            <a:chOff x="-535697" y="-610175"/>
            <a:chExt cx="255372" cy="382500"/>
          </a:xfrm>
        </p:grpSpPr>
        <p:sp>
          <p:nvSpPr>
            <p:cNvPr id="243" name="Google Shape;243;p7"/>
            <p:cNvSpPr/>
            <p:nvPr/>
          </p:nvSpPr>
          <p:spPr>
            <a:xfrm>
              <a:off x="-535697" y="-610175"/>
              <a:ext cx="85400" cy="382500"/>
            </a:xfrm>
            <a:custGeom>
              <a:avLst/>
              <a:gdLst/>
              <a:ahLst/>
              <a:cxnLst/>
              <a:rect l="l" t="t" r="r" b="b"/>
              <a:pathLst>
                <a:path w="3416" h="15300" extrusionOk="0">
                  <a:moveTo>
                    <a:pt x="658" y="0"/>
                  </a:moveTo>
                  <a:cubicBezTo>
                    <a:pt x="295" y="0"/>
                    <a:pt x="0" y="295"/>
                    <a:pt x="0" y="663"/>
                  </a:cubicBezTo>
                  <a:lnTo>
                    <a:pt x="0" y="15300"/>
                  </a:lnTo>
                  <a:lnTo>
                    <a:pt x="3415" y="15300"/>
                  </a:lnTo>
                  <a:lnTo>
                    <a:pt x="3415" y="663"/>
                  </a:lnTo>
                  <a:cubicBezTo>
                    <a:pt x="3415" y="295"/>
                    <a:pt x="3120" y="0"/>
                    <a:pt x="2757" y="0"/>
                  </a:cubicBezTo>
                  <a:close/>
                </a:path>
              </a:pathLst>
            </a:custGeom>
            <a:solidFill>
              <a:srgbClr val="CBD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7"/>
            <p:cNvSpPr/>
            <p:nvPr/>
          </p:nvSpPr>
          <p:spPr>
            <a:xfrm>
              <a:off x="-535697" y="-410175"/>
              <a:ext cx="85400" cy="60475"/>
            </a:xfrm>
            <a:custGeom>
              <a:avLst/>
              <a:gdLst/>
              <a:ahLst/>
              <a:cxnLst/>
              <a:rect l="l" t="t" r="r" b="b"/>
              <a:pathLst>
                <a:path w="3416" h="2419" extrusionOk="0">
                  <a:moveTo>
                    <a:pt x="0" y="0"/>
                  </a:moveTo>
                  <a:lnTo>
                    <a:pt x="0" y="2419"/>
                  </a:lnTo>
                  <a:lnTo>
                    <a:pt x="3415" y="2419"/>
                  </a:lnTo>
                  <a:lnTo>
                    <a:pt x="3415"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7"/>
            <p:cNvSpPr/>
            <p:nvPr/>
          </p:nvSpPr>
          <p:spPr>
            <a:xfrm>
              <a:off x="-505822" y="-583225"/>
              <a:ext cx="25650" cy="102825"/>
            </a:xfrm>
            <a:custGeom>
              <a:avLst/>
              <a:gdLst/>
              <a:ahLst/>
              <a:cxnLst/>
              <a:rect l="l" t="t" r="r" b="b"/>
              <a:pathLst>
                <a:path w="1026" h="4113" extrusionOk="0">
                  <a:moveTo>
                    <a:pt x="513" y="1"/>
                  </a:moveTo>
                  <a:cubicBezTo>
                    <a:pt x="227" y="1"/>
                    <a:pt x="0" y="233"/>
                    <a:pt x="0" y="518"/>
                  </a:cubicBezTo>
                  <a:lnTo>
                    <a:pt x="0" y="3599"/>
                  </a:lnTo>
                  <a:cubicBezTo>
                    <a:pt x="0" y="3885"/>
                    <a:pt x="227" y="4112"/>
                    <a:pt x="513" y="4112"/>
                  </a:cubicBezTo>
                  <a:cubicBezTo>
                    <a:pt x="798" y="4112"/>
                    <a:pt x="1025" y="3885"/>
                    <a:pt x="1025" y="3599"/>
                  </a:cubicBezTo>
                  <a:lnTo>
                    <a:pt x="1025" y="518"/>
                  </a:lnTo>
                  <a:cubicBezTo>
                    <a:pt x="1025" y="233"/>
                    <a:pt x="798" y="1"/>
                    <a:pt x="513"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7"/>
            <p:cNvSpPr/>
            <p:nvPr/>
          </p:nvSpPr>
          <p:spPr>
            <a:xfrm>
              <a:off x="-505822" y="-317675"/>
              <a:ext cx="25650" cy="90000"/>
            </a:xfrm>
            <a:custGeom>
              <a:avLst/>
              <a:gdLst/>
              <a:ahLst/>
              <a:cxnLst/>
              <a:rect l="l" t="t" r="r" b="b"/>
              <a:pathLst>
                <a:path w="1026" h="3600" extrusionOk="0">
                  <a:moveTo>
                    <a:pt x="513" y="1"/>
                  </a:moveTo>
                  <a:cubicBezTo>
                    <a:pt x="227" y="1"/>
                    <a:pt x="0" y="233"/>
                    <a:pt x="0" y="514"/>
                  </a:cubicBezTo>
                  <a:lnTo>
                    <a:pt x="0" y="3600"/>
                  </a:lnTo>
                  <a:lnTo>
                    <a:pt x="1025" y="3600"/>
                  </a:lnTo>
                  <a:lnTo>
                    <a:pt x="1025" y="514"/>
                  </a:lnTo>
                  <a:cubicBezTo>
                    <a:pt x="1025" y="233"/>
                    <a:pt x="798" y="1"/>
                    <a:pt x="513"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7"/>
            <p:cNvSpPr/>
            <p:nvPr/>
          </p:nvSpPr>
          <p:spPr>
            <a:xfrm>
              <a:off x="-535697" y="-460350"/>
              <a:ext cx="85400" cy="18150"/>
            </a:xfrm>
            <a:custGeom>
              <a:avLst/>
              <a:gdLst/>
              <a:ahLst/>
              <a:cxnLst/>
              <a:rect l="l" t="t" r="r" b="b"/>
              <a:pathLst>
                <a:path w="3416" h="726" extrusionOk="0">
                  <a:moveTo>
                    <a:pt x="0" y="0"/>
                  </a:moveTo>
                  <a:lnTo>
                    <a:pt x="0" y="726"/>
                  </a:lnTo>
                  <a:lnTo>
                    <a:pt x="3415" y="726"/>
                  </a:lnTo>
                  <a:lnTo>
                    <a:pt x="3415"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7"/>
            <p:cNvSpPr/>
            <p:nvPr/>
          </p:nvSpPr>
          <p:spPr>
            <a:xfrm>
              <a:off x="-365825" y="-610175"/>
              <a:ext cx="85500" cy="382500"/>
            </a:xfrm>
            <a:custGeom>
              <a:avLst/>
              <a:gdLst/>
              <a:ahLst/>
              <a:cxnLst/>
              <a:rect l="l" t="t" r="r" b="b"/>
              <a:pathLst>
                <a:path w="3420" h="15300" extrusionOk="0">
                  <a:moveTo>
                    <a:pt x="658" y="0"/>
                  </a:moveTo>
                  <a:cubicBezTo>
                    <a:pt x="295" y="0"/>
                    <a:pt x="0" y="295"/>
                    <a:pt x="0" y="663"/>
                  </a:cubicBezTo>
                  <a:lnTo>
                    <a:pt x="0" y="15300"/>
                  </a:lnTo>
                  <a:lnTo>
                    <a:pt x="3420" y="15300"/>
                  </a:lnTo>
                  <a:lnTo>
                    <a:pt x="3420" y="663"/>
                  </a:lnTo>
                  <a:cubicBezTo>
                    <a:pt x="3420" y="295"/>
                    <a:pt x="3125" y="0"/>
                    <a:pt x="2757" y="0"/>
                  </a:cubicBezTo>
                  <a:close/>
                </a:path>
              </a:pathLst>
            </a:custGeom>
            <a:solidFill>
              <a:srgbClr val="CBD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7"/>
            <p:cNvSpPr/>
            <p:nvPr/>
          </p:nvSpPr>
          <p:spPr>
            <a:xfrm>
              <a:off x="-365825" y="-410175"/>
              <a:ext cx="85500" cy="60475"/>
            </a:xfrm>
            <a:custGeom>
              <a:avLst/>
              <a:gdLst/>
              <a:ahLst/>
              <a:cxnLst/>
              <a:rect l="l" t="t" r="r" b="b"/>
              <a:pathLst>
                <a:path w="3420" h="2419" extrusionOk="0">
                  <a:moveTo>
                    <a:pt x="0" y="0"/>
                  </a:moveTo>
                  <a:lnTo>
                    <a:pt x="0" y="2419"/>
                  </a:lnTo>
                  <a:lnTo>
                    <a:pt x="3420" y="2419"/>
                  </a:lnTo>
                  <a:lnTo>
                    <a:pt x="3420"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7"/>
            <p:cNvSpPr/>
            <p:nvPr/>
          </p:nvSpPr>
          <p:spPr>
            <a:xfrm>
              <a:off x="-335975" y="-583225"/>
              <a:ext cx="25800" cy="102825"/>
            </a:xfrm>
            <a:custGeom>
              <a:avLst/>
              <a:gdLst/>
              <a:ahLst/>
              <a:cxnLst/>
              <a:rect l="l" t="t" r="r" b="b"/>
              <a:pathLst>
                <a:path w="1032" h="4113" extrusionOk="0">
                  <a:moveTo>
                    <a:pt x="514" y="1"/>
                  </a:moveTo>
                  <a:cubicBezTo>
                    <a:pt x="233" y="1"/>
                    <a:pt x="1" y="233"/>
                    <a:pt x="1" y="518"/>
                  </a:cubicBezTo>
                  <a:lnTo>
                    <a:pt x="1" y="3599"/>
                  </a:lnTo>
                  <a:cubicBezTo>
                    <a:pt x="1" y="3885"/>
                    <a:pt x="233" y="4112"/>
                    <a:pt x="514" y="4112"/>
                  </a:cubicBezTo>
                  <a:cubicBezTo>
                    <a:pt x="799" y="4112"/>
                    <a:pt x="1031" y="3885"/>
                    <a:pt x="1031" y="3599"/>
                  </a:cubicBezTo>
                  <a:lnTo>
                    <a:pt x="1031" y="518"/>
                  </a:lnTo>
                  <a:cubicBezTo>
                    <a:pt x="1031" y="233"/>
                    <a:pt x="799" y="1"/>
                    <a:pt x="514"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7"/>
            <p:cNvSpPr/>
            <p:nvPr/>
          </p:nvSpPr>
          <p:spPr>
            <a:xfrm>
              <a:off x="-335975" y="-317675"/>
              <a:ext cx="25800" cy="90000"/>
            </a:xfrm>
            <a:custGeom>
              <a:avLst/>
              <a:gdLst/>
              <a:ahLst/>
              <a:cxnLst/>
              <a:rect l="l" t="t" r="r" b="b"/>
              <a:pathLst>
                <a:path w="1032" h="3600" extrusionOk="0">
                  <a:moveTo>
                    <a:pt x="514" y="1"/>
                  </a:moveTo>
                  <a:cubicBezTo>
                    <a:pt x="233" y="1"/>
                    <a:pt x="1" y="233"/>
                    <a:pt x="1" y="514"/>
                  </a:cubicBezTo>
                  <a:lnTo>
                    <a:pt x="1" y="3600"/>
                  </a:lnTo>
                  <a:lnTo>
                    <a:pt x="1031" y="3600"/>
                  </a:lnTo>
                  <a:lnTo>
                    <a:pt x="1031" y="514"/>
                  </a:lnTo>
                  <a:cubicBezTo>
                    <a:pt x="1031" y="233"/>
                    <a:pt x="799" y="1"/>
                    <a:pt x="514"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7"/>
            <p:cNvSpPr/>
            <p:nvPr/>
          </p:nvSpPr>
          <p:spPr>
            <a:xfrm>
              <a:off x="-365825" y="-460350"/>
              <a:ext cx="85500" cy="18150"/>
            </a:xfrm>
            <a:custGeom>
              <a:avLst/>
              <a:gdLst/>
              <a:ahLst/>
              <a:cxnLst/>
              <a:rect l="l" t="t" r="r" b="b"/>
              <a:pathLst>
                <a:path w="3420" h="726" extrusionOk="0">
                  <a:moveTo>
                    <a:pt x="0" y="0"/>
                  </a:moveTo>
                  <a:lnTo>
                    <a:pt x="0" y="726"/>
                  </a:lnTo>
                  <a:lnTo>
                    <a:pt x="3420" y="726"/>
                  </a:lnTo>
                  <a:lnTo>
                    <a:pt x="3420"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7"/>
            <p:cNvSpPr/>
            <p:nvPr/>
          </p:nvSpPr>
          <p:spPr>
            <a:xfrm>
              <a:off x="-450600" y="-513325"/>
              <a:ext cx="85400" cy="285525"/>
            </a:xfrm>
            <a:custGeom>
              <a:avLst/>
              <a:gdLst/>
              <a:ahLst/>
              <a:cxnLst/>
              <a:rect l="l" t="t" r="r" b="b"/>
              <a:pathLst>
                <a:path w="3416" h="11421" extrusionOk="0">
                  <a:moveTo>
                    <a:pt x="542" y="0"/>
                  </a:moveTo>
                  <a:cubicBezTo>
                    <a:pt x="242" y="0"/>
                    <a:pt x="0" y="242"/>
                    <a:pt x="0" y="537"/>
                  </a:cubicBezTo>
                  <a:lnTo>
                    <a:pt x="0" y="11421"/>
                  </a:lnTo>
                  <a:lnTo>
                    <a:pt x="3415" y="11421"/>
                  </a:lnTo>
                  <a:lnTo>
                    <a:pt x="3415" y="537"/>
                  </a:lnTo>
                  <a:cubicBezTo>
                    <a:pt x="3415" y="242"/>
                    <a:pt x="3173" y="0"/>
                    <a:pt x="2878"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7"/>
            <p:cNvSpPr/>
            <p:nvPr/>
          </p:nvSpPr>
          <p:spPr>
            <a:xfrm>
              <a:off x="-420625" y="-317675"/>
              <a:ext cx="25800" cy="90000"/>
            </a:xfrm>
            <a:custGeom>
              <a:avLst/>
              <a:gdLst/>
              <a:ahLst/>
              <a:cxnLst/>
              <a:rect l="l" t="t" r="r" b="b"/>
              <a:pathLst>
                <a:path w="1032" h="3600" extrusionOk="0">
                  <a:moveTo>
                    <a:pt x="514" y="1"/>
                  </a:moveTo>
                  <a:cubicBezTo>
                    <a:pt x="233" y="1"/>
                    <a:pt x="1" y="233"/>
                    <a:pt x="1" y="514"/>
                  </a:cubicBezTo>
                  <a:lnTo>
                    <a:pt x="1" y="3600"/>
                  </a:lnTo>
                  <a:lnTo>
                    <a:pt x="1031" y="3600"/>
                  </a:lnTo>
                  <a:lnTo>
                    <a:pt x="1031" y="514"/>
                  </a:lnTo>
                  <a:cubicBezTo>
                    <a:pt x="1031" y="233"/>
                    <a:pt x="799" y="1"/>
                    <a:pt x="514"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7"/>
            <p:cNvSpPr/>
            <p:nvPr/>
          </p:nvSpPr>
          <p:spPr>
            <a:xfrm>
              <a:off x="-450600" y="-463375"/>
              <a:ext cx="85400" cy="18150"/>
            </a:xfrm>
            <a:custGeom>
              <a:avLst/>
              <a:gdLst/>
              <a:ahLst/>
              <a:cxnLst/>
              <a:rect l="l" t="t" r="r" b="b"/>
              <a:pathLst>
                <a:path w="3416" h="726" extrusionOk="0">
                  <a:moveTo>
                    <a:pt x="0" y="0"/>
                  </a:moveTo>
                  <a:lnTo>
                    <a:pt x="0" y="726"/>
                  </a:lnTo>
                  <a:lnTo>
                    <a:pt x="3415" y="726"/>
                  </a:lnTo>
                  <a:lnTo>
                    <a:pt x="3415" y="0"/>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7"/>
            <p:cNvSpPr/>
            <p:nvPr/>
          </p:nvSpPr>
          <p:spPr>
            <a:xfrm>
              <a:off x="-435475" y="-412225"/>
              <a:ext cx="55150" cy="55275"/>
            </a:xfrm>
            <a:custGeom>
              <a:avLst/>
              <a:gdLst/>
              <a:ahLst/>
              <a:cxnLst/>
              <a:rect l="l" t="t" r="r" b="b"/>
              <a:pathLst>
                <a:path w="2206" h="2211" extrusionOk="0">
                  <a:moveTo>
                    <a:pt x="1103" y="0"/>
                  </a:moveTo>
                  <a:cubicBezTo>
                    <a:pt x="493" y="0"/>
                    <a:pt x="0" y="498"/>
                    <a:pt x="0" y="1108"/>
                  </a:cubicBezTo>
                  <a:cubicBezTo>
                    <a:pt x="0" y="1717"/>
                    <a:pt x="493" y="2211"/>
                    <a:pt x="1103" y="2211"/>
                  </a:cubicBezTo>
                  <a:cubicBezTo>
                    <a:pt x="1712" y="2211"/>
                    <a:pt x="2206" y="1717"/>
                    <a:pt x="2206" y="1108"/>
                  </a:cubicBezTo>
                  <a:cubicBezTo>
                    <a:pt x="2206" y="498"/>
                    <a:pt x="1712" y="0"/>
                    <a:pt x="1103" y="0"/>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7" name="Google Shape;257;p7"/>
          <p:cNvGrpSpPr/>
          <p:nvPr/>
        </p:nvGrpSpPr>
        <p:grpSpPr>
          <a:xfrm flipH="1">
            <a:off x="7348211" y="5234615"/>
            <a:ext cx="869180" cy="875613"/>
            <a:chOff x="4392475" y="4247738"/>
            <a:chExt cx="332425" cy="334902"/>
          </a:xfrm>
        </p:grpSpPr>
        <p:sp>
          <p:nvSpPr>
            <p:cNvPr id="258" name="Google Shape;258;p7"/>
            <p:cNvSpPr/>
            <p:nvPr/>
          </p:nvSpPr>
          <p:spPr>
            <a:xfrm>
              <a:off x="4564675" y="4247738"/>
              <a:ext cx="160225" cy="252175"/>
            </a:xfrm>
            <a:custGeom>
              <a:avLst/>
              <a:gdLst/>
              <a:ahLst/>
              <a:cxnLst/>
              <a:rect l="l" t="t" r="r" b="b"/>
              <a:pathLst>
                <a:path w="1164" h="1832" extrusionOk="0">
                  <a:moveTo>
                    <a:pt x="591" y="1"/>
                  </a:moveTo>
                  <a:cubicBezTo>
                    <a:pt x="237" y="1"/>
                    <a:pt x="22" y="361"/>
                    <a:pt x="90" y="683"/>
                  </a:cubicBezTo>
                  <a:cubicBezTo>
                    <a:pt x="138" y="896"/>
                    <a:pt x="124" y="1123"/>
                    <a:pt x="51" y="1331"/>
                  </a:cubicBezTo>
                  <a:cubicBezTo>
                    <a:pt x="32" y="1397"/>
                    <a:pt x="0" y="1831"/>
                    <a:pt x="537" y="1831"/>
                  </a:cubicBezTo>
                  <a:cubicBezTo>
                    <a:pt x="556" y="1831"/>
                    <a:pt x="577" y="1831"/>
                    <a:pt x="598" y="1829"/>
                  </a:cubicBezTo>
                  <a:cubicBezTo>
                    <a:pt x="598" y="1829"/>
                    <a:pt x="614" y="1831"/>
                    <a:pt x="641" y="1831"/>
                  </a:cubicBezTo>
                  <a:cubicBezTo>
                    <a:pt x="770" y="1831"/>
                    <a:pt x="1143" y="1791"/>
                    <a:pt x="1135" y="1331"/>
                  </a:cubicBezTo>
                  <a:cubicBezTo>
                    <a:pt x="1125" y="775"/>
                    <a:pt x="1110" y="683"/>
                    <a:pt x="1135" y="494"/>
                  </a:cubicBezTo>
                  <a:cubicBezTo>
                    <a:pt x="1164" y="301"/>
                    <a:pt x="956" y="6"/>
                    <a:pt x="598" y="1"/>
                  </a:cubicBezTo>
                  <a:cubicBezTo>
                    <a:pt x="595" y="1"/>
                    <a:pt x="593" y="1"/>
                    <a:pt x="591"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7"/>
            <p:cNvSpPr/>
            <p:nvPr/>
          </p:nvSpPr>
          <p:spPr>
            <a:xfrm>
              <a:off x="4644237" y="4315186"/>
              <a:ext cx="4818" cy="267454"/>
            </a:xfrm>
            <a:custGeom>
              <a:avLst/>
              <a:gdLst/>
              <a:ahLst/>
              <a:cxnLst/>
              <a:rect l="l" t="t" r="r" b="b"/>
              <a:pathLst>
                <a:path w="35" h="1943" extrusionOk="0">
                  <a:moveTo>
                    <a:pt x="17" y="1"/>
                  </a:moveTo>
                  <a:cubicBezTo>
                    <a:pt x="9" y="1"/>
                    <a:pt x="0" y="7"/>
                    <a:pt x="0" y="19"/>
                  </a:cubicBezTo>
                  <a:lnTo>
                    <a:pt x="0" y="1925"/>
                  </a:lnTo>
                  <a:cubicBezTo>
                    <a:pt x="0" y="1937"/>
                    <a:pt x="9" y="1943"/>
                    <a:pt x="17" y="1943"/>
                  </a:cubicBezTo>
                  <a:cubicBezTo>
                    <a:pt x="26" y="1943"/>
                    <a:pt x="34" y="1937"/>
                    <a:pt x="34" y="1925"/>
                  </a:cubicBezTo>
                  <a:lnTo>
                    <a:pt x="34" y="19"/>
                  </a:lnTo>
                  <a:cubicBezTo>
                    <a:pt x="34" y="7"/>
                    <a:pt x="26" y="1"/>
                    <a:pt x="17" y="1"/>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7"/>
            <p:cNvSpPr/>
            <p:nvPr/>
          </p:nvSpPr>
          <p:spPr>
            <a:xfrm>
              <a:off x="4609962" y="4366667"/>
              <a:ext cx="40056" cy="38129"/>
            </a:xfrm>
            <a:custGeom>
              <a:avLst/>
              <a:gdLst/>
              <a:ahLst/>
              <a:cxnLst/>
              <a:rect l="l" t="t" r="r" b="b"/>
              <a:pathLst>
                <a:path w="291" h="277" extrusionOk="0">
                  <a:moveTo>
                    <a:pt x="28" y="0"/>
                  </a:moveTo>
                  <a:cubicBezTo>
                    <a:pt x="14" y="0"/>
                    <a:pt x="0" y="16"/>
                    <a:pt x="12" y="32"/>
                  </a:cubicBezTo>
                  <a:lnTo>
                    <a:pt x="254" y="274"/>
                  </a:lnTo>
                  <a:cubicBezTo>
                    <a:pt x="257" y="275"/>
                    <a:pt x="260" y="276"/>
                    <a:pt x="263" y="276"/>
                  </a:cubicBezTo>
                  <a:cubicBezTo>
                    <a:pt x="276" y="276"/>
                    <a:pt x="290" y="260"/>
                    <a:pt x="278" y="245"/>
                  </a:cubicBezTo>
                  <a:lnTo>
                    <a:pt x="36" y="3"/>
                  </a:lnTo>
                  <a:cubicBezTo>
                    <a:pt x="34" y="1"/>
                    <a:pt x="31" y="0"/>
                    <a:pt x="28"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7"/>
            <p:cNvSpPr/>
            <p:nvPr/>
          </p:nvSpPr>
          <p:spPr>
            <a:xfrm>
              <a:off x="4643273" y="4404934"/>
              <a:ext cx="43222" cy="41157"/>
            </a:xfrm>
            <a:custGeom>
              <a:avLst/>
              <a:gdLst/>
              <a:ahLst/>
              <a:cxnLst/>
              <a:rect l="l" t="t" r="r" b="b"/>
              <a:pathLst>
                <a:path w="314" h="299" extrusionOk="0">
                  <a:moveTo>
                    <a:pt x="286" y="1"/>
                  </a:moveTo>
                  <a:cubicBezTo>
                    <a:pt x="282" y="1"/>
                    <a:pt x="277" y="2"/>
                    <a:pt x="273" y="5"/>
                  </a:cubicBezTo>
                  <a:lnTo>
                    <a:pt x="12" y="267"/>
                  </a:lnTo>
                  <a:cubicBezTo>
                    <a:pt x="0" y="282"/>
                    <a:pt x="14" y="298"/>
                    <a:pt x="28" y="298"/>
                  </a:cubicBezTo>
                  <a:cubicBezTo>
                    <a:pt x="31" y="298"/>
                    <a:pt x="34" y="297"/>
                    <a:pt x="36" y="296"/>
                  </a:cubicBezTo>
                  <a:lnTo>
                    <a:pt x="302" y="30"/>
                  </a:lnTo>
                  <a:cubicBezTo>
                    <a:pt x="314" y="18"/>
                    <a:pt x="301" y="1"/>
                    <a:pt x="286" y="1"/>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7"/>
            <p:cNvSpPr/>
            <p:nvPr/>
          </p:nvSpPr>
          <p:spPr>
            <a:xfrm>
              <a:off x="4392475" y="4353728"/>
              <a:ext cx="191884" cy="164216"/>
            </a:xfrm>
            <a:custGeom>
              <a:avLst/>
              <a:gdLst/>
              <a:ahLst/>
              <a:cxnLst/>
              <a:rect l="l" t="t" r="r" b="b"/>
              <a:pathLst>
                <a:path w="1394" h="1193" extrusionOk="0">
                  <a:moveTo>
                    <a:pt x="596" y="0"/>
                  </a:moveTo>
                  <a:cubicBezTo>
                    <a:pt x="267" y="0"/>
                    <a:pt x="1" y="266"/>
                    <a:pt x="1" y="595"/>
                  </a:cubicBezTo>
                  <a:cubicBezTo>
                    <a:pt x="1" y="955"/>
                    <a:pt x="295" y="1193"/>
                    <a:pt x="600" y="1193"/>
                  </a:cubicBezTo>
                  <a:cubicBezTo>
                    <a:pt x="747" y="1193"/>
                    <a:pt x="896" y="1138"/>
                    <a:pt x="1017" y="1016"/>
                  </a:cubicBezTo>
                  <a:cubicBezTo>
                    <a:pt x="1394" y="643"/>
                    <a:pt x="1128" y="0"/>
                    <a:pt x="596" y="0"/>
                  </a:cubicBezTo>
                  <a:close/>
                </a:path>
              </a:pathLst>
            </a:custGeom>
            <a:solidFill>
              <a:srgbClr val="425A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7"/>
            <p:cNvSpPr/>
            <p:nvPr/>
          </p:nvSpPr>
          <p:spPr>
            <a:xfrm>
              <a:off x="4471761" y="4397088"/>
              <a:ext cx="5506" cy="185552"/>
            </a:xfrm>
            <a:custGeom>
              <a:avLst/>
              <a:gdLst/>
              <a:ahLst/>
              <a:cxnLst/>
              <a:rect l="l" t="t" r="r" b="b"/>
              <a:pathLst>
                <a:path w="40" h="1348" extrusionOk="0">
                  <a:moveTo>
                    <a:pt x="20" y="1"/>
                  </a:moveTo>
                  <a:cubicBezTo>
                    <a:pt x="10" y="1"/>
                    <a:pt x="0" y="7"/>
                    <a:pt x="0" y="19"/>
                  </a:cubicBezTo>
                  <a:lnTo>
                    <a:pt x="0" y="1330"/>
                  </a:lnTo>
                  <a:cubicBezTo>
                    <a:pt x="0" y="1342"/>
                    <a:pt x="10" y="1348"/>
                    <a:pt x="20" y="1348"/>
                  </a:cubicBezTo>
                  <a:cubicBezTo>
                    <a:pt x="29" y="1348"/>
                    <a:pt x="39" y="1342"/>
                    <a:pt x="39" y="1330"/>
                  </a:cubicBezTo>
                  <a:lnTo>
                    <a:pt x="39" y="19"/>
                  </a:lnTo>
                  <a:cubicBezTo>
                    <a:pt x="39" y="7"/>
                    <a:pt x="29" y="1"/>
                    <a:pt x="20" y="1"/>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7"/>
            <p:cNvSpPr/>
            <p:nvPr/>
          </p:nvSpPr>
          <p:spPr>
            <a:xfrm>
              <a:off x="4447673" y="4432327"/>
              <a:ext cx="29870" cy="27943"/>
            </a:xfrm>
            <a:custGeom>
              <a:avLst/>
              <a:gdLst/>
              <a:ahLst/>
              <a:cxnLst/>
              <a:rect l="l" t="t" r="r" b="b"/>
              <a:pathLst>
                <a:path w="217" h="203" extrusionOk="0">
                  <a:moveTo>
                    <a:pt x="29" y="0"/>
                  </a:moveTo>
                  <a:cubicBezTo>
                    <a:pt x="15" y="0"/>
                    <a:pt x="1" y="18"/>
                    <a:pt x="16" y="34"/>
                  </a:cubicBezTo>
                  <a:lnTo>
                    <a:pt x="180" y="198"/>
                  </a:lnTo>
                  <a:cubicBezTo>
                    <a:pt x="185" y="201"/>
                    <a:pt x="189" y="203"/>
                    <a:pt x="193" y="203"/>
                  </a:cubicBezTo>
                  <a:cubicBezTo>
                    <a:pt x="207" y="203"/>
                    <a:pt x="217" y="185"/>
                    <a:pt x="209" y="174"/>
                  </a:cubicBezTo>
                  <a:lnTo>
                    <a:pt x="40" y="5"/>
                  </a:lnTo>
                  <a:cubicBezTo>
                    <a:pt x="37" y="2"/>
                    <a:pt x="33" y="0"/>
                    <a:pt x="29"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7"/>
            <p:cNvSpPr/>
            <p:nvPr/>
          </p:nvSpPr>
          <p:spPr>
            <a:xfrm>
              <a:off x="4471348" y="4458893"/>
              <a:ext cx="31935" cy="30008"/>
            </a:xfrm>
            <a:custGeom>
              <a:avLst/>
              <a:gdLst/>
              <a:ahLst/>
              <a:cxnLst/>
              <a:rect l="l" t="t" r="r" b="b"/>
              <a:pathLst>
                <a:path w="232" h="218" extrusionOk="0">
                  <a:moveTo>
                    <a:pt x="203" y="1"/>
                  </a:moveTo>
                  <a:cubicBezTo>
                    <a:pt x="199" y="1"/>
                    <a:pt x="195" y="2"/>
                    <a:pt x="192" y="5"/>
                  </a:cubicBezTo>
                  <a:lnTo>
                    <a:pt x="8" y="189"/>
                  </a:lnTo>
                  <a:cubicBezTo>
                    <a:pt x="1" y="200"/>
                    <a:pt x="11" y="218"/>
                    <a:pt x="25" y="218"/>
                  </a:cubicBezTo>
                  <a:cubicBezTo>
                    <a:pt x="29" y="218"/>
                    <a:pt x="33" y="216"/>
                    <a:pt x="37" y="213"/>
                  </a:cubicBezTo>
                  <a:lnTo>
                    <a:pt x="216" y="34"/>
                  </a:lnTo>
                  <a:cubicBezTo>
                    <a:pt x="232" y="19"/>
                    <a:pt x="217" y="1"/>
                    <a:pt x="203" y="1"/>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7"/>
            <p:cNvSpPr/>
            <p:nvPr/>
          </p:nvSpPr>
          <p:spPr>
            <a:xfrm>
              <a:off x="4507137" y="4354967"/>
              <a:ext cx="137925" cy="166006"/>
            </a:xfrm>
            <a:custGeom>
              <a:avLst/>
              <a:gdLst/>
              <a:ahLst/>
              <a:cxnLst/>
              <a:rect l="l" t="t" r="r" b="b"/>
              <a:pathLst>
                <a:path w="1002" h="1206" extrusionOk="0">
                  <a:moveTo>
                    <a:pt x="494" y="1"/>
                  </a:moveTo>
                  <a:cubicBezTo>
                    <a:pt x="441" y="1"/>
                    <a:pt x="389" y="30"/>
                    <a:pt x="367" y="88"/>
                  </a:cubicBezTo>
                  <a:lnTo>
                    <a:pt x="10" y="1007"/>
                  </a:lnTo>
                  <a:cubicBezTo>
                    <a:pt x="10" y="1007"/>
                    <a:pt x="10" y="1007"/>
                    <a:pt x="10" y="1007"/>
                  </a:cubicBezTo>
                  <a:lnTo>
                    <a:pt x="10" y="1007"/>
                  </a:lnTo>
                  <a:cubicBezTo>
                    <a:pt x="3" y="1023"/>
                    <a:pt x="1" y="1039"/>
                    <a:pt x="1" y="1055"/>
                  </a:cubicBezTo>
                  <a:lnTo>
                    <a:pt x="1" y="1055"/>
                  </a:lnTo>
                  <a:cubicBezTo>
                    <a:pt x="0" y="1130"/>
                    <a:pt x="59" y="1195"/>
                    <a:pt x="135" y="1195"/>
                  </a:cubicBezTo>
                  <a:lnTo>
                    <a:pt x="832" y="1205"/>
                  </a:lnTo>
                  <a:cubicBezTo>
                    <a:pt x="933" y="1205"/>
                    <a:pt x="1001" y="1104"/>
                    <a:pt x="962" y="1012"/>
                  </a:cubicBezTo>
                  <a:lnTo>
                    <a:pt x="624" y="88"/>
                  </a:lnTo>
                  <a:cubicBezTo>
                    <a:pt x="600" y="30"/>
                    <a:pt x="546" y="1"/>
                    <a:pt x="494" y="1"/>
                  </a:cubicBezTo>
                  <a:close/>
                </a:path>
              </a:pathLst>
            </a:custGeom>
            <a:solidFill>
              <a:srgbClr val="D074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7"/>
            <p:cNvSpPr/>
            <p:nvPr/>
          </p:nvSpPr>
          <p:spPr>
            <a:xfrm>
              <a:off x="4538384" y="4379744"/>
              <a:ext cx="70064" cy="202483"/>
            </a:xfrm>
            <a:custGeom>
              <a:avLst/>
              <a:gdLst/>
              <a:ahLst/>
              <a:cxnLst/>
              <a:rect l="l" t="t" r="r" b="b"/>
              <a:pathLst>
                <a:path w="509" h="1471" extrusionOk="0">
                  <a:moveTo>
                    <a:pt x="259" y="1"/>
                  </a:moveTo>
                  <a:cubicBezTo>
                    <a:pt x="250" y="1"/>
                    <a:pt x="242" y="7"/>
                    <a:pt x="242" y="19"/>
                  </a:cubicBezTo>
                  <a:lnTo>
                    <a:pt x="242" y="793"/>
                  </a:lnTo>
                  <a:lnTo>
                    <a:pt x="29" y="575"/>
                  </a:lnTo>
                  <a:cubicBezTo>
                    <a:pt x="24" y="573"/>
                    <a:pt x="20" y="572"/>
                    <a:pt x="15" y="572"/>
                  </a:cubicBezTo>
                  <a:cubicBezTo>
                    <a:pt x="11" y="572"/>
                    <a:pt x="7" y="573"/>
                    <a:pt x="5" y="575"/>
                  </a:cubicBezTo>
                  <a:cubicBezTo>
                    <a:pt x="0" y="580"/>
                    <a:pt x="0" y="580"/>
                    <a:pt x="0" y="585"/>
                  </a:cubicBezTo>
                  <a:cubicBezTo>
                    <a:pt x="0" y="590"/>
                    <a:pt x="0" y="595"/>
                    <a:pt x="5" y="600"/>
                  </a:cubicBezTo>
                  <a:lnTo>
                    <a:pt x="242" y="832"/>
                  </a:lnTo>
                  <a:lnTo>
                    <a:pt x="242" y="1456"/>
                  </a:lnTo>
                  <a:cubicBezTo>
                    <a:pt x="242" y="1465"/>
                    <a:pt x="249" y="1470"/>
                    <a:pt x="257" y="1470"/>
                  </a:cubicBezTo>
                  <a:cubicBezTo>
                    <a:pt x="264" y="1470"/>
                    <a:pt x="271" y="1465"/>
                    <a:pt x="271" y="1456"/>
                  </a:cubicBezTo>
                  <a:lnTo>
                    <a:pt x="271" y="967"/>
                  </a:lnTo>
                  <a:lnTo>
                    <a:pt x="498" y="740"/>
                  </a:lnTo>
                  <a:cubicBezTo>
                    <a:pt x="503" y="735"/>
                    <a:pt x="508" y="730"/>
                    <a:pt x="508" y="725"/>
                  </a:cubicBezTo>
                  <a:cubicBezTo>
                    <a:pt x="503" y="720"/>
                    <a:pt x="498" y="716"/>
                    <a:pt x="494" y="716"/>
                  </a:cubicBezTo>
                  <a:cubicBezTo>
                    <a:pt x="489" y="716"/>
                    <a:pt x="484" y="716"/>
                    <a:pt x="479" y="720"/>
                  </a:cubicBezTo>
                  <a:lnTo>
                    <a:pt x="276" y="924"/>
                  </a:lnTo>
                  <a:lnTo>
                    <a:pt x="276" y="556"/>
                  </a:lnTo>
                  <a:lnTo>
                    <a:pt x="465" y="367"/>
                  </a:lnTo>
                  <a:cubicBezTo>
                    <a:pt x="476" y="356"/>
                    <a:pt x="464" y="339"/>
                    <a:pt x="451" y="339"/>
                  </a:cubicBezTo>
                  <a:cubicBezTo>
                    <a:pt x="447" y="339"/>
                    <a:pt x="443" y="340"/>
                    <a:pt x="440" y="343"/>
                  </a:cubicBezTo>
                  <a:lnTo>
                    <a:pt x="276" y="512"/>
                  </a:lnTo>
                  <a:lnTo>
                    <a:pt x="276" y="19"/>
                  </a:lnTo>
                  <a:cubicBezTo>
                    <a:pt x="276" y="7"/>
                    <a:pt x="267" y="1"/>
                    <a:pt x="259" y="1"/>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8" name="Google Shape;268;p7"/>
          <p:cNvGrpSpPr/>
          <p:nvPr/>
        </p:nvGrpSpPr>
        <p:grpSpPr>
          <a:xfrm>
            <a:off x="6095996" y="5438129"/>
            <a:ext cx="1134400" cy="653719"/>
            <a:chOff x="6625736" y="4095721"/>
            <a:chExt cx="850800" cy="490240"/>
          </a:xfrm>
        </p:grpSpPr>
        <p:sp>
          <p:nvSpPr>
            <p:cNvPr id="269" name="Google Shape;269;p7"/>
            <p:cNvSpPr/>
            <p:nvPr/>
          </p:nvSpPr>
          <p:spPr>
            <a:xfrm>
              <a:off x="7028650" y="4095721"/>
              <a:ext cx="10969" cy="21569"/>
            </a:xfrm>
            <a:custGeom>
              <a:avLst/>
              <a:gdLst/>
              <a:ahLst/>
              <a:cxnLst/>
              <a:rect l="l" t="t" r="r" b="b"/>
              <a:pathLst>
                <a:path w="30" h="59" extrusionOk="0">
                  <a:moveTo>
                    <a:pt x="1" y="0"/>
                  </a:moveTo>
                  <a:lnTo>
                    <a:pt x="1" y="58"/>
                  </a:lnTo>
                  <a:lnTo>
                    <a:pt x="30" y="58"/>
                  </a:lnTo>
                  <a:lnTo>
                    <a:pt x="30" y="0"/>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7"/>
            <p:cNvSpPr/>
            <p:nvPr/>
          </p:nvSpPr>
          <p:spPr>
            <a:xfrm>
              <a:off x="7046566" y="4143246"/>
              <a:ext cx="81533" cy="76406"/>
            </a:xfrm>
            <a:custGeom>
              <a:avLst/>
              <a:gdLst/>
              <a:ahLst/>
              <a:cxnLst/>
              <a:rect l="l" t="t" r="r" b="b"/>
              <a:pathLst>
                <a:path w="223" h="209" extrusionOk="0">
                  <a:moveTo>
                    <a:pt x="0" y="1"/>
                  </a:moveTo>
                  <a:lnTo>
                    <a:pt x="0" y="209"/>
                  </a:lnTo>
                  <a:lnTo>
                    <a:pt x="223" y="209"/>
                  </a:lnTo>
                  <a:lnTo>
                    <a:pt x="223"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7"/>
            <p:cNvSpPr/>
            <p:nvPr/>
          </p:nvSpPr>
          <p:spPr>
            <a:xfrm>
              <a:off x="6977463" y="4143246"/>
              <a:ext cx="69468" cy="76406"/>
            </a:xfrm>
            <a:custGeom>
              <a:avLst/>
              <a:gdLst/>
              <a:ahLst/>
              <a:cxnLst/>
              <a:rect l="l" t="t" r="r" b="b"/>
              <a:pathLst>
                <a:path w="190" h="209" extrusionOk="0">
                  <a:moveTo>
                    <a:pt x="1" y="1"/>
                  </a:moveTo>
                  <a:lnTo>
                    <a:pt x="1" y="209"/>
                  </a:lnTo>
                  <a:lnTo>
                    <a:pt x="189" y="209"/>
                  </a:lnTo>
                  <a:lnTo>
                    <a:pt x="189"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7"/>
            <p:cNvSpPr/>
            <p:nvPr/>
          </p:nvSpPr>
          <p:spPr>
            <a:xfrm>
              <a:off x="6977463" y="4106323"/>
              <a:ext cx="69468" cy="37289"/>
            </a:xfrm>
            <a:custGeom>
              <a:avLst/>
              <a:gdLst/>
              <a:ahLst/>
              <a:cxnLst/>
              <a:rect l="l" t="t" r="r" b="b"/>
              <a:pathLst>
                <a:path w="190" h="102" extrusionOk="0">
                  <a:moveTo>
                    <a:pt x="97" y="0"/>
                  </a:moveTo>
                  <a:lnTo>
                    <a:pt x="1" y="102"/>
                  </a:lnTo>
                  <a:lnTo>
                    <a:pt x="189" y="102"/>
                  </a:lnTo>
                  <a:lnTo>
                    <a:pt x="97" y="0"/>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7"/>
            <p:cNvSpPr/>
            <p:nvPr/>
          </p:nvSpPr>
          <p:spPr>
            <a:xfrm>
              <a:off x="7012929" y="4106323"/>
              <a:ext cx="116998" cy="37289"/>
            </a:xfrm>
            <a:custGeom>
              <a:avLst/>
              <a:gdLst/>
              <a:ahLst/>
              <a:cxnLst/>
              <a:rect l="l" t="t" r="r" b="b"/>
              <a:pathLst>
                <a:path w="320" h="102" extrusionOk="0">
                  <a:moveTo>
                    <a:pt x="0" y="0"/>
                  </a:moveTo>
                  <a:lnTo>
                    <a:pt x="92" y="102"/>
                  </a:lnTo>
                  <a:lnTo>
                    <a:pt x="320" y="102"/>
                  </a:lnTo>
                  <a:lnTo>
                    <a:pt x="228"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7"/>
            <p:cNvSpPr/>
            <p:nvPr/>
          </p:nvSpPr>
          <p:spPr>
            <a:xfrm>
              <a:off x="6795384" y="4166278"/>
              <a:ext cx="85189" cy="141844"/>
            </a:xfrm>
            <a:custGeom>
              <a:avLst/>
              <a:gdLst/>
              <a:ahLst/>
              <a:cxnLst/>
              <a:rect l="l" t="t" r="r" b="b"/>
              <a:pathLst>
                <a:path w="233" h="388" extrusionOk="0">
                  <a:moveTo>
                    <a:pt x="117" y="1"/>
                  </a:moveTo>
                  <a:lnTo>
                    <a:pt x="0" y="122"/>
                  </a:lnTo>
                  <a:lnTo>
                    <a:pt x="0" y="388"/>
                  </a:lnTo>
                  <a:lnTo>
                    <a:pt x="233" y="388"/>
                  </a:lnTo>
                  <a:lnTo>
                    <a:pt x="233" y="122"/>
                  </a:lnTo>
                  <a:lnTo>
                    <a:pt x="117"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7"/>
            <p:cNvSpPr/>
            <p:nvPr/>
          </p:nvSpPr>
          <p:spPr>
            <a:xfrm>
              <a:off x="6837796" y="4166278"/>
              <a:ext cx="187929" cy="44600"/>
            </a:xfrm>
            <a:custGeom>
              <a:avLst/>
              <a:gdLst/>
              <a:ahLst/>
              <a:cxnLst/>
              <a:rect l="l" t="t" r="r" b="b"/>
              <a:pathLst>
                <a:path w="514" h="122" extrusionOk="0">
                  <a:moveTo>
                    <a:pt x="1" y="1"/>
                  </a:moveTo>
                  <a:lnTo>
                    <a:pt x="117" y="122"/>
                  </a:lnTo>
                  <a:lnTo>
                    <a:pt x="513" y="122"/>
                  </a:lnTo>
                  <a:lnTo>
                    <a:pt x="402"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7"/>
            <p:cNvSpPr/>
            <p:nvPr/>
          </p:nvSpPr>
          <p:spPr>
            <a:xfrm>
              <a:off x="6880208" y="4210513"/>
              <a:ext cx="145517" cy="97609"/>
            </a:xfrm>
            <a:custGeom>
              <a:avLst/>
              <a:gdLst/>
              <a:ahLst/>
              <a:cxnLst/>
              <a:rect l="l" t="t" r="r" b="b"/>
              <a:pathLst>
                <a:path w="398" h="267" extrusionOk="0">
                  <a:moveTo>
                    <a:pt x="1" y="1"/>
                  </a:moveTo>
                  <a:lnTo>
                    <a:pt x="1" y="267"/>
                  </a:lnTo>
                  <a:lnTo>
                    <a:pt x="397" y="267"/>
                  </a:lnTo>
                  <a:lnTo>
                    <a:pt x="397"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7"/>
            <p:cNvSpPr/>
            <p:nvPr/>
          </p:nvSpPr>
          <p:spPr>
            <a:xfrm>
              <a:off x="7025360" y="4166278"/>
              <a:ext cx="85189" cy="141844"/>
            </a:xfrm>
            <a:custGeom>
              <a:avLst/>
              <a:gdLst/>
              <a:ahLst/>
              <a:cxnLst/>
              <a:rect l="l" t="t" r="r" b="b"/>
              <a:pathLst>
                <a:path w="233" h="388" extrusionOk="0">
                  <a:moveTo>
                    <a:pt x="116" y="1"/>
                  </a:moveTo>
                  <a:lnTo>
                    <a:pt x="0" y="122"/>
                  </a:lnTo>
                  <a:lnTo>
                    <a:pt x="0" y="388"/>
                  </a:lnTo>
                  <a:lnTo>
                    <a:pt x="232" y="388"/>
                  </a:lnTo>
                  <a:lnTo>
                    <a:pt x="232" y="122"/>
                  </a:lnTo>
                  <a:lnTo>
                    <a:pt x="116"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7"/>
            <p:cNvSpPr/>
            <p:nvPr/>
          </p:nvSpPr>
          <p:spPr>
            <a:xfrm>
              <a:off x="7067772" y="4166278"/>
              <a:ext cx="187929" cy="44600"/>
            </a:xfrm>
            <a:custGeom>
              <a:avLst/>
              <a:gdLst/>
              <a:ahLst/>
              <a:cxnLst/>
              <a:rect l="l" t="t" r="r" b="b"/>
              <a:pathLst>
                <a:path w="514" h="122" extrusionOk="0">
                  <a:moveTo>
                    <a:pt x="0" y="1"/>
                  </a:moveTo>
                  <a:lnTo>
                    <a:pt x="116" y="122"/>
                  </a:lnTo>
                  <a:lnTo>
                    <a:pt x="513" y="122"/>
                  </a:lnTo>
                  <a:lnTo>
                    <a:pt x="402"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7"/>
            <p:cNvSpPr/>
            <p:nvPr/>
          </p:nvSpPr>
          <p:spPr>
            <a:xfrm>
              <a:off x="7110184" y="4210513"/>
              <a:ext cx="145517" cy="97609"/>
            </a:xfrm>
            <a:custGeom>
              <a:avLst/>
              <a:gdLst/>
              <a:ahLst/>
              <a:cxnLst/>
              <a:rect l="l" t="t" r="r" b="b"/>
              <a:pathLst>
                <a:path w="398" h="267" extrusionOk="0">
                  <a:moveTo>
                    <a:pt x="0" y="1"/>
                  </a:moveTo>
                  <a:lnTo>
                    <a:pt x="0" y="267"/>
                  </a:lnTo>
                  <a:lnTo>
                    <a:pt x="397" y="267"/>
                  </a:lnTo>
                  <a:lnTo>
                    <a:pt x="397"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7"/>
            <p:cNvSpPr/>
            <p:nvPr/>
          </p:nvSpPr>
          <p:spPr>
            <a:xfrm>
              <a:off x="6625736" y="4244146"/>
              <a:ext cx="113342" cy="341815"/>
            </a:xfrm>
            <a:custGeom>
              <a:avLst/>
              <a:gdLst/>
              <a:ahLst/>
              <a:cxnLst/>
              <a:rect l="l" t="t" r="r" b="b"/>
              <a:pathLst>
                <a:path w="310" h="935" extrusionOk="0">
                  <a:moveTo>
                    <a:pt x="155" y="1"/>
                  </a:moveTo>
                  <a:lnTo>
                    <a:pt x="0" y="165"/>
                  </a:lnTo>
                  <a:lnTo>
                    <a:pt x="0" y="934"/>
                  </a:lnTo>
                  <a:lnTo>
                    <a:pt x="310" y="934"/>
                  </a:lnTo>
                  <a:lnTo>
                    <a:pt x="310" y="165"/>
                  </a:lnTo>
                  <a:lnTo>
                    <a:pt x="155"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7"/>
            <p:cNvSpPr/>
            <p:nvPr/>
          </p:nvSpPr>
          <p:spPr>
            <a:xfrm>
              <a:off x="6682042" y="4244146"/>
              <a:ext cx="249718" cy="60320"/>
            </a:xfrm>
            <a:custGeom>
              <a:avLst/>
              <a:gdLst/>
              <a:ahLst/>
              <a:cxnLst/>
              <a:rect l="l" t="t" r="r" b="b"/>
              <a:pathLst>
                <a:path w="683" h="165" extrusionOk="0">
                  <a:moveTo>
                    <a:pt x="1" y="1"/>
                  </a:moveTo>
                  <a:lnTo>
                    <a:pt x="156" y="165"/>
                  </a:lnTo>
                  <a:lnTo>
                    <a:pt x="683" y="165"/>
                  </a:lnTo>
                  <a:lnTo>
                    <a:pt x="533"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7"/>
            <p:cNvSpPr/>
            <p:nvPr/>
          </p:nvSpPr>
          <p:spPr>
            <a:xfrm>
              <a:off x="6738713" y="4304101"/>
              <a:ext cx="193047" cy="281860"/>
            </a:xfrm>
            <a:custGeom>
              <a:avLst/>
              <a:gdLst/>
              <a:ahLst/>
              <a:cxnLst/>
              <a:rect l="l" t="t" r="r" b="b"/>
              <a:pathLst>
                <a:path w="528" h="771" extrusionOk="0">
                  <a:moveTo>
                    <a:pt x="1" y="1"/>
                  </a:moveTo>
                  <a:lnTo>
                    <a:pt x="1" y="770"/>
                  </a:lnTo>
                  <a:lnTo>
                    <a:pt x="528" y="770"/>
                  </a:lnTo>
                  <a:lnTo>
                    <a:pt x="528"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7"/>
            <p:cNvSpPr/>
            <p:nvPr/>
          </p:nvSpPr>
          <p:spPr>
            <a:xfrm>
              <a:off x="7014757" y="4228426"/>
              <a:ext cx="16087" cy="35461"/>
            </a:xfrm>
            <a:custGeom>
              <a:avLst/>
              <a:gdLst/>
              <a:ahLst/>
              <a:cxnLst/>
              <a:rect l="l" t="t" r="r" b="b"/>
              <a:pathLst>
                <a:path w="44" h="97" extrusionOk="0">
                  <a:moveTo>
                    <a:pt x="0" y="0"/>
                  </a:moveTo>
                  <a:lnTo>
                    <a:pt x="0" y="97"/>
                  </a:lnTo>
                  <a:lnTo>
                    <a:pt x="44" y="97"/>
                  </a:lnTo>
                  <a:lnTo>
                    <a:pt x="44" y="0"/>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7"/>
            <p:cNvSpPr/>
            <p:nvPr/>
          </p:nvSpPr>
          <p:spPr>
            <a:xfrm>
              <a:off x="7042910" y="4305929"/>
              <a:ext cx="133086" cy="126124"/>
            </a:xfrm>
            <a:custGeom>
              <a:avLst/>
              <a:gdLst/>
              <a:ahLst/>
              <a:cxnLst/>
              <a:rect l="l" t="t" r="r" b="b"/>
              <a:pathLst>
                <a:path w="364" h="345" extrusionOk="0">
                  <a:moveTo>
                    <a:pt x="1" y="1"/>
                  </a:moveTo>
                  <a:lnTo>
                    <a:pt x="1" y="344"/>
                  </a:lnTo>
                  <a:lnTo>
                    <a:pt x="363" y="344"/>
                  </a:lnTo>
                  <a:lnTo>
                    <a:pt x="363"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7"/>
            <p:cNvSpPr/>
            <p:nvPr/>
          </p:nvSpPr>
          <p:spPr>
            <a:xfrm>
              <a:off x="6929933" y="4305929"/>
              <a:ext cx="113342" cy="126124"/>
            </a:xfrm>
            <a:custGeom>
              <a:avLst/>
              <a:gdLst/>
              <a:ahLst/>
              <a:cxnLst/>
              <a:rect l="l" t="t" r="r" b="b"/>
              <a:pathLst>
                <a:path w="310" h="345" extrusionOk="0">
                  <a:moveTo>
                    <a:pt x="0" y="1"/>
                  </a:moveTo>
                  <a:lnTo>
                    <a:pt x="0" y="344"/>
                  </a:lnTo>
                  <a:lnTo>
                    <a:pt x="310" y="344"/>
                  </a:lnTo>
                  <a:lnTo>
                    <a:pt x="310"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7"/>
            <p:cNvSpPr/>
            <p:nvPr/>
          </p:nvSpPr>
          <p:spPr>
            <a:xfrm>
              <a:off x="6929933" y="4245974"/>
              <a:ext cx="113342" cy="60320"/>
            </a:xfrm>
            <a:custGeom>
              <a:avLst/>
              <a:gdLst/>
              <a:ahLst/>
              <a:cxnLst/>
              <a:rect l="l" t="t" r="r" b="b"/>
              <a:pathLst>
                <a:path w="310" h="165" extrusionOk="0">
                  <a:moveTo>
                    <a:pt x="155" y="0"/>
                  </a:moveTo>
                  <a:lnTo>
                    <a:pt x="0" y="165"/>
                  </a:lnTo>
                  <a:lnTo>
                    <a:pt x="310" y="165"/>
                  </a:lnTo>
                  <a:lnTo>
                    <a:pt x="155" y="0"/>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7"/>
            <p:cNvSpPr/>
            <p:nvPr/>
          </p:nvSpPr>
          <p:spPr>
            <a:xfrm>
              <a:off x="6986238" y="4245974"/>
              <a:ext cx="189757" cy="60320"/>
            </a:xfrm>
            <a:custGeom>
              <a:avLst/>
              <a:gdLst/>
              <a:ahLst/>
              <a:cxnLst/>
              <a:rect l="l" t="t" r="r" b="b"/>
              <a:pathLst>
                <a:path w="519" h="165" extrusionOk="0">
                  <a:moveTo>
                    <a:pt x="1" y="0"/>
                  </a:moveTo>
                  <a:lnTo>
                    <a:pt x="156" y="165"/>
                  </a:lnTo>
                  <a:lnTo>
                    <a:pt x="518" y="165"/>
                  </a:lnTo>
                  <a:lnTo>
                    <a:pt x="373"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7"/>
            <p:cNvSpPr/>
            <p:nvPr/>
          </p:nvSpPr>
          <p:spPr>
            <a:xfrm>
              <a:off x="7258626" y="4229888"/>
              <a:ext cx="14625" cy="33999"/>
            </a:xfrm>
            <a:custGeom>
              <a:avLst/>
              <a:gdLst/>
              <a:ahLst/>
              <a:cxnLst/>
              <a:rect l="l" t="t" r="r" b="b"/>
              <a:pathLst>
                <a:path w="40" h="93" extrusionOk="0">
                  <a:moveTo>
                    <a:pt x="1" y="1"/>
                  </a:moveTo>
                  <a:lnTo>
                    <a:pt x="1" y="93"/>
                  </a:lnTo>
                  <a:lnTo>
                    <a:pt x="39" y="93"/>
                  </a:lnTo>
                  <a:lnTo>
                    <a:pt x="39"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7"/>
            <p:cNvSpPr/>
            <p:nvPr/>
          </p:nvSpPr>
          <p:spPr>
            <a:xfrm>
              <a:off x="7287144" y="4305929"/>
              <a:ext cx="132720" cy="126124"/>
            </a:xfrm>
            <a:custGeom>
              <a:avLst/>
              <a:gdLst/>
              <a:ahLst/>
              <a:cxnLst/>
              <a:rect l="l" t="t" r="r" b="b"/>
              <a:pathLst>
                <a:path w="363" h="345" extrusionOk="0">
                  <a:moveTo>
                    <a:pt x="0" y="1"/>
                  </a:moveTo>
                  <a:lnTo>
                    <a:pt x="0" y="344"/>
                  </a:lnTo>
                  <a:lnTo>
                    <a:pt x="363" y="344"/>
                  </a:lnTo>
                  <a:lnTo>
                    <a:pt x="363"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7"/>
            <p:cNvSpPr/>
            <p:nvPr/>
          </p:nvSpPr>
          <p:spPr>
            <a:xfrm>
              <a:off x="7173802" y="4305929"/>
              <a:ext cx="113708" cy="126124"/>
            </a:xfrm>
            <a:custGeom>
              <a:avLst/>
              <a:gdLst/>
              <a:ahLst/>
              <a:cxnLst/>
              <a:rect l="l" t="t" r="r" b="b"/>
              <a:pathLst>
                <a:path w="311" h="345" extrusionOk="0">
                  <a:moveTo>
                    <a:pt x="1" y="1"/>
                  </a:moveTo>
                  <a:lnTo>
                    <a:pt x="1" y="344"/>
                  </a:lnTo>
                  <a:lnTo>
                    <a:pt x="310" y="344"/>
                  </a:lnTo>
                  <a:lnTo>
                    <a:pt x="310"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7"/>
            <p:cNvSpPr/>
            <p:nvPr/>
          </p:nvSpPr>
          <p:spPr>
            <a:xfrm>
              <a:off x="7173802" y="4245974"/>
              <a:ext cx="113708" cy="60320"/>
            </a:xfrm>
            <a:custGeom>
              <a:avLst/>
              <a:gdLst/>
              <a:ahLst/>
              <a:cxnLst/>
              <a:rect l="l" t="t" r="r" b="b"/>
              <a:pathLst>
                <a:path w="311" h="165" extrusionOk="0">
                  <a:moveTo>
                    <a:pt x="155" y="0"/>
                  </a:moveTo>
                  <a:lnTo>
                    <a:pt x="1" y="165"/>
                  </a:lnTo>
                  <a:lnTo>
                    <a:pt x="310" y="165"/>
                  </a:lnTo>
                  <a:lnTo>
                    <a:pt x="155" y="0"/>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7"/>
            <p:cNvSpPr/>
            <p:nvPr/>
          </p:nvSpPr>
          <p:spPr>
            <a:xfrm>
              <a:off x="7230473" y="4245974"/>
              <a:ext cx="189391" cy="60320"/>
            </a:xfrm>
            <a:custGeom>
              <a:avLst/>
              <a:gdLst/>
              <a:ahLst/>
              <a:cxnLst/>
              <a:rect l="l" t="t" r="r" b="b"/>
              <a:pathLst>
                <a:path w="518" h="165" extrusionOk="0">
                  <a:moveTo>
                    <a:pt x="0" y="0"/>
                  </a:moveTo>
                  <a:lnTo>
                    <a:pt x="155" y="165"/>
                  </a:lnTo>
                  <a:lnTo>
                    <a:pt x="518" y="165"/>
                  </a:lnTo>
                  <a:lnTo>
                    <a:pt x="368" y="0"/>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7"/>
            <p:cNvSpPr/>
            <p:nvPr/>
          </p:nvSpPr>
          <p:spPr>
            <a:xfrm>
              <a:off x="6788437" y="4348336"/>
              <a:ext cx="141861" cy="235797"/>
            </a:xfrm>
            <a:custGeom>
              <a:avLst/>
              <a:gdLst/>
              <a:ahLst/>
              <a:cxnLst/>
              <a:rect l="l" t="t" r="r" b="b"/>
              <a:pathLst>
                <a:path w="388" h="645" extrusionOk="0">
                  <a:moveTo>
                    <a:pt x="194" y="1"/>
                  </a:moveTo>
                  <a:lnTo>
                    <a:pt x="0" y="209"/>
                  </a:lnTo>
                  <a:lnTo>
                    <a:pt x="0" y="644"/>
                  </a:lnTo>
                  <a:lnTo>
                    <a:pt x="387" y="644"/>
                  </a:lnTo>
                  <a:lnTo>
                    <a:pt x="387" y="209"/>
                  </a:lnTo>
                  <a:lnTo>
                    <a:pt x="194"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7"/>
            <p:cNvSpPr/>
            <p:nvPr/>
          </p:nvSpPr>
          <p:spPr>
            <a:xfrm>
              <a:off x="6859002" y="4348336"/>
              <a:ext cx="313336" cy="76406"/>
            </a:xfrm>
            <a:custGeom>
              <a:avLst/>
              <a:gdLst/>
              <a:ahLst/>
              <a:cxnLst/>
              <a:rect l="l" t="t" r="r" b="b"/>
              <a:pathLst>
                <a:path w="857" h="209" extrusionOk="0">
                  <a:moveTo>
                    <a:pt x="1" y="1"/>
                  </a:moveTo>
                  <a:lnTo>
                    <a:pt x="194" y="209"/>
                  </a:lnTo>
                  <a:lnTo>
                    <a:pt x="857" y="209"/>
                  </a:lnTo>
                  <a:lnTo>
                    <a:pt x="668"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7"/>
            <p:cNvSpPr/>
            <p:nvPr/>
          </p:nvSpPr>
          <p:spPr>
            <a:xfrm>
              <a:off x="6929933" y="4424376"/>
              <a:ext cx="242406" cy="159757"/>
            </a:xfrm>
            <a:custGeom>
              <a:avLst/>
              <a:gdLst/>
              <a:ahLst/>
              <a:cxnLst/>
              <a:rect l="l" t="t" r="r" b="b"/>
              <a:pathLst>
                <a:path w="663" h="437" extrusionOk="0">
                  <a:moveTo>
                    <a:pt x="0" y="1"/>
                  </a:moveTo>
                  <a:lnTo>
                    <a:pt x="0" y="436"/>
                  </a:lnTo>
                  <a:lnTo>
                    <a:pt x="663" y="436"/>
                  </a:lnTo>
                  <a:lnTo>
                    <a:pt x="663"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7"/>
            <p:cNvSpPr/>
            <p:nvPr/>
          </p:nvSpPr>
          <p:spPr>
            <a:xfrm>
              <a:off x="6832678" y="4497126"/>
              <a:ext cx="40949" cy="87007"/>
            </a:xfrm>
            <a:custGeom>
              <a:avLst/>
              <a:gdLst/>
              <a:ahLst/>
              <a:cxnLst/>
              <a:rect l="l" t="t" r="r" b="b"/>
              <a:pathLst>
                <a:path w="112" h="238" extrusionOk="0">
                  <a:moveTo>
                    <a:pt x="56" y="0"/>
                  </a:moveTo>
                  <a:cubicBezTo>
                    <a:pt x="28" y="0"/>
                    <a:pt x="0" y="20"/>
                    <a:pt x="5" y="58"/>
                  </a:cubicBezTo>
                  <a:lnTo>
                    <a:pt x="5" y="237"/>
                  </a:lnTo>
                  <a:lnTo>
                    <a:pt x="106" y="237"/>
                  </a:lnTo>
                  <a:lnTo>
                    <a:pt x="106" y="58"/>
                  </a:lnTo>
                  <a:cubicBezTo>
                    <a:pt x="111" y="20"/>
                    <a:pt x="83" y="0"/>
                    <a:pt x="56" y="0"/>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7"/>
            <p:cNvSpPr/>
            <p:nvPr/>
          </p:nvSpPr>
          <p:spPr>
            <a:xfrm>
              <a:off x="7099581" y="4507728"/>
              <a:ext cx="37293" cy="65804"/>
            </a:xfrm>
            <a:custGeom>
              <a:avLst/>
              <a:gdLst/>
              <a:ahLst/>
              <a:cxnLst/>
              <a:rect l="l" t="t" r="r" b="b"/>
              <a:pathLst>
                <a:path w="102" h="180" extrusionOk="0">
                  <a:moveTo>
                    <a:pt x="15" y="0"/>
                  </a:moveTo>
                  <a:cubicBezTo>
                    <a:pt x="5" y="0"/>
                    <a:pt x="0" y="10"/>
                    <a:pt x="0" y="20"/>
                  </a:cubicBezTo>
                  <a:lnTo>
                    <a:pt x="0" y="165"/>
                  </a:lnTo>
                  <a:cubicBezTo>
                    <a:pt x="0" y="170"/>
                    <a:pt x="5" y="179"/>
                    <a:pt x="15" y="179"/>
                  </a:cubicBezTo>
                  <a:lnTo>
                    <a:pt x="87" y="179"/>
                  </a:lnTo>
                  <a:cubicBezTo>
                    <a:pt x="97" y="179"/>
                    <a:pt x="102" y="170"/>
                    <a:pt x="102" y="165"/>
                  </a:cubicBezTo>
                  <a:lnTo>
                    <a:pt x="102" y="20"/>
                  </a:lnTo>
                  <a:cubicBezTo>
                    <a:pt x="102" y="10"/>
                    <a:pt x="97" y="0"/>
                    <a:pt x="87"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7"/>
            <p:cNvSpPr/>
            <p:nvPr/>
          </p:nvSpPr>
          <p:spPr>
            <a:xfrm>
              <a:off x="7037791" y="4507728"/>
              <a:ext cx="39121" cy="65804"/>
            </a:xfrm>
            <a:custGeom>
              <a:avLst/>
              <a:gdLst/>
              <a:ahLst/>
              <a:cxnLst/>
              <a:rect l="l" t="t" r="r" b="b"/>
              <a:pathLst>
                <a:path w="107" h="180" extrusionOk="0">
                  <a:moveTo>
                    <a:pt x="19" y="0"/>
                  </a:moveTo>
                  <a:cubicBezTo>
                    <a:pt x="10" y="0"/>
                    <a:pt x="0" y="10"/>
                    <a:pt x="0" y="20"/>
                  </a:cubicBezTo>
                  <a:lnTo>
                    <a:pt x="0" y="165"/>
                  </a:lnTo>
                  <a:cubicBezTo>
                    <a:pt x="0" y="170"/>
                    <a:pt x="10" y="179"/>
                    <a:pt x="19" y="179"/>
                  </a:cubicBezTo>
                  <a:lnTo>
                    <a:pt x="92" y="179"/>
                  </a:lnTo>
                  <a:cubicBezTo>
                    <a:pt x="102" y="179"/>
                    <a:pt x="107" y="170"/>
                    <a:pt x="107" y="165"/>
                  </a:cubicBezTo>
                  <a:lnTo>
                    <a:pt x="107" y="20"/>
                  </a:lnTo>
                  <a:cubicBezTo>
                    <a:pt x="107" y="10"/>
                    <a:pt x="102" y="0"/>
                    <a:pt x="92"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7"/>
            <p:cNvSpPr/>
            <p:nvPr/>
          </p:nvSpPr>
          <p:spPr>
            <a:xfrm>
              <a:off x="6977463" y="4507728"/>
              <a:ext cx="39487" cy="65804"/>
            </a:xfrm>
            <a:custGeom>
              <a:avLst/>
              <a:gdLst/>
              <a:ahLst/>
              <a:cxnLst/>
              <a:rect l="l" t="t" r="r" b="b"/>
              <a:pathLst>
                <a:path w="108" h="180" extrusionOk="0">
                  <a:moveTo>
                    <a:pt x="15" y="0"/>
                  </a:moveTo>
                  <a:cubicBezTo>
                    <a:pt x="5" y="0"/>
                    <a:pt x="1" y="10"/>
                    <a:pt x="1" y="20"/>
                  </a:cubicBezTo>
                  <a:lnTo>
                    <a:pt x="1" y="165"/>
                  </a:lnTo>
                  <a:cubicBezTo>
                    <a:pt x="1" y="170"/>
                    <a:pt x="5" y="179"/>
                    <a:pt x="15" y="179"/>
                  </a:cubicBezTo>
                  <a:lnTo>
                    <a:pt x="88" y="179"/>
                  </a:lnTo>
                  <a:cubicBezTo>
                    <a:pt x="97" y="179"/>
                    <a:pt x="107" y="170"/>
                    <a:pt x="107" y="165"/>
                  </a:cubicBezTo>
                  <a:lnTo>
                    <a:pt x="107" y="20"/>
                  </a:lnTo>
                  <a:cubicBezTo>
                    <a:pt x="107" y="10"/>
                    <a:pt x="97" y="0"/>
                    <a:pt x="88"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7"/>
            <p:cNvSpPr/>
            <p:nvPr/>
          </p:nvSpPr>
          <p:spPr>
            <a:xfrm>
              <a:off x="7099581" y="4434978"/>
              <a:ext cx="37293" cy="64342"/>
            </a:xfrm>
            <a:custGeom>
              <a:avLst/>
              <a:gdLst/>
              <a:ahLst/>
              <a:cxnLst/>
              <a:rect l="l" t="t" r="r" b="b"/>
              <a:pathLst>
                <a:path w="102" h="176" extrusionOk="0">
                  <a:moveTo>
                    <a:pt x="15" y="1"/>
                  </a:moveTo>
                  <a:cubicBezTo>
                    <a:pt x="5" y="1"/>
                    <a:pt x="0" y="6"/>
                    <a:pt x="0" y="15"/>
                  </a:cubicBezTo>
                  <a:lnTo>
                    <a:pt x="0" y="161"/>
                  </a:lnTo>
                  <a:cubicBezTo>
                    <a:pt x="0" y="170"/>
                    <a:pt x="5" y="175"/>
                    <a:pt x="15" y="175"/>
                  </a:cubicBezTo>
                  <a:lnTo>
                    <a:pt x="87" y="175"/>
                  </a:lnTo>
                  <a:cubicBezTo>
                    <a:pt x="97" y="175"/>
                    <a:pt x="102" y="170"/>
                    <a:pt x="102" y="161"/>
                  </a:cubicBezTo>
                  <a:lnTo>
                    <a:pt x="102" y="15"/>
                  </a:lnTo>
                  <a:cubicBezTo>
                    <a:pt x="102" y="6"/>
                    <a:pt x="97" y="1"/>
                    <a:pt x="87"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7"/>
            <p:cNvSpPr/>
            <p:nvPr/>
          </p:nvSpPr>
          <p:spPr>
            <a:xfrm>
              <a:off x="7037791" y="4434978"/>
              <a:ext cx="39121" cy="64342"/>
            </a:xfrm>
            <a:custGeom>
              <a:avLst/>
              <a:gdLst/>
              <a:ahLst/>
              <a:cxnLst/>
              <a:rect l="l" t="t" r="r" b="b"/>
              <a:pathLst>
                <a:path w="107" h="176" extrusionOk="0">
                  <a:moveTo>
                    <a:pt x="19" y="1"/>
                  </a:moveTo>
                  <a:cubicBezTo>
                    <a:pt x="10" y="1"/>
                    <a:pt x="0" y="6"/>
                    <a:pt x="0" y="15"/>
                  </a:cubicBezTo>
                  <a:lnTo>
                    <a:pt x="0" y="161"/>
                  </a:lnTo>
                  <a:cubicBezTo>
                    <a:pt x="0" y="170"/>
                    <a:pt x="10" y="175"/>
                    <a:pt x="19" y="175"/>
                  </a:cubicBezTo>
                  <a:lnTo>
                    <a:pt x="92" y="175"/>
                  </a:lnTo>
                  <a:cubicBezTo>
                    <a:pt x="102" y="175"/>
                    <a:pt x="107" y="170"/>
                    <a:pt x="107" y="161"/>
                  </a:cubicBezTo>
                  <a:lnTo>
                    <a:pt x="107" y="15"/>
                  </a:lnTo>
                  <a:cubicBezTo>
                    <a:pt x="107" y="6"/>
                    <a:pt x="102" y="1"/>
                    <a:pt x="92"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7"/>
            <p:cNvSpPr/>
            <p:nvPr/>
          </p:nvSpPr>
          <p:spPr>
            <a:xfrm>
              <a:off x="6977463" y="4434978"/>
              <a:ext cx="39487" cy="64342"/>
            </a:xfrm>
            <a:custGeom>
              <a:avLst/>
              <a:gdLst/>
              <a:ahLst/>
              <a:cxnLst/>
              <a:rect l="l" t="t" r="r" b="b"/>
              <a:pathLst>
                <a:path w="108" h="176" extrusionOk="0">
                  <a:moveTo>
                    <a:pt x="15" y="1"/>
                  </a:moveTo>
                  <a:cubicBezTo>
                    <a:pt x="5" y="1"/>
                    <a:pt x="1" y="6"/>
                    <a:pt x="1" y="15"/>
                  </a:cubicBezTo>
                  <a:lnTo>
                    <a:pt x="1" y="161"/>
                  </a:lnTo>
                  <a:cubicBezTo>
                    <a:pt x="1" y="170"/>
                    <a:pt x="5" y="175"/>
                    <a:pt x="15" y="175"/>
                  </a:cubicBezTo>
                  <a:lnTo>
                    <a:pt x="88" y="175"/>
                  </a:lnTo>
                  <a:cubicBezTo>
                    <a:pt x="97" y="175"/>
                    <a:pt x="107" y="170"/>
                    <a:pt x="107" y="161"/>
                  </a:cubicBezTo>
                  <a:lnTo>
                    <a:pt x="107" y="15"/>
                  </a:lnTo>
                  <a:cubicBezTo>
                    <a:pt x="107" y="6"/>
                    <a:pt x="97" y="1"/>
                    <a:pt x="88"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7"/>
            <p:cNvSpPr/>
            <p:nvPr/>
          </p:nvSpPr>
          <p:spPr>
            <a:xfrm>
              <a:off x="7274713" y="4327132"/>
              <a:ext cx="21572" cy="48256"/>
            </a:xfrm>
            <a:custGeom>
              <a:avLst/>
              <a:gdLst/>
              <a:ahLst/>
              <a:cxnLst/>
              <a:rect l="l" t="t" r="r" b="b"/>
              <a:pathLst>
                <a:path w="59" h="132" extrusionOk="0">
                  <a:moveTo>
                    <a:pt x="0" y="1"/>
                  </a:moveTo>
                  <a:lnTo>
                    <a:pt x="0" y="131"/>
                  </a:lnTo>
                  <a:lnTo>
                    <a:pt x="58" y="131"/>
                  </a:lnTo>
                  <a:lnTo>
                    <a:pt x="58"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7"/>
            <p:cNvSpPr/>
            <p:nvPr/>
          </p:nvSpPr>
          <p:spPr>
            <a:xfrm>
              <a:off x="7311641" y="4426204"/>
              <a:ext cx="164895" cy="157929"/>
            </a:xfrm>
            <a:custGeom>
              <a:avLst/>
              <a:gdLst/>
              <a:ahLst/>
              <a:cxnLst/>
              <a:rect l="l" t="t" r="r" b="b"/>
              <a:pathLst>
                <a:path w="451" h="432" extrusionOk="0">
                  <a:moveTo>
                    <a:pt x="1" y="1"/>
                  </a:moveTo>
                  <a:lnTo>
                    <a:pt x="1" y="431"/>
                  </a:lnTo>
                  <a:lnTo>
                    <a:pt x="451" y="431"/>
                  </a:lnTo>
                  <a:lnTo>
                    <a:pt x="451"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7"/>
            <p:cNvSpPr/>
            <p:nvPr/>
          </p:nvSpPr>
          <p:spPr>
            <a:xfrm>
              <a:off x="7170146" y="4426204"/>
              <a:ext cx="141861" cy="157929"/>
            </a:xfrm>
            <a:custGeom>
              <a:avLst/>
              <a:gdLst/>
              <a:ahLst/>
              <a:cxnLst/>
              <a:rect l="l" t="t" r="r" b="b"/>
              <a:pathLst>
                <a:path w="388" h="432" extrusionOk="0">
                  <a:moveTo>
                    <a:pt x="1" y="1"/>
                  </a:moveTo>
                  <a:lnTo>
                    <a:pt x="1" y="431"/>
                  </a:lnTo>
                  <a:lnTo>
                    <a:pt x="388" y="431"/>
                  </a:lnTo>
                  <a:lnTo>
                    <a:pt x="388"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7"/>
            <p:cNvSpPr/>
            <p:nvPr/>
          </p:nvSpPr>
          <p:spPr>
            <a:xfrm>
              <a:off x="7170146" y="4351992"/>
              <a:ext cx="141861" cy="74578"/>
            </a:xfrm>
            <a:custGeom>
              <a:avLst/>
              <a:gdLst/>
              <a:ahLst/>
              <a:cxnLst/>
              <a:rect l="l" t="t" r="r" b="b"/>
              <a:pathLst>
                <a:path w="388" h="204" extrusionOk="0">
                  <a:moveTo>
                    <a:pt x="194" y="1"/>
                  </a:moveTo>
                  <a:lnTo>
                    <a:pt x="1" y="204"/>
                  </a:lnTo>
                  <a:lnTo>
                    <a:pt x="388" y="204"/>
                  </a:lnTo>
                  <a:lnTo>
                    <a:pt x="194"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7"/>
            <p:cNvSpPr/>
            <p:nvPr/>
          </p:nvSpPr>
          <p:spPr>
            <a:xfrm>
              <a:off x="7241076" y="4351992"/>
              <a:ext cx="235459" cy="74578"/>
            </a:xfrm>
            <a:custGeom>
              <a:avLst/>
              <a:gdLst/>
              <a:ahLst/>
              <a:cxnLst/>
              <a:rect l="l" t="t" r="r" b="b"/>
              <a:pathLst>
                <a:path w="644" h="204" extrusionOk="0">
                  <a:moveTo>
                    <a:pt x="0" y="1"/>
                  </a:moveTo>
                  <a:lnTo>
                    <a:pt x="194" y="204"/>
                  </a:lnTo>
                  <a:lnTo>
                    <a:pt x="644" y="204"/>
                  </a:lnTo>
                  <a:lnTo>
                    <a:pt x="460" y="1"/>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7212558" y="4497126"/>
              <a:ext cx="51918" cy="87007"/>
            </a:xfrm>
            <a:custGeom>
              <a:avLst/>
              <a:gdLst/>
              <a:ahLst/>
              <a:cxnLst/>
              <a:rect l="l" t="t" r="r" b="b"/>
              <a:pathLst>
                <a:path w="142" h="238" extrusionOk="0">
                  <a:moveTo>
                    <a:pt x="71" y="0"/>
                  </a:moveTo>
                  <a:cubicBezTo>
                    <a:pt x="36" y="0"/>
                    <a:pt x="1" y="24"/>
                    <a:pt x="6" y="73"/>
                  </a:cubicBezTo>
                  <a:lnTo>
                    <a:pt x="6" y="237"/>
                  </a:lnTo>
                  <a:lnTo>
                    <a:pt x="136" y="237"/>
                  </a:lnTo>
                  <a:lnTo>
                    <a:pt x="136" y="73"/>
                  </a:lnTo>
                  <a:cubicBezTo>
                    <a:pt x="141" y="24"/>
                    <a:pt x="106" y="0"/>
                    <a:pt x="71" y="0"/>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7403777" y="4507728"/>
              <a:ext cx="39121" cy="65804"/>
            </a:xfrm>
            <a:custGeom>
              <a:avLst/>
              <a:gdLst/>
              <a:ahLst/>
              <a:cxnLst/>
              <a:rect l="l" t="t" r="r" b="b"/>
              <a:pathLst>
                <a:path w="107" h="180" extrusionOk="0">
                  <a:moveTo>
                    <a:pt x="15" y="0"/>
                  </a:moveTo>
                  <a:cubicBezTo>
                    <a:pt x="5" y="0"/>
                    <a:pt x="0" y="10"/>
                    <a:pt x="0" y="20"/>
                  </a:cubicBezTo>
                  <a:lnTo>
                    <a:pt x="0" y="165"/>
                  </a:lnTo>
                  <a:cubicBezTo>
                    <a:pt x="0" y="170"/>
                    <a:pt x="5" y="179"/>
                    <a:pt x="15" y="179"/>
                  </a:cubicBezTo>
                  <a:lnTo>
                    <a:pt x="92" y="179"/>
                  </a:lnTo>
                  <a:cubicBezTo>
                    <a:pt x="97" y="179"/>
                    <a:pt x="107" y="170"/>
                    <a:pt x="107" y="165"/>
                  </a:cubicBezTo>
                  <a:lnTo>
                    <a:pt x="107" y="20"/>
                  </a:lnTo>
                  <a:cubicBezTo>
                    <a:pt x="107" y="10"/>
                    <a:pt x="97" y="0"/>
                    <a:pt x="92"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7343450" y="4507728"/>
              <a:ext cx="37659" cy="65804"/>
            </a:xfrm>
            <a:custGeom>
              <a:avLst/>
              <a:gdLst/>
              <a:ahLst/>
              <a:cxnLst/>
              <a:rect l="l" t="t" r="r" b="b"/>
              <a:pathLst>
                <a:path w="103" h="180" extrusionOk="0">
                  <a:moveTo>
                    <a:pt x="15" y="0"/>
                  </a:moveTo>
                  <a:cubicBezTo>
                    <a:pt x="6" y="0"/>
                    <a:pt x="1" y="10"/>
                    <a:pt x="1" y="20"/>
                  </a:cubicBezTo>
                  <a:lnTo>
                    <a:pt x="1" y="165"/>
                  </a:lnTo>
                  <a:cubicBezTo>
                    <a:pt x="1" y="170"/>
                    <a:pt x="6" y="179"/>
                    <a:pt x="15" y="179"/>
                  </a:cubicBezTo>
                  <a:lnTo>
                    <a:pt x="88" y="179"/>
                  </a:lnTo>
                  <a:cubicBezTo>
                    <a:pt x="98" y="179"/>
                    <a:pt x="102" y="170"/>
                    <a:pt x="102" y="165"/>
                  </a:cubicBezTo>
                  <a:lnTo>
                    <a:pt x="102" y="20"/>
                  </a:lnTo>
                  <a:cubicBezTo>
                    <a:pt x="102" y="10"/>
                    <a:pt x="98" y="0"/>
                    <a:pt x="88"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7403777" y="4434978"/>
              <a:ext cx="39121" cy="64342"/>
            </a:xfrm>
            <a:custGeom>
              <a:avLst/>
              <a:gdLst/>
              <a:ahLst/>
              <a:cxnLst/>
              <a:rect l="l" t="t" r="r" b="b"/>
              <a:pathLst>
                <a:path w="107" h="176" extrusionOk="0">
                  <a:moveTo>
                    <a:pt x="15" y="1"/>
                  </a:moveTo>
                  <a:cubicBezTo>
                    <a:pt x="5" y="1"/>
                    <a:pt x="0" y="6"/>
                    <a:pt x="0" y="15"/>
                  </a:cubicBezTo>
                  <a:lnTo>
                    <a:pt x="0" y="161"/>
                  </a:lnTo>
                  <a:cubicBezTo>
                    <a:pt x="0" y="170"/>
                    <a:pt x="5" y="175"/>
                    <a:pt x="15" y="175"/>
                  </a:cubicBezTo>
                  <a:lnTo>
                    <a:pt x="92" y="175"/>
                  </a:lnTo>
                  <a:cubicBezTo>
                    <a:pt x="97" y="175"/>
                    <a:pt x="107" y="170"/>
                    <a:pt x="107" y="161"/>
                  </a:cubicBezTo>
                  <a:lnTo>
                    <a:pt x="107" y="15"/>
                  </a:lnTo>
                  <a:cubicBezTo>
                    <a:pt x="107" y="6"/>
                    <a:pt x="97" y="1"/>
                    <a:pt x="92"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7343450" y="4434978"/>
              <a:ext cx="37659" cy="64342"/>
            </a:xfrm>
            <a:custGeom>
              <a:avLst/>
              <a:gdLst/>
              <a:ahLst/>
              <a:cxnLst/>
              <a:rect l="l" t="t" r="r" b="b"/>
              <a:pathLst>
                <a:path w="103" h="176" extrusionOk="0">
                  <a:moveTo>
                    <a:pt x="15" y="1"/>
                  </a:moveTo>
                  <a:cubicBezTo>
                    <a:pt x="6" y="1"/>
                    <a:pt x="1" y="6"/>
                    <a:pt x="1" y="15"/>
                  </a:cubicBezTo>
                  <a:lnTo>
                    <a:pt x="1" y="161"/>
                  </a:lnTo>
                  <a:cubicBezTo>
                    <a:pt x="1" y="170"/>
                    <a:pt x="6" y="175"/>
                    <a:pt x="15" y="175"/>
                  </a:cubicBezTo>
                  <a:lnTo>
                    <a:pt x="88" y="175"/>
                  </a:lnTo>
                  <a:cubicBezTo>
                    <a:pt x="98" y="175"/>
                    <a:pt x="102" y="170"/>
                    <a:pt x="102" y="161"/>
                  </a:cubicBezTo>
                  <a:lnTo>
                    <a:pt x="102" y="15"/>
                  </a:lnTo>
                  <a:cubicBezTo>
                    <a:pt x="102" y="6"/>
                    <a:pt x="98" y="1"/>
                    <a:pt x="88"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3" name="Google Shape;313;p7"/>
          <p:cNvSpPr/>
          <p:nvPr/>
        </p:nvSpPr>
        <p:spPr>
          <a:xfrm rot="-3902690">
            <a:off x="10991085" y="3728190"/>
            <a:ext cx="182120" cy="156103"/>
          </a:xfrm>
          <a:custGeom>
            <a:avLst/>
            <a:gdLst/>
            <a:ahLst/>
            <a:cxnLst/>
            <a:rect l="l" t="t" r="r" b="b"/>
            <a:pathLst>
              <a:path w="959" h="822" extrusionOk="0">
                <a:moveTo>
                  <a:pt x="547" y="96"/>
                </a:moveTo>
                <a:cubicBezTo>
                  <a:pt x="721" y="96"/>
                  <a:pt x="867" y="236"/>
                  <a:pt x="867" y="410"/>
                </a:cubicBezTo>
                <a:cubicBezTo>
                  <a:pt x="867" y="603"/>
                  <a:pt x="709" y="730"/>
                  <a:pt x="546" y="730"/>
                </a:cubicBezTo>
                <a:cubicBezTo>
                  <a:pt x="468" y="730"/>
                  <a:pt x="389" y="701"/>
                  <a:pt x="325" y="637"/>
                </a:cubicBezTo>
                <a:cubicBezTo>
                  <a:pt x="126" y="434"/>
                  <a:pt x="267" y="96"/>
                  <a:pt x="547" y="96"/>
                </a:cubicBezTo>
                <a:close/>
                <a:moveTo>
                  <a:pt x="546" y="0"/>
                </a:moveTo>
                <a:cubicBezTo>
                  <a:pt x="446" y="0"/>
                  <a:pt x="344" y="37"/>
                  <a:pt x="262" y="120"/>
                </a:cubicBezTo>
                <a:cubicBezTo>
                  <a:pt x="1" y="381"/>
                  <a:pt x="185" y="821"/>
                  <a:pt x="547" y="821"/>
                </a:cubicBezTo>
                <a:cubicBezTo>
                  <a:pt x="775" y="816"/>
                  <a:pt x="958" y="637"/>
                  <a:pt x="958" y="410"/>
                </a:cubicBezTo>
                <a:cubicBezTo>
                  <a:pt x="958" y="164"/>
                  <a:pt x="756" y="0"/>
                  <a:pt x="546" y="0"/>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7"/>
          <p:cNvSpPr/>
          <p:nvPr/>
        </p:nvSpPr>
        <p:spPr>
          <a:xfrm rot="-3902690">
            <a:off x="6865957" y="2461568"/>
            <a:ext cx="134264" cy="115843"/>
          </a:xfrm>
          <a:custGeom>
            <a:avLst/>
            <a:gdLst/>
            <a:ahLst/>
            <a:cxnLst/>
            <a:rect l="l" t="t" r="r" b="b"/>
            <a:pathLst>
              <a:path w="707" h="610" extrusionOk="0">
                <a:moveTo>
                  <a:pt x="306" y="1"/>
                </a:moveTo>
                <a:cubicBezTo>
                  <a:pt x="150" y="1"/>
                  <a:pt x="1" y="122"/>
                  <a:pt x="1" y="305"/>
                </a:cubicBezTo>
                <a:cubicBezTo>
                  <a:pt x="5" y="469"/>
                  <a:pt x="141" y="605"/>
                  <a:pt x="305" y="609"/>
                </a:cubicBezTo>
                <a:cubicBezTo>
                  <a:pt x="576" y="609"/>
                  <a:pt x="707" y="281"/>
                  <a:pt x="518" y="92"/>
                </a:cubicBezTo>
                <a:cubicBezTo>
                  <a:pt x="457" y="29"/>
                  <a:pt x="381" y="1"/>
                  <a:pt x="306"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 name="Google Shape;315;p7"/>
          <p:cNvSpPr/>
          <p:nvPr/>
        </p:nvSpPr>
        <p:spPr>
          <a:xfrm>
            <a:off x="5798760" y="4491095"/>
            <a:ext cx="154584" cy="132555"/>
          </a:xfrm>
          <a:custGeom>
            <a:avLst/>
            <a:gdLst/>
            <a:ahLst/>
            <a:cxnLst/>
            <a:rect l="l" t="t" r="r" b="b"/>
            <a:pathLst>
              <a:path w="814" h="698" extrusionOk="0">
                <a:moveTo>
                  <a:pt x="465" y="93"/>
                </a:moveTo>
                <a:cubicBezTo>
                  <a:pt x="605" y="93"/>
                  <a:pt x="721" y="209"/>
                  <a:pt x="721" y="349"/>
                </a:cubicBezTo>
                <a:cubicBezTo>
                  <a:pt x="721" y="502"/>
                  <a:pt x="596" y="605"/>
                  <a:pt x="465" y="605"/>
                </a:cubicBezTo>
                <a:cubicBezTo>
                  <a:pt x="402" y="605"/>
                  <a:pt x="338" y="581"/>
                  <a:pt x="286" y="528"/>
                </a:cubicBezTo>
                <a:cubicBezTo>
                  <a:pt x="121" y="368"/>
                  <a:pt x="238" y="93"/>
                  <a:pt x="465" y="93"/>
                </a:cubicBezTo>
                <a:close/>
                <a:moveTo>
                  <a:pt x="463" y="1"/>
                </a:moveTo>
                <a:cubicBezTo>
                  <a:pt x="377" y="1"/>
                  <a:pt x="290" y="32"/>
                  <a:pt x="218" y="102"/>
                </a:cubicBezTo>
                <a:cubicBezTo>
                  <a:pt x="1" y="320"/>
                  <a:pt x="155" y="697"/>
                  <a:pt x="465" y="697"/>
                </a:cubicBezTo>
                <a:cubicBezTo>
                  <a:pt x="658" y="697"/>
                  <a:pt x="813" y="542"/>
                  <a:pt x="813" y="349"/>
                </a:cubicBezTo>
                <a:cubicBezTo>
                  <a:pt x="813" y="139"/>
                  <a:pt x="642" y="1"/>
                  <a:pt x="463"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7"/>
          <p:cNvSpPr/>
          <p:nvPr/>
        </p:nvSpPr>
        <p:spPr>
          <a:xfrm>
            <a:off x="8886762" y="4889866"/>
            <a:ext cx="126868" cy="124281"/>
          </a:xfrm>
          <a:custGeom>
            <a:avLst/>
            <a:gdLst/>
            <a:ahLst/>
            <a:cxnLst/>
            <a:rect l="l" t="t" r="r" b="b"/>
            <a:pathLst>
              <a:path w="930" h="911" extrusionOk="0">
                <a:moveTo>
                  <a:pt x="465" y="1"/>
                </a:moveTo>
                <a:cubicBezTo>
                  <a:pt x="228" y="1"/>
                  <a:pt x="0" y="209"/>
                  <a:pt x="10" y="456"/>
                </a:cubicBezTo>
                <a:cubicBezTo>
                  <a:pt x="15" y="702"/>
                  <a:pt x="213" y="905"/>
                  <a:pt x="465" y="910"/>
                </a:cubicBezTo>
                <a:cubicBezTo>
                  <a:pt x="702" y="910"/>
                  <a:pt x="929" y="702"/>
                  <a:pt x="919" y="456"/>
                </a:cubicBezTo>
                <a:cubicBezTo>
                  <a:pt x="915" y="204"/>
                  <a:pt x="711" y="6"/>
                  <a:pt x="465"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7"/>
          <p:cNvSpPr/>
          <p:nvPr/>
        </p:nvSpPr>
        <p:spPr>
          <a:xfrm>
            <a:off x="7280395" y="4054211"/>
            <a:ext cx="220672" cy="229787"/>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6045759" y="3645956"/>
            <a:ext cx="100460" cy="86217"/>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5081803" y="1645969"/>
            <a:ext cx="182132" cy="189627"/>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7"/>
          <p:cNvSpPr txBox="1">
            <a:spLocks noGrp="1"/>
          </p:cNvSpPr>
          <p:nvPr>
            <p:ph type="title"/>
          </p:nvPr>
        </p:nvSpPr>
        <p:spPr>
          <a:xfrm>
            <a:off x="1251533" y="1482367"/>
            <a:ext cx="4547200" cy="12388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None/>
              <a:defRPr sz="6933" b="0">
                <a:latin typeface="Playfair Display Regular"/>
                <a:ea typeface="Playfair Display Regular"/>
                <a:cs typeface="Playfair Display Regular"/>
                <a:sym typeface="Playfair Display Regular"/>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21" name="Google Shape;321;p7"/>
          <p:cNvSpPr txBox="1">
            <a:spLocks noGrp="1"/>
          </p:cNvSpPr>
          <p:nvPr>
            <p:ph type="subTitle" idx="1"/>
          </p:nvPr>
        </p:nvSpPr>
        <p:spPr>
          <a:xfrm>
            <a:off x="1251533" y="2815400"/>
            <a:ext cx="4427200" cy="12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1486123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2"/>
        <p:cNvGrpSpPr/>
        <p:nvPr/>
      </p:nvGrpSpPr>
      <p:grpSpPr>
        <a:xfrm>
          <a:off x="0" y="0"/>
          <a:ext cx="0" cy="0"/>
          <a:chOff x="0" y="0"/>
          <a:chExt cx="0" cy="0"/>
        </a:xfrm>
      </p:grpSpPr>
      <p:sp>
        <p:nvSpPr>
          <p:cNvPr id="323" name="Google Shape;323;p8"/>
          <p:cNvSpPr/>
          <p:nvPr/>
        </p:nvSpPr>
        <p:spPr>
          <a:xfrm>
            <a:off x="229916" y="5873967"/>
            <a:ext cx="11479069" cy="435733"/>
          </a:xfrm>
          <a:custGeom>
            <a:avLst/>
            <a:gdLst/>
            <a:ahLst/>
            <a:cxnLst/>
            <a:rect l="l" t="t" r="r" b="b"/>
            <a:pathLst>
              <a:path w="43544" h="2997" extrusionOk="0">
                <a:moveTo>
                  <a:pt x="40578" y="97"/>
                </a:moveTo>
                <a:cubicBezTo>
                  <a:pt x="39626" y="97"/>
                  <a:pt x="38612" y="242"/>
                  <a:pt x="38087" y="242"/>
                </a:cubicBezTo>
                <a:lnTo>
                  <a:pt x="2487" y="242"/>
                </a:lnTo>
                <a:cubicBezTo>
                  <a:pt x="1935" y="315"/>
                  <a:pt x="1" y="1"/>
                  <a:pt x="35" y="2003"/>
                </a:cubicBezTo>
                <a:cubicBezTo>
                  <a:pt x="49" y="2888"/>
                  <a:pt x="1619" y="2996"/>
                  <a:pt x="2673" y="2996"/>
                </a:cubicBezTo>
                <a:cubicBezTo>
                  <a:pt x="3014" y="2996"/>
                  <a:pt x="3300" y="2985"/>
                  <a:pt x="3464" y="2985"/>
                </a:cubicBezTo>
                <a:cubicBezTo>
                  <a:pt x="11063" y="2985"/>
                  <a:pt x="18604" y="2763"/>
                  <a:pt x="26198" y="2763"/>
                </a:cubicBezTo>
                <a:cubicBezTo>
                  <a:pt x="28568" y="2763"/>
                  <a:pt x="30775" y="2741"/>
                  <a:pt x="33126" y="2741"/>
                </a:cubicBezTo>
                <a:cubicBezTo>
                  <a:pt x="34302" y="2741"/>
                  <a:pt x="35514" y="2746"/>
                  <a:pt x="36801" y="2763"/>
                </a:cubicBezTo>
                <a:cubicBezTo>
                  <a:pt x="37577" y="2773"/>
                  <a:pt x="38299" y="2785"/>
                  <a:pt x="38994" y="2785"/>
                </a:cubicBezTo>
                <a:cubicBezTo>
                  <a:pt x="39906" y="2785"/>
                  <a:pt x="40770" y="2764"/>
                  <a:pt x="41643" y="2690"/>
                </a:cubicBezTo>
                <a:cubicBezTo>
                  <a:pt x="42808" y="2593"/>
                  <a:pt x="43544" y="1582"/>
                  <a:pt x="42562" y="620"/>
                </a:cubicBezTo>
                <a:cubicBezTo>
                  <a:pt x="42190" y="208"/>
                  <a:pt x="41407" y="97"/>
                  <a:pt x="40578" y="97"/>
                </a:cubicBezTo>
                <a:close/>
              </a:path>
            </a:pathLst>
          </a:custGeom>
          <a:solidFill>
            <a:srgbClr val="EFD7D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8"/>
          <p:cNvSpPr/>
          <p:nvPr/>
        </p:nvSpPr>
        <p:spPr>
          <a:xfrm rot="-4899403" flipH="1">
            <a:off x="3721784" y="-698377"/>
            <a:ext cx="4737301" cy="6633848"/>
          </a:xfrm>
          <a:custGeom>
            <a:avLst/>
            <a:gdLst/>
            <a:ahLst/>
            <a:cxnLst/>
            <a:rect l="l" t="t" r="r" b="b"/>
            <a:pathLst>
              <a:path w="2725" h="2940" extrusionOk="0">
                <a:moveTo>
                  <a:pt x="1656" y="1"/>
                </a:moveTo>
                <a:cubicBezTo>
                  <a:pt x="1373" y="1"/>
                  <a:pt x="1082" y="121"/>
                  <a:pt x="783" y="317"/>
                </a:cubicBezTo>
                <a:cubicBezTo>
                  <a:pt x="250" y="663"/>
                  <a:pt x="0" y="1127"/>
                  <a:pt x="104" y="1764"/>
                </a:cubicBezTo>
                <a:cubicBezTo>
                  <a:pt x="184" y="2270"/>
                  <a:pt x="549" y="2550"/>
                  <a:pt x="933" y="2819"/>
                </a:cubicBezTo>
                <a:cubicBezTo>
                  <a:pt x="1083" y="2903"/>
                  <a:pt x="1226" y="2940"/>
                  <a:pt x="1362" y="2940"/>
                </a:cubicBezTo>
                <a:cubicBezTo>
                  <a:pt x="1641" y="2940"/>
                  <a:pt x="1886" y="2783"/>
                  <a:pt x="2088" y="2558"/>
                </a:cubicBezTo>
                <a:cubicBezTo>
                  <a:pt x="2640" y="1940"/>
                  <a:pt x="2725" y="1204"/>
                  <a:pt x="2490" y="421"/>
                </a:cubicBezTo>
                <a:cubicBezTo>
                  <a:pt x="2222" y="125"/>
                  <a:pt x="1943" y="1"/>
                  <a:pt x="1656" y="1"/>
                </a:cubicBezTo>
                <a:close/>
              </a:path>
            </a:pathLst>
          </a:custGeom>
          <a:solidFill>
            <a:srgbClr val="FCEA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5" name="Google Shape;325;p8"/>
          <p:cNvGrpSpPr/>
          <p:nvPr/>
        </p:nvGrpSpPr>
        <p:grpSpPr>
          <a:xfrm>
            <a:off x="3552969" y="4216767"/>
            <a:ext cx="5086049" cy="1912823"/>
            <a:chOff x="2635662" y="3129000"/>
            <a:chExt cx="3814537" cy="1434617"/>
          </a:xfrm>
        </p:grpSpPr>
        <p:grpSp>
          <p:nvGrpSpPr>
            <p:cNvPr id="326" name="Google Shape;326;p8"/>
            <p:cNvGrpSpPr/>
            <p:nvPr/>
          </p:nvGrpSpPr>
          <p:grpSpPr>
            <a:xfrm>
              <a:off x="2635662" y="3129000"/>
              <a:ext cx="3814537" cy="1434617"/>
              <a:chOff x="970520" y="3147757"/>
              <a:chExt cx="3778640" cy="1421117"/>
            </a:xfrm>
          </p:grpSpPr>
          <p:sp>
            <p:nvSpPr>
              <p:cNvPr id="327" name="Google Shape;327;p8"/>
              <p:cNvSpPr/>
              <p:nvPr/>
            </p:nvSpPr>
            <p:spPr>
              <a:xfrm rot="5400000">
                <a:off x="2646387" y="2466081"/>
                <a:ext cx="426908" cy="3778640"/>
              </a:xfrm>
              <a:custGeom>
                <a:avLst/>
                <a:gdLst/>
                <a:ahLst/>
                <a:cxnLst/>
                <a:rect l="l" t="t" r="r" b="b"/>
                <a:pathLst>
                  <a:path w="1840" h="11547" extrusionOk="0">
                    <a:moveTo>
                      <a:pt x="586" y="1"/>
                    </a:moveTo>
                    <a:cubicBezTo>
                      <a:pt x="262" y="1"/>
                      <a:pt x="1" y="262"/>
                      <a:pt x="1" y="581"/>
                    </a:cubicBezTo>
                    <a:lnTo>
                      <a:pt x="1" y="11547"/>
                    </a:lnTo>
                    <a:lnTo>
                      <a:pt x="1839" y="11547"/>
                    </a:lnTo>
                    <a:lnTo>
                      <a:pt x="1839" y="581"/>
                    </a:lnTo>
                    <a:cubicBezTo>
                      <a:pt x="1839" y="262"/>
                      <a:pt x="1578" y="1"/>
                      <a:pt x="12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8"/>
              <p:cNvSpPr/>
              <p:nvPr/>
            </p:nvSpPr>
            <p:spPr>
              <a:xfrm rot="5400000">
                <a:off x="2995247" y="4207619"/>
                <a:ext cx="426917" cy="295593"/>
              </a:xfrm>
              <a:custGeom>
                <a:avLst/>
                <a:gdLst/>
                <a:ahLst/>
                <a:cxnLst/>
                <a:rect l="l" t="t" r="r" b="b"/>
                <a:pathLst>
                  <a:path w="1840" h="1274" extrusionOk="0">
                    <a:moveTo>
                      <a:pt x="1" y="1"/>
                    </a:moveTo>
                    <a:lnTo>
                      <a:pt x="1" y="1273"/>
                    </a:lnTo>
                    <a:lnTo>
                      <a:pt x="1839" y="1273"/>
                    </a:lnTo>
                    <a:lnTo>
                      <a:pt x="18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8"/>
              <p:cNvSpPr/>
              <p:nvPr/>
            </p:nvSpPr>
            <p:spPr>
              <a:xfrm rot="5400000">
                <a:off x="2375416" y="4215508"/>
                <a:ext cx="426917" cy="279816"/>
              </a:xfrm>
              <a:custGeom>
                <a:avLst/>
                <a:gdLst/>
                <a:ahLst/>
                <a:cxnLst/>
                <a:rect l="l" t="t" r="r" b="b"/>
                <a:pathLst>
                  <a:path w="1840" h="1206" extrusionOk="0">
                    <a:moveTo>
                      <a:pt x="1" y="1"/>
                    </a:moveTo>
                    <a:lnTo>
                      <a:pt x="1" y="1205"/>
                    </a:lnTo>
                    <a:lnTo>
                      <a:pt x="1839" y="1205"/>
                    </a:lnTo>
                    <a:lnTo>
                      <a:pt x="18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8"/>
              <p:cNvSpPr/>
              <p:nvPr/>
            </p:nvSpPr>
            <p:spPr>
              <a:xfrm rot="5400000">
                <a:off x="865419" y="4247063"/>
                <a:ext cx="426917" cy="216707"/>
              </a:xfrm>
              <a:custGeom>
                <a:avLst/>
                <a:gdLst/>
                <a:ahLst/>
                <a:cxnLst/>
                <a:rect l="l" t="t" r="r" b="b"/>
                <a:pathLst>
                  <a:path w="1840" h="934" extrusionOk="0">
                    <a:moveTo>
                      <a:pt x="1" y="0"/>
                    </a:moveTo>
                    <a:lnTo>
                      <a:pt x="1" y="934"/>
                    </a:lnTo>
                    <a:lnTo>
                      <a:pt x="1839" y="934"/>
                    </a:lnTo>
                    <a:lnTo>
                      <a:pt x="18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8"/>
              <p:cNvSpPr/>
              <p:nvPr/>
            </p:nvSpPr>
            <p:spPr>
              <a:xfrm rot="5400000">
                <a:off x="2493699" y="2200211"/>
                <a:ext cx="418787" cy="3465144"/>
              </a:xfrm>
              <a:custGeom>
                <a:avLst/>
                <a:gdLst/>
                <a:ahLst/>
                <a:cxnLst/>
                <a:rect l="l" t="t" r="r" b="b"/>
                <a:pathLst>
                  <a:path w="1805" h="10589" extrusionOk="0">
                    <a:moveTo>
                      <a:pt x="460" y="0"/>
                    </a:moveTo>
                    <a:cubicBezTo>
                      <a:pt x="204" y="0"/>
                      <a:pt x="1" y="203"/>
                      <a:pt x="1" y="455"/>
                    </a:cubicBezTo>
                    <a:lnTo>
                      <a:pt x="1" y="10589"/>
                    </a:lnTo>
                    <a:lnTo>
                      <a:pt x="1805" y="10589"/>
                    </a:lnTo>
                    <a:lnTo>
                      <a:pt x="1805" y="455"/>
                    </a:lnTo>
                    <a:cubicBezTo>
                      <a:pt x="1805" y="203"/>
                      <a:pt x="1602" y="0"/>
                      <a:pt x="13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8"/>
              <p:cNvSpPr/>
              <p:nvPr/>
            </p:nvSpPr>
            <p:spPr>
              <a:xfrm rot="5400000">
                <a:off x="3268920" y="3841143"/>
                <a:ext cx="418796" cy="183296"/>
              </a:xfrm>
              <a:custGeom>
                <a:avLst/>
                <a:gdLst/>
                <a:ahLst/>
                <a:cxnLst/>
                <a:rect l="l" t="t" r="r" b="b"/>
                <a:pathLst>
                  <a:path w="1805" h="790" extrusionOk="0">
                    <a:moveTo>
                      <a:pt x="1" y="1"/>
                    </a:moveTo>
                    <a:lnTo>
                      <a:pt x="1" y="789"/>
                    </a:lnTo>
                    <a:lnTo>
                      <a:pt x="1805" y="789"/>
                    </a:lnTo>
                    <a:lnTo>
                      <a:pt x="18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8"/>
              <p:cNvSpPr/>
              <p:nvPr/>
            </p:nvSpPr>
            <p:spPr>
              <a:xfrm rot="5400000">
                <a:off x="2111840" y="3847871"/>
                <a:ext cx="418796" cy="169839"/>
              </a:xfrm>
              <a:custGeom>
                <a:avLst/>
                <a:gdLst/>
                <a:ahLst/>
                <a:cxnLst/>
                <a:rect l="l" t="t" r="r" b="b"/>
                <a:pathLst>
                  <a:path w="1805" h="732" extrusionOk="0">
                    <a:moveTo>
                      <a:pt x="1" y="1"/>
                    </a:moveTo>
                    <a:lnTo>
                      <a:pt x="1" y="731"/>
                    </a:lnTo>
                    <a:lnTo>
                      <a:pt x="1805" y="731"/>
                    </a:lnTo>
                    <a:lnTo>
                      <a:pt x="18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8"/>
              <p:cNvSpPr/>
              <p:nvPr/>
            </p:nvSpPr>
            <p:spPr>
              <a:xfrm rot="5400000">
                <a:off x="963795" y="3730121"/>
                <a:ext cx="418796" cy="405339"/>
              </a:xfrm>
              <a:custGeom>
                <a:avLst/>
                <a:gdLst/>
                <a:ahLst/>
                <a:cxnLst/>
                <a:rect l="l" t="t" r="r" b="b"/>
                <a:pathLst>
                  <a:path w="1805" h="1747" extrusionOk="0">
                    <a:moveTo>
                      <a:pt x="1" y="0"/>
                    </a:moveTo>
                    <a:lnTo>
                      <a:pt x="1" y="1747"/>
                    </a:lnTo>
                    <a:lnTo>
                      <a:pt x="1805" y="1747"/>
                    </a:lnTo>
                    <a:lnTo>
                      <a:pt x="180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8"/>
              <p:cNvSpPr/>
              <p:nvPr/>
            </p:nvSpPr>
            <p:spPr>
              <a:xfrm rot="5400000">
                <a:off x="2544699" y="1573578"/>
                <a:ext cx="593958" cy="3742317"/>
              </a:xfrm>
              <a:custGeom>
                <a:avLst/>
                <a:gdLst/>
                <a:ahLst/>
                <a:cxnLst/>
                <a:rect l="l" t="t" r="r" b="b"/>
                <a:pathLst>
                  <a:path w="2560" h="11436" extrusionOk="0">
                    <a:moveTo>
                      <a:pt x="494" y="1"/>
                    </a:moveTo>
                    <a:cubicBezTo>
                      <a:pt x="223" y="1"/>
                      <a:pt x="0" y="219"/>
                      <a:pt x="0" y="494"/>
                    </a:cubicBezTo>
                    <a:lnTo>
                      <a:pt x="0" y="11436"/>
                    </a:lnTo>
                    <a:lnTo>
                      <a:pt x="2559" y="11436"/>
                    </a:lnTo>
                    <a:lnTo>
                      <a:pt x="2559" y="494"/>
                    </a:lnTo>
                    <a:cubicBezTo>
                      <a:pt x="2559" y="219"/>
                      <a:pt x="2337" y="1"/>
                      <a:pt x="2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8"/>
              <p:cNvSpPr/>
              <p:nvPr/>
            </p:nvSpPr>
            <p:spPr>
              <a:xfrm rot="5400000">
                <a:off x="3571557" y="3360512"/>
                <a:ext cx="592811" cy="169607"/>
              </a:xfrm>
              <a:custGeom>
                <a:avLst/>
                <a:gdLst/>
                <a:ahLst/>
                <a:cxnLst/>
                <a:rect l="l" t="t" r="r" b="b"/>
                <a:pathLst>
                  <a:path w="2555" h="731" extrusionOk="0">
                    <a:moveTo>
                      <a:pt x="0" y="1"/>
                    </a:moveTo>
                    <a:lnTo>
                      <a:pt x="0" y="731"/>
                    </a:lnTo>
                    <a:lnTo>
                      <a:pt x="2554" y="731"/>
                    </a:lnTo>
                    <a:lnTo>
                      <a:pt x="25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8"/>
              <p:cNvSpPr/>
              <p:nvPr/>
            </p:nvSpPr>
            <p:spPr>
              <a:xfrm rot="5400000">
                <a:off x="1269016" y="3359932"/>
                <a:ext cx="592811" cy="170767"/>
              </a:xfrm>
              <a:custGeom>
                <a:avLst/>
                <a:gdLst/>
                <a:ahLst/>
                <a:cxnLst/>
                <a:rect l="l" t="t" r="r" b="b"/>
                <a:pathLst>
                  <a:path w="2555" h="736" extrusionOk="0">
                    <a:moveTo>
                      <a:pt x="0" y="0"/>
                    </a:moveTo>
                    <a:lnTo>
                      <a:pt x="0" y="736"/>
                    </a:lnTo>
                    <a:lnTo>
                      <a:pt x="2554" y="736"/>
                    </a:lnTo>
                    <a:lnTo>
                      <a:pt x="25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8"/>
              <p:cNvSpPr/>
              <p:nvPr/>
            </p:nvSpPr>
            <p:spPr>
              <a:xfrm rot="5400000">
                <a:off x="915999" y="3360512"/>
                <a:ext cx="592811" cy="169607"/>
              </a:xfrm>
              <a:custGeom>
                <a:avLst/>
                <a:gdLst/>
                <a:ahLst/>
                <a:cxnLst/>
                <a:rect l="l" t="t" r="r" b="b"/>
                <a:pathLst>
                  <a:path w="2555" h="731" extrusionOk="0">
                    <a:moveTo>
                      <a:pt x="0" y="0"/>
                    </a:moveTo>
                    <a:lnTo>
                      <a:pt x="0" y="730"/>
                    </a:lnTo>
                    <a:lnTo>
                      <a:pt x="2554" y="730"/>
                    </a:lnTo>
                    <a:lnTo>
                      <a:pt x="25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9" name="Google Shape;339;p8"/>
            <p:cNvSpPr/>
            <p:nvPr/>
          </p:nvSpPr>
          <p:spPr>
            <a:xfrm>
              <a:off x="3710175" y="3301850"/>
              <a:ext cx="1434900" cy="2526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8"/>
            <p:cNvSpPr/>
            <p:nvPr/>
          </p:nvSpPr>
          <p:spPr>
            <a:xfrm>
              <a:off x="5545625" y="4188450"/>
              <a:ext cx="330900" cy="330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1" name="Google Shape;341;p8"/>
          <p:cNvSpPr txBox="1">
            <a:spLocks noGrp="1"/>
          </p:cNvSpPr>
          <p:nvPr>
            <p:ph type="title"/>
          </p:nvPr>
        </p:nvSpPr>
        <p:spPr>
          <a:xfrm>
            <a:off x="3752000" y="1141751"/>
            <a:ext cx="4688000" cy="267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Font typeface="Playfair Display Regular"/>
              <a:buNone/>
              <a:defRPr sz="6400">
                <a:latin typeface="Playfair Display Regular"/>
                <a:ea typeface="Playfair Display Regular"/>
                <a:cs typeface="Playfair Display Regular"/>
                <a:sym typeface="Playfair Display Regular"/>
              </a:defRPr>
            </a:lvl1pPr>
            <a:lvl2pPr lvl="1">
              <a:spcBef>
                <a:spcPts val="0"/>
              </a:spcBef>
              <a:spcAft>
                <a:spcPts val="0"/>
              </a:spcAft>
              <a:buSzPts val="4800"/>
              <a:buFont typeface="Playfair Display Regular"/>
              <a:buNone/>
              <a:defRPr sz="6400">
                <a:latin typeface="Playfair Display Regular"/>
                <a:ea typeface="Playfair Display Regular"/>
                <a:cs typeface="Playfair Display Regular"/>
                <a:sym typeface="Playfair Display Regular"/>
              </a:defRPr>
            </a:lvl2pPr>
            <a:lvl3pPr lvl="2">
              <a:spcBef>
                <a:spcPts val="0"/>
              </a:spcBef>
              <a:spcAft>
                <a:spcPts val="0"/>
              </a:spcAft>
              <a:buSzPts val="4800"/>
              <a:buFont typeface="Playfair Display Regular"/>
              <a:buNone/>
              <a:defRPr sz="6400">
                <a:latin typeface="Playfair Display Regular"/>
                <a:ea typeface="Playfair Display Regular"/>
                <a:cs typeface="Playfair Display Regular"/>
                <a:sym typeface="Playfair Display Regular"/>
              </a:defRPr>
            </a:lvl3pPr>
            <a:lvl4pPr lvl="3">
              <a:spcBef>
                <a:spcPts val="0"/>
              </a:spcBef>
              <a:spcAft>
                <a:spcPts val="0"/>
              </a:spcAft>
              <a:buSzPts val="4800"/>
              <a:buFont typeface="Playfair Display Regular"/>
              <a:buNone/>
              <a:defRPr sz="6400">
                <a:latin typeface="Playfair Display Regular"/>
                <a:ea typeface="Playfair Display Regular"/>
                <a:cs typeface="Playfair Display Regular"/>
                <a:sym typeface="Playfair Display Regular"/>
              </a:defRPr>
            </a:lvl4pPr>
            <a:lvl5pPr lvl="4">
              <a:spcBef>
                <a:spcPts val="0"/>
              </a:spcBef>
              <a:spcAft>
                <a:spcPts val="0"/>
              </a:spcAft>
              <a:buSzPts val="4800"/>
              <a:buFont typeface="Playfair Display Regular"/>
              <a:buNone/>
              <a:defRPr sz="6400">
                <a:latin typeface="Playfair Display Regular"/>
                <a:ea typeface="Playfair Display Regular"/>
                <a:cs typeface="Playfair Display Regular"/>
                <a:sym typeface="Playfair Display Regular"/>
              </a:defRPr>
            </a:lvl5pPr>
            <a:lvl6pPr lvl="5">
              <a:spcBef>
                <a:spcPts val="0"/>
              </a:spcBef>
              <a:spcAft>
                <a:spcPts val="0"/>
              </a:spcAft>
              <a:buSzPts val="4800"/>
              <a:buFont typeface="Playfair Display Regular"/>
              <a:buNone/>
              <a:defRPr sz="6400">
                <a:latin typeface="Playfair Display Regular"/>
                <a:ea typeface="Playfair Display Regular"/>
                <a:cs typeface="Playfair Display Regular"/>
                <a:sym typeface="Playfair Display Regular"/>
              </a:defRPr>
            </a:lvl6pPr>
            <a:lvl7pPr lvl="6">
              <a:spcBef>
                <a:spcPts val="0"/>
              </a:spcBef>
              <a:spcAft>
                <a:spcPts val="0"/>
              </a:spcAft>
              <a:buSzPts val="4800"/>
              <a:buFont typeface="Playfair Display Regular"/>
              <a:buNone/>
              <a:defRPr sz="6400">
                <a:latin typeface="Playfair Display Regular"/>
                <a:ea typeface="Playfair Display Regular"/>
                <a:cs typeface="Playfair Display Regular"/>
                <a:sym typeface="Playfair Display Regular"/>
              </a:defRPr>
            </a:lvl7pPr>
            <a:lvl8pPr lvl="7">
              <a:spcBef>
                <a:spcPts val="0"/>
              </a:spcBef>
              <a:spcAft>
                <a:spcPts val="0"/>
              </a:spcAft>
              <a:buSzPts val="4800"/>
              <a:buFont typeface="Playfair Display Regular"/>
              <a:buNone/>
              <a:defRPr sz="6400">
                <a:latin typeface="Playfair Display Regular"/>
                <a:ea typeface="Playfair Display Regular"/>
                <a:cs typeface="Playfair Display Regular"/>
                <a:sym typeface="Playfair Display Regular"/>
              </a:defRPr>
            </a:lvl8pPr>
            <a:lvl9pPr lvl="8">
              <a:spcBef>
                <a:spcPts val="0"/>
              </a:spcBef>
              <a:spcAft>
                <a:spcPts val="0"/>
              </a:spcAft>
              <a:buSzPts val="4800"/>
              <a:buFont typeface="Playfair Display Regular"/>
              <a:buNone/>
              <a:defRPr sz="6400">
                <a:latin typeface="Playfair Display Regular"/>
                <a:ea typeface="Playfair Display Regular"/>
                <a:cs typeface="Playfair Display Regular"/>
                <a:sym typeface="Playfair Display Regular"/>
              </a:defRPr>
            </a:lvl9pPr>
          </a:lstStyle>
          <a:p>
            <a:endParaRPr/>
          </a:p>
        </p:txBody>
      </p:sp>
      <p:sp>
        <p:nvSpPr>
          <p:cNvPr id="342" name="Google Shape;342;p8"/>
          <p:cNvSpPr/>
          <p:nvPr/>
        </p:nvSpPr>
        <p:spPr>
          <a:xfrm rot="-364779">
            <a:off x="8913067" y="3094004"/>
            <a:ext cx="883832" cy="600489"/>
          </a:xfrm>
          <a:custGeom>
            <a:avLst/>
            <a:gdLst/>
            <a:ahLst/>
            <a:cxnLst/>
            <a:rect l="l" t="t" r="r" b="b"/>
            <a:pathLst>
              <a:path w="4654" h="3162" extrusionOk="0">
                <a:moveTo>
                  <a:pt x="4104" y="0"/>
                </a:moveTo>
                <a:cubicBezTo>
                  <a:pt x="4047" y="0"/>
                  <a:pt x="3989" y="10"/>
                  <a:pt x="3933" y="32"/>
                </a:cubicBezTo>
                <a:lnTo>
                  <a:pt x="3923" y="32"/>
                </a:lnTo>
                <a:cubicBezTo>
                  <a:pt x="3115" y="337"/>
                  <a:pt x="2361" y="772"/>
                  <a:pt x="1693" y="1324"/>
                </a:cubicBezTo>
                <a:cubicBezTo>
                  <a:pt x="1050" y="1860"/>
                  <a:pt x="484" y="2480"/>
                  <a:pt x="0" y="3162"/>
                </a:cubicBezTo>
                <a:cubicBezTo>
                  <a:pt x="590" y="2601"/>
                  <a:pt x="1248" y="2117"/>
                  <a:pt x="1964" y="1725"/>
                </a:cubicBezTo>
                <a:cubicBezTo>
                  <a:pt x="2656" y="1353"/>
                  <a:pt x="3401" y="1096"/>
                  <a:pt x="4179" y="966"/>
                </a:cubicBezTo>
                <a:cubicBezTo>
                  <a:pt x="4208" y="961"/>
                  <a:pt x="4242" y="956"/>
                  <a:pt x="4271" y="941"/>
                </a:cubicBezTo>
                <a:cubicBezTo>
                  <a:pt x="4523" y="850"/>
                  <a:pt x="4653" y="569"/>
                  <a:pt x="4557" y="317"/>
                </a:cubicBezTo>
                <a:cubicBezTo>
                  <a:pt x="4485" y="122"/>
                  <a:pt x="4301" y="0"/>
                  <a:pt x="410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8"/>
          <p:cNvSpPr/>
          <p:nvPr/>
        </p:nvSpPr>
        <p:spPr>
          <a:xfrm rot="-364779">
            <a:off x="9146099" y="3499568"/>
            <a:ext cx="638661" cy="276507"/>
          </a:xfrm>
          <a:custGeom>
            <a:avLst/>
            <a:gdLst/>
            <a:ahLst/>
            <a:cxnLst/>
            <a:rect l="l" t="t" r="r" b="b"/>
            <a:pathLst>
              <a:path w="3363" h="1456" extrusionOk="0">
                <a:moveTo>
                  <a:pt x="2908" y="1"/>
                </a:moveTo>
                <a:cubicBezTo>
                  <a:pt x="2891" y="1"/>
                  <a:pt x="2872" y="2"/>
                  <a:pt x="2854" y="4"/>
                </a:cubicBezTo>
                <a:lnTo>
                  <a:pt x="2840" y="4"/>
                </a:lnTo>
                <a:cubicBezTo>
                  <a:pt x="2288" y="72"/>
                  <a:pt x="1751" y="246"/>
                  <a:pt x="1263" y="512"/>
                </a:cubicBezTo>
                <a:cubicBezTo>
                  <a:pt x="803" y="769"/>
                  <a:pt x="378" y="1088"/>
                  <a:pt x="0" y="1455"/>
                </a:cubicBezTo>
                <a:cubicBezTo>
                  <a:pt x="445" y="1214"/>
                  <a:pt x="924" y="1030"/>
                  <a:pt x="1418" y="914"/>
                </a:cubicBezTo>
                <a:cubicBezTo>
                  <a:pt x="1699" y="846"/>
                  <a:pt x="1987" y="813"/>
                  <a:pt x="2276" y="813"/>
                </a:cubicBezTo>
                <a:cubicBezTo>
                  <a:pt x="2464" y="813"/>
                  <a:pt x="2653" y="827"/>
                  <a:pt x="2840" y="856"/>
                </a:cubicBezTo>
                <a:cubicBezTo>
                  <a:pt x="2859" y="858"/>
                  <a:pt x="2880" y="859"/>
                  <a:pt x="2900" y="859"/>
                </a:cubicBezTo>
                <a:cubicBezTo>
                  <a:pt x="2921" y="859"/>
                  <a:pt x="2941" y="858"/>
                  <a:pt x="2961" y="856"/>
                </a:cubicBezTo>
                <a:cubicBezTo>
                  <a:pt x="3193" y="827"/>
                  <a:pt x="3362" y="609"/>
                  <a:pt x="3333" y="377"/>
                </a:cubicBezTo>
                <a:cubicBezTo>
                  <a:pt x="3306" y="158"/>
                  <a:pt x="3123" y="1"/>
                  <a:pt x="2908" y="1"/>
                </a:cubicBezTo>
                <a:close/>
              </a:path>
            </a:pathLst>
          </a:custGeom>
          <a:solidFill>
            <a:srgbClr val="EB9A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8"/>
          <p:cNvSpPr/>
          <p:nvPr/>
        </p:nvSpPr>
        <p:spPr>
          <a:xfrm>
            <a:off x="2365800" y="3112383"/>
            <a:ext cx="736837" cy="508760"/>
          </a:xfrm>
          <a:custGeom>
            <a:avLst/>
            <a:gdLst/>
            <a:ahLst/>
            <a:cxnLst/>
            <a:rect l="l" t="t" r="r" b="b"/>
            <a:pathLst>
              <a:path w="3880" h="2679" extrusionOk="0">
                <a:moveTo>
                  <a:pt x="515" y="0"/>
                </a:moveTo>
                <a:cubicBezTo>
                  <a:pt x="273" y="0"/>
                  <a:pt x="60" y="185"/>
                  <a:pt x="34" y="435"/>
                </a:cubicBezTo>
                <a:cubicBezTo>
                  <a:pt x="0" y="715"/>
                  <a:pt x="218" y="967"/>
                  <a:pt x="498" y="976"/>
                </a:cubicBezTo>
                <a:cubicBezTo>
                  <a:pt x="803" y="1015"/>
                  <a:pt x="1103" y="1083"/>
                  <a:pt x="1393" y="1184"/>
                </a:cubicBezTo>
                <a:cubicBezTo>
                  <a:pt x="1698" y="1286"/>
                  <a:pt x="1993" y="1412"/>
                  <a:pt x="2283" y="1552"/>
                </a:cubicBezTo>
                <a:cubicBezTo>
                  <a:pt x="2578" y="1692"/>
                  <a:pt x="2864" y="1857"/>
                  <a:pt x="3134" y="2036"/>
                </a:cubicBezTo>
                <a:cubicBezTo>
                  <a:pt x="3410" y="2215"/>
                  <a:pt x="3662" y="2432"/>
                  <a:pt x="3879" y="2679"/>
                </a:cubicBezTo>
                <a:cubicBezTo>
                  <a:pt x="3725" y="2379"/>
                  <a:pt x="3526" y="2103"/>
                  <a:pt x="3294" y="1861"/>
                </a:cubicBezTo>
                <a:cubicBezTo>
                  <a:pt x="3062" y="1605"/>
                  <a:pt x="2810" y="1368"/>
                  <a:pt x="2549" y="1150"/>
                </a:cubicBezTo>
                <a:cubicBezTo>
                  <a:pt x="2283" y="928"/>
                  <a:pt x="1998" y="720"/>
                  <a:pt x="1708" y="531"/>
                </a:cubicBezTo>
                <a:cubicBezTo>
                  <a:pt x="1398" y="338"/>
                  <a:pt x="1074" y="173"/>
                  <a:pt x="735" y="43"/>
                </a:cubicBezTo>
                <a:lnTo>
                  <a:pt x="721" y="38"/>
                </a:lnTo>
                <a:cubicBezTo>
                  <a:pt x="682" y="23"/>
                  <a:pt x="643" y="14"/>
                  <a:pt x="605" y="9"/>
                </a:cubicBezTo>
                <a:cubicBezTo>
                  <a:pt x="574" y="3"/>
                  <a:pt x="544" y="0"/>
                  <a:pt x="51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8"/>
          <p:cNvSpPr/>
          <p:nvPr/>
        </p:nvSpPr>
        <p:spPr>
          <a:xfrm>
            <a:off x="2451067" y="3586386"/>
            <a:ext cx="652519" cy="195604"/>
          </a:xfrm>
          <a:custGeom>
            <a:avLst/>
            <a:gdLst/>
            <a:ahLst/>
            <a:cxnLst/>
            <a:rect l="l" t="t" r="r" b="b"/>
            <a:pathLst>
              <a:path w="3436" h="1030" extrusionOk="0">
                <a:moveTo>
                  <a:pt x="471" y="0"/>
                </a:moveTo>
                <a:cubicBezTo>
                  <a:pt x="451" y="0"/>
                  <a:pt x="431" y="2"/>
                  <a:pt x="412" y="4"/>
                </a:cubicBezTo>
                <a:cubicBezTo>
                  <a:pt x="170" y="28"/>
                  <a:pt x="1" y="251"/>
                  <a:pt x="35" y="488"/>
                </a:cubicBezTo>
                <a:cubicBezTo>
                  <a:pt x="61" y="701"/>
                  <a:pt x="248" y="856"/>
                  <a:pt x="459" y="856"/>
                </a:cubicBezTo>
                <a:cubicBezTo>
                  <a:pt x="482" y="856"/>
                  <a:pt x="505" y="854"/>
                  <a:pt x="528" y="850"/>
                </a:cubicBezTo>
                <a:cubicBezTo>
                  <a:pt x="1016" y="785"/>
                  <a:pt x="1486" y="710"/>
                  <a:pt x="1955" y="710"/>
                </a:cubicBezTo>
                <a:cubicBezTo>
                  <a:pt x="1970" y="710"/>
                  <a:pt x="1984" y="710"/>
                  <a:pt x="1999" y="710"/>
                </a:cubicBezTo>
                <a:cubicBezTo>
                  <a:pt x="2240" y="715"/>
                  <a:pt x="2482" y="744"/>
                  <a:pt x="2724" y="792"/>
                </a:cubicBezTo>
                <a:cubicBezTo>
                  <a:pt x="2966" y="850"/>
                  <a:pt x="3203" y="928"/>
                  <a:pt x="3430" y="1029"/>
                </a:cubicBezTo>
                <a:lnTo>
                  <a:pt x="3435" y="1029"/>
                </a:lnTo>
                <a:cubicBezTo>
                  <a:pt x="3034" y="696"/>
                  <a:pt x="2569" y="444"/>
                  <a:pt x="2066" y="294"/>
                </a:cubicBezTo>
                <a:cubicBezTo>
                  <a:pt x="1815" y="222"/>
                  <a:pt x="1558" y="159"/>
                  <a:pt x="1297" y="120"/>
                </a:cubicBezTo>
                <a:cubicBezTo>
                  <a:pt x="1036" y="72"/>
                  <a:pt x="785" y="38"/>
                  <a:pt x="533" y="4"/>
                </a:cubicBezTo>
                <a:cubicBezTo>
                  <a:pt x="511" y="2"/>
                  <a:pt x="491" y="0"/>
                  <a:pt x="471" y="0"/>
                </a:cubicBezTo>
                <a:close/>
              </a:path>
            </a:pathLst>
          </a:custGeom>
          <a:solidFill>
            <a:srgbClr val="EB9A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6" name="Google Shape;346;p8"/>
          <p:cNvGrpSpPr/>
          <p:nvPr/>
        </p:nvGrpSpPr>
        <p:grpSpPr>
          <a:xfrm rot="-667337">
            <a:off x="2607049" y="837519"/>
            <a:ext cx="685924" cy="733437"/>
            <a:chOff x="2106473" y="1676890"/>
            <a:chExt cx="514452" cy="550088"/>
          </a:xfrm>
        </p:grpSpPr>
        <p:sp>
          <p:nvSpPr>
            <p:cNvPr id="347" name="Google Shape;347;p8"/>
            <p:cNvSpPr/>
            <p:nvPr/>
          </p:nvSpPr>
          <p:spPr>
            <a:xfrm flipH="1">
              <a:off x="2106473" y="1676890"/>
              <a:ext cx="473670" cy="428343"/>
            </a:xfrm>
            <a:custGeom>
              <a:avLst/>
              <a:gdLst/>
              <a:ahLst/>
              <a:cxnLst/>
              <a:rect l="l" t="t" r="r" b="b"/>
              <a:pathLst>
                <a:path w="4669" h="4222" extrusionOk="0">
                  <a:moveTo>
                    <a:pt x="4385" y="0"/>
                  </a:moveTo>
                  <a:cubicBezTo>
                    <a:pt x="4155" y="0"/>
                    <a:pt x="3927" y="17"/>
                    <a:pt x="3701" y="48"/>
                  </a:cubicBezTo>
                  <a:cubicBezTo>
                    <a:pt x="3710" y="125"/>
                    <a:pt x="3710" y="202"/>
                    <a:pt x="3710" y="280"/>
                  </a:cubicBezTo>
                  <a:cubicBezTo>
                    <a:pt x="3710" y="297"/>
                    <a:pt x="3698" y="312"/>
                    <a:pt x="3682" y="312"/>
                  </a:cubicBezTo>
                  <a:cubicBezTo>
                    <a:pt x="3676" y="312"/>
                    <a:pt x="3669" y="309"/>
                    <a:pt x="3662" y="304"/>
                  </a:cubicBezTo>
                  <a:cubicBezTo>
                    <a:pt x="3589" y="241"/>
                    <a:pt x="3522" y="169"/>
                    <a:pt x="3464" y="91"/>
                  </a:cubicBezTo>
                  <a:cubicBezTo>
                    <a:pt x="3077" y="169"/>
                    <a:pt x="2704" y="299"/>
                    <a:pt x="2351" y="468"/>
                  </a:cubicBezTo>
                  <a:cubicBezTo>
                    <a:pt x="2366" y="555"/>
                    <a:pt x="2380" y="638"/>
                    <a:pt x="2390" y="725"/>
                  </a:cubicBezTo>
                  <a:cubicBezTo>
                    <a:pt x="2393" y="746"/>
                    <a:pt x="2379" y="759"/>
                    <a:pt x="2361" y="759"/>
                  </a:cubicBezTo>
                  <a:cubicBezTo>
                    <a:pt x="2355" y="759"/>
                    <a:pt x="2348" y="758"/>
                    <a:pt x="2342" y="754"/>
                  </a:cubicBezTo>
                  <a:cubicBezTo>
                    <a:pt x="2264" y="701"/>
                    <a:pt x="2192" y="647"/>
                    <a:pt x="2114" y="594"/>
                  </a:cubicBezTo>
                  <a:cubicBezTo>
                    <a:pt x="1809" y="768"/>
                    <a:pt x="1524" y="976"/>
                    <a:pt x="1268" y="1218"/>
                  </a:cubicBezTo>
                  <a:cubicBezTo>
                    <a:pt x="1282" y="1262"/>
                    <a:pt x="1302" y="1310"/>
                    <a:pt x="1316" y="1349"/>
                  </a:cubicBezTo>
                  <a:cubicBezTo>
                    <a:pt x="1325" y="1371"/>
                    <a:pt x="1310" y="1393"/>
                    <a:pt x="1288" y="1393"/>
                  </a:cubicBezTo>
                  <a:cubicBezTo>
                    <a:pt x="1286" y="1393"/>
                    <a:pt x="1284" y="1393"/>
                    <a:pt x="1282" y="1392"/>
                  </a:cubicBezTo>
                  <a:cubicBezTo>
                    <a:pt x="1234" y="1383"/>
                    <a:pt x="1185" y="1368"/>
                    <a:pt x="1132" y="1354"/>
                  </a:cubicBezTo>
                  <a:cubicBezTo>
                    <a:pt x="929" y="1566"/>
                    <a:pt x="745" y="1803"/>
                    <a:pt x="591" y="2060"/>
                  </a:cubicBezTo>
                  <a:cubicBezTo>
                    <a:pt x="624" y="2123"/>
                    <a:pt x="649" y="2190"/>
                    <a:pt x="673" y="2258"/>
                  </a:cubicBezTo>
                  <a:cubicBezTo>
                    <a:pt x="682" y="2276"/>
                    <a:pt x="666" y="2297"/>
                    <a:pt x="645" y="2297"/>
                  </a:cubicBezTo>
                  <a:cubicBezTo>
                    <a:pt x="643" y="2297"/>
                    <a:pt x="641" y="2297"/>
                    <a:pt x="639" y="2297"/>
                  </a:cubicBezTo>
                  <a:cubicBezTo>
                    <a:pt x="586" y="2287"/>
                    <a:pt x="532" y="2268"/>
                    <a:pt x="479" y="2253"/>
                  </a:cubicBezTo>
                  <a:cubicBezTo>
                    <a:pt x="421" y="2360"/>
                    <a:pt x="368" y="2466"/>
                    <a:pt x="320" y="2577"/>
                  </a:cubicBezTo>
                  <a:cubicBezTo>
                    <a:pt x="358" y="2626"/>
                    <a:pt x="383" y="2679"/>
                    <a:pt x="392" y="2737"/>
                  </a:cubicBezTo>
                  <a:cubicBezTo>
                    <a:pt x="392" y="2756"/>
                    <a:pt x="377" y="2769"/>
                    <a:pt x="361" y="2769"/>
                  </a:cubicBezTo>
                  <a:cubicBezTo>
                    <a:pt x="357" y="2769"/>
                    <a:pt x="353" y="2768"/>
                    <a:pt x="349" y="2766"/>
                  </a:cubicBezTo>
                  <a:lnTo>
                    <a:pt x="257" y="2737"/>
                  </a:lnTo>
                  <a:cubicBezTo>
                    <a:pt x="83" y="3211"/>
                    <a:pt x="0" y="3714"/>
                    <a:pt x="20" y="4222"/>
                  </a:cubicBezTo>
                  <a:cubicBezTo>
                    <a:pt x="436" y="4057"/>
                    <a:pt x="837" y="3869"/>
                    <a:pt x="1229" y="3656"/>
                  </a:cubicBezTo>
                  <a:cubicBezTo>
                    <a:pt x="1185" y="3588"/>
                    <a:pt x="1156" y="3516"/>
                    <a:pt x="1137" y="3438"/>
                  </a:cubicBezTo>
                  <a:cubicBezTo>
                    <a:pt x="1133" y="3421"/>
                    <a:pt x="1144" y="3399"/>
                    <a:pt x="1165" y="3399"/>
                  </a:cubicBezTo>
                  <a:cubicBezTo>
                    <a:pt x="1167" y="3399"/>
                    <a:pt x="1169" y="3399"/>
                    <a:pt x="1171" y="3400"/>
                  </a:cubicBezTo>
                  <a:cubicBezTo>
                    <a:pt x="1273" y="3419"/>
                    <a:pt x="1364" y="3463"/>
                    <a:pt x="1442" y="3530"/>
                  </a:cubicBezTo>
                  <a:cubicBezTo>
                    <a:pt x="1563" y="3463"/>
                    <a:pt x="1679" y="3390"/>
                    <a:pt x="1790" y="3313"/>
                  </a:cubicBezTo>
                  <a:cubicBezTo>
                    <a:pt x="1722" y="3153"/>
                    <a:pt x="1689" y="2974"/>
                    <a:pt x="1693" y="2800"/>
                  </a:cubicBezTo>
                  <a:cubicBezTo>
                    <a:pt x="1693" y="2784"/>
                    <a:pt x="1707" y="2774"/>
                    <a:pt x="1722" y="2774"/>
                  </a:cubicBezTo>
                  <a:cubicBezTo>
                    <a:pt x="1725" y="2774"/>
                    <a:pt x="1729" y="2775"/>
                    <a:pt x="1732" y="2776"/>
                  </a:cubicBezTo>
                  <a:cubicBezTo>
                    <a:pt x="1872" y="2863"/>
                    <a:pt x="2013" y="2959"/>
                    <a:pt x="2138" y="3066"/>
                  </a:cubicBezTo>
                  <a:cubicBezTo>
                    <a:pt x="2288" y="2955"/>
                    <a:pt x="2429" y="2839"/>
                    <a:pt x="2564" y="2722"/>
                  </a:cubicBezTo>
                  <a:cubicBezTo>
                    <a:pt x="2540" y="2655"/>
                    <a:pt x="2520" y="2592"/>
                    <a:pt x="2511" y="2524"/>
                  </a:cubicBezTo>
                  <a:cubicBezTo>
                    <a:pt x="2511" y="2503"/>
                    <a:pt x="2522" y="2489"/>
                    <a:pt x="2537" y="2489"/>
                  </a:cubicBezTo>
                  <a:cubicBezTo>
                    <a:pt x="2540" y="2489"/>
                    <a:pt x="2542" y="2490"/>
                    <a:pt x="2545" y="2490"/>
                  </a:cubicBezTo>
                  <a:cubicBezTo>
                    <a:pt x="2617" y="2500"/>
                    <a:pt x="2690" y="2519"/>
                    <a:pt x="2758" y="2543"/>
                  </a:cubicBezTo>
                  <a:cubicBezTo>
                    <a:pt x="2912" y="2398"/>
                    <a:pt x="3057" y="2248"/>
                    <a:pt x="3203" y="2094"/>
                  </a:cubicBezTo>
                  <a:cubicBezTo>
                    <a:pt x="3096" y="1958"/>
                    <a:pt x="3028" y="1799"/>
                    <a:pt x="3009" y="1634"/>
                  </a:cubicBezTo>
                  <a:cubicBezTo>
                    <a:pt x="3005" y="1614"/>
                    <a:pt x="3021" y="1598"/>
                    <a:pt x="3037" y="1598"/>
                  </a:cubicBezTo>
                  <a:cubicBezTo>
                    <a:pt x="3041" y="1598"/>
                    <a:pt x="3044" y="1599"/>
                    <a:pt x="3048" y="1600"/>
                  </a:cubicBezTo>
                  <a:cubicBezTo>
                    <a:pt x="3178" y="1668"/>
                    <a:pt x="3299" y="1760"/>
                    <a:pt x="3430" y="1828"/>
                  </a:cubicBezTo>
                  <a:cubicBezTo>
                    <a:pt x="3594" y="1634"/>
                    <a:pt x="3754" y="1426"/>
                    <a:pt x="3904" y="1213"/>
                  </a:cubicBezTo>
                  <a:cubicBezTo>
                    <a:pt x="3822" y="1107"/>
                    <a:pt x="3764" y="981"/>
                    <a:pt x="3730" y="851"/>
                  </a:cubicBezTo>
                  <a:cubicBezTo>
                    <a:pt x="3717" y="834"/>
                    <a:pt x="3737" y="821"/>
                    <a:pt x="3759" y="821"/>
                  </a:cubicBezTo>
                  <a:cubicBezTo>
                    <a:pt x="3762" y="821"/>
                    <a:pt x="3765" y="821"/>
                    <a:pt x="3768" y="822"/>
                  </a:cubicBezTo>
                  <a:cubicBezTo>
                    <a:pt x="3870" y="870"/>
                    <a:pt x="3976" y="909"/>
                    <a:pt x="4078" y="952"/>
                  </a:cubicBezTo>
                  <a:cubicBezTo>
                    <a:pt x="4281" y="657"/>
                    <a:pt x="4475" y="343"/>
                    <a:pt x="4668" y="9"/>
                  </a:cubicBezTo>
                  <a:cubicBezTo>
                    <a:pt x="4574" y="3"/>
                    <a:pt x="4479" y="0"/>
                    <a:pt x="4385" y="0"/>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8"/>
            <p:cNvSpPr/>
            <p:nvPr/>
          </p:nvSpPr>
          <p:spPr>
            <a:xfrm flipH="1">
              <a:off x="2221821" y="1751864"/>
              <a:ext cx="399104" cy="475114"/>
            </a:xfrm>
            <a:custGeom>
              <a:avLst/>
              <a:gdLst/>
              <a:ahLst/>
              <a:cxnLst/>
              <a:rect l="l" t="t" r="r" b="b"/>
              <a:pathLst>
                <a:path w="3934" h="4683" extrusionOk="0">
                  <a:moveTo>
                    <a:pt x="3933" y="0"/>
                  </a:moveTo>
                  <a:lnTo>
                    <a:pt x="3933" y="0"/>
                  </a:lnTo>
                  <a:cubicBezTo>
                    <a:pt x="3426" y="150"/>
                    <a:pt x="2952" y="421"/>
                    <a:pt x="2526" y="740"/>
                  </a:cubicBezTo>
                  <a:cubicBezTo>
                    <a:pt x="2424" y="823"/>
                    <a:pt x="2313" y="905"/>
                    <a:pt x="2216" y="992"/>
                  </a:cubicBezTo>
                  <a:cubicBezTo>
                    <a:pt x="2115" y="1079"/>
                    <a:pt x="2013" y="1166"/>
                    <a:pt x="1916" y="1258"/>
                  </a:cubicBezTo>
                  <a:lnTo>
                    <a:pt x="1636" y="1543"/>
                  </a:lnTo>
                  <a:lnTo>
                    <a:pt x="1370" y="1838"/>
                  </a:lnTo>
                  <a:cubicBezTo>
                    <a:pt x="1283" y="1945"/>
                    <a:pt x="1201" y="2051"/>
                    <a:pt x="1118" y="2153"/>
                  </a:cubicBezTo>
                  <a:cubicBezTo>
                    <a:pt x="1075" y="2206"/>
                    <a:pt x="1036" y="2259"/>
                    <a:pt x="997" y="2312"/>
                  </a:cubicBezTo>
                  <a:lnTo>
                    <a:pt x="881" y="2477"/>
                  </a:lnTo>
                  <a:cubicBezTo>
                    <a:pt x="731" y="2699"/>
                    <a:pt x="596" y="2932"/>
                    <a:pt x="475" y="3169"/>
                  </a:cubicBezTo>
                  <a:cubicBezTo>
                    <a:pt x="233" y="3643"/>
                    <a:pt x="44" y="4155"/>
                    <a:pt x="1" y="4683"/>
                  </a:cubicBezTo>
                  <a:cubicBezTo>
                    <a:pt x="151" y="4184"/>
                    <a:pt x="364" y="3705"/>
                    <a:pt x="639" y="3260"/>
                  </a:cubicBezTo>
                  <a:cubicBezTo>
                    <a:pt x="775" y="3038"/>
                    <a:pt x="920" y="2820"/>
                    <a:pt x="1070" y="2612"/>
                  </a:cubicBezTo>
                  <a:cubicBezTo>
                    <a:pt x="1152" y="2506"/>
                    <a:pt x="1225" y="2399"/>
                    <a:pt x="1307" y="2298"/>
                  </a:cubicBezTo>
                  <a:cubicBezTo>
                    <a:pt x="1389" y="2196"/>
                    <a:pt x="1467" y="2095"/>
                    <a:pt x="1554" y="1998"/>
                  </a:cubicBezTo>
                  <a:lnTo>
                    <a:pt x="1810" y="1703"/>
                  </a:lnTo>
                  <a:lnTo>
                    <a:pt x="2076" y="1422"/>
                  </a:lnTo>
                  <a:cubicBezTo>
                    <a:pt x="2168" y="1330"/>
                    <a:pt x="2265" y="1239"/>
                    <a:pt x="2357" y="1147"/>
                  </a:cubicBezTo>
                  <a:cubicBezTo>
                    <a:pt x="2400" y="1103"/>
                    <a:pt x="2453" y="1064"/>
                    <a:pt x="2502" y="1021"/>
                  </a:cubicBezTo>
                  <a:lnTo>
                    <a:pt x="2647" y="890"/>
                  </a:lnTo>
                  <a:cubicBezTo>
                    <a:pt x="3039" y="542"/>
                    <a:pt x="3469" y="247"/>
                    <a:pt x="3933"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8"/>
          <p:cNvGrpSpPr/>
          <p:nvPr/>
        </p:nvGrpSpPr>
        <p:grpSpPr>
          <a:xfrm rot="5115862" flipH="1">
            <a:off x="9138850" y="1498910"/>
            <a:ext cx="692199" cy="827137"/>
            <a:chOff x="-2727738" y="2878591"/>
            <a:chExt cx="727675" cy="869530"/>
          </a:xfrm>
        </p:grpSpPr>
        <p:sp>
          <p:nvSpPr>
            <p:cNvPr id="350" name="Google Shape;350;p8"/>
            <p:cNvSpPr/>
            <p:nvPr/>
          </p:nvSpPr>
          <p:spPr>
            <a:xfrm>
              <a:off x="-2714634" y="2878591"/>
              <a:ext cx="714571" cy="826806"/>
            </a:xfrm>
            <a:custGeom>
              <a:avLst/>
              <a:gdLst/>
              <a:ahLst/>
              <a:cxnLst/>
              <a:rect l="l" t="t" r="r" b="b"/>
              <a:pathLst>
                <a:path w="5017" h="5805" extrusionOk="0">
                  <a:moveTo>
                    <a:pt x="4412" y="0"/>
                  </a:moveTo>
                  <a:cubicBezTo>
                    <a:pt x="4257" y="10"/>
                    <a:pt x="4083" y="58"/>
                    <a:pt x="3981" y="179"/>
                  </a:cubicBezTo>
                  <a:lnTo>
                    <a:pt x="3604" y="639"/>
                  </a:lnTo>
                  <a:lnTo>
                    <a:pt x="2699" y="1732"/>
                  </a:lnTo>
                  <a:lnTo>
                    <a:pt x="1601" y="3057"/>
                  </a:lnTo>
                  <a:lnTo>
                    <a:pt x="644" y="4204"/>
                  </a:lnTo>
                  <a:cubicBezTo>
                    <a:pt x="489" y="4392"/>
                    <a:pt x="334" y="4576"/>
                    <a:pt x="184" y="4765"/>
                  </a:cubicBezTo>
                  <a:cubicBezTo>
                    <a:pt x="179" y="4765"/>
                    <a:pt x="179" y="4769"/>
                    <a:pt x="175" y="4769"/>
                  </a:cubicBezTo>
                  <a:cubicBezTo>
                    <a:pt x="68" y="4886"/>
                    <a:pt x="5" y="5040"/>
                    <a:pt x="0" y="5200"/>
                  </a:cubicBezTo>
                  <a:cubicBezTo>
                    <a:pt x="0" y="5360"/>
                    <a:pt x="63" y="5514"/>
                    <a:pt x="175" y="5626"/>
                  </a:cubicBezTo>
                  <a:cubicBezTo>
                    <a:pt x="291" y="5742"/>
                    <a:pt x="445" y="5805"/>
                    <a:pt x="605" y="5805"/>
                  </a:cubicBezTo>
                  <a:cubicBezTo>
                    <a:pt x="755" y="5795"/>
                    <a:pt x="929" y="5747"/>
                    <a:pt x="1031" y="5626"/>
                  </a:cubicBezTo>
                  <a:lnTo>
                    <a:pt x="1408" y="5166"/>
                  </a:lnTo>
                  <a:lnTo>
                    <a:pt x="2317" y="4073"/>
                  </a:lnTo>
                  <a:lnTo>
                    <a:pt x="3415" y="2748"/>
                  </a:lnTo>
                  <a:lnTo>
                    <a:pt x="4368" y="1601"/>
                  </a:lnTo>
                  <a:cubicBezTo>
                    <a:pt x="4523" y="1413"/>
                    <a:pt x="4678" y="1229"/>
                    <a:pt x="4833" y="1040"/>
                  </a:cubicBezTo>
                  <a:lnTo>
                    <a:pt x="4837" y="1035"/>
                  </a:lnTo>
                  <a:cubicBezTo>
                    <a:pt x="4949" y="919"/>
                    <a:pt x="5012" y="764"/>
                    <a:pt x="5016" y="605"/>
                  </a:cubicBezTo>
                  <a:cubicBezTo>
                    <a:pt x="5012" y="445"/>
                    <a:pt x="4949" y="290"/>
                    <a:pt x="4837" y="179"/>
                  </a:cubicBezTo>
                  <a:cubicBezTo>
                    <a:pt x="4726" y="68"/>
                    <a:pt x="4571" y="0"/>
                    <a:pt x="4412"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8"/>
            <p:cNvSpPr/>
            <p:nvPr/>
          </p:nvSpPr>
          <p:spPr>
            <a:xfrm>
              <a:off x="-2642993" y="2947812"/>
              <a:ext cx="639511" cy="740209"/>
            </a:xfrm>
            <a:custGeom>
              <a:avLst/>
              <a:gdLst/>
              <a:ahLst/>
              <a:cxnLst/>
              <a:rect l="l" t="t" r="r" b="b"/>
              <a:pathLst>
                <a:path w="4490" h="5197" extrusionOk="0">
                  <a:moveTo>
                    <a:pt x="4136" y="1"/>
                  </a:moveTo>
                  <a:cubicBezTo>
                    <a:pt x="4060" y="1"/>
                    <a:pt x="3986" y="28"/>
                    <a:pt x="3933" y="90"/>
                  </a:cubicBezTo>
                  <a:lnTo>
                    <a:pt x="3556" y="544"/>
                  </a:lnTo>
                  <a:lnTo>
                    <a:pt x="2646" y="1642"/>
                  </a:lnTo>
                  <a:lnTo>
                    <a:pt x="1548" y="2968"/>
                  </a:lnTo>
                  <a:lnTo>
                    <a:pt x="595" y="4114"/>
                  </a:lnTo>
                  <a:cubicBezTo>
                    <a:pt x="441" y="4303"/>
                    <a:pt x="286" y="4487"/>
                    <a:pt x="131" y="4675"/>
                  </a:cubicBezTo>
                  <a:lnTo>
                    <a:pt x="126" y="4680"/>
                  </a:lnTo>
                  <a:cubicBezTo>
                    <a:pt x="25" y="4801"/>
                    <a:pt x="0" y="4990"/>
                    <a:pt x="126" y="5111"/>
                  </a:cubicBezTo>
                  <a:cubicBezTo>
                    <a:pt x="185" y="5164"/>
                    <a:pt x="270" y="5196"/>
                    <a:pt x="353" y="5196"/>
                  </a:cubicBezTo>
                  <a:cubicBezTo>
                    <a:pt x="428" y="5196"/>
                    <a:pt x="501" y="5170"/>
                    <a:pt x="552" y="5111"/>
                  </a:cubicBezTo>
                  <a:lnTo>
                    <a:pt x="557" y="5111"/>
                  </a:lnTo>
                  <a:lnTo>
                    <a:pt x="934" y="4651"/>
                  </a:lnTo>
                  <a:lnTo>
                    <a:pt x="1843" y="3553"/>
                  </a:lnTo>
                  <a:lnTo>
                    <a:pt x="2941" y="2228"/>
                  </a:lnTo>
                  <a:lnTo>
                    <a:pt x="3894" y="1081"/>
                  </a:lnTo>
                  <a:cubicBezTo>
                    <a:pt x="4049" y="898"/>
                    <a:pt x="4204" y="709"/>
                    <a:pt x="4354" y="525"/>
                  </a:cubicBezTo>
                  <a:cubicBezTo>
                    <a:pt x="4359" y="520"/>
                    <a:pt x="4359" y="515"/>
                    <a:pt x="4363" y="515"/>
                  </a:cubicBezTo>
                  <a:cubicBezTo>
                    <a:pt x="4465" y="394"/>
                    <a:pt x="4489" y="206"/>
                    <a:pt x="4363" y="90"/>
                  </a:cubicBezTo>
                  <a:cubicBezTo>
                    <a:pt x="4305" y="34"/>
                    <a:pt x="4220" y="1"/>
                    <a:pt x="4136"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8"/>
            <p:cNvSpPr/>
            <p:nvPr/>
          </p:nvSpPr>
          <p:spPr>
            <a:xfrm>
              <a:off x="-2447866" y="3231388"/>
              <a:ext cx="161231" cy="140578"/>
            </a:xfrm>
            <a:custGeom>
              <a:avLst/>
              <a:gdLst/>
              <a:ahLst/>
              <a:cxnLst/>
              <a:rect l="l" t="t" r="r" b="b"/>
              <a:pathLst>
                <a:path w="1132" h="987" extrusionOk="0">
                  <a:moveTo>
                    <a:pt x="126" y="0"/>
                  </a:moveTo>
                  <a:cubicBezTo>
                    <a:pt x="61" y="0"/>
                    <a:pt x="0" y="75"/>
                    <a:pt x="53" y="145"/>
                  </a:cubicBezTo>
                  <a:cubicBezTo>
                    <a:pt x="246" y="401"/>
                    <a:pt x="730" y="803"/>
                    <a:pt x="976" y="967"/>
                  </a:cubicBezTo>
                  <a:cubicBezTo>
                    <a:pt x="991" y="977"/>
                    <a:pt x="1010" y="986"/>
                    <a:pt x="1025" y="986"/>
                  </a:cubicBezTo>
                  <a:cubicBezTo>
                    <a:pt x="1059" y="982"/>
                    <a:pt x="1083" y="967"/>
                    <a:pt x="1102" y="943"/>
                  </a:cubicBezTo>
                  <a:cubicBezTo>
                    <a:pt x="1131" y="899"/>
                    <a:pt x="1117" y="846"/>
                    <a:pt x="1078" y="817"/>
                  </a:cubicBezTo>
                  <a:cubicBezTo>
                    <a:pt x="846" y="662"/>
                    <a:pt x="377" y="271"/>
                    <a:pt x="198" y="38"/>
                  </a:cubicBezTo>
                  <a:cubicBezTo>
                    <a:pt x="177" y="11"/>
                    <a:pt x="152" y="0"/>
                    <a:pt x="126"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8"/>
            <p:cNvSpPr/>
            <p:nvPr/>
          </p:nvSpPr>
          <p:spPr>
            <a:xfrm>
              <a:off x="-2210296" y="2927160"/>
              <a:ext cx="179889" cy="155391"/>
            </a:xfrm>
            <a:custGeom>
              <a:avLst/>
              <a:gdLst/>
              <a:ahLst/>
              <a:cxnLst/>
              <a:rect l="l" t="t" r="r" b="b"/>
              <a:pathLst>
                <a:path w="1263" h="1091" extrusionOk="0">
                  <a:moveTo>
                    <a:pt x="170" y="0"/>
                  </a:moveTo>
                  <a:cubicBezTo>
                    <a:pt x="143" y="0"/>
                    <a:pt x="117" y="7"/>
                    <a:pt x="92" y="22"/>
                  </a:cubicBezTo>
                  <a:cubicBezTo>
                    <a:pt x="24" y="65"/>
                    <a:pt x="0" y="157"/>
                    <a:pt x="39" y="230"/>
                  </a:cubicBezTo>
                  <a:lnTo>
                    <a:pt x="39" y="235"/>
                  </a:lnTo>
                  <a:cubicBezTo>
                    <a:pt x="121" y="423"/>
                    <a:pt x="286" y="578"/>
                    <a:pt x="440" y="709"/>
                  </a:cubicBezTo>
                  <a:cubicBezTo>
                    <a:pt x="614" y="854"/>
                    <a:pt x="813" y="980"/>
                    <a:pt x="1021" y="1072"/>
                  </a:cubicBezTo>
                  <a:cubicBezTo>
                    <a:pt x="1044" y="1084"/>
                    <a:pt x="1070" y="1090"/>
                    <a:pt x="1095" y="1090"/>
                  </a:cubicBezTo>
                  <a:cubicBezTo>
                    <a:pt x="1148" y="1090"/>
                    <a:pt x="1199" y="1064"/>
                    <a:pt x="1229" y="1018"/>
                  </a:cubicBezTo>
                  <a:cubicBezTo>
                    <a:pt x="1263" y="951"/>
                    <a:pt x="1253" y="844"/>
                    <a:pt x="1176" y="810"/>
                  </a:cubicBezTo>
                  <a:cubicBezTo>
                    <a:pt x="1079" y="767"/>
                    <a:pt x="987" y="723"/>
                    <a:pt x="905" y="665"/>
                  </a:cubicBezTo>
                  <a:cubicBezTo>
                    <a:pt x="856" y="636"/>
                    <a:pt x="808" y="607"/>
                    <a:pt x="764" y="573"/>
                  </a:cubicBezTo>
                  <a:cubicBezTo>
                    <a:pt x="745" y="559"/>
                    <a:pt x="721" y="544"/>
                    <a:pt x="702" y="530"/>
                  </a:cubicBezTo>
                  <a:cubicBezTo>
                    <a:pt x="697" y="530"/>
                    <a:pt x="692" y="525"/>
                    <a:pt x="687" y="520"/>
                  </a:cubicBezTo>
                  <a:lnTo>
                    <a:pt x="653" y="491"/>
                  </a:lnTo>
                  <a:cubicBezTo>
                    <a:pt x="576" y="428"/>
                    <a:pt x="498" y="356"/>
                    <a:pt x="431" y="278"/>
                  </a:cubicBezTo>
                  <a:cubicBezTo>
                    <a:pt x="416" y="259"/>
                    <a:pt x="397" y="240"/>
                    <a:pt x="382" y="220"/>
                  </a:cubicBezTo>
                  <a:lnTo>
                    <a:pt x="382" y="220"/>
                  </a:lnTo>
                  <a:cubicBezTo>
                    <a:pt x="388" y="226"/>
                    <a:pt x="390" y="228"/>
                    <a:pt x="390" y="228"/>
                  </a:cubicBezTo>
                  <a:cubicBezTo>
                    <a:pt x="390" y="228"/>
                    <a:pt x="385" y="222"/>
                    <a:pt x="382" y="215"/>
                  </a:cubicBezTo>
                  <a:lnTo>
                    <a:pt x="363" y="191"/>
                  </a:lnTo>
                  <a:cubicBezTo>
                    <a:pt x="339" y="157"/>
                    <a:pt x="319" y="119"/>
                    <a:pt x="300" y="75"/>
                  </a:cubicBezTo>
                  <a:cubicBezTo>
                    <a:pt x="271" y="27"/>
                    <a:pt x="221" y="0"/>
                    <a:pt x="170"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8"/>
            <p:cNvSpPr/>
            <p:nvPr/>
          </p:nvSpPr>
          <p:spPr>
            <a:xfrm>
              <a:off x="-2273107" y="3039821"/>
              <a:ext cx="246404" cy="286712"/>
            </a:xfrm>
            <a:custGeom>
              <a:avLst/>
              <a:gdLst/>
              <a:ahLst/>
              <a:cxnLst/>
              <a:rect l="l" t="t" r="r" b="b"/>
              <a:pathLst>
                <a:path w="1730" h="2013" extrusionOk="0">
                  <a:moveTo>
                    <a:pt x="1525" y="1"/>
                  </a:moveTo>
                  <a:cubicBezTo>
                    <a:pt x="1480" y="1"/>
                    <a:pt x="1436" y="23"/>
                    <a:pt x="1409" y="77"/>
                  </a:cubicBezTo>
                  <a:cubicBezTo>
                    <a:pt x="1249" y="392"/>
                    <a:pt x="1007" y="668"/>
                    <a:pt x="780" y="929"/>
                  </a:cubicBezTo>
                  <a:cubicBezTo>
                    <a:pt x="543" y="1209"/>
                    <a:pt x="296" y="1475"/>
                    <a:pt x="54" y="1756"/>
                  </a:cubicBezTo>
                  <a:cubicBezTo>
                    <a:pt x="1" y="1814"/>
                    <a:pt x="1" y="1906"/>
                    <a:pt x="54" y="1969"/>
                  </a:cubicBezTo>
                  <a:cubicBezTo>
                    <a:pt x="86" y="1998"/>
                    <a:pt x="124" y="2012"/>
                    <a:pt x="163" y="2012"/>
                  </a:cubicBezTo>
                  <a:cubicBezTo>
                    <a:pt x="202" y="2012"/>
                    <a:pt x="240" y="1998"/>
                    <a:pt x="272" y="1969"/>
                  </a:cubicBezTo>
                  <a:cubicBezTo>
                    <a:pt x="514" y="1683"/>
                    <a:pt x="770" y="1412"/>
                    <a:pt x="1012" y="1127"/>
                  </a:cubicBezTo>
                  <a:cubicBezTo>
                    <a:pt x="1254" y="842"/>
                    <a:pt x="1500" y="556"/>
                    <a:pt x="1670" y="227"/>
                  </a:cubicBezTo>
                  <a:cubicBezTo>
                    <a:pt x="1730" y="111"/>
                    <a:pt x="1624" y="1"/>
                    <a:pt x="1525"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8"/>
            <p:cNvSpPr/>
            <p:nvPr/>
          </p:nvSpPr>
          <p:spPr>
            <a:xfrm>
              <a:off x="-2727738" y="3584754"/>
              <a:ext cx="147557" cy="163367"/>
            </a:xfrm>
            <a:custGeom>
              <a:avLst/>
              <a:gdLst/>
              <a:ahLst/>
              <a:cxnLst/>
              <a:rect l="l" t="t" r="r" b="b"/>
              <a:pathLst>
                <a:path w="1036" h="1147" extrusionOk="0">
                  <a:moveTo>
                    <a:pt x="141" y="0"/>
                  </a:moveTo>
                  <a:cubicBezTo>
                    <a:pt x="54" y="271"/>
                    <a:pt x="1" y="876"/>
                    <a:pt x="1" y="1146"/>
                  </a:cubicBezTo>
                  <a:cubicBezTo>
                    <a:pt x="300" y="1059"/>
                    <a:pt x="823" y="938"/>
                    <a:pt x="1036" y="755"/>
                  </a:cubicBezTo>
                  <a:lnTo>
                    <a:pt x="141" y="0"/>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6" name="Google Shape;356;p8"/>
          <p:cNvSpPr/>
          <p:nvPr/>
        </p:nvSpPr>
        <p:spPr>
          <a:xfrm>
            <a:off x="8061402" y="788100"/>
            <a:ext cx="193895" cy="166928"/>
          </a:xfrm>
          <a:custGeom>
            <a:avLst/>
            <a:gdLst/>
            <a:ahLst/>
            <a:cxnLst/>
            <a:rect l="l" t="t" r="r" b="b"/>
            <a:pathLst>
              <a:path w="1021" h="879" extrusionOk="0">
                <a:moveTo>
                  <a:pt x="586" y="95"/>
                </a:moveTo>
                <a:cubicBezTo>
                  <a:pt x="774" y="95"/>
                  <a:pt x="934" y="250"/>
                  <a:pt x="934" y="439"/>
                </a:cubicBezTo>
                <a:cubicBezTo>
                  <a:pt x="934" y="648"/>
                  <a:pt x="761" y="787"/>
                  <a:pt x="581" y="787"/>
                </a:cubicBezTo>
                <a:cubicBezTo>
                  <a:pt x="496" y="787"/>
                  <a:pt x="409" y="756"/>
                  <a:pt x="339" y="685"/>
                </a:cubicBezTo>
                <a:cubicBezTo>
                  <a:pt x="121" y="468"/>
                  <a:pt x="276" y="95"/>
                  <a:pt x="586" y="95"/>
                </a:cubicBezTo>
                <a:close/>
                <a:moveTo>
                  <a:pt x="580" y="1"/>
                </a:moveTo>
                <a:cubicBezTo>
                  <a:pt x="474" y="1"/>
                  <a:pt x="365" y="40"/>
                  <a:pt x="276" y="129"/>
                </a:cubicBezTo>
                <a:cubicBezTo>
                  <a:pt x="0" y="405"/>
                  <a:pt x="194" y="879"/>
                  <a:pt x="586" y="879"/>
                </a:cubicBezTo>
                <a:cubicBezTo>
                  <a:pt x="827" y="879"/>
                  <a:pt x="1021" y="680"/>
                  <a:pt x="1021" y="439"/>
                </a:cubicBezTo>
                <a:cubicBezTo>
                  <a:pt x="1021" y="176"/>
                  <a:pt x="805" y="1"/>
                  <a:pt x="580"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8"/>
          <p:cNvSpPr/>
          <p:nvPr/>
        </p:nvSpPr>
        <p:spPr>
          <a:xfrm>
            <a:off x="1316455" y="2169102"/>
            <a:ext cx="182120" cy="156103"/>
          </a:xfrm>
          <a:custGeom>
            <a:avLst/>
            <a:gdLst/>
            <a:ahLst/>
            <a:cxnLst/>
            <a:rect l="l" t="t" r="r" b="b"/>
            <a:pathLst>
              <a:path w="959" h="822" extrusionOk="0">
                <a:moveTo>
                  <a:pt x="547" y="96"/>
                </a:moveTo>
                <a:cubicBezTo>
                  <a:pt x="721" y="96"/>
                  <a:pt x="867" y="236"/>
                  <a:pt x="867" y="410"/>
                </a:cubicBezTo>
                <a:cubicBezTo>
                  <a:pt x="867" y="603"/>
                  <a:pt x="709" y="730"/>
                  <a:pt x="546" y="730"/>
                </a:cubicBezTo>
                <a:cubicBezTo>
                  <a:pt x="468" y="730"/>
                  <a:pt x="389" y="701"/>
                  <a:pt x="325" y="637"/>
                </a:cubicBezTo>
                <a:cubicBezTo>
                  <a:pt x="126" y="434"/>
                  <a:pt x="267" y="96"/>
                  <a:pt x="547" y="96"/>
                </a:cubicBezTo>
                <a:close/>
                <a:moveTo>
                  <a:pt x="546" y="0"/>
                </a:moveTo>
                <a:cubicBezTo>
                  <a:pt x="446" y="0"/>
                  <a:pt x="344" y="37"/>
                  <a:pt x="262" y="120"/>
                </a:cubicBezTo>
                <a:cubicBezTo>
                  <a:pt x="1" y="381"/>
                  <a:pt x="185" y="821"/>
                  <a:pt x="547" y="821"/>
                </a:cubicBezTo>
                <a:cubicBezTo>
                  <a:pt x="775" y="816"/>
                  <a:pt x="958" y="637"/>
                  <a:pt x="958" y="410"/>
                </a:cubicBezTo>
                <a:cubicBezTo>
                  <a:pt x="958" y="164"/>
                  <a:pt x="756" y="0"/>
                  <a:pt x="546" y="0"/>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8"/>
          <p:cNvSpPr/>
          <p:nvPr/>
        </p:nvSpPr>
        <p:spPr>
          <a:xfrm>
            <a:off x="2395005" y="1979105"/>
            <a:ext cx="100468" cy="97869"/>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8"/>
          <p:cNvSpPr/>
          <p:nvPr/>
        </p:nvSpPr>
        <p:spPr>
          <a:xfrm>
            <a:off x="8255293" y="1281556"/>
            <a:ext cx="100460" cy="86217"/>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8"/>
          <p:cNvSpPr/>
          <p:nvPr/>
        </p:nvSpPr>
        <p:spPr>
          <a:xfrm>
            <a:off x="10444127" y="2378040"/>
            <a:ext cx="187628" cy="195793"/>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8"/>
          <p:cNvSpPr/>
          <p:nvPr/>
        </p:nvSpPr>
        <p:spPr>
          <a:xfrm>
            <a:off x="1849895" y="2753777"/>
            <a:ext cx="220672" cy="229787"/>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8"/>
          <p:cNvSpPr/>
          <p:nvPr/>
        </p:nvSpPr>
        <p:spPr>
          <a:xfrm>
            <a:off x="9925659" y="2575440"/>
            <a:ext cx="100460" cy="86217"/>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10219999" y="2291534"/>
            <a:ext cx="100467" cy="86508"/>
          </a:xfrm>
          <a:custGeom>
            <a:avLst/>
            <a:gdLst/>
            <a:ahLst/>
            <a:cxnLst/>
            <a:rect l="l" t="t" r="r" b="b"/>
            <a:pathLst>
              <a:path w="1021" h="879" extrusionOk="0">
                <a:moveTo>
                  <a:pt x="586" y="95"/>
                </a:moveTo>
                <a:cubicBezTo>
                  <a:pt x="774" y="95"/>
                  <a:pt x="934" y="250"/>
                  <a:pt x="934" y="439"/>
                </a:cubicBezTo>
                <a:cubicBezTo>
                  <a:pt x="934" y="648"/>
                  <a:pt x="761" y="787"/>
                  <a:pt x="581" y="787"/>
                </a:cubicBezTo>
                <a:cubicBezTo>
                  <a:pt x="496" y="787"/>
                  <a:pt x="409" y="756"/>
                  <a:pt x="339" y="685"/>
                </a:cubicBezTo>
                <a:cubicBezTo>
                  <a:pt x="121" y="468"/>
                  <a:pt x="276" y="95"/>
                  <a:pt x="586" y="95"/>
                </a:cubicBezTo>
                <a:close/>
                <a:moveTo>
                  <a:pt x="580" y="1"/>
                </a:moveTo>
                <a:cubicBezTo>
                  <a:pt x="474" y="1"/>
                  <a:pt x="365" y="40"/>
                  <a:pt x="276" y="129"/>
                </a:cubicBezTo>
                <a:cubicBezTo>
                  <a:pt x="0" y="405"/>
                  <a:pt x="194" y="879"/>
                  <a:pt x="586" y="879"/>
                </a:cubicBezTo>
                <a:cubicBezTo>
                  <a:pt x="827" y="879"/>
                  <a:pt x="1021" y="680"/>
                  <a:pt x="1021" y="439"/>
                </a:cubicBezTo>
                <a:cubicBezTo>
                  <a:pt x="1021" y="176"/>
                  <a:pt x="805" y="1"/>
                  <a:pt x="580"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4" name="Google Shape;364;p8"/>
          <p:cNvGrpSpPr/>
          <p:nvPr/>
        </p:nvGrpSpPr>
        <p:grpSpPr>
          <a:xfrm>
            <a:off x="985424" y="4211444"/>
            <a:ext cx="1610569" cy="1912811"/>
            <a:chOff x="-2819875" y="-1836800"/>
            <a:chExt cx="314425" cy="373450"/>
          </a:xfrm>
        </p:grpSpPr>
        <p:sp>
          <p:nvSpPr>
            <p:cNvPr id="365" name="Google Shape;365;p8"/>
            <p:cNvSpPr/>
            <p:nvPr/>
          </p:nvSpPr>
          <p:spPr>
            <a:xfrm>
              <a:off x="-2741500" y="-1778875"/>
              <a:ext cx="160475" cy="138850"/>
            </a:xfrm>
            <a:custGeom>
              <a:avLst/>
              <a:gdLst/>
              <a:ahLst/>
              <a:cxnLst/>
              <a:rect l="l" t="t" r="r" b="b"/>
              <a:pathLst>
                <a:path w="6419" h="5554" extrusionOk="0">
                  <a:moveTo>
                    <a:pt x="0" y="1"/>
                  </a:moveTo>
                  <a:lnTo>
                    <a:pt x="0" y="5553"/>
                  </a:lnTo>
                  <a:cubicBezTo>
                    <a:pt x="0" y="5553"/>
                    <a:pt x="590" y="2879"/>
                    <a:pt x="3212" y="2879"/>
                  </a:cubicBezTo>
                  <a:cubicBezTo>
                    <a:pt x="5834" y="2879"/>
                    <a:pt x="6419" y="5553"/>
                    <a:pt x="6419" y="5553"/>
                  </a:cubicBezTo>
                  <a:lnTo>
                    <a:pt x="6419"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2610900" y="-1767150"/>
              <a:ext cx="105350" cy="303800"/>
            </a:xfrm>
            <a:custGeom>
              <a:avLst/>
              <a:gdLst/>
              <a:ahLst/>
              <a:cxnLst/>
              <a:rect l="l" t="t" r="r" b="b"/>
              <a:pathLst>
                <a:path w="4214" h="12152" extrusionOk="0">
                  <a:moveTo>
                    <a:pt x="1232" y="0"/>
                  </a:moveTo>
                  <a:cubicBezTo>
                    <a:pt x="552" y="0"/>
                    <a:pt x="0" y="556"/>
                    <a:pt x="10" y="1239"/>
                  </a:cubicBezTo>
                  <a:lnTo>
                    <a:pt x="10" y="11760"/>
                  </a:lnTo>
                  <a:cubicBezTo>
                    <a:pt x="10" y="11968"/>
                    <a:pt x="155" y="12151"/>
                    <a:pt x="363" y="12151"/>
                  </a:cubicBezTo>
                  <a:lnTo>
                    <a:pt x="387" y="12151"/>
                  </a:lnTo>
                  <a:cubicBezTo>
                    <a:pt x="595" y="12142"/>
                    <a:pt x="760" y="11968"/>
                    <a:pt x="750" y="11760"/>
                  </a:cubicBezTo>
                  <a:lnTo>
                    <a:pt x="750" y="2027"/>
                  </a:lnTo>
                  <a:cubicBezTo>
                    <a:pt x="750" y="1399"/>
                    <a:pt x="1122" y="905"/>
                    <a:pt x="1567" y="905"/>
                  </a:cubicBezTo>
                  <a:lnTo>
                    <a:pt x="2641" y="905"/>
                  </a:lnTo>
                  <a:cubicBezTo>
                    <a:pt x="3081" y="905"/>
                    <a:pt x="3463" y="1399"/>
                    <a:pt x="3463" y="2027"/>
                  </a:cubicBezTo>
                  <a:lnTo>
                    <a:pt x="3463" y="11760"/>
                  </a:lnTo>
                  <a:cubicBezTo>
                    <a:pt x="3463" y="11968"/>
                    <a:pt x="3613" y="12151"/>
                    <a:pt x="3817" y="12151"/>
                  </a:cubicBezTo>
                  <a:lnTo>
                    <a:pt x="3841" y="12151"/>
                  </a:lnTo>
                  <a:cubicBezTo>
                    <a:pt x="4049" y="12142"/>
                    <a:pt x="4213" y="11968"/>
                    <a:pt x="4203" y="11760"/>
                  </a:cubicBezTo>
                  <a:lnTo>
                    <a:pt x="4203" y="1239"/>
                  </a:lnTo>
                  <a:cubicBezTo>
                    <a:pt x="4208" y="556"/>
                    <a:pt x="3657" y="0"/>
                    <a:pt x="2977" y="0"/>
                  </a:cubicBezTo>
                  <a:cubicBezTo>
                    <a:pt x="2968" y="0"/>
                    <a:pt x="2959" y="1"/>
                    <a:pt x="2951" y="1"/>
                  </a:cubicBezTo>
                  <a:lnTo>
                    <a:pt x="1258" y="1"/>
                  </a:lnTo>
                  <a:cubicBezTo>
                    <a:pt x="1249" y="1"/>
                    <a:pt x="1240" y="0"/>
                    <a:pt x="123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2611275" y="-1767875"/>
              <a:ext cx="105825" cy="61700"/>
            </a:xfrm>
            <a:custGeom>
              <a:avLst/>
              <a:gdLst/>
              <a:ahLst/>
              <a:cxnLst/>
              <a:rect l="l" t="t" r="r" b="b"/>
              <a:pathLst>
                <a:path w="4233" h="2468" extrusionOk="0">
                  <a:moveTo>
                    <a:pt x="1268" y="1"/>
                  </a:moveTo>
                  <a:cubicBezTo>
                    <a:pt x="567" y="1"/>
                    <a:pt x="1" y="567"/>
                    <a:pt x="1" y="1268"/>
                  </a:cubicBezTo>
                  <a:lnTo>
                    <a:pt x="1" y="2468"/>
                  </a:lnTo>
                  <a:lnTo>
                    <a:pt x="779" y="2468"/>
                  </a:lnTo>
                  <a:lnTo>
                    <a:pt x="779" y="2056"/>
                  </a:lnTo>
                  <a:cubicBezTo>
                    <a:pt x="779" y="1428"/>
                    <a:pt x="1137" y="915"/>
                    <a:pt x="1582" y="915"/>
                  </a:cubicBezTo>
                  <a:lnTo>
                    <a:pt x="2656" y="915"/>
                  </a:lnTo>
                  <a:cubicBezTo>
                    <a:pt x="3096" y="915"/>
                    <a:pt x="3459" y="1428"/>
                    <a:pt x="3459" y="2056"/>
                  </a:cubicBezTo>
                  <a:lnTo>
                    <a:pt x="3459" y="2468"/>
                  </a:lnTo>
                  <a:lnTo>
                    <a:pt x="4233" y="2468"/>
                  </a:lnTo>
                  <a:lnTo>
                    <a:pt x="4233" y="1268"/>
                  </a:lnTo>
                  <a:cubicBezTo>
                    <a:pt x="4233" y="567"/>
                    <a:pt x="3662" y="1"/>
                    <a:pt x="2961"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2819500" y="-1767150"/>
              <a:ext cx="105350" cy="303800"/>
            </a:xfrm>
            <a:custGeom>
              <a:avLst/>
              <a:gdLst/>
              <a:ahLst/>
              <a:cxnLst/>
              <a:rect l="l" t="t" r="r" b="b"/>
              <a:pathLst>
                <a:path w="4214" h="12152" extrusionOk="0">
                  <a:moveTo>
                    <a:pt x="1232" y="0"/>
                  </a:moveTo>
                  <a:cubicBezTo>
                    <a:pt x="552" y="0"/>
                    <a:pt x="0" y="556"/>
                    <a:pt x="10" y="1239"/>
                  </a:cubicBezTo>
                  <a:lnTo>
                    <a:pt x="10" y="11760"/>
                  </a:lnTo>
                  <a:cubicBezTo>
                    <a:pt x="10" y="11968"/>
                    <a:pt x="155" y="12151"/>
                    <a:pt x="363" y="12151"/>
                  </a:cubicBezTo>
                  <a:lnTo>
                    <a:pt x="387" y="12151"/>
                  </a:lnTo>
                  <a:cubicBezTo>
                    <a:pt x="595" y="12142"/>
                    <a:pt x="760" y="11968"/>
                    <a:pt x="750" y="11760"/>
                  </a:cubicBezTo>
                  <a:lnTo>
                    <a:pt x="750" y="2027"/>
                  </a:lnTo>
                  <a:cubicBezTo>
                    <a:pt x="750" y="1399"/>
                    <a:pt x="1122" y="905"/>
                    <a:pt x="1567" y="905"/>
                  </a:cubicBezTo>
                  <a:lnTo>
                    <a:pt x="2641" y="905"/>
                  </a:lnTo>
                  <a:cubicBezTo>
                    <a:pt x="3081" y="905"/>
                    <a:pt x="3464" y="1399"/>
                    <a:pt x="3464" y="2027"/>
                  </a:cubicBezTo>
                  <a:lnTo>
                    <a:pt x="3464" y="11760"/>
                  </a:lnTo>
                  <a:cubicBezTo>
                    <a:pt x="3464" y="11968"/>
                    <a:pt x="3613" y="12151"/>
                    <a:pt x="3817" y="12151"/>
                  </a:cubicBezTo>
                  <a:lnTo>
                    <a:pt x="3841" y="12151"/>
                  </a:lnTo>
                  <a:cubicBezTo>
                    <a:pt x="4049" y="12142"/>
                    <a:pt x="4213" y="11968"/>
                    <a:pt x="4204" y="11760"/>
                  </a:cubicBezTo>
                  <a:lnTo>
                    <a:pt x="4204" y="1239"/>
                  </a:lnTo>
                  <a:cubicBezTo>
                    <a:pt x="4208" y="556"/>
                    <a:pt x="3657" y="0"/>
                    <a:pt x="2977" y="0"/>
                  </a:cubicBezTo>
                  <a:cubicBezTo>
                    <a:pt x="2968" y="0"/>
                    <a:pt x="2960" y="1"/>
                    <a:pt x="2951" y="1"/>
                  </a:cubicBezTo>
                  <a:lnTo>
                    <a:pt x="1258" y="1"/>
                  </a:lnTo>
                  <a:cubicBezTo>
                    <a:pt x="1249" y="1"/>
                    <a:pt x="1240" y="0"/>
                    <a:pt x="123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2819875" y="-1767875"/>
              <a:ext cx="105850" cy="61700"/>
            </a:xfrm>
            <a:custGeom>
              <a:avLst/>
              <a:gdLst/>
              <a:ahLst/>
              <a:cxnLst/>
              <a:rect l="l" t="t" r="r" b="b"/>
              <a:pathLst>
                <a:path w="4234" h="2468" extrusionOk="0">
                  <a:moveTo>
                    <a:pt x="1268" y="1"/>
                  </a:moveTo>
                  <a:cubicBezTo>
                    <a:pt x="567" y="1"/>
                    <a:pt x="1" y="567"/>
                    <a:pt x="1" y="1268"/>
                  </a:cubicBezTo>
                  <a:lnTo>
                    <a:pt x="1" y="2468"/>
                  </a:lnTo>
                  <a:lnTo>
                    <a:pt x="779" y="2468"/>
                  </a:lnTo>
                  <a:lnTo>
                    <a:pt x="779" y="2056"/>
                  </a:lnTo>
                  <a:cubicBezTo>
                    <a:pt x="779" y="1428"/>
                    <a:pt x="1137" y="915"/>
                    <a:pt x="1582" y="915"/>
                  </a:cubicBezTo>
                  <a:lnTo>
                    <a:pt x="2656" y="915"/>
                  </a:lnTo>
                  <a:cubicBezTo>
                    <a:pt x="3096" y="915"/>
                    <a:pt x="3459" y="1428"/>
                    <a:pt x="3459" y="2056"/>
                  </a:cubicBezTo>
                  <a:lnTo>
                    <a:pt x="3459" y="2468"/>
                  </a:lnTo>
                  <a:lnTo>
                    <a:pt x="4233" y="2468"/>
                  </a:lnTo>
                  <a:lnTo>
                    <a:pt x="4233" y="1268"/>
                  </a:lnTo>
                  <a:cubicBezTo>
                    <a:pt x="4233" y="567"/>
                    <a:pt x="3662" y="1"/>
                    <a:pt x="2961"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2800775" y="-1745125"/>
              <a:ext cx="67875" cy="265200"/>
            </a:xfrm>
            <a:custGeom>
              <a:avLst/>
              <a:gdLst/>
              <a:ahLst/>
              <a:cxnLst/>
              <a:rect l="l" t="t" r="r" b="b"/>
              <a:pathLst>
                <a:path w="2715" h="10608" extrusionOk="0">
                  <a:moveTo>
                    <a:pt x="818" y="0"/>
                  </a:moveTo>
                  <a:cubicBezTo>
                    <a:pt x="373" y="0"/>
                    <a:pt x="1" y="518"/>
                    <a:pt x="1" y="1146"/>
                  </a:cubicBezTo>
                  <a:lnTo>
                    <a:pt x="1" y="10608"/>
                  </a:lnTo>
                  <a:lnTo>
                    <a:pt x="2715" y="10608"/>
                  </a:lnTo>
                  <a:lnTo>
                    <a:pt x="2715" y="2428"/>
                  </a:lnTo>
                  <a:lnTo>
                    <a:pt x="2715" y="1146"/>
                  </a:lnTo>
                  <a:cubicBezTo>
                    <a:pt x="2715" y="518"/>
                    <a:pt x="2332" y="0"/>
                    <a:pt x="1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2592175" y="-1745125"/>
              <a:ext cx="67875" cy="265200"/>
            </a:xfrm>
            <a:custGeom>
              <a:avLst/>
              <a:gdLst/>
              <a:ahLst/>
              <a:cxnLst/>
              <a:rect l="l" t="t" r="r" b="b"/>
              <a:pathLst>
                <a:path w="2715" h="10608" extrusionOk="0">
                  <a:moveTo>
                    <a:pt x="818" y="0"/>
                  </a:moveTo>
                  <a:cubicBezTo>
                    <a:pt x="373" y="0"/>
                    <a:pt x="1" y="518"/>
                    <a:pt x="1" y="1146"/>
                  </a:cubicBezTo>
                  <a:lnTo>
                    <a:pt x="1" y="10608"/>
                  </a:lnTo>
                  <a:lnTo>
                    <a:pt x="2714" y="10608"/>
                  </a:lnTo>
                  <a:lnTo>
                    <a:pt x="2714" y="2428"/>
                  </a:lnTo>
                  <a:lnTo>
                    <a:pt x="2714" y="1146"/>
                  </a:lnTo>
                  <a:cubicBezTo>
                    <a:pt x="2714" y="518"/>
                    <a:pt x="2332" y="0"/>
                    <a:pt x="1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2819875" y="-1836800"/>
              <a:ext cx="314425" cy="70400"/>
            </a:xfrm>
            <a:custGeom>
              <a:avLst/>
              <a:gdLst/>
              <a:ahLst/>
              <a:cxnLst/>
              <a:rect l="l" t="t" r="r" b="b"/>
              <a:pathLst>
                <a:path w="12577" h="2816" extrusionOk="0">
                  <a:moveTo>
                    <a:pt x="1" y="1"/>
                  </a:moveTo>
                  <a:lnTo>
                    <a:pt x="1" y="2816"/>
                  </a:lnTo>
                  <a:lnTo>
                    <a:pt x="12030" y="2816"/>
                  </a:lnTo>
                  <a:cubicBezTo>
                    <a:pt x="12335" y="2816"/>
                    <a:pt x="12577" y="2574"/>
                    <a:pt x="12577" y="2269"/>
                  </a:cubicBezTo>
                  <a:lnTo>
                    <a:pt x="12577" y="547"/>
                  </a:lnTo>
                  <a:cubicBezTo>
                    <a:pt x="12577" y="242"/>
                    <a:pt x="12335" y="1"/>
                    <a:pt x="1203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2587825" y="-1836800"/>
              <a:ext cx="20225" cy="75125"/>
            </a:xfrm>
            <a:custGeom>
              <a:avLst/>
              <a:gdLst/>
              <a:ahLst/>
              <a:cxnLst/>
              <a:rect l="l" t="t" r="r" b="b"/>
              <a:pathLst>
                <a:path w="809" h="3005" extrusionOk="0">
                  <a:moveTo>
                    <a:pt x="1" y="1"/>
                  </a:moveTo>
                  <a:lnTo>
                    <a:pt x="1" y="3004"/>
                  </a:lnTo>
                  <a:lnTo>
                    <a:pt x="809" y="3004"/>
                  </a:lnTo>
                  <a:lnTo>
                    <a:pt x="809"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2758325" y="-1836800"/>
              <a:ext cx="20100" cy="70650"/>
            </a:xfrm>
            <a:custGeom>
              <a:avLst/>
              <a:gdLst/>
              <a:ahLst/>
              <a:cxnLst/>
              <a:rect l="l" t="t" r="r" b="b"/>
              <a:pathLst>
                <a:path w="804" h="2826" extrusionOk="0">
                  <a:moveTo>
                    <a:pt x="1" y="1"/>
                  </a:moveTo>
                  <a:lnTo>
                    <a:pt x="1" y="2825"/>
                  </a:lnTo>
                  <a:lnTo>
                    <a:pt x="804" y="2825"/>
                  </a:lnTo>
                  <a:lnTo>
                    <a:pt x="804"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2544875" y="-1836800"/>
              <a:ext cx="20200" cy="71000"/>
            </a:xfrm>
            <a:custGeom>
              <a:avLst/>
              <a:gdLst/>
              <a:ahLst/>
              <a:cxnLst/>
              <a:rect l="l" t="t" r="r" b="b"/>
              <a:pathLst>
                <a:path w="808" h="2840" extrusionOk="0">
                  <a:moveTo>
                    <a:pt x="0" y="1"/>
                  </a:moveTo>
                  <a:lnTo>
                    <a:pt x="0" y="2840"/>
                  </a:lnTo>
                  <a:lnTo>
                    <a:pt x="808" y="2840"/>
                  </a:lnTo>
                  <a:lnTo>
                    <a:pt x="808"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2801250" y="-1836800"/>
              <a:ext cx="20100" cy="70650"/>
            </a:xfrm>
            <a:custGeom>
              <a:avLst/>
              <a:gdLst/>
              <a:ahLst/>
              <a:cxnLst/>
              <a:rect l="l" t="t" r="r" b="b"/>
              <a:pathLst>
                <a:path w="804" h="2826" extrusionOk="0">
                  <a:moveTo>
                    <a:pt x="1" y="1"/>
                  </a:moveTo>
                  <a:lnTo>
                    <a:pt x="1" y="2825"/>
                  </a:lnTo>
                  <a:lnTo>
                    <a:pt x="804" y="2825"/>
                  </a:lnTo>
                  <a:lnTo>
                    <a:pt x="804"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2715400" y="-1813575"/>
              <a:ext cx="104750" cy="26625"/>
            </a:xfrm>
            <a:custGeom>
              <a:avLst/>
              <a:gdLst/>
              <a:ahLst/>
              <a:cxnLst/>
              <a:rect l="l" t="t" r="r" b="b"/>
              <a:pathLst>
                <a:path w="4190" h="1065" extrusionOk="0">
                  <a:moveTo>
                    <a:pt x="528" y="0"/>
                  </a:moveTo>
                  <a:cubicBezTo>
                    <a:pt x="238" y="0"/>
                    <a:pt x="1" y="232"/>
                    <a:pt x="1" y="528"/>
                  </a:cubicBezTo>
                  <a:lnTo>
                    <a:pt x="1" y="537"/>
                  </a:lnTo>
                  <a:cubicBezTo>
                    <a:pt x="1" y="827"/>
                    <a:pt x="238" y="1064"/>
                    <a:pt x="528" y="1064"/>
                  </a:cubicBezTo>
                  <a:lnTo>
                    <a:pt x="3663" y="1064"/>
                  </a:lnTo>
                  <a:cubicBezTo>
                    <a:pt x="3958" y="1064"/>
                    <a:pt x="4190" y="827"/>
                    <a:pt x="4190" y="537"/>
                  </a:cubicBezTo>
                  <a:lnTo>
                    <a:pt x="4190" y="528"/>
                  </a:lnTo>
                  <a:cubicBezTo>
                    <a:pt x="4190" y="232"/>
                    <a:pt x="3958" y="0"/>
                    <a:pt x="3663"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8" name="Google Shape;378;p8"/>
          <p:cNvGrpSpPr/>
          <p:nvPr/>
        </p:nvGrpSpPr>
        <p:grpSpPr>
          <a:xfrm>
            <a:off x="10141127" y="2944224"/>
            <a:ext cx="1065472" cy="3179661"/>
            <a:chOff x="7462859" y="635000"/>
            <a:chExt cx="1326314" cy="3958085"/>
          </a:xfrm>
        </p:grpSpPr>
        <p:grpSp>
          <p:nvGrpSpPr>
            <p:cNvPr id="379" name="Google Shape;379;p8"/>
            <p:cNvGrpSpPr/>
            <p:nvPr/>
          </p:nvGrpSpPr>
          <p:grpSpPr>
            <a:xfrm>
              <a:off x="7462859" y="635000"/>
              <a:ext cx="1326314" cy="3958085"/>
              <a:chOff x="-2405225" y="-1911776"/>
              <a:chExt cx="160150" cy="477926"/>
            </a:xfrm>
          </p:grpSpPr>
          <p:sp>
            <p:nvSpPr>
              <p:cNvPr id="380" name="Google Shape;380;p8"/>
              <p:cNvSpPr/>
              <p:nvPr/>
            </p:nvSpPr>
            <p:spPr>
              <a:xfrm>
                <a:off x="-2362775" y="-1826525"/>
                <a:ext cx="75250" cy="305250"/>
              </a:xfrm>
              <a:custGeom>
                <a:avLst/>
                <a:gdLst/>
                <a:ahLst/>
                <a:cxnLst/>
                <a:rect l="l" t="t" r="r" b="b"/>
                <a:pathLst>
                  <a:path w="3010" h="12210" extrusionOk="0">
                    <a:moveTo>
                      <a:pt x="915" y="1"/>
                    </a:moveTo>
                    <a:cubicBezTo>
                      <a:pt x="625" y="1"/>
                      <a:pt x="392" y="238"/>
                      <a:pt x="392" y="528"/>
                    </a:cubicBezTo>
                    <a:lnTo>
                      <a:pt x="1" y="12209"/>
                    </a:lnTo>
                    <a:lnTo>
                      <a:pt x="3009" y="12200"/>
                    </a:lnTo>
                    <a:lnTo>
                      <a:pt x="2584" y="528"/>
                    </a:lnTo>
                    <a:cubicBezTo>
                      <a:pt x="2584" y="238"/>
                      <a:pt x="2424" y="1"/>
                      <a:pt x="2134"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8"/>
              <p:cNvSpPr/>
              <p:nvPr/>
            </p:nvSpPr>
            <p:spPr>
              <a:xfrm>
                <a:off x="-2355875" y="-1748650"/>
                <a:ext cx="60725" cy="19500"/>
              </a:xfrm>
              <a:custGeom>
                <a:avLst/>
                <a:gdLst/>
                <a:ahLst/>
                <a:cxnLst/>
                <a:rect l="l" t="t" r="r" b="b"/>
                <a:pathLst>
                  <a:path w="2429" h="780" extrusionOk="0">
                    <a:moveTo>
                      <a:pt x="29" y="1"/>
                    </a:moveTo>
                    <a:lnTo>
                      <a:pt x="0" y="780"/>
                    </a:lnTo>
                    <a:lnTo>
                      <a:pt x="2429" y="780"/>
                    </a:lnTo>
                    <a:lnTo>
                      <a:pt x="2400"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8"/>
              <p:cNvSpPr/>
              <p:nvPr/>
            </p:nvSpPr>
            <p:spPr>
              <a:xfrm>
                <a:off x="-2354075" y="-1792550"/>
                <a:ext cx="57000" cy="9825"/>
              </a:xfrm>
              <a:custGeom>
                <a:avLst/>
                <a:gdLst/>
                <a:ahLst/>
                <a:cxnLst/>
                <a:rect l="l" t="t" r="r" b="b"/>
                <a:pathLst>
                  <a:path w="2280" h="393" extrusionOk="0">
                    <a:moveTo>
                      <a:pt x="15" y="1"/>
                    </a:moveTo>
                    <a:lnTo>
                      <a:pt x="1" y="393"/>
                    </a:lnTo>
                    <a:lnTo>
                      <a:pt x="2279" y="393"/>
                    </a:lnTo>
                    <a:lnTo>
                      <a:pt x="2265"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2362175" y="-1559525"/>
                <a:ext cx="73675" cy="19500"/>
              </a:xfrm>
              <a:custGeom>
                <a:avLst/>
                <a:gdLst/>
                <a:ahLst/>
                <a:cxnLst/>
                <a:rect l="l" t="t" r="r" b="b"/>
                <a:pathLst>
                  <a:path w="2947" h="780" extrusionOk="0">
                    <a:moveTo>
                      <a:pt x="25" y="1"/>
                    </a:moveTo>
                    <a:lnTo>
                      <a:pt x="1" y="780"/>
                    </a:lnTo>
                    <a:lnTo>
                      <a:pt x="2947" y="780"/>
                    </a:lnTo>
                    <a:lnTo>
                      <a:pt x="2918"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2339200" y="-1695075"/>
                <a:ext cx="25800" cy="101475"/>
              </a:xfrm>
              <a:custGeom>
                <a:avLst/>
                <a:gdLst/>
                <a:ahLst/>
                <a:cxnLst/>
                <a:rect l="l" t="t" r="r" b="b"/>
                <a:pathLst>
                  <a:path w="1032" h="4059" extrusionOk="0">
                    <a:moveTo>
                      <a:pt x="514" y="1"/>
                    </a:moveTo>
                    <a:cubicBezTo>
                      <a:pt x="228" y="1"/>
                      <a:pt x="1" y="228"/>
                      <a:pt x="1" y="513"/>
                    </a:cubicBezTo>
                    <a:lnTo>
                      <a:pt x="1" y="3551"/>
                    </a:lnTo>
                    <a:cubicBezTo>
                      <a:pt x="1" y="3832"/>
                      <a:pt x="228" y="4059"/>
                      <a:pt x="514" y="4059"/>
                    </a:cubicBezTo>
                    <a:lnTo>
                      <a:pt x="523" y="4059"/>
                    </a:lnTo>
                    <a:cubicBezTo>
                      <a:pt x="804" y="4059"/>
                      <a:pt x="1031" y="3832"/>
                      <a:pt x="1031" y="3551"/>
                    </a:cubicBezTo>
                    <a:lnTo>
                      <a:pt x="1031" y="513"/>
                    </a:lnTo>
                    <a:cubicBezTo>
                      <a:pt x="1031" y="228"/>
                      <a:pt x="804" y="1"/>
                      <a:pt x="523"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2405225" y="-1521550"/>
                <a:ext cx="160150" cy="87700"/>
              </a:xfrm>
              <a:custGeom>
                <a:avLst/>
                <a:gdLst/>
                <a:ahLst/>
                <a:cxnLst/>
                <a:rect l="l" t="t" r="r" b="b"/>
                <a:pathLst>
                  <a:path w="6406" h="3508" extrusionOk="0">
                    <a:moveTo>
                      <a:pt x="4698" y="1"/>
                    </a:moveTo>
                    <a:lnTo>
                      <a:pt x="1689" y="10"/>
                    </a:lnTo>
                    <a:cubicBezTo>
                      <a:pt x="1350" y="707"/>
                      <a:pt x="736" y="2710"/>
                      <a:pt x="1" y="3508"/>
                    </a:cubicBezTo>
                    <a:lnTo>
                      <a:pt x="369" y="3508"/>
                    </a:lnTo>
                    <a:lnTo>
                      <a:pt x="1660" y="3503"/>
                    </a:lnTo>
                    <a:cubicBezTo>
                      <a:pt x="1660" y="3503"/>
                      <a:pt x="1723" y="2637"/>
                      <a:pt x="2115" y="1994"/>
                    </a:cubicBezTo>
                    <a:cubicBezTo>
                      <a:pt x="2312" y="1673"/>
                      <a:pt x="2746" y="1511"/>
                      <a:pt x="3180" y="1511"/>
                    </a:cubicBezTo>
                    <a:cubicBezTo>
                      <a:pt x="3609" y="1511"/>
                      <a:pt x="4039" y="1669"/>
                      <a:pt x="4238" y="1989"/>
                    </a:cubicBezTo>
                    <a:cubicBezTo>
                      <a:pt x="4635" y="2632"/>
                      <a:pt x="4746" y="3488"/>
                      <a:pt x="4746" y="3488"/>
                    </a:cubicBezTo>
                    <a:lnTo>
                      <a:pt x="6038" y="3483"/>
                    </a:lnTo>
                    <a:lnTo>
                      <a:pt x="6405" y="3483"/>
                    </a:lnTo>
                    <a:cubicBezTo>
                      <a:pt x="5660" y="2690"/>
                      <a:pt x="5046" y="692"/>
                      <a:pt x="4698"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2331200" y="-1831600"/>
                <a:ext cx="12350" cy="4250"/>
              </a:xfrm>
              <a:custGeom>
                <a:avLst/>
                <a:gdLst/>
                <a:ahLst/>
                <a:cxnLst/>
                <a:rect l="l" t="t" r="r" b="b"/>
                <a:pathLst>
                  <a:path w="494" h="170" extrusionOk="0">
                    <a:moveTo>
                      <a:pt x="489" y="1"/>
                    </a:moveTo>
                    <a:cubicBezTo>
                      <a:pt x="469" y="5"/>
                      <a:pt x="450" y="10"/>
                      <a:pt x="431" y="10"/>
                    </a:cubicBezTo>
                    <a:lnTo>
                      <a:pt x="58" y="10"/>
                    </a:lnTo>
                    <a:cubicBezTo>
                      <a:pt x="39" y="10"/>
                      <a:pt x="20" y="10"/>
                      <a:pt x="0" y="5"/>
                    </a:cubicBezTo>
                    <a:lnTo>
                      <a:pt x="0" y="170"/>
                    </a:lnTo>
                    <a:lnTo>
                      <a:pt x="494" y="170"/>
                    </a:lnTo>
                    <a:cubicBezTo>
                      <a:pt x="489" y="102"/>
                      <a:pt x="489" y="44"/>
                      <a:pt x="489"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8"/>
              <p:cNvSpPr/>
              <p:nvPr/>
            </p:nvSpPr>
            <p:spPr>
              <a:xfrm>
                <a:off x="-2331575" y="-1856375"/>
                <a:ext cx="12975" cy="13075"/>
              </a:xfrm>
              <a:custGeom>
                <a:avLst/>
                <a:gdLst/>
                <a:ahLst/>
                <a:cxnLst/>
                <a:rect l="l" t="t" r="r" b="b"/>
                <a:pathLst>
                  <a:path w="519" h="523" extrusionOk="0">
                    <a:moveTo>
                      <a:pt x="1" y="0"/>
                    </a:moveTo>
                    <a:lnTo>
                      <a:pt x="5" y="522"/>
                    </a:lnTo>
                    <a:cubicBezTo>
                      <a:pt x="25" y="518"/>
                      <a:pt x="49" y="513"/>
                      <a:pt x="68" y="513"/>
                    </a:cubicBezTo>
                    <a:lnTo>
                      <a:pt x="441" y="513"/>
                    </a:lnTo>
                    <a:cubicBezTo>
                      <a:pt x="465" y="513"/>
                      <a:pt x="489" y="518"/>
                      <a:pt x="513" y="522"/>
                    </a:cubicBezTo>
                    <a:lnTo>
                      <a:pt x="518"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8"/>
              <p:cNvSpPr/>
              <p:nvPr/>
            </p:nvSpPr>
            <p:spPr>
              <a:xfrm>
                <a:off x="-2334000" y="-1870775"/>
                <a:ext cx="17700" cy="7525"/>
              </a:xfrm>
              <a:custGeom>
                <a:avLst/>
                <a:gdLst/>
                <a:ahLst/>
                <a:cxnLst/>
                <a:rect l="l" t="t" r="r" b="b"/>
                <a:pathLst>
                  <a:path w="708" h="301" extrusionOk="0">
                    <a:moveTo>
                      <a:pt x="165" y="0"/>
                    </a:moveTo>
                    <a:lnTo>
                      <a:pt x="1" y="300"/>
                    </a:lnTo>
                    <a:lnTo>
                      <a:pt x="707" y="300"/>
                    </a:lnTo>
                    <a:lnTo>
                      <a:pt x="547" y="5"/>
                    </a:lnTo>
                    <a:cubicBezTo>
                      <a:pt x="538" y="10"/>
                      <a:pt x="523" y="15"/>
                      <a:pt x="514" y="15"/>
                    </a:cubicBezTo>
                    <a:lnTo>
                      <a:pt x="214" y="15"/>
                    </a:lnTo>
                    <a:cubicBezTo>
                      <a:pt x="194" y="15"/>
                      <a:pt x="180" y="10"/>
                      <a:pt x="165" y="0"/>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8"/>
              <p:cNvSpPr/>
              <p:nvPr/>
            </p:nvSpPr>
            <p:spPr>
              <a:xfrm>
                <a:off x="-2334100" y="-1863050"/>
                <a:ext cx="25" cy="150"/>
              </a:xfrm>
              <a:custGeom>
                <a:avLst/>
                <a:gdLst/>
                <a:ahLst/>
                <a:cxnLst/>
                <a:rect l="l" t="t" r="r" b="b"/>
                <a:pathLst>
                  <a:path w="1" h="6" extrusionOk="0">
                    <a:moveTo>
                      <a:pt x="0" y="6"/>
                    </a:moveTo>
                    <a:lnTo>
                      <a:pt x="0" y="6"/>
                    </a:lnTo>
                    <a:lnTo>
                      <a:pt x="0" y="1"/>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8"/>
              <p:cNvSpPr/>
              <p:nvPr/>
            </p:nvSpPr>
            <p:spPr>
              <a:xfrm>
                <a:off x="-2335325" y="-1827375"/>
                <a:ext cx="4150" cy="2575"/>
              </a:xfrm>
              <a:custGeom>
                <a:avLst/>
                <a:gdLst/>
                <a:ahLst/>
                <a:cxnLst/>
                <a:rect l="l" t="t" r="r" b="b"/>
                <a:pathLst>
                  <a:path w="166" h="103" extrusionOk="0">
                    <a:moveTo>
                      <a:pt x="68" y="1"/>
                    </a:moveTo>
                    <a:cubicBezTo>
                      <a:pt x="1" y="1"/>
                      <a:pt x="1" y="102"/>
                      <a:pt x="68" y="102"/>
                    </a:cubicBezTo>
                    <a:lnTo>
                      <a:pt x="165" y="102"/>
                    </a:lnTo>
                    <a:lnTo>
                      <a:pt x="165" y="1"/>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8"/>
              <p:cNvSpPr/>
              <p:nvPr/>
            </p:nvSpPr>
            <p:spPr>
              <a:xfrm>
                <a:off x="-2318875" y="-1827375"/>
                <a:ext cx="4500" cy="2575"/>
              </a:xfrm>
              <a:custGeom>
                <a:avLst/>
                <a:gdLst/>
                <a:ahLst/>
                <a:cxnLst/>
                <a:rect l="l" t="t" r="r" b="b"/>
                <a:pathLst>
                  <a:path w="180" h="103" extrusionOk="0">
                    <a:moveTo>
                      <a:pt x="116" y="1"/>
                    </a:moveTo>
                    <a:cubicBezTo>
                      <a:pt x="115" y="1"/>
                      <a:pt x="113" y="1"/>
                      <a:pt x="112" y="1"/>
                    </a:cubicBezTo>
                    <a:lnTo>
                      <a:pt x="1" y="1"/>
                    </a:lnTo>
                    <a:lnTo>
                      <a:pt x="1" y="102"/>
                    </a:lnTo>
                    <a:lnTo>
                      <a:pt x="112" y="102"/>
                    </a:lnTo>
                    <a:cubicBezTo>
                      <a:pt x="178" y="102"/>
                      <a:pt x="179" y="1"/>
                      <a:pt x="116"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2331200" y="-1827375"/>
                <a:ext cx="12225" cy="2575"/>
              </a:xfrm>
              <a:custGeom>
                <a:avLst/>
                <a:gdLst/>
                <a:ahLst/>
                <a:cxnLst/>
                <a:rect l="l" t="t" r="r" b="b"/>
                <a:pathLst>
                  <a:path w="489" h="103" extrusionOk="0">
                    <a:moveTo>
                      <a:pt x="0" y="1"/>
                    </a:moveTo>
                    <a:lnTo>
                      <a:pt x="0" y="102"/>
                    </a:lnTo>
                    <a:lnTo>
                      <a:pt x="489" y="102"/>
                    </a:lnTo>
                    <a:cubicBezTo>
                      <a:pt x="489" y="64"/>
                      <a:pt x="489" y="30"/>
                      <a:pt x="489"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8"/>
              <p:cNvSpPr/>
              <p:nvPr/>
            </p:nvSpPr>
            <p:spPr>
              <a:xfrm>
                <a:off x="-2334100" y="-1862925"/>
                <a:ext cx="2550" cy="6450"/>
              </a:xfrm>
              <a:custGeom>
                <a:avLst/>
                <a:gdLst/>
                <a:ahLst/>
                <a:cxnLst/>
                <a:rect l="l" t="t" r="r" b="b"/>
                <a:pathLst>
                  <a:path w="102" h="258" extrusionOk="0">
                    <a:moveTo>
                      <a:pt x="0" y="1"/>
                    </a:moveTo>
                    <a:lnTo>
                      <a:pt x="0" y="170"/>
                    </a:lnTo>
                    <a:cubicBezTo>
                      <a:pt x="0" y="218"/>
                      <a:pt x="39" y="257"/>
                      <a:pt x="92" y="257"/>
                    </a:cubicBezTo>
                    <a:lnTo>
                      <a:pt x="102" y="257"/>
                    </a:lnTo>
                    <a:lnTo>
                      <a:pt x="102" y="243"/>
                    </a:lnTo>
                    <a:lnTo>
                      <a:pt x="73" y="175"/>
                    </a:lnTo>
                    <a:lnTo>
                      <a:pt x="15" y="40"/>
                    </a:lnTo>
                    <a:lnTo>
                      <a:pt x="0"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8"/>
              <p:cNvSpPr/>
              <p:nvPr/>
            </p:nvSpPr>
            <p:spPr>
              <a:xfrm>
                <a:off x="-2334100" y="-1863275"/>
                <a:ext cx="250" cy="250"/>
              </a:xfrm>
              <a:custGeom>
                <a:avLst/>
                <a:gdLst/>
                <a:ahLst/>
                <a:cxnLst/>
                <a:rect l="l" t="t" r="r" b="b"/>
                <a:pathLst>
                  <a:path w="10" h="10" extrusionOk="0">
                    <a:moveTo>
                      <a:pt x="0" y="0"/>
                    </a:moveTo>
                    <a:lnTo>
                      <a:pt x="0" y="10"/>
                    </a:lnTo>
                    <a:lnTo>
                      <a:pt x="10"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2318625" y="-1863275"/>
                <a:ext cx="2675" cy="6925"/>
              </a:xfrm>
              <a:custGeom>
                <a:avLst/>
                <a:gdLst/>
                <a:ahLst/>
                <a:cxnLst/>
                <a:rect l="l" t="t" r="r" b="b"/>
                <a:pathLst>
                  <a:path w="107" h="277" extrusionOk="0">
                    <a:moveTo>
                      <a:pt x="97" y="0"/>
                    </a:moveTo>
                    <a:lnTo>
                      <a:pt x="102" y="15"/>
                    </a:lnTo>
                    <a:lnTo>
                      <a:pt x="58" y="121"/>
                    </a:lnTo>
                    <a:lnTo>
                      <a:pt x="29" y="189"/>
                    </a:lnTo>
                    <a:lnTo>
                      <a:pt x="0" y="261"/>
                    </a:lnTo>
                    <a:lnTo>
                      <a:pt x="0" y="276"/>
                    </a:lnTo>
                    <a:lnTo>
                      <a:pt x="20" y="276"/>
                    </a:lnTo>
                    <a:cubicBezTo>
                      <a:pt x="68" y="276"/>
                      <a:pt x="107" y="232"/>
                      <a:pt x="107" y="184"/>
                    </a:cubicBezTo>
                    <a:lnTo>
                      <a:pt x="107"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8"/>
              <p:cNvSpPr/>
              <p:nvPr/>
            </p:nvSpPr>
            <p:spPr>
              <a:xfrm>
                <a:off x="-2334100" y="-1863275"/>
                <a:ext cx="18025" cy="3050"/>
              </a:xfrm>
              <a:custGeom>
                <a:avLst/>
                <a:gdLst/>
                <a:ahLst/>
                <a:cxnLst/>
                <a:rect l="l" t="t" r="r" b="b"/>
                <a:pathLst>
                  <a:path w="721" h="122" extrusionOk="0">
                    <a:moveTo>
                      <a:pt x="10" y="0"/>
                    </a:moveTo>
                    <a:lnTo>
                      <a:pt x="0" y="10"/>
                    </a:lnTo>
                    <a:lnTo>
                      <a:pt x="0" y="15"/>
                    </a:lnTo>
                    <a:lnTo>
                      <a:pt x="15" y="54"/>
                    </a:lnTo>
                    <a:lnTo>
                      <a:pt x="705" y="54"/>
                    </a:lnTo>
                    <a:lnTo>
                      <a:pt x="721" y="15"/>
                    </a:lnTo>
                    <a:lnTo>
                      <a:pt x="716" y="0"/>
                    </a:lnTo>
                    <a:close/>
                    <a:moveTo>
                      <a:pt x="705" y="54"/>
                    </a:moveTo>
                    <a:lnTo>
                      <a:pt x="677" y="121"/>
                    </a:lnTo>
                    <a:lnTo>
                      <a:pt x="706" y="54"/>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8"/>
              <p:cNvSpPr/>
              <p:nvPr/>
            </p:nvSpPr>
            <p:spPr>
              <a:xfrm>
                <a:off x="-2332300" y="-1858575"/>
                <a:ext cx="14425" cy="2225"/>
              </a:xfrm>
              <a:custGeom>
                <a:avLst/>
                <a:gdLst/>
                <a:ahLst/>
                <a:cxnLst/>
                <a:rect l="l" t="t" r="r" b="b"/>
                <a:pathLst>
                  <a:path w="577" h="89" extrusionOk="0">
                    <a:moveTo>
                      <a:pt x="1" y="1"/>
                    </a:moveTo>
                    <a:lnTo>
                      <a:pt x="30" y="73"/>
                    </a:lnTo>
                    <a:lnTo>
                      <a:pt x="30" y="88"/>
                    </a:lnTo>
                    <a:lnTo>
                      <a:pt x="547" y="88"/>
                    </a:lnTo>
                    <a:lnTo>
                      <a:pt x="547" y="73"/>
                    </a:lnTo>
                    <a:lnTo>
                      <a:pt x="576"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2317900" y="-1860250"/>
                <a:ext cx="750" cy="1700"/>
              </a:xfrm>
              <a:custGeom>
                <a:avLst/>
                <a:gdLst/>
                <a:ahLst/>
                <a:cxnLst/>
                <a:rect l="l" t="t" r="r" b="b"/>
                <a:pathLst>
                  <a:path w="30" h="68" extrusionOk="0">
                    <a:moveTo>
                      <a:pt x="29" y="0"/>
                    </a:moveTo>
                    <a:lnTo>
                      <a:pt x="0" y="68"/>
                    </a:lnTo>
                    <a:lnTo>
                      <a:pt x="0" y="68"/>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8"/>
              <p:cNvSpPr/>
              <p:nvPr/>
            </p:nvSpPr>
            <p:spPr>
              <a:xfrm>
                <a:off x="-2333750" y="-1861950"/>
                <a:ext cx="1475" cy="3400"/>
              </a:xfrm>
              <a:custGeom>
                <a:avLst/>
                <a:gdLst/>
                <a:ahLst/>
                <a:cxnLst/>
                <a:rect l="l" t="t" r="r" b="b"/>
                <a:pathLst>
                  <a:path w="59" h="136" extrusionOk="0">
                    <a:moveTo>
                      <a:pt x="59" y="136"/>
                    </a:moveTo>
                    <a:lnTo>
                      <a:pt x="59" y="136"/>
                    </a:lnTo>
                    <a:lnTo>
                      <a:pt x="1"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8"/>
              <p:cNvSpPr/>
              <p:nvPr/>
            </p:nvSpPr>
            <p:spPr>
              <a:xfrm>
                <a:off x="-2333750" y="-1861950"/>
                <a:ext cx="17325" cy="3400"/>
              </a:xfrm>
              <a:custGeom>
                <a:avLst/>
                <a:gdLst/>
                <a:ahLst/>
                <a:cxnLst/>
                <a:rect l="l" t="t" r="r" b="b"/>
                <a:pathLst>
                  <a:path w="693" h="136" extrusionOk="0">
                    <a:moveTo>
                      <a:pt x="1" y="1"/>
                    </a:moveTo>
                    <a:lnTo>
                      <a:pt x="59" y="136"/>
                    </a:lnTo>
                    <a:lnTo>
                      <a:pt x="634" y="136"/>
                    </a:lnTo>
                    <a:lnTo>
                      <a:pt x="663" y="68"/>
                    </a:lnTo>
                    <a:lnTo>
                      <a:pt x="692"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2330600" y="-1874275"/>
                <a:ext cx="12125" cy="3650"/>
              </a:xfrm>
              <a:custGeom>
                <a:avLst/>
                <a:gdLst/>
                <a:ahLst/>
                <a:cxnLst/>
                <a:rect l="l" t="t" r="r" b="b"/>
                <a:pathLst>
                  <a:path w="485" h="146" extrusionOk="0">
                    <a:moveTo>
                      <a:pt x="78" y="0"/>
                    </a:moveTo>
                    <a:cubicBezTo>
                      <a:pt x="34" y="0"/>
                      <a:pt x="0" y="34"/>
                      <a:pt x="0" y="78"/>
                    </a:cubicBezTo>
                    <a:cubicBezTo>
                      <a:pt x="0" y="102"/>
                      <a:pt x="15" y="126"/>
                      <a:pt x="34" y="140"/>
                    </a:cubicBezTo>
                    <a:lnTo>
                      <a:pt x="34" y="136"/>
                    </a:lnTo>
                    <a:lnTo>
                      <a:pt x="407" y="136"/>
                    </a:lnTo>
                    <a:lnTo>
                      <a:pt x="411" y="145"/>
                    </a:lnTo>
                    <a:cubicBezTo>
                      <a:pt x="484" y="107"/>
                      <a:pt x="455" y="0"/>
                      <a:pt x="378" y="0"/>
                    </a:cubicBezTo>
                    <a:lnTo>
                      <a:pt x="271" y="0"/>
                    </a:lnTo>
                    <a:lnTo>
                      <a:pt x="271" y="39"/>
                    </a:lnTo>
                    <a:lnTo>
                      <a:pt x="199" y="39"/>
                    </a:lnTo>
                    <a:lnTo>
                      <a:pt x="199" y="0"/>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2329750" y="-1870900"/>
                <a:ext cx="9450" cy="500"/>
              </a:xfrm>
              <a:custGeom>
                <a:avLst/>
                <a:gdLst/>
                <a:ahLst/>
                <a:cxnLst/>
                <a:rect l="l" t="t" r="r" b="b"/>
                <a:pathLst>
                  <a:path w="378" h="20" extrusionOk="0">
                    <a:moveTo>
                      <a:pt x="0" y="1"/>
                    </a:moveTo>
                    <a:lnTo>
                      <a:pt x="0" y="5"/>
                    </a:lnTo>
                    <a:cubicBezTo>
                      <a:pt x="15" y="15"/>
                      <a:pt x="29" y="20"/>
                      <a:pt x="49" y="20"/>
                    </a:cubicBezTo>
                    <a:lnTo>
                      <a:pt x="344" y="20"/>
                    </a:lnTo>
                    <a:cubicBezTo>
                      <a:pt x="353" y="20"/>
                      <a:pt x="368" y="15"/>
                      <a:pt x="377" y="10"/>
                    </a:cubicBezTo>
                    <a:lnTo>
                      <a:pt x="373" y="1"/>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2325650" y="-1911776"/>
                <a:ext cx="1851" cy="39698"/>
              </a:xfrm>
              <a:custGeom>
                <a:avLst/>
                <a:gdLst/>
                <a:ahLst/>
                <a:cxnLst/>
                <a:rect l="l" t="t" r="r" b="b"/>
                <a:pathLst>
                  <a:path w="74" h="1501" extrusionOk="0">
                    <a:moveTo>
                      <a:pt x="1" y="1"/>
                    </a:moveTo>
                    <a:lnTo>
                      <a:pt x="1" y="1500"/>
                    </a:lnTo>
                    <a:lnTo>
                      <a:pt x="73" y="1500"/>
                    </a:lnTo>
                    <a:lnTo>
                      <a:pt x="73" y="1"/>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2325650" y="-1874275"/>
                <a:ext cx="1850" cy="850"/>
              </a:xfrm>
              <a:custGeom>
                <a:avLst/>
                <a:gdLst/>
                <a:ahLst/>
                <a:cxnLst/>
                <a:rect l="l" t="t" r="r" b="b"/>
                <a:pathLst>
                  <a:path w="74" h="34" extrusionOk="0">
                    <a:moveTo>
                      <a:pt x="1" y="0"/>
                    </a:moveTo>
                    <a:lnTo>
                      <a:pt x="1" y="34"/>
                    </a:lnTo>
                    <a:lnTo>
                      <a:pt x="73" y="34"/>
                    </a:lnTo>
                    <a:lnTo>
                      <a:pt x="73" y="0"/>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2319000" y="-1843325"/>
                <a:ext cx="6325" cy="11750"/>
              </a:xfrm>
              <a:custGeom>
                <a:avLst/>
                <a:gdLst/>
                <a:ahLst/>
                <a:cxnLst/>
                <a:rect l="l" t="t" r="r" b="b"/>
                <a:pathLst>
                  <a:path w="253" h="470" extrusionOk="0">
                    <a:moveTo>
                      <a:pt x="10" y="0"/>
                    </a:moveTo>
                    <a:lnTo>
                      <a:pt x="6" y="373"/>
                    </a:lnTo>
                    <a:cubicBezTo>
                      <a:pt x="6" y="373"/>
                      <a:pt x="1" y="407"/>
                      <a:pt x="1" y="470"/>
                    </a:cubicBezTo>
                    <a:cubicBezTo>
                      <a:pt x="247" y="416"/>
                      <a:pt x="252" y="63"/>
                      <a:pt x="10"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8"/>
              <p:cNvSpPr/>
              <p:nvPr/>
            </p:nvSpPr>
            <p:spPr>
              <a:xfrm>
                <a:off x="-2337750" y="-1843325"/>
                <a:ext cx="6575" cy="11875"/>
              </a:xfrm>
              <a:custGeom>
                <a:avLst/>
                <a:gdLst/>
                <a:ahLst/>
                <a:cxnLst/>
                <a:rect l="l" t="t" r="r" b="b"/>
                <a:pathLst>
                  <a:path w="263" h="475" extrusionOk="0">
                    <a:moveTo>
                      <a:pt x="252" y="0"/>
                    </a:moveTo>
                    <a:cubicBezTo>
                      <a:pt x="1" y="58"/>
                      <a:pt x="6" y="421"/>
                      <a:pt x="262" y="474"/>
                    </a:cubicBezTo>
                    <a:lnTo>
                      <a:pt x="262" y="373"/>
                    </a:lnTo>
                    <a:lnTo>
                      <a:pt x="252"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2331200" y="-1843575"/>
                <a:ext cx="12350" cy="12250"/>
              </a:xfrm>
              <a:custGeom>
                <a:avLst/>
                <a:gdLst/>
                <a:ahLst/>
                <a:cxnLst/>
                <a:rect l="l" t="t" r="r" b="b"/>
                <a:pathLst>
                  <a:path w="494" h="490" extrusionOk="0">
                    <a:moveTo>
                      <a:pt x="58" y="1"/>
                    </a:moveTo>
                    <a:cubicBezTo>
                      <a:pt x="39" y="1"/>
                      <a:pt x="20" y="6"/>
                      <a:pt x="0" y="10"/>
                    </a:cubicBezTo>
                    <a:lnTo>
                      <a:pt x="5" y="383"/>
                    </a:lnTo>
                    <a:lnTo>
                      <a:pt x="5" y="484"/>
                    </a:lnTo>
                    <a:cubicBezTo>
                      <a:pt x="20" y="489"/>
                      <a:pt x="39" y="489"/>
                      <a:pt x="58" y="489"/>
                    </a:cubicBezTo>
                    <a:lnTo>
                      <a:pt x="426" y="489"/>
                    </a:lnTo>
                    <a:cubicBezTo>
                      <a:pt x="445" y="489"/>
                      <a:pt x="469" y="484"/>
                      <a:pt x="489" y="480"/>
                    </a:cubicBezTo>
                    <a:lnTo>
                      <a:pt x="489" y="383"/>
                    </a:lnTo>
                    <a:lnTo>
                      <a:pt x="494" y="10"/>
                    </a:lnTo>
                    <a:cubicBezTo>
                      <a:pt x="469" y="6"/>
                      <a:pt x="445" y="1"/>
                      <a:pt x="426"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8" name="Google Shape;408;p8"/>
            <p:cNvSpPr/>
            <p:nvPr/>
          </p:nvSpPr>
          <p:spPr>
            <a:xfrm>
              <a:off x="8034813" y="1197800"/>
              <a:ext cx="182400" cy="1032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8"/>
            <p:cNvSpPr/>
            <p:nvPr/>
          </p:nvSpPr>
          <p:spPr>
            <a:xfrm>
              <a:off x="8053925" y="1036850"/>
              <a:ext cx="148200" cy="57000"/>
            </a:xfrm>
            <a:prstGeom prst="roundRect">
              <a:avLst>
                <a:gd name="adj" fmla="val 2671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8"/>
            <p:cNvSpPr/>
            <p:nvPr/>
          </p:nvSpPr>
          <p:spPr>
            <a:xfrm>
              <a:off x="8039463" y="1333125"/>
              <a:ext cx="173100" cy="216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8"/>
            <p:cNvSpPr/>
            <p:nvPr/>
          </p:nvSpPr>
          <p:spPr>
            <a:xfrm>
              <a:off x="8080925" y="944000"/>
              <a:ext cx="94200" cy="32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8"/>
            <p:cNvSpPr/>
            <p:nvPr/>
          </p:nvSpPr>
          <p:spPr>
            <a:xfrm>
              <a:off x="7819345" y="3792175"/>
              <a:ext cx="600200" cy="108275"/>
            </a:xfrm>
            <a:custGeom>
              <a:avLst/>
              <a:gdLst/>
              <a:ahLst/>
              <a:cxnLst/>
              <a:rect l="l" t="t" r="r" b="b"/>
              <a:pathLst>
                <a:path w="519" h="523" extrusionOk="0">
                  <a:moveTo>
                    <a:pt x="1" y="0"/>
                  </a:moveTo>
                  <a:lnTo>
                    <a:pt x="5" y="522"/>
                  </a:lnTo>
                  <a:cubicBezTo>
                    <a:pt x="25" y="518"/>
                    <a:pt x="49" y="513"/>
                    <a:pt x="68" y="513"/>
                  </a:cubicBezTo>
                  <a:lnTo>
                    <a:pt x="441" y="513"/>
                  </a:lnTo>
                  <a:cubicBezTo>
                    <a:pt x="465" y="513"/>
                    <a:pt x="489" y="518"/>
                    <a:pt x="513" y="522"/>
                  </a:cubicBezTo>
                  <a:lnTo>
                    <a:pt x="518"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796778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3"/>
        <p:cNvGrpSpPr/>
        <p:nvPr/>
      </p:nvGrpSpPr>
      <p:grpSpPr>
        <a:xfrm>
          <a:off x="0" y="0"/>
          <a:ext cx="0" cy="0"/>
          <a:chOff x="0" y="0"/>
          <a:chExt cx="0" cy="0"/>
        </a:xfrm>
      </p:grpSpPr>
      <p:sp>
        <p:nvSpPr>
          <p:cNvPr id="414" name="Google Shape;414;p9"/>
          <p:cNvSpPr/>
          <p:nvPr/>
        </p:nvSpPr>
        <p:spPr>
          <a:xfrm>
            <a:off x="215132" y="5923333"/>
            <a:ext cx="11775749" cy="336963"/>
          </a:xfrm>
          <a:custGeom>
            <a:avLst/>
            <a:gdLst/>
            <a:ahLst/>
            <a:cxnLst/>
            <a:rect l="l" t="t" r="r" b="b"/>
            <a:pathLst>
              <a:path w="43544" h="2997" extrusionOk="0">
                <a:moveTo>
                  <a:pt x="40578" y="97"/>
                </a:moveTo>
                <a:cubicBezTo>
                  <a:pt x="39626" y="97"/>
                  <a:pt x="38612" y="242"/>
                  <a:pt x="38087" y="242"/>
                </a:cubicBezTo>
                <a:lnTo>
                  <a:pt x="2487" y="242"/>
                </a:lnTo>
                <a:cubicBezTo>
                  <a:pt x="1935" y="315"/>
                  <a:pt x="1" y="1"/>
                  <a:pt x="35" y="2003"/>
                </a:cubicBezTo>
                <a:cubicBezTo>
                  <a:pt x="49" y="2888"/>
                  <a:pt x="1619" y="2996"/>
                  <a:pt x="2673" y="2996"/>
                </a:cubicBezTo>
                <a:cubicBezTo>
                  <a:pt x="3014" y="2996"/>
                  <a:pt x="3300" y="2985"/>
                  <a:pt x="3464" y="2985"/>
                </a:cubicBezTo>
                <a:cubicBezTo>
                  <a:pt x="11063" y="2985"/>
                  <a:pt x="18604" y="2763"/>
                  <a:pt x="26198" y="2763"/>
                </a:cubicBezTo>
                <a:cubicBezTo>
                  <a:pt x="28568" y="2763"/>
                  <a:pt x="30775" y="2741"/>
                  <a:pt x="33126" y="2741"/>
                </a:cubicBezTo>
                <a:cubicBezTo>
                  <a:pt x="34302" y="2741"/>
                  <a:pt x="35514" y="2746"/>
                  <a:pt x="36801" y="2763"/>
                </a:cubicBezTo>
                <a:cubicBezTo>
                  <a:pt x="37577" y="2773"/>
                  <a:pt x="38299" y="2785"/>
                  <a:pt x="38994" y="2785"/>
                </a:cubicBezTo>
                <a:cubicBezTo>
                  <a:pt x="39906" y="2785"/>
                  <a:pt x="40770" y="2764"/>
                  <a:pt x="41643" y="2690"/>
                </a:cubicBezTo>
                <a:cubicBezTo>
                  <a:pt x="42808" y="2593"/>
                  <a:pt x="43544" y="1582"/>
                  <a:pt x="42562" y="620"/>
                </a:cubicBezTo>
                <a:cubicBezTo>
                  <a:pt x="42190" y="208"/>
                  <a:pt x="41407" y="97"/>
                  <a:pt x="40578" y="97"/>
                </a:cubicBezTo>
                <a:close/>
              </a:path>
            </a:pathLst>
          </a:custGeom>
          <a:solidFill>
            <a:srgbClr val="EFD7D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5" name="Google Shape;415;p9"/>
          <p:cNvSpPr/>
          <p:nvPr/>
        </p:nvSpPr>
        <p:spPr>
          <a:xfrm rot="4899399">
            <a:off x="3654820" y="-1351614"/>
            <a:ext cx="4737265" cy="6982932"/>
          </a:xfrm>
          <a:custGeom>
            <a:avLst/>
            <a:gdLst/>
            <a:ahLst/>
            <a:cxnLst/>
            <a:rect l="l" t="t" r="r" b="b"/>
            <a:pathLst>
              <a:path w="2725" h="2940" extrusionOk="0">
                <a:moveTo>
                  <a:pt x="1656" y="1"/>
                </a:moveTo>
                <a:cubicBezTo>
                  <a:pt x="1373" y="1"/>
                  <a:pt x="1082" y="121"/>
                  <a:pt x="783" y="317"/>
                </a:cubicBezTo>
                <a:cubicBezTo>
                  <a:pt x="250" y="663"/>
                  <a:pt x="0" y="1127"/>
                  <a:pt x="104" y="1764"/>
                </a:cubicBezTo>
                <a:cubicBezTo>
                  <a:pt x="184" y="2270"/>
                  <a:pt x="549" y="2550"/>
                  <a:pt x="933" y="2819"/>
                </a:cubicBezTo>
                <a:cubicBezTo>
                  <a:pt x="1083" y="2903"/>
                  <a:pt x="1226" y="2940"/>
                  <a:pt x="1362" y="2940"/>
                </a:cubicBezTo>
                <a:cubicBezTo>
                  <a:pt x="1641" y="2940"/>
                  <a:pt x="1886" y="2783"/>
                  <a:pt x="2088" y="2558"/>
                </a:cubicBezTo>
                <a:cubicBezTo>
                  <a:pt x="2640" y="1940"/>
                  <a:pt x="2725" y="1204"/>
                  <a:pt x="2490" y="421"/>
                </a:cubicBezTo>
                <a:cubicBezTo>
                  <a:pt x="2222" y="125"/>
                  <a:pt x="1943" y="1"/>
                  <a:pt x="1656" y="1"/>
                </a:cubicBezTo>
                <a:close/>
              </a:path>
            </a:pathLst>
          </a:custGeom>
          <a:solidFill>
            <a:srgbClr val="FCEA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6" name="Google Shape;416;p9"/>
          <p:cNvGrpSpPr/>
          <p:nvPr/>
        </p:nvGrpSpPr>
        <p:grpSpPr>
          <a:xfrm>
            <a:off x="9950627" y="1193765"/>
            <a:ext cx="1634373" cy="4876888"/>
            <a:chOff x="7462859" y="635000"/>
            <a:chExt cx="1326314" cy="3958085"/>
          </a:xfrm>
        </p:grpSpPr>
        <p:grpSp>
          <p:nvGrpSpPr>
            <p:cNvPr id="417" name="Google Shape;417;p9"/>
            <p:cNvGrpSpPr/>
            <p:nvPr/>
          </p:nvGrpSpPr>
          <p:grpSpPr>
            <a:xfrm>
              <a:off x="7462859" y="635000"/>
              <a:ext cx="1326314" cy="3958085"/>
              <a:chOff x="-2405225" y="-1911776"/>
              <a:chExt cx="160150" cy="477926"/>
            </a:xfrm>
          </p:grpSpPr>
          <p:sp>
            <p:nvSpPr>
              <p:cNvPr id="418" name="Google Shape;418;p9"/>
              <p:cNvSpPr/>
              <p:nvPr/>
            </p:nvSpPr>
            <p:spPr>
              <a:xfrm>
                <a:off x="-2362775" y="-1826525"/>
                <a:ext cx="75250" cy="305250"/>
              </a:xfrm>
              <a:custGeom>
                <a:avLst/>
                <a:gdLst/>
                <a:ahLst/>
                <a:cxnLst/>
                <a:rect l="l" t="t" r="r" b="b"/>
                <a:pathLst>
                  <a:path w="3010" h="12210" extrusionOk="0">
                    <a:moveTo>
                      <a:pt x="915" y="1"/>
                    </a:moveTo>
                    <a:cubicBezTo>
                      <a:pt x="625" y="1"/>
                      <a:pt x="392" y="238"/>
                      <a:pt x="392" y="528"/>
                    </a:cubicBezTo>
                    <a:lnTo>
                      <a:pt x="1" y="12209"/>
                    </a:lnTo>
                    <a:lnTo>
                      <a:pt x="3009" y="12200"/>
                    </a:lnTo>
                    <a:lnTo>
                      <a:pt x="2584" y="528"/>
                    </a:lnTo>
                    <a:cubicBezTo>
                      <a:pt x="2584" y="238"/>
                      <a:pt x="2424" y="1"/>
                      <a:pt x="2134"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2355875" y="-1748650"/>
                <a:ext cx="60725" cy="19500"/>
              </a:xfrm>
              <a:custGeom>
                <a:avLst/>
                <a:gdLst/>
                <a:ahLst/>
                <a:cxnLst/>
                <a:rect l="l" t="t" r="r" b="b"/>
                <a:pathLst>
                  <a:path w="2429" h="780" extrusionOk="0">
                    <a:moveTo>
                      <a:pt x="29" y="1"/>
                    </a:moveTo>
                    <a:lnTo>
                      <a:pt x="0" y="780"/>
                    </a:lnTo>
                    <a:lnTo>
                      <a:pt x="2429" y="780"/>
                    </a:lnTo>
                    <a:lnTo>
                      <a:pt x="2400"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9"/>
              <p:cNvSpPr/>
              <p:nvPr/>
            </p:nvSpPr>
            <p:spPr>
              <a:xfrm>
                <a:off x="-2354075" y="-1792550"/>
                <a:ext cx="57000" cy="9825"/>
              </a:xfrm>
              <a:custGeom>
                <a:avLst/>
                <a:gdLst/>
                <a:ahLst/>
                <a:cxnLst/>
                <a:rect l="l" t="t" r="r" b="b"/>
                <a:pathLst>
                  <a:path w="2280" h="393" extrusionOk="0">
                    <a:moveTo>
                      <a:pt x="15" y="1"/>
                    </a:moveTo>
                    <a:lnTo>
                      <a:pt x="1" y="393"/>
                    </a:lnTo>
                    <a:lnTo>
                      <a:pt x="2279" y="393"/>
                    </a:lnTo>
                    <a:lnTo>
                      <a:pt x="2265"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9"/>
              <p:cNvSpPr/>
              <p:nvPr/>
            </p:nvSpPr>
            <p:spPr>
              <a:xfrm>
                <a:off x="-2362175" y="-1559525"/>
                <a:ext cx="73675" cy="19500"/>
              </a:xfrm>
              <a:custGeom>
                <a:avLst/>
                <a:gdLst/>
                <a:ahLst/>
                <a:cxnLst/>
                <a:rect l="l" t="t" r="r" b="b"/>
                <a:pathLst>
                  <a:path w="2947" h="780" extrusionOk="0">
                    <a:moveTo>
                      <a:pt x="25" y="1"/>
                    </a:moveTo>
                    <a:lnTo>
                      <a:pt x="1" y="780"/>
                    </a:lnTo>
                    <a:lnTo>
                      <a:pt x="2947" y="780"/>
                    </a:lnTo>
                    <a:lnTo>
                      <a:pt x="2918"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2339200" y="-1695075"/>
                <a:ext cx="25800" cy="101475"/>
              </a:xfrm>
              <a:custGeom>
                <a:avLst/>
                <a:gdLst/>
                <a:ahLst/>
                <a:cxnLst/>
                <a:rect l="l" t="t" r="r" b="b"/>
                <a:pathLst>
                  <a:path w="1032" h="4059" extrusionOk="0">
                    <a:moveTo>
                      <a:pt x="514" y="1"/>
                    </a:moveTo>
                    <a:cubicBezTo>
                      <a:pt x="228" y="1"/>
                      <a:pt x="1" y="228"/>
                      <a:pt x="1" y="513"/>
                    </a:cubicBezTo>
                    <a:lnTo>
                      <a:pt x="1" y="3551"/>
                    </a:lnTo>
                    <a:cubicBezTo>
                      <a:pt x="1" y="3832"/>
                      <a:pt x="228" y="4059"/>
                      <a:pt x="514" y="4059"/>
                    </a:cubicBezTo>
                    <a:lnTo>
                      <a:pt x="523" y="4059"/>
                    </a:lnTo>
                    <a:cubicBezTo>
                      <a:pt x="804" y="4059"/>
                      <a:pt x="1031" y="3832"/>
                      <a:pt x="1031" y="3551"/>
                    </a:cubicBezTo>
                    <a:lnTo>
                      <a:pt x="1031" y="513"/>
                    </a:lnTo>
                    <a:cubicBezTo>
                      <a:pt x="1031" y="228"/>
                      <a:pt x="804" y="1"/>
                      <a:pt x="523"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2405225" y="-1521550"/>
                <a:ext cx="160150" cy="87700"/>
              </a:xfrm>
              <a:custGeom>
                <a:avLst/>
                <a:gdLst/>
                <a:ahLst/>
                <a:cxnLst/>
                <a:rect l="l" t="t" r="r" b="b"/>
                <a:pathLst>
                  <a:path w="6406" h="3508" extrusionOk="0">
                    <a:moveTo>
                      <a:pt x="4698" y="1"/>
                    </a:moveTo>
                    <a:lnTo>
                      <a:pt x="1689" y="10"/>
                    </a:lnTo>
                    <a:cubicBezTo>
                      <a:pt x="1350" y="707"/>
                      <a:pt x="736" y="2710"/>
                      <a:pt x="1" y="3508"/>
                    </a:cubicBezTo>
                    <a:lnTo>
                      <a:pt x="369" y="3508"/>
                    </a:lnTo>
                    <a:lnTo>
                      <a:pt x="1660" y="3503"/>
                    </a:lnTo>
                    <a:cubicBezTo>
                      <a:pt x="1660" y="3503"/>
                      <a:pt x="1723" y="2637"/>
                      <a:pt x="2115" y="1994"/>
                    </a:cubicBezTo>
                    <a:cubicBezTo>
                      <a:pt x="2312" y="1673"/>
                      <a:pt x="2746" y="1511"/>
                      <a:pt x="3180" y="1511"/>
                    </a:cubicBezTo>
                    <a:cubicBezTo>
                      <a:pt x="3609" y="1511"/>
                      <a:pt x="4039" y="1669"/>
                      <a:pt x="4238" y="1989"/>
                    </a:cubicBezTo>
                    <a:cubicBezTo>
                      <a:pt x="4635" y="2632"/>
                      <a:pt x="4746" y="3488"/>
                      <a:pt x="4746" y="3488"/>
                    </a:cubicBezTo>
                    <a:lnTo>
                      <a:pt x="6038" y="3483"/>
                    </a:lnTo>
                    <a:lnTo>
                      <a:pt x="6405" y="3483"/>
                    </a:lnTo>
                    <a:cubicBezTo>
                      <a:pt x="5660" y="2690"/>
                      <a:pt x="5046" y="692"/>
                      <a:pt x="4698"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9"/>
              <p:cNvSpPr/>
              <p:nvPr/>
            </p:nvSpPr>
            <p:spPr>
              <a:xfrm>
                <a:off x="-2331200" y="-1831600"/>
                <a:ext cx="12350" cy="4250"/>
              </a:xfrm>
              <a:custGeom>
                <a:avLst/>
                <a:gdLst/>
                <a:ahLst/>
                <a:cxnLst/>
                <a:rect l="l" t="t" r="r" b="b"/>
                <a:pathLst>
                  <a:path w="494" h="170" extrusionOk="0">
                    <a:moveTo>
                      <a:pt x="489" y="1"/>
                    </a:moveTo>
                    <a:cubicBezTo>
                      <a:pt x="469" y="5"/>
                      <a:pt x="450" y="10"/>
                      <a:pt x="431" y="10"/>
                    </a:cubicBezTo>
                    <a:lnTo>
                      <a:pt x="58" y="10"/>
                    </a:lnTo>
                    <a:cubicBezTo>
                      <a:pt x="39" y="10"/>
                      <a:pt x="20" y="10"/>
                      <a:pt x="0" y="5"/>
                    </a:cubicBezTo>
                    <a:lnTo>
                      <a:pt x="0" y="170"/>
                    </a:lnTo>
                    <a:lnTo>
                      <a:pt x="494" y="170"/>
                    </a:lnTo>
                    <a:cubicBezTo>
                      <a:pt x="489" y="102"/>
                      <a:pt x="489" y="44"/>
                      <a:pt x="489"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2331575" y="-1856375"/>
                <a:ext cx="12975" cy="13075"/>
              </a:xfrm>
              <a:custGeom>
                <a:avLst/>
                <a:gdLst/>
                <a:ahLst/>
                <a:cxnLst/>
                <a:rect l="l" t="t" r="r" b="b"/>
                <a:pathLst>
                  <a:path w="519" h="523" extrusionOk="0">
                    <a:moveTo>
                      <a:pt x="1" y="0"/>
                    </a:moveTo>
                    <a:lnTo>
                      <a:pt x="5" y="522"/>
                    </a:lnTo>
                    <a:cubicBezTo>
                      <a:pt x="25" y="518"/>
                      <a:pt x="49" y="513"/>
                      <a:pt x="68" y="513"/>
                    </a:cubicBezTo>
                    <a:lnTo>
                      <a:pt x="441" y="513"/>
                    </a:lnTo>
                    <a:cubicBezTo>
                      <a:pt x="465" y="513"/>
                      <a:pt x="489" y="518"/>
                      <a:pt x="513" y="522"/>
                    </a:cubicBezTo>
                    <a:lnTo>
                      <a:pt x="518"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2334000" y="-1870775"/>
                <a:ext cx="17700" cy="7525"/>
              </a:xfrm>
              <a:custGeom>
                <a:avLst/>
                <a:gdLst/>
                <a:ahLst/>
                <a:cxnLst/>
                <a:rect l="l" t="t" r="r" b="b"/>
                <a:pathLst>
                  <a:path w="708" h="301" extrusionOk="0">
                    <a:moveTo>
                      <a:pt x="165" y="0"/>
                    </a:moveTo>
                    <a:lnTo>
                      <a:pt x="1" y="300"/>
                    </a:lnTo>
                    <a:lnTo>
                      <a:pt x="707" y="300"/>
                    </a:lnTo>
                    <a:lnTo>
                      <a:pt x="547" y="5"/>
                    </a:lnTo>
                    <a:cubicBezTo>
                      <a:pt x="538" y="10"/>
                      <a:pt x="523" y="15"/>
                      <a:pt x="514" y="15"/>
                    </a:cubicBezTo>
                    <a:lnTo>
                      <a:pt x="214" y="15"/>
                    </a:lnTo>
                    <a:cubicBezTo>
                      <a:pt x="194" y="15"/>
                      <a:pt x="180" y="10"/>
                      <a:pt x="165" y="0"/>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2334100" y="-1863050"/>
                <a:ext cx="25" cy="150"/>
              </a:xfrm>
              <a:custGeom>
                <a:avLst/>
                <a:gdLst/>
                <a:ahLst/>
                <a:cxnLst/>
                <a:rect l="l" t="t" r="r" b="b"/>
                <a:pathLst>
                  <a:path w="1" h="6" extrusionOk="0">
                    <a:moveTo>
                      <a:pt x="0" y="6"/>
                    </a:moveTo>
                    <a:lnTo>
                      <a:pt x="0" y="6"/>
                    </a:lnTo>
                    <a:lnTo>
                      <a:pt x="0" y="1"/>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2335325" y="-1827375"/>
                <a:ext cx="4150" cy="2575"/>
              </a:xfrm>
              <a:custGeom>
                <a:avLst/>
                <a:gdLst/>
                <a:ahLst/>
                <a:cxnLst/>
                <a:rect l="l" t="t" r="r" b="b"/>
                <a:pathLst>
                  <a:path w="166" h="103" extrusionOk="0">
                    <a:moveTo>
                      <a:pt x="68" y="1"/>
                    </a:moveTo>
                    <a:cubicBezTo>
                      <a:pt x="1" y="1"/>
                      <a:pt x="1" y="102"/>
                      <a:pt x="68" y="102"/>
                    </a:cubicBezTo>
                    <a:lnTo>
                      <a:pt x="165" y="102"/>
                    </a:lnTo>
                    <a:lnTo>
                      <a:pt x="165" y="1"/>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2318875" y="-1827375"/>
                <a:ext cx="4500" cy="2575"/>
              </a:xfrm>
              <a:custGeom>
                <a:avLst/>
                <a:gdLst/>
                <a:ahLst/>
                <a:cxnLst/>
                <a:rect l="l" t="t" r="r" b="b"/>
                <a:pathLst>
                  <a:path w="180" h="103" extrusionOk="0">
                    <a:moveTo>
                      <a:pt x="116" y="1"/>
                    </a:moveTo>
                    <a:cubicBezTo>
                      <a:pt x="115" y="1"/>
                      <a:pt x="113" y="1"/>
                      <a:pt x="112" y="1"/>
                    </a:cubicBezTo>
                    <a:lnTo>
                      <a:pt x="1" y="1"/>
                    </a:lnTo>
                    <a:lnTo>
                      <a:pt x="1" y="102"/>
                    </a:lnTo>
                    <a:lnTo>
                      <a:pt x="112" y="102"/>
                    </a:lnTo>
                    <a:cubicBezTo>
                      <a:pt x="178" y="102"/>
                      <a:pt x="179" y="1"/>
                      <a:pt x="116"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2331200" y="-1827375"/>
                <a:ext cx="12225" cy="2575"/>
              </a:xfrm>
              <a:custGeom>
                <a:avLst/>
                <a:gdLst/>
                <a:ahLst/>
                <a:cxnLst/>
                <a:rect l="l" t="t" r="r" b="b"/>
                <a:pathLst>
                  <a:path w="489" h="103" extrusionOk="0">
                    <a:moveTo>
                      <a:pt x="0" y="1"/>
                    </a:moveTo>
                    <a:lnTo>
                      <a:pt x="0" y="102"/>
                    </a:lnTo>
                    <a:lnTo>
                      <a:pt x="489" y="102"/>
                    </a:lnTo>
                    <a:cubicBezTo>
                      <a:pt x="489" y="64"/>
                      <a:pt x="489" y="30"/>
                      <a:pt x="489"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2334100" y="-1862925"/>
                <a:ext cx="2550" cy="6450"/>
              </a:xfrm>
              <a:custGeom>
                <a:avLst/>
                <a:gdLst/>
                <a:ahLst/>
                <a:cxnLst/>
                <a:rect l="l" t="t" r="r" b="b"/>
                <a:pathLst>
                  <a:path w="102" h="258" extrusionOk="0">
                    <a:moveTo>
                      <a:pt x="0" y="1"/>
                    </a:moveTo>
                    <a:lnTo>
                      <a:pt x="0" y="170"/>
                    </a:lnTo>
                    <a:cubicBezTo>
                      <a:pt x="0" y="218"/>
                      <a:pt x="39" y="257"/>
                      <a:pt x="92" y="257"/>
                    </a:cubicBezTo>
                    <a:lnTo>
                      <a:pt x="102" y="257"/>
                    </a:lnTo>
                    <a:lnTo>
                      <a:pt x="102" y="243"/>
                    </a:lnTo>
                    <a:lnTo>
                      <a:pt x="73" y="175"/>
                    </a:lnTo>
                    <a:lnTo>
                      <a:pt x="15" y="40"/>
                    </a:lnTo>
                    <a:lnTo>
                      <a:pt x="0"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2334100" y="-1863275"/>
                <a:ext cx="250" cy="250"/>
              </a:xfrm>
              <a:custGeom>
                <a:avLst/>
                <a:gdLst/>
                <a:ahLst/>
                <a:cxnLst/>
                <a:rect l="l" t="t" r="r" b="b"/>
                <a:pathLst>
                  <a:path w="10" h="10" extrusionOk="0">
                    <a:moveTo>
                      <a:pt x="0" y="0"/>
                    </a:moveTo>
                    <a:lnTo>
                      <a:pt x="0" y="10"/>
                    </a:lnTo>
                    <a:lnTo>
                      <a:pt x="10"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2318625" y="-1863275"/>
                <a:ext cx="2675" cy="6925"/>
              </a:xfrm>
              <a:custGeom>
                <a:avLst/>
                <a:gdLst/>
                <a:ahLst/>
                <a:cxnLst/>
                <a:rect l="l" t="t" r="r" b="b"/>
                <a:pathLst>
                  <a:path w="107" h="277" extrusionOk="0">
                    <a:moveTo>
                      <a:pt x="97" y="0"/>
                    </a:moveTo>
                    <a:lnTo>
                      <a:pt x="102" y="15"/>
                    </a:lnTo>
                    <a:lnTo>
                      <a:pt x="58" y="121"/>
                    </a:lnTo>
                    <a:lnTo>
                      <a:pt x="29" y="189"/>
                    </a:lnTo>
                    <a:lnTo>
                      <a:pt x="0" y="261"/>
                    </a:lnTo>
                    <a:lnTo>
                      <a:pt x="0" y="276"/>
                    </a:lnTo>
                    <a:lnTo>
                      <a:pt x="20" y="276"/>
                    </a:lnTo>
                    <a:cubicBezTo>
                      <a:pt x="68" y="276"/>
                      <a:pt x="107" y="232"/>
                      <a:pt x="107" y="184"/>
                    </a:cubicBezTo>
                    <a:lnTo>
                      <a:pt x="107"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2334100" y="-1863275"/>
                <a:ext cx="18025" cy="3050"/>
              </a:xfrm>
              <a:custGeom>
                <a:avLst/>
                <a:gdLst/>
                <a:ahLst/>
                <a:cxnLst/>
                <a:rect l="l" t="t" r="r" b="b"/>
                <a:pathLst>
                  <a:path w="721" h="122" extrusionOk="0">
                    <a:moveTo>
                      <a:pt x="10" y="0"/>
                    </a:moveTo>
                    <a:lnTo>
                      <a:pt x="0" y="10"/>
                    </a:lnTo>
                    <a:lnTo>
                      <a:pt x="0" y="15"/>
                    </a:lnTo>
                    <a:lnTo>
                      <a:pt x="15" y="54"/>
                    </a:lnTo>
                    <a:lnTo>
                      <a:pt x="705" y="54"/>
                    </a:lnTo>
                    <a:lnTo>
                      <a:pt x="721" y="15"/>
                    </a:lnTo>
                    <a:lnTo>
                      <a:pt x="716" y="0"/>
                    </a:lnTo>
                    <a:close/>
                    <a:moveTo>
                      <a:pt x="705" y="54"/>
                    </a:moveTo>
                    <a:lnTo>
                      <a:pt x="677" y="121"/>
                    </a:lnTo>
                    <a:lnTo>
                      <a:pt x="706" y="54"/>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2332300" y="-1858575"/>
                <a:ext cx="14425" cy="2225"/>
              </a:xfrm>
              <a:custGeom>
                <a:avLst/>
                <a:gdLst/>
                <a:ahLst/>
                <a:cxnLst/>
                <a:rect l="l" t="t" r="r" b="b"/>
                <a:pathLst>
                  <a:path w="577" h="89" extrusionOk="0">
                    <a:moveTo>
                      <a:pt x="1" y="1"/>
                    </a:moveTo>
                    <a:lnTo>
                      <a:pt x="30" y="73"/>
                    </a:lnTo>
                    <a:lnTo>
                      <a:pt x="30" y="88"/>
                    </a:lnTo>
                    <a:lnTo>
                      <a:pt x="547" y="88"/>
                    </a:lnTo>
                    <a:lnTo>
                      <a:pt x="547" y="73"/>
                    </a:lnTo>
                    <a:lnTo>
                      <a:pt x="576"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2317900" y="-1860250"/>
                <a:ext cx="750" cy="1700"/>
              </a:xfrm>
              <a:custGeom>
                <a:avLst/>
                <a:gdLst/>
                <a:ahLst/>
                <a:cxnLst/>
                <a:rect l="l" t="t" r="r" b="b"/>
                <a:pathLst>
                  <a:path w="30" h="68" extrusionOk="0">
                    <a:moveTo>
                      <a:pt x="29" y="0"/>
                    </a:moveTo>
                    <a:lnTo>
                      <a:pt x="0" y="68"/>
                    </a:lnTo>
                    <a:lnTo>
                      <a:pt x="0" y="68"/>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2333750" y="-1861950"/>
                <a:ext cx="1475" cy="3400"/>
              </a:xfrm>
              <a:custGeom>
                <a:avLst/>
                <a:gdLst/>
                <a:ahLst/>
                <a:cxnLst/>
                <a:rect l="l" t="t" r="r" b="b"/>
                <a:pathLst>
                  <a:path w="59" h="136" extrusionOk="0">
                    <a:moveTo>
                      <a:pt x="59" y="136"/>
                    </a:moveTo>
                    <a:lnTo>
                      <a:pt x="59" y="136"/>
                    </a:lnTo>
                    <a:lnTo>
                      <a:pt x="1"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2333750" y="-1861950"/>
                <a:ext cx="17325" cy="3400"/>
              </a:xfrm>
              <a:custGeom>
                <a:avLst/>
                <a:gdLst/>
                <a:ahLst/>
                <a:cxnLst/>
                <a:rect l="l" t="t" r="r" b="b"/>
                <a:pathLst>
                  <a:path w="693" h="136" extrusionOk="0">
                    <a:moveTo>
                      <a:pt x="1" y="1"/>
                    </a:moveTo>
                    <a:lnTo>
                      <a:pt x="59" y="136"/>
                    </a:lnTo>
                    <a:lnTo>
                      <a:pt x="634" y="136"/>
                    </a:lnTo>
                    <a:lnTo>
                      <a:pt x="663" y="68"/>
                    </a:lnTo>
                    <a:lnTo>
                      <a:pt x="692"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2330600" y="-1874275"/>
                <a:ext cx="12125" cy="3650"/>
              </a:xfrm>
              <a:custGeom>
                <a:avLst/>
                <a:gdLst/>
                <a:ahLst/>
                <a:cxnLst/>
                <a:rect l="l" t="t" r="r" b="b"/>
                <a:pathLst>
                  <a:path w="485" h="146" extrusionOk="0">
                    <a:moveTo>
                      <a:pt x="78" y="0"/>
                    </a:moveTo>
                    <a:cubicBezTo>
                      <a:pt x="34" y="0"/>
                      <a:pt x="0" y="34"/>
                      <a:pt x="0" y="78"/>
                    </a:cubicBezTo>
                    <a:cubicBezTo>
                      <a:pt x="0" y="102"/>
                      <a:pt x="15" y="126"/>
                      <a:pt x="34" y="140"/>
                    </a:cubicBezTo>
                    <a:lnTo>
                      <a:pt x="34" y="136"/>
                    </a:lnTo>
                    <a:lnTo>
                      <a:pt x="407" y="136"/>
                    </a:lnTo>
                    <a:lnTo>
                      <a:pt x="411" y="145"/>
                    </a:lnTo>
                    <a:cubicBezTo>
                      <a:pt x="484" y="107"/>
                      <a:pt x="455" y="0"/>
                      <a:pt x="378" y="0"/>
                    </a:cubicBezTo>
                    <a:lnTo>
                      <a:pt x="271" y="0"/>
                    </a:lnTo>
                    <a:lnTo>
                      <a:pt x="271" y="39"/>
                    </a:lnTo>
                    <a:lnTo>
                      <a:pt x="199" y="39"/>
                    </a:lnTo>
                    <a:lnTo>
                      <a:pt x="199" y="0"/>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2329750" y="-1870900"/>
                <a:ext cx="9450" cy="500"/>
              </a:xfrm>
              <a:custGeom>
                <a:avLst/>
                <a:gdLst/>
                <a:ahLst/>
                <a:cxnLst/>
                <a:rect l="l" t="t" r="r" b="b"/>
                <a:pathLst>
                  <a:path w="378" h="20" extrusionOk="0">
                    <a:moveTo>
                      <a:pt x="0" y="1"/>
                    </a:moveTo>
                    <a:lnTo>
                      <a:pt x="0" y="5"/>
                    </a:lnTo>
                    <a:cubicBezTo>
                      <a:pt x="15" y="15"/>
                      <a:pt x="29" y="20"/>
                      <a:pt x="49" y="20"/>
                    </a:cubicBezTo>
                    <a:lnTo>
                      <a:pt x="344" y="20"/>
                    </a:lnTo>
                    <a:cubicBezTo>
                      <a:pt x="353" y="20"/>
                      <a:pt x="368" y="15"/>
                      <a:pt x="377" y="10"/>
                    </a:cubicBezTo>
                    <a:lnTo>
                      <a:pt x="373" y="1"/>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2325650" y="-1911776"/>
                <a:ext cx="1851" cy="39698"/>
              </a:xfrm>
              <a:custGeom>
                <a:avLst/>
                <a:gdLst/>
                <a:ahLst/>
                <a:cxnLst/>
                <a:rect l="l" t="t" r="r" b="b"/>
                <a:pathLst>
                  <a:path w="74" h="1501" extrusionOk="0">
                    <a:moveTo>
                      <a:pt x="1" y="1"/>
                    </a:moveTo>
                    <a:lnTo>
                      <a:pt x="1" y="1500"/>
                    </a:lnTo>
                    <a:lnTo>
                      <a:pt x="73" y="1500"/>
                    </a:lnTo>
                    <a:lnTo>
                      <a:pt x="73" y="1"/>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2325650" y="-1874275"/>
                <a:ext cx="1850" cy="850"/>
              </a:xfrm>
              <a:custGeom>
                <a:avLst/>
                <a:gdLst/>
                <a:ahLst/>
                <a:cxnLst/>
                <a:rect l="l" t="t" r="r" b="b"/>
                <a:pathLst>
                  <a:path w="74" h="34" extrusionOk="0">
                    <a:moveTo>
                      <a:pt x="1" y="0"/>
                    </a:moveTo>
                    <a:lnTo>
                      <a:pt x="1" y="34"/>
                    </a:lnTo>
                    <a:lnTo>
                      <a:pt x="73" y="34"/>
                    </a:lnTo>
                    <a:lnTo>
                      <a:pt x="73" y="0"/>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2319000" y="-1843325"/>
                <a:ext cx="6325" cy="11750"/>
              </a:xfrm>
              <a:custGeom>
                <a:avLst/>
                <a:gdLst/>
                <a:ahLst/>
                <a:cxnLst/>
                <a:rect l="l" t="t" r="r" b="b"/>
                <a:pathLst>
                  <a:path w="253" h="470" extrusionOk="0">
                    <a:moveTo>
                      <a:pt x="10" y="0"/>
                    </a:moveTo>
                    <a:lnTo>
                      <a:pt x="6" y="373"/>
                    </a:lnTo>
                    <a:cubicBezTo>
                      <a:pt x="6" y="373"/>
                      <a:pt x="1" y="407"/>
                      <a:pt x="1" y="470"/>
                    </a:cubicBezTo>
                    <a:cubicBezTo>
                      <a:pt x="247" y="416"/>
                      <a:pt x="252" y="63"/>
                      <a:pt x="10"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2337750" y="-1843325"/>
                <a:ext cx="6575" cy="11875"/>
              </a:xfrm>
              <a:custGeom>
                <a:avLst/>
                <a:gdLst/>
                <a:ahLst/>
                <a:cxnLst/>
                <a:rect l="l" t="t" r="r" b="b"/>
                <a:pathLst>
                  <a:path w="263" h="475" extrusionOk="0">
                    <a:moveTo>
                      <a:pt x="252" y="0"/>
                    </a:moveTo>
                    <a:cubicBezTo>
                      <a:pt x="1" y="58"/>
                      <a:pt x="6" y="421"/>
                      <a:pt x="262" y="474"/>
                    </a:cubicBezTo>
                    <a:lnTo>
                      <a:pt x="262" y="373"/>
                    </a:lnTo>
                    <a:lnTo>
                      <a:pt x="252"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2331200" y="-1843575"/>
                <a:ext cx="12350" cy="12250"/>
              </a:xfrm>
              <a:custGeom>
                <a:avLst/>
                <a:gdLst/>
                <a:ahLst/>
                <a:cxnLst/>
                <a:rect l="l" t="t" r="r" b="b"/>
                <a:pathLst>
                  <a:path w="494" h="490" extrusionOk="0">
                    <a:moveTo>
                      <a:pt x="58" y="1"/>
                    </a:moveTo>
                    <a:cubicBezTo>
                      <a:pt x="39" y="1"/>
                      <a:pt x="20" y="6"/>
                      <a:pt x="0" y="10"/>
                    </a:cubicBezTo>
                    <a:lnTo>
                      <a:pt x="5" y="383"/>
                    </a:lnTo>
                    <a:lnTo>
                      <a:pt x="5" y="484"/>
                    </a:lnTo>
                    <a:cubicBezTo>
                      <a:pt x="20" y="489"/>
                      <a:pt x="39" y="489"/>
                      <a:pt x="58" y="489"/>
                    </a:cubicBezTo>
                    <a:lnTo>
                      <a:pt x="426" y="489"/>
                    </a:lnTo>
                    <a:cubicBezTo>
                      <a:pt x="445" y="489"/>
                      <a:pt x="469" y="484"/>
                      <a:pt x="489" y="480"/>
                    </a:cubicBezTo>
                    <a:lnTo>
                      <a:pt x="489" y="383"/>
                    </a:lnTo>
                    <a:lnTo>
                      <a:pt x="494" y="10"/>
                    </a:lnTo>
                    <a:cubicBezTo>
                      <a:pt x="469" y="6"/>
                      <a:pt x="445" y="1"/>
                      <a:pt x="426"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6" name="Google Shape;446;p9"/>
            <p:cNvSpPr/>
            <p:nvPr/>
          </p:nvSpPr>
          <p:spPr>
            <a:xfrm>
              <a:off x="8034813" y="1197800"/>
              <a:ext cx="182400" cy="1032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a:off x="8053925" y="1036850"/>
              <a:ext cx="148200" cy="57000"/>
            </a:xfrm>
            <a:prstGeom prst="roundRect">
              <a:avLst>
                <a:gd name="adj" fmla="val 2671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8039463" y="1333125"/>
              <a:ext cx="173100" cy="216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8080925" y="944000"/>
              <a:ext cx="94200" cy="32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7819345" y="3792175"/>
              <a:ext cx="600200" cy="108275"/>
            </a:xfrm>
            <a:custGeom>
              <a:avLst/>
              <a:gdLst/>
              <a:ahLst/>
              <a:cxnLst/>
              <a:rect l="l" t="t" r="r" b="b"/>
              <a:pathLst>
                <a:path w="519" h="523" extrusionOk="0">
                  <a:moveTo>
                    <a:pt x="1" y="0"/>
                  </a:moveTo>
                  <a:lnTo>
                    <a:pt x="5" y="522"/>
                  </a:lnTo>
                  <a:cubicBezTo>
                    <a:pt x="25" y="518"/>
                    <a:pt x="49" y="513"/>
                    <a:pt x="68" y="513"/>
                  </a:cubicBezTo>
                  <a:lnTo>
                    <a:pt x="441" y="513"/>
                  </a:lnTo>
                  <a:cubicBezTo>
                    <a:pt x="465" y="513"/>
                    <a:pt x="489" y="518"/>
                    <a:pt x="513" y="522"/>
                  </a:cubicBezTo>
                  <a:lnTo>
                    <a:pt x="518"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1" name="Google Shape;451;p9"/>
          <p:cNvGrpSpPr/>
          <p:nvPr/>
        </p:nvGrpSpPr>
        <p:grpSpPr>
          <a:xfrm>
            <a:off x="136109" y="2083835"/>
            <a:ext cx="2380468" cy="4001008"/>
            <a:chOff x="-3487875" y="-1884325"/>
            <a:chExt cx="252400" cy="424225"/>
          </a:xfrm>
        </p:grpSpPr>
        <p:sp>
          <p:nvSpPr>
            <p:cNvPr id="452" name="Google Shape;452;p9"/>
            <p:cNvSpPr/>
            <p:nvPr/>
          </p:nvSpPr>
          <p:spPr>
            <a:xfrm>
              <a:off x="-3405525" y="-1829775"/>
              <a:ext cx="84075" cy="369675"/>
            </a:xfrm>
            <a:custGeom>
              <a:avLst/>
              <a:gdLst/>
              <a:ahLst/>
              <a:cxnLst/>
              <a:rect l="l" t="t" r="r" b="b"/>
              <a:pathLst>
                <a:path w="3363" h="14787" extrusionOk="0">
                  <a:moveTo>
                    <a:pt x="746" y="0"/>
                  </a:moveTo>
                  <a:cubicBezTo>
                    <a:pt x="335" y="0"/>
                    <a:pt x="1" y="334"/>
                    <a:pt x="1" y="750"/>
                  </a:cubicBezTo>
                  <a:lnTo>
                    <a:pt x="1" y="14782"/>
                  </a:lnTo>
                  <a:lnTo>
                    <a:pt x="3363" y="14787"/>
                  </a:lnTo>
                  <a:lnTo>
                    <a:pt x="3363" y="750"/>
                  </a:lnTo>
                  <a:cubicBezTo>
                    <a:pt x="3363" y="334"/>
                    <a:pt x="3029" y="0"/>
                    <a:pt x="2613"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3405525" y="-1490100"/>
              <a:ext cx="84075" cy="30000"/>
            </a:xfrm>
            <a:custGeom>
              <a:avLst/>
              <a:gdLst/>
              <a:ahLst/>
              <a:cxnLst/>
              <a:rect l="l" t="t" r="r" b="b"/>
              <a:pathLst>
                <a:path w="3363" h="1200" extrusionOk="0">
                  <a:moveTo>
                    <a:pt x="1" y="0"/>
                  </a:moveTo>
                  <a:lnTo>
                    <a:pt x="1" y="1200"/>
                  </a:lnTo>
                  <a:lnTo>
                    <a:pt x="3363" y="1200"/>
                  </a:lnTo>
                  <a:lnTo>
                    <a:pt x="3363" y="0"/>
                  </a:ln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3405525" y="-1672950"/>
              <a:ext cx="84075" cy="29900"/>
            </a:xfrm>
            <a:custGeom>
              <a:avLst/>
              <a:gdLst/>
              <a:ahLst/>
              <a:cxnLst/>
              <a:rect l="l" t="t" r="r" b="b"/>
              <a:pathLst>
                <a:path w="3363" h="1196" extrusionOk="0">
                  <a:moveTo>
                    <a:pt x="1" y="1"/>
                  </a:moveTo>
                  <a:lnTo>
                    <a:pt x="1" y="1196"/>
                  </a:lnTo>
                  <a:lnTo>
                    <a:pt x="3363" y="1196"/>
                  </a:lnTo>
                  <a:lnTo>
                    <a:pt x="3363" y="1"/>
                  </a:ln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3373225" y="-1624450"/>
              <a:ext cx="25650" cy="102800"/>
            </a:xfrm>
            <a:custGeom>
              <a:avLst/>
              <a:gdLst/>
              <a:ahLst/>
              <a:cxnLst/>
              <a:rect l="l" t="t" r="r" b="b"/>
              <a:pathLst>
                <a:path w="1026" h="4112" extrusionOk="0">
                  <a:moveTo>
                    <a:pt x="513" y="0"/>
                  </a:moveTo>
                  <a:cubicBezTo>
                    <a:pt x="228" y="0"/>
                    <a:pt x="0" y="228"/>
                    <a:pt x="0" y="513"/>
                  </a:cubicBezTo>
                  <a:lnTo>
                    <a:pt x="0" y="3594"/>
                  </a:lnTo>
                  <a:cubicBezTo>
                    <a:pt x="0" y="3880"/>
                    <a:pt x="228" y="4112"/>
                    <a:pt x="513" y="4112"/>
                  </a:cubicBezTo>
                  <a:cubicBezTo>
                    <a:pt x="799" y="4112"/>
                    <a:pt x="1026" y="3880"/>
                    <a:pt x="1026" y="3594"/>
                  </a:cubicBezTo>
                  <a:lnTo>
                    <a:pt x="1026" y="513"/>
                  </a:lnTo>
                  <a:cubicBezTo>
                    <a:pt x="1026" y="228"/>
                    <a:pt x="799" y="0"/>
                    <a:pt x="51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3419050" y="-1860025"/>
              <a:ext cx="112725" cy="52025"/>
            </a:xfrm>
            <a:custGeom>
              <a:avLst/>
              <a:gdLst/>
              <a:ahLst/>
              <a:cxnLst/>
              <a:rect l="l" t="t" r="r" b="b"/>
              <a:pathLst>
                <a:path w="4509" h="2081" extrusionOk="0">
                  <a:moveTo>
                    <a:pt x="1611" y="1"/>
                  </a:moveTo>
                  <a:cubicBezTo>
                    <a:pt x="1553" y="238"/>
                    <a:pt x="1456" y="460"/>
                    <a:pt x="1335" y="673"/>
                  </a:cubicBezTo>
                  <a:cubicBezTo>
                    <a:pt x="997" y="1263"/>
                    <a:pt x="484" y="1655"/>
                    <a:pt x="0" y="1757"/>
                  </a:cubicBezTo>
                  <a:lnTo>
                    <a:pt x="0" y="2081"/>
                  </a:lnTo>
                  <a:lnTo>
                    <a:pt x="4508" y="2081"/>
                  </a:lnTo>
                  <a:lnTo>
                    <a:pt x="4508" y="1723"/>
                  </a:lnTo>
                  <a:cubicBezTo>
                    <a:pt x="4015" y="1641"/>
                    <a:pt x="3483" y="1239"/>
                    <a:pt x="3130" y="635"/>
                  </a:cubicBezTo>
                  <a:cubicBezTo>
                    <a:pt x="3014" y="436"/>
                    <a:pt x="2927" y="223"/>
                    <a:pt x="2869" y="1"/>
                  </a:cubicBez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3384100" y="-1884325"/>
              <a:ext cx="42825" cy="35825"/>
            </a:xfrm>
            <a:custGeom>
              <a:avLst/>
              <a:gdLst/>
              <a:ahLst/>
              <a:cxnLst/>
              <a:rect l="l" t="t" r="r" b="b"/>
              <a:pathLst>
                <a:path w="1713" h="1433" extrusionOk="0">
                  <a:moveTo>
                    <a:pt x="856" y="1"/>
                  </a:moveTo>
                  <a:cubicBezTo>
                    <a:pt x="798" y="1"/>
                    <a:pt x="740" y="30"/>
                    <a:pt x="711" y="78"/>
                  </a:cubicBezTo>
                  <a:cubicBezTo>
                    <a:pt x="469" y="470"/>
                    <a:pt x="0" y="823"/>
                    <a:pt x="0" y="1108"/>
                  </a:cubicBezTo>
                  <a:cubicBezTo>
                    <a:pt x="0" y="1224"/>
                    <a:pt x="34" y="1336"/>
                    <a:pt x="97" y="1432"/>
                  </a:cubicBezTo>
                  <a:lnTo>
                    <a:pt x="1616" y="1432"/>
                  </a:lnTo>
                  <a:cubicBezTo>
                    <a:pt x="1679" y="1336"/>
                    <a:pt x="1708" y="1224"/>
                    <a:pt x="1712" y="1108"/>
                  </a:cubicBezTo>
                  <a:cubicBezTo>
                    <a:pt x="1712" y="823"/>
                    <a:pt x="1243" y="470"/>
                    <a:pt x="1001" y="78"/>
                  </a:cubicBezTo>
                  <a:cubicBezTo>
                    <a:pt x="968" y="30"/>
                    <a:pt x="914" y="1"/>
                    <a:pt x="856" y="1"/>
                  </a:cubicBez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3431750" y="-1814800"/>
              <a:ext cx="137750" cy="10800"/>
            </a:xfrm>
            <a:custGeom>
              <a:avLst/>
              <a:gdLst/>
              <a:ahLst/>
              <a:cxnLst/>
              <a:rect l="l" t="t" r="r" b="b"/>
              <a:pathLst>
                <a:path w="5510" h="432" extrusionOk="0">
                  <a:moveTo>
                    <a:pt x="0" y="1"/>
                  </a:moveTo>
                  <a:lnTo>
                    <a:pt x="0" y="431"/>
                  </a:lnTo>
                  <a:lnTo>
                    <a:pt x="5510" y="431"/>
                  </a:lnTo>
                  <a:lnTo>
                    <a:pt x="5510" y="1"/>
                  </a:ln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458350" y="-1823975"/>
              <a:ext cx="193375" cy="191875"/>
            </a:xfrm>
            <a:custGeom>
              <a:avLst/>
              <a:gdLst/>
              <a:ahLst/>
              <a:cxnLst/>
              <a:rect l="l" t="t" r="r" b="b"/>
              <a:pathLst>
                <a:path w="7735" h="7675" extrusionOk="0">
                  <a:moveTo>
                    <a:pt x="110" y="0"/>
                  </a:moveTo>
                  <a:cubicBezTo>
                    <a:pt x="51" y="0"/>
                    <a:pt x="1" y="74"/>
                    <a:pt x="53" y="131"/>
                  </a:cubicBezTo>
                  <a:lnTo>
                    <a:pt x="7580" y="7653"/>
                  </a:lnTo>
                  <a:cubicBezTo>
                    <a:pt x="7595" y="7668"/>
                    <a:pt x="7613" y="7675"/>
                    <a:pt x="7630" y="7675"/>
                  </a:cubicBezTo>
                  <a:cubicBezTo>
                    <a:pt x="7686" y="7675"/>
                    <a:pt x="7735" y="7602"/>
                    <a:pt x="7686" y="7546"/>
                  </a:cubicBezTo>
                  <a:lnTo>
                    <a:pt x="160" y="20"/>
                  </a:lnTo>
                  <a:cubicBezTo>
                    <a:pt x="144" y="6"/>
                    <a:pt x="127" y="0"/>
                    <a:pt x="11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3458600" y="-1825075"/>
              <a:ext cx="194000" cy="194000"/>
            </a:xfrm>
            <a:custGeom>
              <a:avLst/>
              <a:gdLst/>
              <a:ahLst/>
              <a:cxnLst/>
              <a:rect l="l" t="t" r="r" b="b"/>
              <a:pathLst>
                <a:path w="7760" h="7760" extrusionOk="0">
                  <a:moveTo>
                    <a:pt x="117" y="78"/>
                  </a:moveTo>
                  <a:cubicBezTo>
                    <a:pt x="126" y="78"/>
                    <a:pt x="136" y="83"/>
                    <a:pt x="146" y="93"/>
                  </a:cubicBezTo>
                  <a:lnTo>
                    <a:pt x="7672" y="7619"/>
                  </a:lnTo>
                  <a:cubicBezTo>
                    <a:pt x="7698" y="7645"/>
                    <a:pt x="7672" y="7683"/>
                    <a:pt x="7641" y="7683"/>
                  </a:cubicBezTo>
                  <a:cubicBezTo>
                    <a:pt x="7632" y="7683"/>
                    <a:pt x="7623" y="7680"/>
                    <a:pt x="7614" y="7672"/>
                  </a:cubicBezTo>
                  <a:lnTo>
                    <a:pt x="92" y="146"/>
                  </a:lnTo>
                  <a:cubicBezTo>
                    <a:pt x="73" y="131"/>
                    <a:pt x="73" y="107"/>
                    <a:pt x="92" y="93"/>
                  </a:cubicBezTo>
                  <a:cubicBezTo>
                    <a:pt x="97" y="88"/>
                    <a:pt x="107" y="83"/>
                    <a:pt x="117" y="78"/>
                  </a:cubicBezTo>
                  <a:close/>
                  <a:moveTo>
                    <a:pt x="112" y="1"/>
                  </a:moveTo>
                  <a:cubicBezTo>
                    <a:pt x="54" y="6"/>
                    <a:pt x="5" y="54"/>
                    <a:pt x="1" y="112"/>
                  </a:cubicBezTo>
                  <a:cubicBezTo>
                    <a:pt x="1" y="141"/>
                    <a:pt x="10" y="175"/>
                    <a:pt x="34" y="199"/>
                  </a:cubicBezTo>
                  <a:lnTo>
                    <a:pt x="7561" y="7726"/>
                  </a:lnTo>
                  <a:cubicBezTo>
                    <a:pt x="7580" y="7745"/>
                    <a:pt x="7609" y="7759"/>
                    <a:pt x="7638" y="7759"/>
                  </a:cubicBezTo>
                  <a:lnTo>
                    <a:pt x="7648" y="7755"/>
                  </a:lnTo>
                  <a:cubicBezTo>
                    <a:pt x="7672" y="7755"/>
                    <a:pt x="7701" y="7740"/>
                    <a:pt x="7720" y="7721"/>
                  </a:cubicBezTo>
                  <a:cubicBezTo>
                    <a:pt x="7740" y="7701"/>
                    <a:pt x="7754" y="7677"/>
                    <a:pt x="7754" y="7648"/>
                  </a:cubicBezTo>
                  <a:cubicBezTo>
                    <a:pt x="7759" y="7614"/>
                    <a:pt x="7745" y="7585"/>
                    <a:pt x="7720" y="7561"/>
                  </a:cubicBezTo>
                  <a:lnTo>
                    <a:pt x="194" y="35"/>
                  </a:lnTo>
                  <a:cubicBezTo>
                    <a:pt x="175" y="10"/>
                    <a:pt x="141" y="1"/>
                    <a:pt x="112"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3487375" y="-1853000"/>
              <a:ext cx="61825" cy="60375"/>
            </a:xfrm>
            <a:custGeom>
              <a:avLst/>
              <a:gdLst/>
              <a:ahLst/>
              <a:cxnLst/>
              <a:rect l="l" t="t" r="r" b="b"/>
              <a:pathLst>
                <a:path w="2473" h="2415" extrusionOk="0">
                  <a:moveTo>
                    <a:pt x="2365" y="0"/>
                  </a:moveTo>
                  <a:cubicBezTo>
                    <a:pt x="2349" y="0"/>
                    <a:pt x="2332" y="6"/>
                    <a:pt x="2317" y="20"/>
                  </a:cubicBezTo>
                  <a:lnTo>
                    <a:pt x="54" y="2284"/>
                  </a:lnTo>
                  <a:cubicBezTo>
                    <a:pt x="1" y="2340"/>
                    <a:pt x="51" y="2414"/>
                    <a:pt x="110" y="2414"/>
                  </a:cubicBezTo>
                  <a:cubicBezTo>
                    <a:pt x="127" y="2414"/>
                    <a:pt x="144" y="2409"/>
                    <a:pt x="160" y="2395"/>
                  </a:cubicBezTo>
                  <a:lnTo>
                    <a:pt x="2424" y="131"/>
                  </a:lnTo>
                  <a:cubicBezTo>
                    <a:pt x="2473" y="74"/>
                    <a:pt x="2422" y="0"/>
                    <a:pt x="2365"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3487875" y="-1854000"/>
              <a:ext cx="63875" cy="62325"/>
            </a:xfrm>
            <a:custGeom>
              <a:avLst/>
              <a:gdLst/>
              <a:ahLst/>
              <a:cxnLst/>
              <a:rect l="l" t="t" r="r" b="b"/>
              <a:pathLst>
                <a:path w="2555" h="2493" extrusionOk="0">
                  <a:moveTo>
                    <a:pt x="2388" y="79"/>
                  </a:moveTo>
                  <a:cubicBezTo>
                    <a:pt x="2401" y="80"/>
                    <a:pt x="2410" y="84"/>
                    <a:pt x="2419" y="89"/>
                  </a:cubicBezTo>
                  <a:cubicBezTo>
                    <a:pt x="2434" y="103"/>
                    <a:pt x="2434" y="128"/>
                    <a:pt x="2419" y="142"/>
                  </a:cubicBezTo>
                  <a:lnTo>
                    <a:pt x="156" y="2406"/>
                  </a:lnTo>
                  <a:cubicBezTo>
                    <a:pt x="147" y="2412"/>
                    <a:pt x="139" y="2415"/>
                    <a:pt x="131" y="2415"/>
                  </a:cubicBezTo>
                  <a:cubicBezTo>
                    <a:pt x="102" y="2415"/>
                    <a:pt x="80" y="2379"/>
                    <a:pt x="103" y="2353"/>
                  </a:cubicBezTo>
                  <a:lnTo>
                    <a:pt x="2366" y="89"/>
                  </a:lnTo>
                  <a:cubicBezTo>
                    <a:pt x="2371" y="84"/>
                    <a:pt x="2379" y="80"/>
                    <a:pt x="2388" y="79"/>
                  </a:cubicBezTo>
                  <a:close/>
                  <a:moveTo>
                    <a:pt x="2392" y="1"/>
                  </a:moveTo>
                  <a:cubicBezTo>
                    <a:pt x="2365" y="1"/>
                    <a:pt x="2338" y="11"/>
                    <a:pt x="2313" y="36"/>
                  </a:cubicBezTo>
                  <a:lnTo>
                    <a:pt x="49" y="2299"/>
                  </a:lnTo>
                  <a:cubicBezTo>
                    <a:pt x="1" y="2343"/>
                    <a:pt x="1" y="2415"/>
                    <a:pt x="49" y="2459"/>
                  </a:cubicBezTo>
                  <a:cubicBezTo>
                    <a:pt x="69" y="2478"/>
                    <a:pt x="103" y="2493"/>
                    <a:pt x="132" y="2493"/>
                  </a:cubicBezTo>
                  <a:cubicBezTo>
                    <a:pt x="161" y="2493"/>
                    <a:pt x="190" y="2483"/>
                    <a:pt x="209" y="2459"/>
                  </a:cubicBezTo>
                  <a:lnTo>
                    <a:pt x="2473" y="195"/>
                  </a:lnTo>
                  <a:cubicBezTo>
                    <a:pt x="2554" y="114"/>
                    <a:pt x="2479" y="1"/>
                    <a:pt x="2392"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3467975" y="-1833650"/>
              <a:ext cx="56625" cy="55175"/>
            </a:xfrm>
            <a:custGeom>
              <a:avLst/>
              <a:gdLst/>
              <a:ahLst/>
              <a:cxnLst/>
              <a:rect l="l" t="t" r="r" b="b"/>
              <a:pathLst>
                <a:path w="2265" h="2207" extrusionOk="0">
                  <a:moveTo>
                    <a:pt x="2155" y="1"/>
                  </a:moveTo>
                  <a:cubicBezTo>
                    <a:pt x="2137" y="1"/>
                    <a:pt x="2119" y="8"/>
                    <a:pt x="2102" y="25"/>
                  </a:cubicBezTo>
                  <a:lnTo>
                    <a:pt x="56" y="2075"/>
                  </a:lnTo>
                  <a:cubicBezTo>
                    <a:pt x="1" y="2131"/>
                    <a:pt x="50" y="2206"/>
                    <a:pt x="109" y="2206"/>
                  </a:cubicBezTo>
                  <a:cubicBezTo>
                    <a:pt x="127" y="2206"/>
                    <a:pt x="146" y="2199"/>
                    <a:pt x="163" y="2182"/>
                  </a:cubicBezTo>
                  <a:lnTo>
                    <a:pt x="2209" y="136"/>
                  </a:lnTo>
                  <a:cubicBezTo>
                    <a:pt x="2265" y="80"/>
                    <a:pt x="2214" y="1"/>
                    <a:pt x="2155"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3468400" y="-1834550"/>
              <a:ext cx="57350" cy="57025"/>
            </a:xfrm>
            <a:custGeom>
              <a:avLst/>
              <a:gdLst/>
              <a:ahLst/>
              <a:cxnLst/>
              <a:rect l="l" t="t" r="r" b="b"/>
              <a:pathLst>
                <a:path w="2294" h="2281" extrusionOk="0">
                  <a:moveTo>
                    <a:pt x="2173" y="80"/>
                  </a:moveTo>
                  <a:cubicBezTo>
                    <a:pt x="2182" y="80"/>
                    <a:pt x="2192" y="85"/>
                    <a:pt x="2202" y="90"/>
                  </a:cubicBezTo>
                  <a:cubicBezTo>
                    <a:pt x="2206" y="99"/>
                    <a:pt x="2211" y="109"/>
                    <a:pt x="2211" y="119"/>
                  </a:cubicBezTo>
                  <a:cubicBezTo>
                    <a:pt x="2211" y="128"/>
                    <a:pt x="2206" y="138"/>
                    <a:pt x="2202" y="143"/>
                  </a:cubicBezTo>
                  <a:lnTo>
                    <a:pt x="151" y="2194"/>
                  </a:lnTo>
                  <a:cubicBezTo>
                    <a:pt x="143" y="2200"/>
                    <a:pt x="135" y="2203"/>
                    <a:pt x="127" y="2203"/>
                  </a:cubicBezTo>
                  <a:cubicBezTo>
                    <a:pt x="98" y="2203"/>
                    <a:pt x="71" y="2166"/>
                    <a:pt x="97" y="2136"/>
                  </a:cubicBezTo>
                  <a:lnTo>
                    <a:pt x="2148" y="90"/>
                  </a:lnTo>
                  <a:cubicBezTo>
                    <a:pt x="2153" y="80"/>
                    <a:pt x="2163" y="80"/>
                    <a:pt x="2173" y="80"/>
                  </a:cubicBezTo>
                  <a:close/>
                  <a:moveTo>
                    <a:pt x="2175" y="0"/>
                  </a:moveTo>
                  <a:cubicBezTo>
                    <a:pt x="2146" y="0"/>
                    <a:pt x="2117" y="12"/>
                    <a:pt x="2095" y="36"/>
                  </a:cubicBezTo>
                  <a:lnTo>
                    <a:pt x="49" y="2082"/>
                  </a:lnTo>
                  <a:cubicBezTo>
                    <a:pt x="1" y="2126"/>
                    <a:pt x="1" y="2199"/>
                    <a:pt x="49" y="2242"/>
                  </a:cubicBezTo>
                  <a:cubicBezTo>
                    <a:pt x="68" y="2266"/>
                    <a:pt x="97" y="2276"/>
                    <a:pt x="131" y="2281"/>
                  </a:cubicBezTo>
                  <a:cubicBezTo>
                    <a:pt x="160" y="2281"/>
                    <a:pt x="189" y="2266"/>
                    <a:pt x="209" y="2242"/>
                  </a:cubicBezTo>
                  <a:lnTo>
                    <a:pt x="2255" y="196"/>
                  </a:lnTo>
                  <a:cubicBezTo>
                    <a:pt x="2279" y="172"/>
                    <a:pt x="2293" y="143"/>
                    <a:pt x="2289" y="109"/>
                  </a:cubicBezTo>
                  <a:cubicBezTo>
                    <a:pt x="2289" y="80"/>
                    <a:pt x="2274" y="56"/>
                    <a:pt x="2255" y="36"/>
                  </a:cubicBezTo>
                  <a:cubicBezTo>
                    <a:pt x="2233" y="12"/>
                    <a:pt x="2204" y="0"/>
                    <a:pt x="2175"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3448425" y="-1814075"/>
              <a:ext cx="51150" cy="49625"/>
            </a:xfrm>
            <a:custGeom>
              <a:avLst/>
              <a:gdLst/>
              <a:ahLst/>
              <a:cxnLst/>
              <a:rect l="l" t="t" r="r" b="b"/>
              <a:pathLst>
                <a:path w="2046" h="1985" extrusionOk="0">
                  <a:moveTo>
                    <a:pt x="1936" y="1"/>
                  </a:moveTo>
                  <a:cubicBezTo>
                    <a:pt x="1920" y="1"/>
                    <a:pt x="1902" y="7"/>
                    <a:pt x="1886" y="20"/>
                  </a:cubicBezTo>
                  <a:lnTo>
                    <a:pt x="53" y="1854"/>
                  </a:lnTo>
                  <a:cubicBezTo>
                    <a:pt x="0" y="1910"/>
                    <a:pt x="50" y="1984"/>
                    <a:pt x="110" y="1984"/>
                  </a:cubicBezTo>
                  <a:cubicBezTo>
                    <a:pt x="126" y="1984"/>
                    <a:pt x="144" y="1979"/>
                    <a:pt x="159" y="1965"/>
                  </a:cubicBezTo>
                  <a:lnTo>
                    <a:pt x="1993" y="132"/>
                  </a:lnTo>
                  <a:cubicBezTo>
                    <a:pt x="2046" y="75"/>
                    <a:pt x="1995" y="1"/>
                    <a:pt x="1936"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3448925" y="-1815050"/>
              <a:ext cx="52025" cy="51550"/>
            </a:xfrm>
            <a:custGeom>
              <a:avLst/>
              <a:gdLst/>
              <a:ahLst/>
              <a:cxnLst/>
              <a:rect l="l" t="t" r="r" b="b"/>
              <a:pathLst>
                <a:path w="2081" h="2062" extrusionOk="0">
                  <a:moveTo>
                    <a:pt x="1958" y="77"/>
                  </a:moveTo>
                  <a:cubicBezTo>
                    <a:pt x="1960" y="77"/>
                    <a:pt x="1961" y="79"/>
                    <a:pt x="1964" y="79"/>
                  </a:cubicBezTo>
                  <a:cubicBezTo>
                    <a:pt x="1979" y="84"/>
                    <a:pt x="1993" y="93"/>
                    <a:pt x="1993" y="108"/>
                  </a:cubicBezTo>
                  <a:cubicBezTo>
                    <a:pt x="1998" y="122"/>
                    <a:pt x="1993" y="132"/>
                    <a:pt x="1984" y="142"/>
                  </a:cubicBezTo>
                  <a:lnTo>
                    <a:pt x="150" y="1975"/>
                  </a:lnTo>
                  <a:cubicBezTo>
                    <a:pt x="146" y="1984"/>
                    <a:pt x="136" y="1984"/>
                    <a:pt x="126" y="1984"/>
                  </a:cubicBezTo>
                  <a:cubicBezTo>
                    <a:pt x="117" y="1984"/>
                    <a:pt x="107" y="1980"/>
                    <a:pt x="97" y="1975"/>
                  </a:cubicBezTo>
                  <a:cubicBezTo>
                    <a:pt x="92" y="1965"/>
                    <a:pt x="88" y="1955"/>
                    <a:pt x="88" y="1946"/>
                  </a:cubicBezTo>
                  <a:cubicBezTo>
                    <a:pt x="88" y="1936"/>
                    <a:pt x="92" y="1926"/>
                    <a:pt x="97" y="1922"/>
                  </a:cubicBezTo>
                  <a:lnTo>
                    <a:pt x="1930" y="88"/>
                  </a:lnTo>
                  <a:cubicBezTo>
                    <a:pt x="1940" y="79"/>
                    <a:pt x="1945" y="79"/>
                    <a:pt x="1955" y="79"/>
                  </a:cubicBezTo>
                  <a:cubicBezTo>
                    <a:pt x="1956" y="77"/>
                    <a:pt x="1957" y="77"/>
                    <a:pt x="1958" y="77"/>
                  </a:cubicBezTo>
                  <a:close/>
                  <a:moveTo>
                    <a:pt x="1953" y="0"/>
                  </a:moveTo>
                  <a:cubicBezTo>
                    <a:pt x="1925" y="0"/>
                    <a:pt x="1900" y="14"/>
                    <a:pt x="1882" y="35"/>
                  </a:cubicBezTo>
                  <a:lnTo>
                    <a:pt x="44" y="1868"/>
                  </a:lnTo>
                  <a:cubicBezTo>
                    <a:pt x="0" y="1912"/>
                    <a:pt x="0" y="1984"/>
                    <a:pt x="44" y="2028"/>
                  </a:cubicBezTo>
                  <a:cubicBezTo>
                    <a:pt x="68" y="2047"/>
                    <a:pt x="97" y="2062"/>
                    <a:pt x="131" y="2062"/>
                  </a:cubicBezTo>
                  <a:cubicBezTo>
                    <a:pt x="160" y="2062"/>
                    <a:pt x="184" y="2052"/>
                    <a:pt x="208" y="2028"/>
                  </a:cubicBezTo>
                  <a:lnTo>
                    <a:pt x="2042" y="195"/>
                  </a:lnTo>
                  <a:cubicBezTo>
                    <a:pt x="2071" y="166"/>
                    <a:pt x="2080" y="127"/>
                    <a:pt x="2071" y="88"/>
                  </a:cubicBezTo>
                  <a:cubicBezTo>
                    <a:pt x="2061" y="50"/>
                    <a:pt x="2027" y="16"/>
                    <a:pt x="1984" y="6"/>
                  </a:cubicBezTo>
                  <a:cubicBezTo>
                    <a:pt x="1973" y="2"/>
                    <a:pt x="1963" y="0"/>
                    <a:pt x="195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3429000" y="-1794725"/>
              <a:ext cx="45850" cy="44300"/>
            </a:xfrm>
            <a:custGeom>
              <a:avLst/>
              <a:gdLst/>
              <a:ahLst/>
              <a:cxnLst/>
              <a:rect l="l" t="t" r="r" b="b"/>
              <a:pathLst>
                <a:path w="1834" h="1772" extrusionOk="0">
                  <a:moveTo>
                    <a:pt x="1725" y="1"/>
                  </a:moveTo>
                  <a:cubicBezTo>
                    <a:pt x="1706" y="1"/>
                    <a:pt x="1687" y="8"/>
                    <a:pt x="1670" y="25"/>
                  </a:cubicBezTo>
                  <a:lnTo>
                    <a:pt x="50" y="1641"/>
                  </a:lnTo>
                  <a:cubicBezTo>
                    <a:pt x="1" y="1697"/>
                    <a:pt x="52" y="1772"/>
                    <a:pt x="111" y="1772"/>
                  </a:cubicBezTo>
                  <a:cubicBezTo>
                    <a:pt x="128" y="1772"/>
                    <a:pt x="145" y="1766"/>
                    <a:pt x="161" y="1752"/>
                  </a:cubicBezTo>
                  <a:lnTo>
                    <a:pt x="1782" y="131"/>
                  </a:lnTo>
                  <a:cubicBezTo>
                    <a:pt x="1833" y="76"/>
                    <a:pt x="1783" y="1"/>
                    <a:pt x="1725"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3429450" y="-1795575"/>
              <a:ext cx="46575" cy="46225"/>
            </a:xfrm>
            <a:custGeom>
              <a:avLst/>
              <a:gdLst/>
              <a:ahLst/>
              <a:cxnLst/>
              <a:rect l="l" t="t" r="r" b="b"/>
              <a:pathLst>
                <a:path w="1863" h="1849" extrusionOk="0">
                  <a:moveTo>
                    <a:pt x="1742" y="74"/>
                  </a:moveTo>
                  <a:cubicBezTo>
                    <a:pt x="1751" y="74"/>
                    <a:pt x="1761" y="78"/>
                    <a:pt x="1771" y="88"/>
                  </a:cubicBezTo>
                  <a:cubicBezTo>
                    <a:pt x="1785" y="103"/>
                    <a:pt x="1785" y="127"/>
                    <a:pt x="1771" y="141"/>
                  </a:cubicBezTo>
                  <a:lnTo>
                    <a:pt x="150" y="1757"/>
                  </a:lnTo>
                  <a:cubicBezTo>
                    <a:pt x="143" y="1764"/>
                    <a:pt x="133" y="1768"/>
                    <a:pt x="124" y="1768"/>
                  </a:cubicBezTo>
                  <a:cubicBezTo>
                    <a:pt x="114" y="1768"/>
                    <a:pt x="104" y="1764"/>
                    <a:pt x="97" y="1757"/>
                  </a:cubicBezTo>
                  <a:cubicBezTo>
                    <a:pt x="82" y="1742"/>
                    <a:pt x="82" y="1718"/>
                    <a:pt x="97" y="1704"/>
                  </a:cubicBezTo>
                  <a:lnTo>
                    <a:pt x="1717" y="88"/>
                  </a:lnTo>
                  <a:cubicBezTo>
                    <a:pt x="1722" y="78"/>
                    <a:pt x="1732" y="74"/>
                    <a:pt x="1742" y="74"/>
                  </a:cubicBezTo>
                  <a:close/>
                  <a:moveTo>
                    <a:pt x="1738" y="0"/>
                  </a:moveTo>
                  <a:cubicBezTo>
                    <a:pt x="1710" y="0"/>
                    <a:pt x="1685" y="14"/>
                    <a:pt x="1664" y="35"/>
                  </a:cubicBezTo>
                  <a:lnTo>
                    <a:pt x="44" y="1650"/>
                  </a:lnTo>
                  <a:cubicBezTo>
                    <a:pt x="0" y="1694"/>
                    <a:pt x="0" y="1767"/>
                    <a:pt x="44" y="1810"/>
                  </a:cubicBezTo>
                  <a:cubicBezTo>
                    <a:pt x="68" y="1834"/>
                    <a:pt x="97" y="1849"/>
                    <a:pt x="126" y="1849"/>
                  </a:cubicBezTo>
                  <a:cubicBezTo>
                    <a:pt x="160" y="1849"/>
                    <a:pt x="189" y="1834"/>
                    <a:pt x="208" y="1815"/>
                  </a:cubicBezTo>
                  <a:lnTo>
                    <a:pt x="1824" y="195"/>
                  </a:lnTo>
                  <a:cubicBezTo>
                    <a:pt x="1848" y="170"/>
                    <a:pt x="1863" y="141"/>
                    <a:pt x="1858" y="107"/>
                  </a:cubicBezTo>
                  <a:cubicBezTo>
                    <a:pt x="1853" y="49"/>
                    <a:pt x="1809" y="6"/>
                    <a:pt x="1751" y="1"/>
                  </a:cubicBezTo>
                  <a:cubicBezTo>
                    <a:pt x="1747" y="0"/>
                    <a:pt x="1743" y="0"/>
                    <a:pt x="1738"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3409575" y="-1775125"/>
              <a:ext cx="40475" cy="38950"/>
            </a:xfrm>
            <a:custGeom>
              <a:avLst/>
              <a:gdLst/>
              <a:ahLst/>
              <a:cxnLst/>
              <a:rect l="l" t="t" r="r" b="b"/>
              <a:pathLst>
                <a:path w="1619" h="1558" extrusionOk="0">
                  <a:moveTo>
                    <a:pt x="1509" y="0"/>
                  </a:moveTo>
                  <a:cubicBezTo>
                    <a:pt x="1493" y="0"/>
                    <a:pt x="1475" y="6"/>
                    <a:pt x="1459" y="20"/>
                  </a:cubicBezTo>
                  <a:lnTo>
                    <a:pt x="57" y="1423"/>
                  </a:lnTo>
                  <a:cubicBezTo>
                    <a:pt x="1" y="1479"/>
                    <a:pt x="51" y="1557"/>
                    <a:pt x="110" y="1557"/>
                  </a:cubicBezTo>
                  <a:cubicBezTo>
                    <a:pt x="128" y="1557"/>
                    <a:pt x="146" y="1550"/>
                    <a:pt x="163" y="1534"/>
                  </a:cubicBezTo>
                  <a:lnTo>
                    <a:pt x="1566" y="126"/>
                  </a:lnTo>
                  <a:cubicBezTo>
                    <a:pt x="1619" y="73"/>
                    <a:pt x="1568" y="0"/>
                    <a:pt x="1509"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3409975" y="-1776150"/>
              <a:ext cx="41125" cy="40825"/>
            </a:xfrm>
            <a:custGeom>
              <a:avLst/>
              <a:gdLst/>
              <a:ahLst/>
              <a:cxnLst/>
              <a:rect l="l" t="t" r="r" b="b"/>
              <a:pathLst>
                <a:path w="1645" h="1633" extrusionOk="0">
                  <a:moveTo>
                    <a:pt x="1524" y="75"/>
                  </a:moveTo>
                  <a:cubicBezTo>
                    <a:pt x="1538" y="75"/>
                    <a:pt x="1548" y="80"/>
                    <a:pt x="1558" y="90"/>
                  </a:cubicBezTo>
                  <a:cubicBezTo>
                    <a:pt x="1572" y="104"/>
                    <a:pt x="1572" y="129"/>
                    <a:pt x="1558" y="143"/>
                  </a:cubicBezTo>
                  <a:lnTo>
                    <a:pt x="155" y="1546"/>
                  </a:lnTo>
                  <a:cubicBezTo>
                    <a:pt x="145" y="1555"/>
                    <a:pt x="135" y="1555"/>
                    <a:pt x="126" y="1560"/>
                  </a:cubicBezTo>
                  <a:cubicBezTo>
                    <a:pt x="116" y="1555"/>
                    <a:pt x="106" y="1551"/>
                    <a:pt x="102" y="1546"/>
                  </a:cubicBezTo>
                  <a:cubicBezTo>
                    <a:pt x="92" y="1536"/>
                    <a:pt x="87" y="1526"/>
                    <a:pt x="87" y="1517"/>
                  </a:cubicBezTo>
                  <a:cubicBezTo>
                    <a:pt x="87" y="1507"/>
                    <a:pt x="92" y="1497"/>
                    <a:pt x="102" y="1493"/>
                  </a:cubicBezTo>
                  <a:lnTo>
                    <a:pt x="1499" y="90"/>
                  </a:lnTo>
                  <a:cubicBezTo>
                    <a:pt x="1509" y="80"/>
                    <a:pt x="1514" y="75"/>
                    <a:pt x="1524" y="75"/>
                  </a:cubicBezTo>
                  <a:close/>
                  <a:moveTo>
                    <a:pt x="1529" y="0"/>
                  </a:moveTo>
                  <a:cubicBezTo>
                    <a:pt x="1499" y="0"/>
                    <a:pt x="1470" y="12"/>
                    <a:pt x="1451" y="37"/>
                  </a:cubicBezTo>
                  <a:lnTo>
                    <a:pt x="44" y="1439"/>
                  </a:lnTo>
                  <a:cubicBezTo>
                    <a:pt x="0" y="1483"/>
                    <a:pt x="0" y="1555"/>
                    <a:pt x="44" y="1599"/>
                  </a:cubicBezTo>
                  <a:cubicBezTo>
                    <a:pt x="68" y="1618"/>
                    <a:pt x="97" y="1633"/>
                    <a:pt x="126" y="1633"/>
                  </a:cubicBezTo>
                  <a:cubicBezTo>
                    <a:pt x="160" y="1633"/>
                    <a:pt x="184" y="1618"/>
                    <a:pt x="208" y="1599"/>
                  </a:cubicBezTo>
                  <a:lnTo>
                    <a:pt x="1611" y="196"/>
                  </a:lnTo>
                  <a:cubicBezTo>
                    <a:pt x="1635" y="172"/>
                    <a:pt x="1645" y="138"/>
                    <a:pt x="1645" y="109"/>
                  </a:cubicBezTo>
                  <a:cubicBezTo>
                    <a:pt x="1640" y="80"/>
                    <a:pt x="1630" y="56"/>
                    <a:pt x="1611" y="37"/>
                  </a:cubicBezTo>
                  <a:cubicBezTo>
                    <a:pt x="1589" y="12"/>
                    <a:pt x="1559" y="0"/>
                    <a:pt x="1529"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3297750" y="-1663400"/>
              <a:ext cx="61825" cy="60325"/>
            </a:xfrm>
            <a:custGeom>
              <a:avLst/>
              <a:gdLst/>
              <a:ahLst/>
              <a:cxnLst/>
              <a:rect l="l" t="t" r="r" b="b"/>
              <a:pathLst>
                <a:path w="2473" h="2413" extrusionOk="0">
                  <a:moveTo>
                    <a:pt x="2362" y="1"/>
                  </a:moveTo>
                  <a:cubicBezTo>
                    <a:pt x="2345" y="1"/>
                    <a:pt x="2328" y="6"/>
                    <a:pt x="2312" y="20"/>
                  </a:cubicBezTo>
                  <a:cubicBezTo>
                    <a:pt x="1011" y="1321"/>
                    <a:pt x="1349" y="983"/>
                    <a:pt x="53" y="2284"/>
                  </a:cubicBezTo>
                  <a:cubicBezTo>
                    <a:pt x="1" y="2340"/>
                    <a:pt x="49" y="2413"/>
                    <a:pt x="107" y="2413"/>
                  </a:cubicBezTo>
                  <a:cubicBezTo>
                    <a:pt x="124" y="2413"/>
                    <a:pt x="143" y="2406"/>
                    <a:pt x="159" y="2390"/>
                  </a:cubicBezTo>
                  <a:lnTo>
                    <a:pt x="2423" y="127"/>
                  </a:lnTo>
                  <a:cubicBezTo>
                    <a:pt x="2472" y="74"/>
                    <a:pt x="2421" y="1"/>
                    <a:pt x="2362"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3298250" y="-1664425"/>
              <a:ext cx="62775" cy="62375"/>
            </a:xfrm>
            <a:custGeom>
              <a:avLst/>
              <a:gdLst/>
              <a:ahLst/>
              <a:cxnLst/>
              <a:rect l="l" t="t" r="r" b="b"/>
              <a:pathLst>
                <a:path w="2511" h="2495" extrusionOk="0">
                  <a:moveTo>
                    <a:pt x="2390" y="76"/>
                  </a:moveTo>
                  <a:cubicBezTo>
                    <a:pt x="2404" y="81"/>
                    <a:pt x="2419" y="90"/>
                    <a:pt x="2424" y="105"/>
                  </a:cubicBezTo>
                  <a:cubicBezTo>
                    <a:pt x="2424" y="119"/>
                    <a:pt x="2424" y="129"/>
                    <a:pt x="2414" y="139"/>
                  </a:cubicBezTo>
                  <a:lnTo>
                    <a:pt x="150" y="2402"/>
                  </a:lnTo>
                  <a:cubicBezTo>
                    <a:pt x="143" y="2410"/>
                    <a:pt x="133" y="2413"/>
                    <a:pt x="124" y="2413"/>
                  </a:cubicBezTo>
                  <a:cubicBezTo>
                    <a:pt x="114" y="2413"/>
                    <a:pt x="104" y="2410"/>
                    <a:pt x="97" y="2402"/>
                  </a:cubicBezTo>
                  <a:cubicBezTo>
                    <a:pt x="83" y="2388"/>
                    <a:pt x="83" y="2364"/>
                    <a:pt x="97" y="2349"/>
                  </a:cubicBezTo>
                  <a:lnTo>
                    <a:pt x="2361" y="85"/>
                  </a:lnTo>
                  <a:cubicBezTo>
                    <a:pt x="2366" y="81"/>
                    <a:pt x="2375" y="76"/>
                    <a:pt x="2385" y="76"/>
                  </a:cubicBezTo>
                  <a:close/>
                  <a:moveTo>
                    <a:pt x="2390" y="0"/>
                  </a:moveTo>
                  <a:cubicBezTo>
                    <a:pt x="2360" y="0"/>
                    <a:pt x="2331" y="14"/>
                    <a:pt x="2308" y="37"/>
                  </a:cubicBezTo>
                  <a:lnTo>
                    <a:pt x="44" y="2301"/>
                  </a:lnTo>
                  <a:cubicBezTo>
                    <a:pt x="0" y="2340"/>
                    <a:pt x="0" y="2412"/>
                    <a:pt x="44" y="2456"/>
                  </a:cubicBezTo>
                  <a:cubicBezTo>
                    <a:pt x="68" y="2480"/>
                    <a:pt x="97" y="2494"/>
                    <a:pt x="126" y="2494"/>
                  </a:cubicBezTo>
                  <a:cubicBezTo>
                    <a:pt x="155" y="2494"/>
                    <a:pt x="184" y="2480"/>
                    <a:pt x="208" y="2460"/>
                  </a:cubicBezTo>
                  <a:lnTo>
                    <a:pt x="2472" y="197"/>
                  </a:lnTo>
                  <a:cubicBezTo>
                    <a:pt x="2496" y="168"/>
                    <a:pt x="2511" y="129"/>
                    <a:pt x="2501" y="90"/>
                  </a:cubicBezTo>
                  <a:cubicBezTo>
                    <a:pt x="2487" y="47"/>
                    <a:pt x="2458" y="18"/>
                    <a:pt x="2414" y="3"/>
                  </a:cubicBezTo>
                  <a:cubicBezTo>
                    <a:pt x="2406" y="1"/>
                    <a:pt x="2398" y="0"/>
                    <a:pt x="239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3311900" y="-1677550"/>
              <a:ext cx="56650" cy="55050"/>
            </a:xfrm>
            <a:custGeom>
              <a:avLst/>
              <a:gdLst/>
              <a:ahLst/>
              <a:cxnLst/>
              <a:rect l="l" t="t" r="r" b="b"/>
              <a:pathLst>
                <a:path w="2266" h="2202" extrusionOk="0">
                  <a:moveTo>
                    <a:pt x="2156" y="1"/>
                  </a:moveTo>
                  <a:cubicBezTo>
                    <a:pt x="2138" y="1"/>
                    <a:pt x="2120" y="8"/>
                    <a:pt x="2104" y="25"/>
                  </a:cubicBezTo>
                  <a:lnTo>
                    <a:pt x="53" y="2071"/>
                  </a:lnTo>
                  <a:cubicBezTo>
                    <a:pt x="1" y="2123"/>
                    <a:pt x="52" y="2201"/>
                    <a:pt x="109" y="2201"/>
                  </a:cubicBezTo>
                  <a:cubicBezTo>
                    <a:pt x="126" y="2201"/>
                    <a:pt x="144" y="2194"/>
                    <a:pt x="159" y="2178"/>
                  </a:cubicBezTo>
                  <a:lnTo>
                    <a:pt x="2210" y="132"/>
                  </a:lnTo>
                  <a:cubicBezTo>
                    <a:pt x="2266" y="76"/>
                    <a:pt x="2214" y="1"/>
                    <a:pt x="2156"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3312400" y="-1678425"/>
              <a:ext cx="58375" cy="56900"/>
            </a:xfrm>
            <a:custGeom>
              <a:avLst/>
              <a:gdLst/>
              <a:ahLst/>
              <a:cxnLst/>
              <a:rect l="l" t="t" r="r" b="b"/>
              <a:pathLst>
                <a:path w="2335" h="2276" extrusionOk="0">
                  <a:moveTo>
                    <a:pt x="2172" y="75"/>
                  </a:moveTo>
                  <a:cubicBezTo>
                    <a:pt x="2182" y="75"/>
                    <a:pt x="2192" y="80"/>
                    <a:pt x="2201" y="89"/>
                  </a:cubicBezTo>
                  <a:cubicBezTo>
                    <a:pt x="2216" y="99"/>
                    <a:pt x="2216" y="123"/>
                    <a:pt x="2201" y="138"/>
                  </a:cubicBezTo>
                  <a:lnTo>
                    <a:pt x="155" y="2188"/>
                  </a:lnTo>
                  <a:cubicBezTo>
                    <a:pt x="147" y="2196"/>
                    <a:pt x="137" y="2199"/>
                    <a:pt x="128" y="2199"/>
                  </a:cubicBezTo>
                  <a:cubicBezTo>
                    <a:pt x="97" y="2199"/>
                    <a:pt x="71" y="2161"/>
                    <a:pt x="97" y="2135"/>
                  </a:cubicBezTo>
                  <a:lnTo>
                    <a:pt x="2148" y="84"/>
                  </a:lnTo>
                  <a:cubicBezTo>
                    <a:pt x="2153" y="80"/>
                    <a:pt x="2163" y="75"/>
                    <a:pt x="2172" y="75"/>
                  </a:cubicBezTo>
                  <a:close/>
                  <a:moveTo>
                    <a:pt x="2171" y="0"/>
                  </a:moveTo>
                  <a:cubicBezTo>
                    <a:pt x="2146" y="0"/>
                    <a:pt x="2119" y="9"/>
                    <a:pt x="2095" y="31"/>
                  </a:cubicBezTo>
                  <a:lnTo>
                    <a:pt x="49" y="2082"/>
                  </a:lnTo>
                  <a:cubicBezTo>
                    <a:pt x="0" y="2121"/>
                    <a:pt x="0" y="2198"/>
                    <a:pt x="49" y="2242"/>
                  </a:cubicBezTo>
                  <a:cubicBezTo>
                    <a:pt x="68" y="2261"/>
                    <a:pt x="97" y="2276"/>
                    <a:pt x="131" y="2276"/>
                  </a:cubicBezTo>
                  <a:cubicBezTo>
                    <a:pt x="160" y="2276"/>
                    <a:pt x="189" y="2261"/>
                    <a:pt x="208" y="2242"/>
                  </a:cubicBezTo>
                  <a:lnTo>
                    <a:pt x="2259" y="191"/>
                  </a:lnTo>
                  <a:cubicBezTo>
                    <a:pt x="2334" y="108"/>
                    <a:pt x="2258" y="0"/>
                    <a:pt x="2171"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3325950" y="-1691650"/>
              <a:ext cx="51050" cy="49650"/>
            </a:xfrm>
            <a:custGeom>
              <a:avLst/>
              <a:gdLst/>
              <a:ahLst/>
              <a:cxnLst/>
              <a:rect l="l" t="t" r="r" b="b"/>
              <a:pathLst>
                <a:path w="2042" h="1986" extrusionOk="0">
                  <a:moveTo>
                    <a:pt x="1937" y="1"/>
                  </a:moveTo>
                  <a:cubicBezTo>
                    <a:pt x="1920" y="1"/>
                    <a:pt x="1903" y="8"/>
                    <a:pt x="1887" y="23"/>
                  </a:cubicBezTo>
                  <a:lnTo>
                    <a:pt x="49" y="1856"/>
                  </a:lnTo>
                  <a:cubicBezTo>
                    <a:pt x="1" y="1912"/>
                    <a:pt x="50" y="1985"/>
                    <a:pt x="108" y="1985"/>
                  </a:cubicBezTo>
                  <a:cubicBezTo>
                    <a:pt x="125" y="1985"/>
                    <a:pt x="144" y="1979"/>
                    <a:pt x="160" y="1963"/>
                  </a:cubicBezTo>
                  <a:lnTo>
                    <a:pt x="1994" y="130"/>
                  </a:lnTo>
                  <a:cubicBezTo>
                    <a:pt x="2042" y="74"/>
                    <a:pt x="1993" y="1"/>
                    <a:pt x="1937"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3326425" y="-1692525"/>
              <a:ext cx="52925" cy="51525"/>
            </a:xfrm>
            <a:custGeom>
              <a:avLst/>
              <a:gdLst/>
              <a:ahLst/>
              <a:cxnLst/>
              <a:rect l="l" t="t" r="r" b="b"/>
              <a:pathLst>
                <a:path w="2117" h="2061" extrusionOk="0">
                  <a:moveTo>
                    <a:pt x="1953" y="74"/>
                  </a:moveTo>
                  <a:cubicBezTo>
                    <a:pt x="1981" y="74"/>
                    <a:pt x="2006" y="109"/>
                    <a:pt x="1984" y="136"/>
                  </a:cubicBezTo>
                  <a:lnTo>
                    <a:pt x="150" y="1969"/>
                  </a:lnTo>
                  <a:cubicBezTo>
                    <a:pt x="143" y="1979"/>
                    <a:pt x="133" y="1983"/>
                    <a:pt x="124" y="1983"/>
                  </a:cubicBezTo>
                  <a:cubicBezTo>
                    <a:pt x="114" y="1983"/>
                    <a:pt x="104" y="1979"/>
                    <a:pt x="97" y="1969"/>
                  </a:cubicBezTo>
                  <a:cubicBezTo>
                    <a:pt x="83" y="1959"/>
                    <a:pt x="83" y="1935"/>
                    <a:pt x="97" y="1920"/>
                  </a:cubicBezTo>
                  <a:lnTo>
                    <a:pt x="1930" y="87"/>
                  </a:lnTo>
                  <a:lnTo>
                    <a:pt x="1930" y="82"/>
                  </a:lnTo>
                  <a:cubicBezTo>
                    <a:pt x="1938" y="76"/>
                    <a:pt x="1946" y="74"/>
                    <a:pt x="1953" y="74"/>
                  </a:cubicBezTo>
                  <a:close/>
                  <a:moveTo>
                    <a:pt x="1954" y="1"/>
                  </a:moveTo>
                  <a:cubicBezTo>
                    <a:pt x="1929" y="1"/>
                    <a:pt x="1902" y="11"/>
                    <a:pt x="1877" y="34"/>
                  </a:cubicBezTo>
                  <a:lnTo>
                    <a:pt x="44" y="1867"/>
                  </a:lnTo>
                  <a:cubicBezTo>
                    <a:pt x="0" y="1911"/>
                    <a:pt x="0" y="1983"/>
                    <a:pt x="44" y="2027"/>
                  </a:cubicBezTo>
                  <a:cubicBezTo>
                    <a:pt x="68" y="2046"/>
                    <a:pt x="97" y="2061"/>
                    <a:pt x="126" y="2061"/>
                  </a:cubicBezTo>
                  <a:cubicBezTo>
                    <a:pt x="155" y="2061"/>
                    <a:pt x="184" y="2051"/>
                    <a:pt x="204" y="2032"/>
                  </a:cubicBezTo>
                  <a:lnTo>
                    <a:pt x="2042" y="194"/>
                  </a:lnTo>
                  <a:cubicBezTo>
                    <a:pt x="2116" y="112"/>
                    <a:pt x="2041" y="1"/>
                    <a:pt x="195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3340075" y="-1705675"/>
              <a:ext cx="45725" cy="44250"/>
            </a:xfrm>
            <a:custGeom>
              <a:avLst/>
              <a:gdLst/>
              <a:ahLst/>
              <a:cxnLst/>
              <a:rect l="l" t="t" r="r" b="b"/>
              <a:pathLst>
                <a:path w="1829" h="1770" extrusionOk="0">
                  <a:moveTo>
                    <a:pt x="1723" y="1"/>
                  </a:moveTo>
                  <a:cubicBezTo>
                    <a:pt x="1707" y="1"/>
                    <a:pt x="1689" y="7"/>
                    <a:pt x="1673" y="23"/>
                  </a:cubicBezTo>
                  <a:lnTo>
                    <a:pt x="53" y="1639"/>
                  </a:lnTo>
                  <a:cubicBezTo>
                    <a:pt x="0" y="1695"/>
                    <a:pt x="50" y="1770"/>
                    <a:pt x="110" y="1770"/>
                  </a:cubicBezTo>
                  <a:cubicBezTo>
                    <a:pt x="126" y="1770"/>
                    <a:pt x="144" y="1764"/>
                    <a:pt x="159" y="1750"/>
                  </a:cubicBezTo>
                  <a:lnTo>
                    <a:pt x="1780" y="130"/>
                  </a:lnTo>
                  <a:cubicBezTo>
                    <a:pt x="1828" y="74"/>
                    <a:pt x="1779" y="1"/>
                    <a:pt x="1723"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3340575" y="-1706650"/>
              <a:ext cx="46700" cy="46175"/>
            </a:xfrm>
            <a:custGeom>
              <a:avLst/>
              <a:gdLst/>
              <a:ahLst/>
              <a:cxnLst/>
              <a:rect l="l" t="t" r="r" b="b"/>
              <a:pathLst>
                <a:path w="1868" h="1847" extrusionOk="0">
                  <a:moveTo>
                    <a:pt x="1751" y="77"/>
                  </a:moveTo>
                  <a:cubicBezTo>
                    <a:pt x="1766" y="81"/>
                    <a:pt x="1776" y="91"/>
                    <a:pt x="1780" y="111"/>
                  </a:cubicBezTo>
                  <a:cubicBezTo>
                    <a:pt x="1785" y="120"/>
                    <a:pt x="1780" y="135"/>
                    <a:pt x="1771" y="140"/>
                  </a:cubicBezTo>
                  <a:lnTo>
                    <a:pt x="155" y="1760"/>
                  </a:lnTo>
                  <a:cubicBezTo>
                    <a:pt x="147" y="1768"/>
                    <a:pt x="137" y="1771"/>
                    <a:pt x="128" y="1771"/>
                  </a:cubicBezTo>
                  <a:cubicBezTo>
                    <a:pt x="97" y="1771"/>
                    <a:pt x="71" y="1733"/>
                    <a:pt x="97" y="1707"/>
                  </a:cubicBezTo>
                  <a:lnTo>
                    <a:pt x="1718" y="86"/>
                  </a:lnTo>
                  <a:cubicBezTo>
                    <a:pt x="1722" y="81"/>
                    <a:pt x="1732" y="77"/>
                    <a:pt x="1742" y="77"/>
                  </a:cubicBezTo>
                  <a:close/>
                  <a:moveTo>
                    <a:pt x="1742" y="0"/>
                  </a:moveTo>
                  <a:cubicBezTo>
                    <a:pt x="1713" y="0"/>
                    <a:pt x="1686" y="11"/>
                    <a:pt x="1664" y="33"/>
                  </a:cubicBezTo>
                  <a:lnTo>
                    <a:pt x="49" y="1654"/>
                  </a:lnTo>
                  <a:cubicBezTo>
                    <a:pt x="0" y="1697"/>
                    <a:pt x="0" y="1770"/>
                    <a:pt x="49" y="1813"/>
                  </a:cubicBezTo>
                  <a:cubicBezTo>
                    <a:pt x="68" y="1832"/>
                    <a:pt x="97" y="1847"/>
                    <a:pt x="131" y="1847"/>
                  </a:cubicBezTo>
                  <a:cubicBezTo>
                    <a:pt x="160" y="1847"/>
                    <a:pt x="189" y="1832"/>
                    <a:pt x="208" y="1813"/>
                  </a:cubicBezTo>
                  <a:lnTo>
                    <a:pt x="1829" y="193"/>
                  </a:lnTo>
                  <a:cubicBezTo>
                    <a:pt x="1858" y="169"/>
                    <a:pt x="1868" y="125"/>
                    <a:pt x="1858" y="91"/>
                  </a:cubicBezTo>
                  <a:cubicBezTo>
                    <a:pt x="1848" y="48"/>
                    <a:pt x="1814" y="14"/>
                    <a:pt x="1771" y="4"/>
                  </a:cubicBezTo>
                  <a:cubicBezTo>
                    <a:pt x="1761" y="2"/>
                    <a:pt x="1751" y="0"/>
                    <a:pt x="174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3354125" y="-1719750"/>
              <a:ext cx="40325" cy="38850"/>
            </a:xfrm>
            <a:custGeom>
              <a:avLst/>
              <a:gdLst/>
              <a:ahLst/>
              <a:cxnLst/>
              <a:rect l="l" t="t" r="r" b="b"/>
              <a:pathLst>
                <a:path w="1613" h="1554" extrusionOk="0">
                  <a:moveTo>
                    <a:pt x="1504" y="1"/>
                  </a:moveTo>
                  <a:cubicBezTo>
                    <a:pt x="1488" y="1"/>
                    <a:pt x="1472" y="6"/>
                    <a:pt x="1457" y="20"/>
                  </a:cubicBezTo>
                  <a:lnTo>
                    <a:pt x="49" y="1428"/>
                  </a:lnTo>
                  <a:cubicBezTo>
                    <a:pt x="0" y="1481"/>
                    <a:pt x="51" y="1554"/>
                    <a:pt x="110" y="1554"/>
                  </a:cubicBezTo>
                  <a:cubicBezTo>
                    <a:pt x="127" y="1554"/>
                    <a:pt x="144" y="1548"/>
                    <a:pt x="160" y="1534"/>
                  </a:cubicBezTo>
                  <a:lnTo>
                    <a:pt x="1563" y="131"/>
                  </a:lnTo>
                  <a:cubicBezTo>
                    <a:pt x="1612" y="75"/>
                    <a:pt x="1561" y="1"/>
                    <a:pt x="150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3354600" y="-1720800"/>
              <a:ext cx="41250" cy="40875"/>
            </a:xfrm>
            <a:custGeom>
              <a:avLst/>
              <a:gdLst/>
              <a:ahLst/>
              <a:cxnLst/>
              <a:rect l="l" t="t" r="r" b="b"/>
              <a:pathLst>
                <a:path w="1650" h="1635" extrusionOk="0">
                  <a:moveTo>
                    <a:pt x="1529" y="77"/>
                  </a:moveTo>
                  <a:cubicBezTo>
                    <a:pt x="1539" y="77"/>
                    <a:pt x="1548" y="82"/>
                    <a:pt x="1553" y="91"/>
                  </a:cubicBezTo>
                  <a:cubicBezTo>
                    <a:pt x="1572" y="106"/>
                    <a:pt x="1572" y="130"/>
                    <a:pt x="1553" y="144"/>
                  </a:cubicBezTo>
                  <a:lnTo>
                    <a:pt x="150" y="1547"/>
                  </a:lnTo>
                  <a:cubicBezTo>
                    <a:pt x="145" y="1552"/>
                    <a:pt x="136" y="1557"/>
                    <a:pt x="126" y="1557"/>
                  </a:cubicBezTo>
                  <a:cubicBezTo>
                    <a:pt x="116" y="1557"/>
                    <a:pt x="107" y="1552"/>
                    <a:pt x="97" y="1547"/>
                  </a:cubicBezTo>
                  <a:cubicBezTo>
                    <a:pt x="92" y="1538"/>
                    <a:pt x="87" y="1528"/>
                    <a:pt x="87" y="1518"/>
                  </a:cubicBezTo>
                  <a:cubicBezTo>
                    <a:pt x="83" y="1508"/>
                    <a:pt x="87" y="1499"/>
                    <a:pt x="97" y="1494"/>
                  </a:cubicBezTo>
                  <a:lnTo>
                    <a:pt x="1500" y="91"/>
                  </a:lnTo>
                  <a:cubicBezTo>
                    <a:pt x="1505" y="82"/>
                    <a:pt x="1514" y="77"/>
                    <a:pt x="1524" y="77"/>
                  </a:cubicBezTo>
                  <a:close/>
                  <a:moveTo>
                    <a:pt x="1524" y="1"/>
                  </a:moveTo>
                  <a:cubicBezTo>
                    <a:pt x="1496" y="1"/>
                    <a:pt x="1470" y="11"/>
                    <a:pt x="1451" y="33"/>
                  </a:cubicBezTo>
                  <a:lnTo>
                    <a:pt x="44" y="1441"/>
                  </a:lnTo>
                  <a:cubicBezTo>
                    <a:pt x="0" y="1484"/>
                    <a:pt x="0" y="1557"/>
                    <a:pt x="44" y="1600"/>
                  </a:cubicBezTo>
                  <a:cubicBezTo>
                    <a:pt x="68" y="1620"/>
                    <a:pt x="97" y="1634"/>
                    <a:pt x="126" y="1634"/>
                  </a:cubicBezTo>
                  <a:cubicBezTo>
                    <a:pt x="155" y="1634"/>
                    <a:pt x="184" y="1625"/>
                    <a:pt x="208" y="1600"/>
                  </a:cubicBezTo>
                  <a:lnTo>
                    <a:pt x="1611" y="198"/>
                  </a:lnTo>
                  <a:cubicBezTo>
                    <a:pt x="1640" y="169"/>
                    <a:pt x="1650" y="130"/>
                    <a:pt x="1640" y="91"/>
                  </a:cubicBezTo>
                  <a:cubicBezTo>
                    <a:pt x="1630" y="48"/>
                    <a:pt x="1597" y="19"/>
                    <a:pt x="1553" y="4"/>
                  </a:cubicBezTo>
                  <a:cubicBezTo>
                    <a:pt x="1543" y="2"/>
                    <a:pt x="1534" y="1"/>
                    <a:pt x="152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3437700" y="-1844600"/>
              <a:ext cx="152125" cy="233150"/>
            </a:xfrm>
            <a:custGeom>
              <a:avLst/>
              <a:gdLst/>
              <a:ahLst/>
              <a:cxnLst/>
              <a:rect l="l" t="t" r="r" b="b"/>
              <a:pathLst>
                <a:path w="6085" h="9326" extrusionOk="0">
                  <a:moveTo>
                    <a:pt x="105" y="0"/>
                  </a:moveTo>
                  <a:cubicBezTo>
                    <a:pt x="52" y="0"/>
                    <a:pt x="1" y="56"/>
                    <a:pt x="35" y="114"/>
                  </a:cubicBezTo>
                  <a:cubicBezTo>
                    <a:pt x="1032" y="1667"/>
                    <a:pt x="4925" y="7742"/>
                    <a:pt x="5922" y="9290"/>
                  </a:cubicBezTo>
                  <a:cubicBezTo>
                    <a:pt x="5938" y="9315"/>
                    <a:pt x="5960" y="9325"/>
                    <a:pt x="5982" y="9325"/>
                  </a:cubicBezTo>
                  <a:cubicBezTo>
                    <a:pt x="6034" y="9325"/>
                    <a:pt x="6085" y="9269"/>
                    <a:pt x="6048" y="9208"/>
                  </a:cubicBezTo>
                  <a:cubicBezTo>
                    <a:pt x="5056" y="7660"/>
                    <a:pt x="1157" y="1585"/>
                    <a:pt x="166" y="32"/>
                  </a:cubicBezTo>
                  <a:cubicBezTo>
                    <a:pt x="149" y="10"/>
                    <a:pt x="127" y="0"/>
                    <a:pt x="105"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9"/>
            <p:cNvSpPr/>
            <p:nvPr/>
          </p:nvSpPr>
          <p:spPr>
            <a:xfrm>
              <a:off x="-3438175" y="-1845525"/>
              <a:ext cx="153000" cy="235000"/>
            </a:xfrm>
            <a:custGeom>
              <a:avLst/>
              <a:gdLst/>
              <a:ahLst/>
              <a:cxnLst/>
              <a:rect l="l" t="t" r="r" b="b"/>
              <a:pathLst>
                <a:path w="6120" h="9400" extrusionOk="0">
                  <a:moveTo>
                    <a:pt x="127" y="74"/>
                  </a:moveTo>
                  <a:cubicBezTo>
                    <a:pt x="136" y="74"/>
                    <a:pt x="146" y="79"/>
                    <a:pt x="156" y="93"/>
                  </a:cubicBezTo>
                  <a:lnTo>
                    <a:pt x="6038" y="9269"/>
                  </a:lnTo>
                  <a:cubicBezTo>
                    <a:pt x="6042" y="9274"/>
                    <a:pt x="6042" y="9284"/>
                    <a:pt x="6042" y="9293"/>
                  </a:cubicBezTo>
                  <a:cubicBezTo>
                    <a:pt x="6038" y="9303"/>
                    <a:pt x="6033" y="9313"/>
                    <a:pt x="6023" y="9317"/>
                  </a:cubicBezTo>
                  <a:cubicBezTo>
                    <a:pt x="6013" y="9322"/>
                    <a:pt x="6004" y="9327"/>
                    <a:pt x="5994" y="9327"/>
                  </a:cubicBezTo>
                  <a:cubicBezTo>
                    <a:pt x="5984" y="9322"/>
                    <a:pt x="5980" y="9317"/>
                    <a:pt x="5975" y="9308"/>
                  </a:cubicBezTo>
                  <a:lnTo>
                    <a:pt x="88" y="132"/>
                  </a:lnTo>
                  <a:cubicBezTo>
                    <a:pt x="83" y="122"/>
                    <a:pt x="78" y="108"/>
                    <a:pt x="88" y="98"/>
                  </a:cubicBezTo>
                  <a:cubicBezTo>
                    <a:pt x="93" y="84"/>
                    <a:pt x="107" y="74"/>
                    <a:pt x="127" y="74"/>
                  </a:cubicBezTo>
                  <a:close/>
                  <a:moveTo>
                    <a:pt x="129" y="1"/>
                  </a:moveTo>
                  <a:cubicBezTo>
                    <a:pt x="125" y="1"/>
                    <a:pt x="121" y="1"/>
                    <a:pt x="117" y="1"/>
                  </a:cubicBezTo>
                  <a:cubicBezTo>
                    <a:pt x="74" y="1"/>
                    <a:pt x="35" y="26"/>
                    <a:pt x="15" y="64"/>
                  </a:cubicBezTo>
                  <a:cubicBezTo>
                    <a:pt x="1" y="98"/>
                    <a:pt x="1" y="142"/>
                    <a:pt x="25" y="175"/>
                  </a:cubicBezTo>
                  <a:lnTo>
                    <a:pt x="5907" y="9351"/>
                  </a:lnTo>
                  <a:cubicBezTo>
                    <a:pt x="5926" y="9380"/>
                    <a:pt x="5960" y="9400"/>
                    <a:pt x="5999" y="9400"/>
                  </a:cubicBezTo>
                  <a:cubicBezTo>
                    <a:pt x="6023" y="9400"/>
                    <a:pt x="6042" y="9395"/>
                    <a:pt x="6062" y="9380"/>
                  </a:cubicBezTo>
                  <a:cubicBezTo>
                    <a:pt x="6086" y="9366"/>
                    <a:pt x="6105" y="9342"/>
                    <a:pt x="6115" y="9317"/>
                  </a:cubicBezTo>
                  <a:cubicBezTo>
                    <a:pt x="6120" y="9284"/>
                    <a:pt x="6115" y="9255"/>
                    <a:pt x="6100" y="9226"/>
                  </a:cubicBezTo>
                  <a:lnTo>
                    <a:pt x="214" y="50"/>
                  </a:lnTo>
                  <a:cubicBezTo>
                    <a:pt x="196" y="19"/>
                    <a:pt x="163" y="1"/>
                    <a:pt x="129"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9"/>
            <p:cNvSpPr/>
            <p:nvPr/>
          </p:nvSpPr>
          <p:spPr>
            <a:xfrm>
              <a:off x="-3479050" y="-1803500"/>
              <a:ext cx="234800" cy="150925"/>
            </a:xfrm>
            <a:custGeom>
              <a:avLst/>
              <a:gdLst/>
              <a:ahLst/>
              <a:cxnLst/>
              <a:rect l="l" t="t" r="r" b="b"/>
              <a:pathLst>
                <a:path w="9392" h="6037" extrusionOk="0">
                  <a:moveTo>
                    <a:pt x="109" y="0"/>
                  </a:moveTo>
                  <a:cubicBezTo>
                    <a:pt x="42" y="0"/>
                    <a:pt x="0" y="95"/>
                    <a:pt x="69" y="139"/>
                  </a:cubicBezTo>
                  <a:lnTo>
                    <a:pt x="9245" y="6026"/>
                  </a:lnTo>
                  <a:cubicBezTo>
                    <a:pt x="9258" y="6034"/>
                    <a:pt x="9271" y="6037"/>
                    <a:pt x="9283" y="6037"/>
                  </a:cubicBezTo>
                  <a:cubicBezTo>
                    <a:pt x="9348" y="6037"/>
                    <a:pt x="9392" y="5944"/>
                    <a:pt x="9327" y="5895"/>
                  </a:cubicBezTo>
                  <a:lnTo>
                    <a:pt x="151" y="13"/>
                  </a:lnTo>
                  <a:cubicBezTo>
                    <a:pt x="136" y="4"/>
                    <a:pt x="122" y="0"/>
                    <a:pt x="109"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3479150" y="-1804450"/>
              <a:ext cx="235450" cy="152825"/>
            </a:xfrm>
            <a:custGeom>
              <a:avLst/>
              <a:gdLst/>
              <a:ahLst/>
              <a:cxnLst/>
              <a:rect l="l" t="t" r="r" b="b"/>
              <a:pathLst>
                <a:path w="9418" h="6113" extrusionOk="0">
                  <a:moveTo>
                    <a:pt x="114" y="75"/>
                  </a:moveTo>
                  <a:cubicBezTo>
                    <a:pt x="121" y="75"/>
                    <a:pt x="129" y="77"/>
                    <a:pt x="136" y="80"/>
                  </a:cubicBezTo>
                  <a:lnTo>
                    <a:pt x="9307" y="5962"/>
                  </a:lnTo>
                  <a:cubicBezTo>
                    <a:pt x="9321" y="5967"/>
                    <a:pt x="9326" y="5982"/>
                    <a:pt x="9326" y="5991"/>
                  </a:cubicBezTo>
                  <a:cubicBezTo>
                    <a:pt x="9326" y="6011"/>
                    <a:pt x="9316" y="6025"/>
                    <a:pt x="9302" y="6030"/>
                  </a:cubicBezTo>
                  <a:cubicBezTo>
                    <a:pt x="9297" y="6032"/>
                    <a:pt x="9291" y="6034"/>
                    <a:pt x="9285" y="6034"/>
                  </a:cubicBezTo>
                  <a:cubicBezTo>
                    <a:pt x="9279" y="6034"/>
                    <a:pt x="9273" y="6032"/>
                    <a:pt x="9268" y="6030"/>
                  </a:cubicBezTo>
                  <a:lnTo>
                    <a:pt x="92" y="148"/>
                  </a:lnTo>
                  <a:lnTo>
                    <a:pt x="92" y="143"/>
                  </a:lnTo>
                  <a:cubicBezTo>
                    <a:pt x="73" y="134"/>
                    <a:pt x="68" y="109"/>
                    <a:pt x="82" y="90"/>
                  </a:cubicBezTo>
                  <a:cubicBezTo>
                    <a:pt x="89" y="81"/>
                    <a:pt x="101" y="75"/>
                    <a:pt x="114" y="75"/>
                  </a:cubicBezTo>
                  <a:close/>
                  <a:moveTo>
                    <a:pt x="114" y="0"/>
                  </a:moveTo>
                  <a:cubicBezTo>
                    <a:pt x="99" y="0"/>
                    <a:pt x="83" y="4"/>
                    <a:pt x="68" y="13"/>
                  </a:cubicBezTo>
                  <a:cubicBezTo>
                    <a:pt x="29" y="32"/>
                    <a:pt x="0" y="71"/>
                    <a:pt x="0" y="114"/>
                  </a:cubicBezTo>
                  <a:cubicBezTo>
                    <a:pt x="0" y="153"/>
                    <a:pt x="20" y="192"/>
                    <a:pt x="53" y="211"/>
                  </a:cubicBezTo>
                  <a:lnTo>
                    <a:pt x="9229" y="6093"/>
                  </a:lnTo>
                  <a:cubicBezTo>
                    <a:pt x="9244" y="6107"/>
                    <a:pt x="9268" y="6112"/>
                    <a:pt x="9287" y="6112"/>
                  </a:cubicBezTo>
                  <a:cubicBezTo>
                    <a:pt x="9326" y="6112"/>
                    <a:pt x="9360" y="6093"/>
                    <a:pt x="9384" y="6059"/>
                  </a:cubicBezTo>
                  <a:cubicBezTo>
                    <a:pt x="9418" y="6006"/>
                    <a:pt x="9403" y="5933"/>
                    <a:pt x="9350" y="5904"/>
                  </a:cubicBezTo>
                  <a:lnTo>
                    <a:pt x="174" y="17"/>
                  </a:lnTo>
                  <a:cubicBezTo>
                    <a:pt x="155" y="7"/>
                    <a:pt x="135" y="0"/>
                    <a:pt x="114"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3458325" y="-1823975"/>
              <a:ext cx="193375" cy="191875"/>
            </a:xfrm>
            <a:custGeom>
              <a:avLst/>
              <a:gdLst/>
              <a:ahLst/>
              <a:cxnLst/>
              <a:rect l="l" t="t" r="r" b="b"/>
              <a:pathLst>
                <a:path w="7735" h="7675" extrusionOk="0">
                  <a:moveTo>
                    <a:pt x="7626" y="0"/>
                  </a:moveTo>
                  <a:cubicBezTo>
                    <a:pt x="7610" y="0"/>
                    <a:pt x="7594" y="6"/>
                    <a:pt x="7579" y="20"/>
                  </a:cubicBezTo>
                  <a:lnTo>
                    <a:pt x="52" y="7546"/>
                  </a:lnTo>
                  <a:cubicBezTo>
                    <a:pt x="0" y="7602"/>
                    <a:pt x="48" y="7675"/>
                    <a:pt x="106" y="7675"/>
                  </a:cubicBezTo>
                  <a:cubicBezTo>
                    <a:pt x="124" y="7675"/>
                    <a:pt x="142" y="7668"/>
                    <a:pt x="159" y="7653"/>
                  </a:cubicBezTo>
                  <a:lnTo>
                    <a:pt x="7685" y="131"/>
                  </a:lnTo>
                  <a:cubicBezTo>
                    <a:pt x="7734" y="74"/>
                    <a:pt x="7683" y="0"/>
                    <a:pt x="7626"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3458850" y="-1824975"/>
              <a:ext cx="194250" cy="193900"/>
            </a:xfrm>
            <a:custGeom>
              <a:avLst/>
              <a:gdLst/>
              <a:ahLst/>
              <a:cxnLst/>
              <a:rect l="l" t="t" r="r" b="b"/>
              <a:pathLst>
                <a:path w="7770" h="7756" extrusionOk="0">
                  <a:moveTo>
                    <a:pt x="7648" y="74"/>
                  </a:moveTo>
                  <a:cubicBezTo>
                    <a:pt x="7658" y="79"/>
                    <a:pt x="7668" y="84"/>
                    <a:pt x="7677" y="89"/>
                  </a:cubicBezTo>
                  <a:cubicBezTo>
                    <a:pt x="7682" y="98"/>
                    <a:pt x="7687" y="103"/>
                    <a:pt x="7687" y="118"/>
                  </a:cubicBezTo>
                  <a:cubicBezTo>
                    <a:pt x="7687" y="127"/>
                    <a:pt x="7687" y="137"/>
                    <a:pt x="7677" y="142"/>
                  </a:cubicBezTo>
                  <a:lnTo>
                    <a:pt x="151" y="7668"/>
                  </a:lnTo>
                  <a:cubicBezTo>
                    <a:pt x="143" y="7676"/>
                    <a:pt x="135" y="7679"/>
                    <a:pt x="126" y="7679"/>
                  </a:cubicBezTo>
                  <a:cubicBezTo>
                    <a:pt x="97" y="7679"/>
                    <a:pt x="71" y="7641"/>
                    <a:pt x="98" y="7615"/>
                  </a:cubicBezTo>
                  <a:lnTo>
                    <a:pt x="7624" y="89"/>
                  </a:lnTo>
                  <a:cubicBezTo>
                    <a:pt x="7629" y="79"/>
                    <a:pt x="7639" y="79"/>
                    <a:pt x="7648" y="79"/>
                  </a:cubicBezTo>
                  <a:lnTo>
                    <a:pt x="7648" y="74"/>
                  </a:lnTo>
                  <a:close/>
                  <a:moveTo>
                    <a:pt x="7645" y="1"/>
                  </a:moveTo>
                  <a:cubicBezTo>
                    <a:pt x="7617" y="1"/>
                    <a:pt x="7592" y="14"/>
                    <a:pt x="7571" y="35"/>
                  </a:cubicBezTo>
                  <a:lnTo>
                    <a:pt x="44" y="7562"/>
                  </a:lnTo>
                  <a:cubicBezTo>
                    <a:pt x="1" y="7605"/>
                    <a:pt x="1" y="7678"/>
                    <a:pt x="44" y="7722"/>
                  </a:cubicBezTo>
                  <a:cubicBezTo>
                    <a:pt x="69" y="7741"/>
                    <a:pt x="98" y="7755"/>
                    <a:pt x="127" y="7755"/>
                  </a:cubicBezTo>
                  <a:cubicBezTo>
                    <a:pt x="160" y="7755"/>
                    <a:pt x="185" y="7741"/>
                    <a:pt x="209" y="7722"/>
                  </a:cubicBezTo>
                  <a:lnTo>
                    <a:pt x="7735" y="195"/>
                  </a:lnTo>
                  <a:cubicBezTo>
                    <a:pt x="7755" y="171"/>
                    <a:pt x="7769" y="142"/>
                    <a:pt x="7769" y="108"/>
                  </a:cubicBezTo>
                  <a:cubicBezTo>
                    <a:pt x="7759" y="50"/>
                    <a:pt x="7716" y="6"/>
                    <a:pt x="7658" y="2"/>
                  </a:cubicBezTo>
                  <a:cubicBezTo>
                    <a:pt x="7653" y="1"/>
                    <a:pt x="7649" y="1"/>
                    <a:pt x="7645"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3297750" y="-1853000"/>
              <a:ext cx="61825" cy="60375"/>
            </a:xfrm>
            <a:custGeom>
              <a:avLst/>
              <a:gdLst/>
              <a:ahLst/>
              <a:cxnLst/>
              <a:rect l="l" t="t" r="r" b="b"/>
              <a:pathLst>
                <a:path w="2473" h="2415" extrusionOk="0">
                  <a:moveTo>
                    <a:pt x="110" y="0"/>
                  </a:moveTo>
                  <a:cubicBezTo>
                    <a:pt x="50" y="0"/>
                    <a:pt x="0" y="74"/>
                    <a:pt x="53" y="131"/>
                  </a:cubicBezTo>
                  <a:lnTo>
                    <a:pt x="2312" y="2395"/>
                  </a:lnTo>
                  <a:cubicBezTo>
                    <a:pt x="2328" y="2409"/>
                    <a:pt x="2345" y="2414"/>
                    <a:pt x="2362" y="2414"/>
                  </a:cubicBezTo>
                  <a:cubicBezTo>
                    <a:pt x="2421" y="2414"/>
                    <a:pt x="2472" y="2340"/>
                    <a:pt x="2423" y="2284"/>
                  </a:cubicBezTo>
                  <a:lnTo>
                    <a:pt x="159" y="20"/>
                  </a:lnTo>
                  <a:cubicBezTo>
                    <a:pt x="143" y="6"/>
                    <a:pt x="126" y="0"/>
                    <a:pt x="11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3299200" y="-1854000"/>
              <a:ext cx="63600" cy="62325"/>
            </a:xfrm>
            <a:custGeom>
              <a:avLst/>
              <a:gdLst/>
              <a:ahLst/>
              <a:cxnLst/>
              <a:rect l="l" t="t" r="r" b="b"/>
              <a:pathLst>
                <a:path w="2544" h="2493" extrusionOk="0">
                  <a:moveTo>
                    <a:pt x="164" y="79"/>
                  </a:moveTo>
                  <a:cubicBezTo>
                    <a:pt x="174" y="79"/>
                    <a:pt x="184" y="79"/>
                    <a:pt x="193" y="89"/>
                  </a:cubicBezTo>
                  <a:lnTo>
                    <a:pt x="2452" y="2353"/>
                  </a:lnTo>
                  <a:cubicBezTo>
                    <a:pt x="2462" y="2357"/>
                    <a:pt x="2467" y="2372"/>
                    <a:pt x="2462" y="2386"/>
                  </a:cubicBezTo>
                  <a:cubicBezTo>
                    <a:pt x="2462" y="2401"/>
                    <a:pt x="2447" y="2411"/>
                    <a:pt x="2433" y="2415"/>
                  </a:cubicBezTo>
                  <a:cubicBezTo>
                    <a:pt x="2430" y="2417"/>
                    <a:pt x="2427" y="2417"/>
                    <a:pt x="2424" y="2417"/>
                  </a:cubicBezTo>
                  <a:cubicBezTo>
                    <a:pt x="2416" y="2417"/>
                    <a:pt x="2406" y="2413"/>
                    <a:pt x="2399" y="2406"/>
                  </a:cubicBezTo>
                  <a:lnTo>
                    <a:pt x="135" y="142"/>
                  </a:lnTo>
                  <a:cubicBezTo>
                    <a:pt x="121" y="128"/>
                    <a:pt x="121" y="103"/>
                    <a:pt x="135" y="89"/>
                  </a:cubicBezTo>
                  <a:cubicBezTo>
                    <a:pt x="145" y="84"/>
                    <a:pt x="155" y="79"/>
                    <a:pt x="164" y="79"/>
                  </a:cubicBezTo>
                  <a:close/>
                  <a:moveTo>
                    <a:pt x="163" y="1"/>
                  </a:moveTo>
                  <a:cubicBezTo>
                    <a:pt x="75" y="1"/>
                    <a:pt x="0" y="114"/>
                    <a:pt x="82" y="195"/>
                  </a:cubicBezTo>
                  <a:lnTo>
                    <a:pt x="2346" y="2459"/>
                  </a:lnTo>
                  <a:cubicBezTo>
                    <a:pt x="2365" y="2478"/>
                    <a:pt x="2394" y="2493"/>
                    <a:pt x="2423" y="2493"/>
                  </a:cubicBezTo>
                  <a:cubicBezTo>
                    <a:pt x="2433" y="2493"/>
                    <a:pt x="2442" y="2493"/>
                    <a:pt x="2452" y="2488"/>
                  </a:cubicBezTo>
                  <a:cubicBezTo>
                    <a:pt x="2491" y="2478"/>
                    <a:pt x="2525" y="2444"/>
                    <a:pt x="2534" y="2406"/>
                  </a:cubicBezTo>
                  <a:cubicBezTo>
                    <a:pt x="2544" y="2367"/>
                    <a:pt x="2534" y="2324"/>
                    <a:pt x="2505" y="2299"/>
                  </a:cubicBezTo>
                  <a:lnTo>
                    <a:pt x="242" y="36"/>
                  </a:lnTo>
                  <a:cubicBezTo>
                    <a:pt x="217" y="11"/>
                    <a:pt x="189" y="1"/>
                    <a:pt x="163"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3311900" y="-1833600"/>
              <a:ext cx="56650" cy="55125"/>
            </a:xfrm>
            <a:custGeom>
              <a:avLst/>
              <a:gdLst/>
              <a:ahLst/>
              <a:cxnLst/>
              <a:rect l="l" t="t" r="r" b="b"/>
              <a:pathLst>
                <a:path w="2266" h="2205" extrusionOk="0">
                  <a:moveTo>
                    <a:pt x="110" y="1"/>
                  </a:moveTo>
                  <a:cubicBezTo>
                    <a:pt x="53" y="1"/>
                    <a:pt x="1" y="78"/>
                    <a:pt x="53" y="134"/>
                  </a:cubicBezTo>
                  <a:lnTo>
                    <a:pt x="2104" y="2180"/>
                  </a:lnTo>
                  <a:cubicBezTo>
                    <a:pt x="2120" y="2197"/>
                    <a:pt x="2138" y="2204"/>
                    <a:pt x="2156" y="2204"/>
                  </a:cubicBezTo>
                  <a:cubicBezTo>
                    <a:pt x="2214" y="2204"/>
                    <a:pt x="2266" y="2129"/>
                    <a:pt x="2210" y="2073"/>
                  </a:cubicBezTo>
                  <a:lnTo>
                    <a:pt x="159" y="23"/>
                  </a:lnTo>
                  <a:cubicBezTo>
                    <a:pt x="144" y="7"/>
                    <a:pt x="127"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3313175" y="-1834475"/>
              <a:ext cx="58350" cy="56950"/>
            </a:xfrm>
            <a:custGeom>
              <a:avLst/>
              <a:gdLst/>
              <a:ahLst/>
              <a:cxnLst/>
              <a:rect l="l" t="t" r="r" b="b"/>
              <a:pathLst>
                <a:path w="2334" h="2278" extrusionOk="0">
                  <a:moveTo>
                    <a:pt x="162" y="77"/>
                  </a:moveTo>
                  <a:cubicBezTo>
                    <a:pt x="172" y="77"/>
                    <a:pt x="177" y="82"/>
                    <a:pt x="186" y="91"/>
                  </a:cubicBezTo>
                  <a:lnTo>
                    <a:pt x="2237" y="2133"/>
                  </a:lnTo>
                  <a:cubicBezTo>
                    <a:pt x="2242" y="2142"/>
                    <a:pt x="2247" y="2157"/>
                    <a:pt x="2247" y="2167"/>
                  </a:cubicBezTo>
                  <a:cubicBezTo>
                    <a:pt x="2242" y="2181"/>
                    <a:pt x="2228" y="2196"/>
                    <a:pt x="2213" y="2200"/>
                  </a:cubicBezTo>
                  <a:cubicBezTo>
                    <a:pt x="2203" y="2200"/>
                    <a:pt x="2189" y="2200"/>
                    <a:pt x="2179" y="2191"/>
                  </a:cubicBezTo>
                  <a:lnTo>
                    <a:pt x="133" y="140"/>
                  </a:lnTo>
                  <a:cubicBezTo>
                    <a:pt x="119" y="125"/>
                    <a:pt x="119" y="101"/>
                    <a:pt x="133" y="87"/>
                  </a:cubicBezTo>
                  <a:cubicBezTo>
                    <a:pt x="138" y="82"/>
                    <a:pt x="148" y="77"/>
                    <a:pt x="162" y="77"/>
                  </a:cubicBezTo>
                  <a:close/>
                  <a:moveTo>
                    <a:pt x="162" y="0"/>
                  </a:moveTo>
                  <a:cubicBezTo>
                    <a:pt x="75" y="0"/>
                    <a:pt x="0" y="111"/>
                    <a:pt x="75" y="193"/>
                  </a:cubicBezTo>
                  <a:lnTo>
                    <a:pt x="2126" y="2244"/>
                  </a:lnTo>
                  <a:cubicBezTo>
                    <a:pt x="2145" y="2263"/>
                    <a:pt x="2174" y="2273"/>
                    <a:pt x="2203" y="2278"/>
                  </a:cubicBezTo>
                  <a:lnTo>
                    <a:pt x="2213" y="2278"/>
                  </a:lnTo>
                  <a:cubicBezTo>
                    <a:pt x="2242" y="2273"/>
                    <a:pt x="2266" y="2258"/>
                    <a:pt x="2286" y="2239"/>
                  </a:cubicBezTo>
                  <a:cubicBezTo>
                    <a:pt x="2334" y="2196"/>
                    <a:pt x="2334" y="2123"/>
                    <a:pt x="2286" y="2079"/>
                  </a:cubicBezTo>
                  <a:lnTo>
                    <a:pt x="239" y="33"/>
                  </a:lnTo>
                  <a:cubicBezTo>
                    <a:pt x="215" y="10"/>
                    <a:pt x="188" y="0"/>
                    <a:pt x="16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3325950" y="-1814075"/>
              <a:ext cx="51075" cy="49625"/>
            </a:xfrm>
            <a:custGeom>
              <a:avLst/>
              <a:gdLst/>
              <a:ahLst/>
              <a:cxnLst/>
              <a:rect l="l" t="t" r="r" b="b"/>
              <a:pathLst>
                <a:path w="2043" h="1985" extrusionOk="0">
                  <a:moveTo>
                    <a:pt x="110" y="1"/>
                  </a:moveTo>
                  <a:cubicBezTo>
                    <a:pt x="51" y="1"/>
                    <a:pt x="0" y="75"/>
                    <a:pt x="49" y="132"/>
                  </a:cubicBezTo>
                  <a:lnTo>
                    <a:pt x="1887" y="1965"/>
                  </a:lnTo>
                  <a:cubicBezTo>
                    <a:pt x="1902" y="1979"/>
                    <a:pt x="1919" y="1984"/>
                    <a:pt x="1935" y="1984"/>
                  </a:cubicBezTo>
                  <a:cubicBezTo>
                    <a:pt x="1992" y="1984"/>
                    <a:pt x="2043" y="1910"/>
                    <a:pt x="1994" y="1854"/>
                  </a:cubicBezTo>
                  <a:lnTo>
                    <a:pt x="160" y="20"/>
                  </a:lnTo>
                  <a:cubicBezTo>
                    <a:pt x="144" y="7"/>
                    <a:pt x="127"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9"/>
            <p:cNvSpPr/>
            <p:nvPr/>
          </p:nvSpPr>
          <p:spPr>
            <a:xfrm>
              <a:off x="-3326175" y="-1815050"/>
              <a:ext cx="51900" cy="51550"/>
            </a:xfrm>
            <a:custGeom>
              <a:avLst/>
              <a:gdLst/>
              <a:ahLst/>
              <a:cxnLst/>
              <a:rect l="l" t="t" r="r" b="b"/>
              <a:pathLst>
                <a:path w="2076" h="2062" extrusionOk="0">
                  <a:moveTo>
                    <a:pt x="124" y="77"/>
                  </a:moveTo>
                  <a:cubicBezTo>
                    <a:pt x="131" y="77"/>
                    <a:pt x="138" y="81"/>
                    <a:pt x="145" y="88"/>
                  </a:cubicBezTo>
                  <a:lnTo>
                    <a:pt x="1978" y="1922"/>
                  </a:lnTo>
                  <a:cubicBezTo>
                    <a:pt x="2001" y="1948"/>
                    <a:pt x="1976" y="1984"/>
                    <a:pt x="1948" y="1984"/>
                  </a:cubicBezTo>
                  <a:cubicBezTo>
                    <a:pt x="1940" y="1984"/>
                    <a:pt x="1932" y="1981"/>
                    <a:pt x="1925" y="1975"/>
                  </a:cubicBezTo>
                  <a:lnTo>
                    <a:pt x="92" y="142"/>
                  </a:lnTo>
                  <a:cubicBezTo>
                    <a:pt x="82" y="137"/>
                    <a:pt x="77" y="127"/>
                    <a:pt x="77" y="117"/>
                  </a:cubicBezTo>
                  <a:cubicBezTo>
                    <a:pt x="82" y="93"/>
                    <a:pt x="97" y="79"/>
                    <a:pt x="116" y="79"/>
                  </a:cubicBezTo>
                  <a:cubicBezTo>
                    <a:pt x="119" y="77"/>
                    <a:pt x="121" y="77"/>
                    <a:pt x="124" y="77"/>
                  </a:cubicBezTo>
                  <a:close/>
                  <a:moveTo>
                    <a:pt x="124" y="0"/>
                  </a:moveTo>
                  <a:cubicBezTo>
                    <a:pt x="120" y="0"/>
                    <a:pt x="116" y="1"/>
                    <a:pt x="111" y="1"/>
                  </a:cubicBezTo>
                  <a:cubicBezTo>
                    <a:pt x="82" y="1"/>
                    <a:pt x="58" y="16"/>
                    <a:pt x="39" y="35"/>
                  </a:cubicBezTo>
                  <a:cubicBezTo>
                    <a:pt x="19" y="54"/>
                    <a:pt x="5" y="84"/>
                    <a:pt x="5" y="108"/>
                  </a:cubicBezTo>
                  <a:cubicBezTo>
                    <a:pt x="0" y="142"/>
                    <a:pt x="15" y="171"/>
                    <a:pt x="34" y="195"/>
                  </a:cubicBezTo>
                  <a:lnTo>
                    <a:pt x="1872" y="2028"/>
                  </a:lnTo>
                  <a:cubicBezTo>
                    <a:pt x="1891" y="2052"/>
                    <a:pt x="1916" y="2062"/>
                    <a:pt x="1949" y="2062"/>
                  </a:cubicBezTo>
                  <a:cubicBezTo>
                    <a:pt x="1978" y="2062"/>
                    <a:pt x="2007" y="2047"/>
                    <a:pt x="2032" y="2028"/>
                  </a:cubicBezTo>
                  <a:cubicBezTo>
                    <a:pt x="2075" y="1984"/>
                    <a:pt x="2075" y="1912"/>
                    <a:pt x="2032" y="1868"/>
                  </a:cubicBezTo>
                  <a:lnTo>
                    <a:pt x="198" y="35"/>
                  </a:lnTo>
                  <a:cubicBezTo>
                    <a:pt x="177" y="14"/>
                    <a:pt x="153" y="0"/>
                    <a:pt x="124"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9"/>
            <p:cNvSpPr/>
            <p:nvPr/>
          </p:nvSpPr>
          <p:spPr>
            <a:xfrm>
              <a:off x="-3340075" y="-1794675"/>
              <a:ext cx="45725" cy="44250"/>
            </a:xfrm>
            <a:custGeom>
              <a:avLst/>
              <a:gdLst/>
              <a:ahLst/>
              <a:cxnLst/>
              <a:rect l="l" t="t" r="r" b="b"/>
              <a:pathLst>
                <a:path w="1829" h="1770" extrusionOk="0">
                  <a:moveTo>
                    <a:pt x="107" y="1"/>
                  </a:moveTo>
                  <a:cubicBezTo>
                    <a:pt x="49" y="1"/>
                    <a:pt x="1" y="74"/>
                    <a:pt x="53" y="129"/>
                  </a:cubicBezTo>
                  <a:lnTo>
                    <a:pt x="1673" y="1750"/>
                  </a:lnTo>
                  <a:lnTo>
                    <a:pt x="1669" y="1750"/>
                  </a:lnTo>
                  <a:cubicBezTo>
                    <a:pt x="1685" y="1764"/>
                    <a:pt x="1702" y="1770"/>
                    <a:pt x="1719" y="1770"/>
                  </a:cubicBezTo>
                  <a:cubicBezTo>
                    <a:pt x="1778" y="1770"/>
                    <a:pt x="1829" y="1696"/>
                    <a:pt x="1780" y="1643"/>
                  </a:cubicBezTo>
                  <a:lnTo>
                    <a:pt x="159" y="23"/>
                  </a:lnTo>
                  <a:cubicBezTo>
                    <a:pt x="143" y="7"/>
                    <a:pt x="124" y="1"/>
                    <a:pt x="107"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9"/>
            <p:cNvSpPr/>
            <p:nvPr/>
          </p:nvSpPr>
          <p:spPr>
            <a:xfrm>
              <a:off x="-3340325" y="-1795575"/>
              <a:ext cx="46325" cy="46225"/>
            </a:xfrm>
            <a:custGeom>
              <a:avLst/>
              <a:gdLst/>
              <a:ahLst/>
              <a:cxnLst/>
              <a:rect l="l" t="t" r="r" b="b"/>
              <a:pathLst>
                <a:path w="1853" h="1849" extrusionOk="0">
                  <a:moveTo>
                    <a:pt x="121" y="74"/>
                  </a:moveTo>
                  <a:cubicBezTo>
                    <a:pt x="131" y="74"/>
                    <a:pt x="140" y="78"/>
                    <a:pt x="145" y="88"/>
                  </a:cubicBezTo>
                  <a:lnTo>
                    <a:pt x="1766" y="1704"/>
                  </a:lnTo>
                  <a:cubicBezTo>
                    <a:pt x="1775" y="1713"/>
                    <a:pt x="1775" y="1728"/>
                    <a:pt x="1775" y="1738"/>
                  </a:cubicBezTo>
                  <a:cubicBezTo>
                    <a:pt x="1770" y="1752"/>
                    <a:pt x="1756" y="1767"/>
                    <a:pt x="1741" y="1771"/>
                  </a:cubicBezTo>
                  <a:cubicBezTo>
                    <a:pt x="1732" y="1771"/>
                    <a:pt x="1717" y="1771"/>
                    <a:pt x="1712" y="1762"/>
                  </a:cubicBezTo>
                  <a:lnTo>
                    <a:pt x="92" y="141"/>
                  </a:lnTo>
                  <a:cubicBezTo>
                    <a:pt x="78" y="127"/>
                    <a:pt x="78" y="103"/>
                    <a:pt x="92" y="88"/>
                  </a:cubicBezTo>
                  <a:cubicBezTo>
                    <a:pt x="97" y="83"/>
                    <a:pt x="107" y="78"/>
                    <a:pt x="121" y="74"/>
                  </a:cubicBezTo>
                  <a:close/>
                  <a:moveTo>
                    <a:pt x="123" y="0"/>
                  </a:moveTo>
                  <a:cubicBezTo>
                    <a:pt x="119" y="0"/>
                    <a:pt x="115" y="0"/>
                    <a:pt x="111" y="1"/>
                  </a:cubicBezTo>
                  <a:cubicBezTo>
                    <a:pt x="82" y="1"/>
                    <a:pt x="53" y="16"/>
                    <a:pt x="34" y="35"/>
                  </a:cubicBezTo>
                  <a:cubicBezTo>
                    <a:pt x="15" y="54"/>
                    <a:pt x="5" y="78"/>
                    <a:pt x="0" y="107"/>
                  </a:cubicBezTo>
                  <a:cubicBezTo>
                    <a:pt x="0" y="141"/>
                    <a:pt x="10" y="170"/>
                    <a:pt x="34" y="195"/>
                  </a:cubicBezTo>
                  <a:lnTo>
                    <a:pt x="1654" y="1815"/>
                  </a:lnTo>
                  <a:cubicBezTo>
                    <a:pt x="1674" y="1834"/>
                    <a:pt x="1703" y="1849"/>
                    <a:pt x="1732" y="1849"/>
                  </a:cubicBezTo>
                  <a:cubicBezTo>
                    <a:pt x="1741" y="1849"/>
                    <a:pt x="1751" y="1844"/>
                    <a:pt x="1761" y="1844"/>
                  </a:cubicBezTo>
                  <a:cubicBezTo>
                    <a:pt x="1800" y="1834"/>
                    <a:pt x="1833" y="1800"/>
                    <a:pt x="1843" y="1757"/>
                  </a:cubicBezTo>
                  <a:cubicBezTo>
                    <a:pt x="1853" y="1718"/>
                    <a:pt x="1843" y="1679"/>
                    <a:pt x="1814" y="1650"/>
                  </a:cubicBezTo>
                  <a:lnTo>
                    <a:pt x="194" y="35"/>
                  </a:lnTo>
                  <a:cubicBezTo>
                    <a:pt x="177" y="14"/>
                    <a:pt x="149" y="0"/>
                    <a:pt x="12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9"/>
            <p:cNvSpPr/>
            <p:nvPr/>
          </p:nvSpPr>
          <p:spPr>
            <a:xfrm>
              <a:off x="-3354125" y="-1775125"/>
              <a:ext cx="40325" cy="38850"/>
            </a:xfrm>
            <a:custGeom>
              <a:avLst/>
              <a:gdLst/>
              <a:ahLst/>
              <a:cxnLst/>
              <a:rect l="l" t="t" r="r" b="b"/>
              <a:pathLst>
                <a:path w="1613" h="1554" extrusionOk="0">
                  <a:moveTo>
                    <a:pt x="110" y="0"/>
                  </a:moveTo>
                  <a:cubicBezTo>
                    <a:pt x="51" y="0"/>
                    <a:pt x="0" y="73"/>
                    <a:pt x="49" y="126"/>
                  </a:cubicBezTo>
                  <a:lnTo>
                    <a:pt x="1457" y="1534"/>
                  </a:lnTo>
                  <a:cubicBezTo>
                    <a:pt x="1472" y="1548"/>
                    <a:pt x="1488" y="1554"/>
                    <a:pt x="1504" y="1554"/>
                  </a:cubicBezTo>
                  <a:cubicBezTo>
                    <a:pt x="1561" y="1554"/>
                    <a:pt x="1612" y="1479"/>
                    <a:pt x="1563" y="1423"/>
                  </a:cubicBezTo>
                  <a:lnTo>
                    <a:pt x="160" y="20"/>
                  </a:lnTo>
                  <a:cubicBezTo>
                    <a:pt x="144" y="6"/>
                    <a:pt x="127" y="0"/>
                    <a:pt x="11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9"/>
            <p:cNvSpPr/>
            <p:nvPr/>
          </p:nvSpPr>
          <p:spPr>
            <a:xfrm>
              <a:off x="-3354725" y="-1776125"/>
              <a:ext cx="41500" cy="40800"/>
            </a:xfrm>
            <a:custGeom>
              <a:avLst/>
              <a:gdLst/>
              <a:ahLst/>
              <a:cxnLst/>
              <a:rect l="l" t="t" r="r" b="b"/>
              <a:pathLst>
                <a:path w="1660" h="1632" extrusionOk="0">
                  <a:moveTo>
                    <a:pt x="131" y="74"/>
                  </a:moveTo>
                  <a:cubicBezTo>
                    <a:pt x="141" y="79"/>
                    <a:pt x="150" y="79"/>
                    <a:pt x="155" y="89"/>
                  </a:cubicBezTo>
                  <a:lnTo>
                    <a:pt x="1558" y="1492"/>
                  </a:lnTo>
                  <a:cubicBezTo>
                    <a:pt x="1577" y="1506"/>
                    <a:pt x="1577" y="1530"/>
                    <a:pt x="1558" y="1545"/>
                  </a:cubicBezTo>
                  <a:cubicBezTo>
                    <a:pt x="1553" y="1552"/>
                    <a:pt x="1545" y="1556"/>
                    <a:pt x="1536" y="1556"/>
                  </a:cubicBezTo>
                  <a:cubicBezTo>
                    <a:pt x="1527" y="1556"/>
                    <a:pt x="1517" y="1552"/>
                    <a:pt x="1510" y="1545"/>
                  </a:cubicBezTo>
                  <a:lnTo>
                    <a:pt x="102" y="142"/>
                  </a:lnTo>
                  <a:cubicBezTo>
                    <a:pt x="97" y="132"/>
                    <a:pt x="92" y="123"/>
                    <a:pt x="92" y="113"/>
                  </a:cubicBezTo>
                  <a:cubicBezTo>
                    <a:pt x="92" y="103"/>
                    <a:pt x="97" y="94"/>
                    <a:pt x="107" y="89"/>
                  </a:cubicBezTo>
                  <a:cubicBezTo>
                    <a:pt x="112" y="84"/>
                    <a:pt x="121" y="79"/>
                    <a:pt x="131" y="74"/>
                  </a:cubicBezTo>
                  <a:close/>
                  <a:moveTo>
                    <a:pt x="134" y="1"/>
                  </a:moveTo>
                  <a:cubicBezTo>
                    <a:pt x="130" y="1"/>
                    <a:pt x="126" y="1"/>
                    <a:pt x="121" y="2"/>
                  </a:cubicBezTo>
                  <a:cubicBezTo>
                    <a:pt x="92" y="2"/>
                    <a:pt x="68" y="16"/>
                    <a:pt x="49" y="36"/>
                  </a:cubicBezTo>
                  <a:cubicBezTo>
                    <a:pt x="1" y="79"/>
                    <a:pt x="1" y="152"/>
                    <a:pt x="49" y="195"/>
                  </a:cubicBezTo>
                  <a:lnTo>
                    <a:pt x="1452" y="1598"/>
                  </a:lnTo>
                  <a:cubicBezTo>
                    <a:pt x="1471" y="1622"/>
                    <a:pt x="1500" y="1632"/>
                    <a:pt x="1529" y="1632"/>
                  </a:cubicBezTo>
                  <a:cubicBezTo>
                    <a:pt x="1558" y="1632"/>
                    <a:pt x="1587" y="1617"/>
                    <a:pt x="1611" y="1598"/>
                  </a:cubicBezTo>
                  <a:cubicBezTo>
                    <a:pt x="1660" y="1554"/>
                    <a:pt x="1660" y="1482"/>
                    <a:pt x="1611" y="1438"/>
                  </a:cubicBezTo>
                  <a:lnTo>
                    <a:pt x="209" y="36"/>
                  </a:lnTo>
                  <a:cubicBezTo>
                    <a:pt x="187" y="15"/>
                    <a:pt x="163" y="1"/>
                    <a:pt x="13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9"/>
            <p:cNvSpPr/>
            <p:nvPr/>
          </p:nvSpPr>
          <p:spPr>
            <a:xfrm>
              <a:off x="-3487375" y="-1663400"/>
              <a:ext cx="61800" cy="60325"/>
            </a:xfrm>
            <a:custGeom>
              <a:avLst/>
              <a:gdLst/>
              <a:ahLst/>
              <a:cxnLst/>
              <a:rect l="l" t="t" r="r" b="b"/>
              <a:pathLst>
                <a:path w="2472" h="2413" extrusionOk="0">
                  <a:moveTo>
                    <a:pt x="110" y="1"/>
                  </a:moveTo>
                  <a:cubicBezTo>
                    <a:pt x="51" y="1"/>
                    <a:pt x="1" y="74"/>
                    <a:pt x="54" y="127"/>
                  </a:cubicBezTo>
                  <a:lnTo>
                    <a:pt x="2317" y="2390"/>
                  </a:lnTo>
                  <a:cubicBezTo>
                    <a:pt x="2333" y="2406"/>
                    <a:pt x="2350" y="2413"/>
                    <a:pt x="2367" y="2413"/>
                  </a:cubicBezTo>
                  <a:cubicBezTo>
                    <a:pt x="2423" y="2413"/>
                    <a:pt x="2472" y="2340"/>
                    <a:pt x="2424" y="2284"/>
                  </a:cubicBezTo>
                  <a:lnTo>
                    <a:pt x="160" y="20"/>
                  </a:lnTo>
                  <a:cubicBezTo>
                    <a:pt x="144" y="6"/>
                    <a:pt x="127"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9"/>
            <p:cNvSpPr/>
            <p:nvPr/>
          </p:nvSpPr>
          <p:spPr>
            <a:xfrm>
              <a:off x="-3487625" y="-1664375"/>
              <a:ext cx="62675" cy="62325"/>
            </a:xfrm>
            <a:custGeom>
              <a:avLst/>
              <a:gdLst/>
              <a:ahLst/>
              <a:cxnLst/>
              <a:rect l="l" t="t" r="r" b="b"/>
              <a:pathLst>
                <a:path w="2507" h="2493" extrusionOk="0">
                  <a:moveTo>
                    <a:pt x="122" y="74"/>
                  </a:moveTo>
                  <a:cubicBezTo>
                    <a:pt x="131" y="79"/>
                    <a:pt x="136" y="79"/>
                    <a:pt x="146" y="83"/>
                  </a:cubicBezTo>
                  <a:lnTo>
                    <a:pt x="2405" y="2347"/>
                  </a:lnTo>
                  <a:cubicBezTo>
                    <a:pt x="2419" y="2362"/>
                    <a:pt x="2419" y="2386"/>
                    <a:pt x="2405" y="2400"/>
                  </a:cubicBezTo>
                  <a:cubicBezTo>
                    <a:pt x="2397" y="2408"/>
                    <a:pt x="2388" y="2411"/>
                    <a:pt x="2379" y="2411"/>
                  </a:cubicBezTo>
                  <a:cubicBezTo>
                    <a:pt x="2370" y="2411"/>
                    <a:pt x="2361" y="2408"/>
                    <a:pt x="2356" y="2400"/>
                  </a:cubicBezTo>
                  <a:lnTo>
                    <a:pt x="93" y="137"/>
                  </a:lnTo>
                  <a:cubicBezTo>
                    <a:pt x="78" y="122"/>
                    <a:pt x="78" y="98"/>
                    <a:pt x="93" y="83"/>
                  </a:cubicBezTo>
                  <a:cubicBezTo>
                    <a:pt x="97" y="79"/>
                    <a:pt x="107" y="74"/>
                    <a:pt x="117" y="74"/>
                  </a:cubicBezTo>
                  <a:close/>
                  <a:moveTo>
                    <a:pt x="123" y="0"/>
                  </a:moveTo>
                  <a:cubicBezTo>
                    <a:pt x="119" y="0"/>
                    <a:pt x="116" y="1"/>
                    <a:pt x="112" y="1"/>
                  </a:cubicBezTo>
                  <a:cubicBezTo>
                    <a:pt x="54" y="6"/>
                    <a:pt x="5" y="50"/>
                    <a:pt x="1" y="108"/>
                  </a:cubicBezTo>
                  <a:cubicBezTo>
                    <a:pt x="1" y="141"/>
                    <a:pt x="10" y="171"/>
                    <a:pt x="34" y="195"/>
                  </a:cubicBezTo>
                  <a:lnTo>
                    <a:pt x="2298" y="2458"/>
                  </a:lnTo>
                  <a:cubicBezTo>
                    <a:pt x="2318" y="2478"/>
                    <a:pt x="2347" y="2492"/>
                    <a:pt x="2376" y="2492"/>
                  </a:cubicBezTo>
                  <a:cubicBezTo>
                    <a:pt x="2409" y="2492"/>
                    <a:pt x="2439" y="2478"/>
                    <a:pt x="2458" y="2454"/>
                  </a:cubicBezTo>
                  <a:cubicBezTo>
                    <a:pt x="2506" y="2415"/>
                    <a:pt x="2506" y="2338"/>
                    <a:pt x="2458" y="2299"/>
                  </a:cubicBezTo>
                  <a:lnTo>
                    <a:pt x="199" y="35"/>
                  </a:lnTo>
                  <a:cubicBezTo>
                    <a:pt x="178" y="14"/>
                    <a:pt x="149" y="0"/>
                    <a:pt x="12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9"/>
            <p:cNvSpPr/>
            <p:nvPr/>
          </p:nvSpPr>
          <p:spPr>
            <a:xfrm>
              <a:off x="-3467975" y="-1677600"/>
              <a:ext cx="56625" cy="55100"/>
            </a:xfrm>
            <a:custGeom>
              <a:avLst/>
              <a:gdLst/>
              <a:ahLst/>
              <a:cxnLst/>
              <a:rect l="l" t="t" r="r" b="b"/>
              <a:pathLst>
                <a:path w="2265" h="2204" extrusionOk="0">
                  <a:moveTo>
                    <a:pt x="111" y="1"/>
                  </a:moveTo>
                  <a:cubicBezTo>
                    <a:pt x="51" y="1"/>
                    <a:pt x="0" y="77"/>
                    <a:pt x="56" y="134"/>
                  </a:cubicBezTo>
                  <a:cubicBezTo>
                    <a:pt x="1357" y="1435"/>
                    <a:pt x="801" y="878"/>
                    <a:pt x="2102" y="2180"/>
                  </a:cubicBezTo>
                  <a:cubicBezTo>
                    <a:pt x="2119" y="2197"/>
                    <a:pt x="2138" y="2204"/>
                    <a:pt x="2157" y="2204"/>
                  </a:cubicBezTo>
                  <a:cubicBezTo>
                    <a:pt x="2215" y="2204"/>
                    <a:pt x="2264" y="2129"/>
                    <a:pt x="2209" y="2073"/>
                  </a:cubicBezTo>
                  <a:lnTo>
                    <a:pt x="163" y="22"/>
                  </a:lnTo>
                  <a:cubicBezTo>
                    <a:pt x="146" y="7"/>
                    <a:pt x="128" y="1"/>
                    <a:pt x="111"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9"/>
            <p:cNvSpPr/>
            <p:nvPr/>
          </p:nvSpPr>
          <p:spPr>
            <a:xfrm>
              <a:off x="-3469175" y="-1678375"/>
              <a:ext cx="58000" cy="56850"/>
            </a:xfrm>
            <a:custGeom>
              <a:avLst/>
              <a:gdLst/>
              <a:ahLst/>
              <a:cxnLst/>
              <a:rect l="l" t="t" r="r" b="b"/>
              <a:pathLst>
                <a:path w="2320" h="2274" extrusionOk="0">
                  <a:moveTo>
                    <a:pt x="157" y="73"/>
                  </a:moveTo>
                  <a:cubicBezTo>
                    <a:pt x="167" y="73"/>
                    <a:pt x="177" y="78"/>
                    <a:pt x="187" y="82"/>
                  </a:cubicBezTo>
                  <a:lnTo>
                    <a:pt x="2233" y="2133"/>
                  </a:lnTo>
                  <a:cubicBezTo>
                    <a:pt x="2242" y="2138"/>
                    <a:pt x="2247" y="2148"/>
                    <a:pt x="2247" y="2157"/>
                  </a:cubicBezTo>
                  <a:cubicBezTo>
                    <a:pt x="2242" y="2167"/>
                    <a:pt x="2237" y="2177"/>
                    <a:pt x="2233" y="2182"/>
                  </a:cubicBezTo>
                  <a:cubicBezTo>
                    <a:pt x="2223" y="2191"/>
                    <a:pt x="2218" y="2196"/>
                    <a:pt x="2208" y="2196"/>
                  </a:cubicBezTo>
                  <a:cubicBezTo>
                    <a:pt x="2194" y="2196"/>
                    <a:pt x="2184" y="2191"/>
                    <a:pt x="2179" y="2186"/>
                  </a:cubicBezTo>
                  <a:lnTo>
                    <a:pt x="133" y="136"/>
                  </a:lnTo>
                  <a:cubicBezTo>
                    <a:pt x="114" y="121"/>
                    <a:pt x="114" y="97"/>
                    <a:pt x="133" y="87"/>
                  </a:cubicBezTo>
                  <a:cubicBezTo>
                    <a:pt x="138" y="78"/>
                    <a:pt x="148" y="73"/>
                    <a:pt x="157" y="73"/>
                  </a:cubicBezTo>
                  <a:close/>
                  <a:moveTo>
                    <a:pt x="160" y="1"/>
                  </a:moveTo>
                  <a:cubicBezTo>
                    <a:pt x="73" y="1"/>
                    <a:pt x="1" y="112"/>
                    <a:pt x="75" y="194"/>
                  </a:cubicBezTo>
                  <a:lnTo>
                    <a:pt x="2126" y="2240"/>
                  </a:lnTo>
                  <a:cubicBezTo>
                    <a:pt x="2146" y="2259"/>
                    <a:pt x="2175" y="2274"/>
                    <a:pt x="2204" y="2274"/>
                  </a:cubicBezTo>
                  <a:lnTo>
                    <a:pt x="2208" y="2274"/>
                  </a:lnTo>
                  <a:cubicBezTo>
                    <a:pt x="2237" y="2274"/>
                    <a:pt x="2266" y="2259"/>
                    <a:pt x="2286" y="2240"/>
                  </a:cubicBezTo>
                  <a:cubicBezTo>
                    <a:pt x="2305" y="2220"/>
                    <a:pt x="2315" y="2196"/>
                    <a:pt x="2320" y="2167"/>
                  </a:cubicBezTo>
                  <a:cubicBezTo>
                    <a:pt x="2320" y="2133"/>
                    <a:pt x="2310" y="2104"/>
                    <a:pt x="2286" y="2080"/>
                  </a:cubicBezTo>
                  <a:lnTo>
                    <a:pt x="240" y="34"/>
                  </a:lnTo>
                  <a:cubicBezTo>
                    <a:pt x="214" y="11"/>
                    <a:pt x="187" y="1"/>
                    <a:pt x="16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9"/>
            <p:cNvSpPr/>
            <p:nvPr/>
          </p:nvSpPr>
          <p:spPr>
            <a:xfrm>
              <a:off x="-3448425" y="-1691650"/>
              <a:ext cx="51125" cy="49650"/>
            </a:xfrm>
            <a:custGeom>
              <a:avLst/>
              <a:gdLst/>
              <a:ahLst/>
              <a:cxnLst/>
              <a:rect l="l" t="t" r="r" b="b"/>
              <a:pathLst>
                <a:path w="2045" h="1986" extrusionOk="0">
                  <a:moveTo>
                    <a:pt x="107" y="1"/>
                  </a:moveTo>
                  <a:cubicBezTo>
                    <a:pt x="49" y="1"/>
                    <a:pt x="1" y="74"/>
                    <a:pt x="53" y="130"/>
                  </a:cubicBezTo>
                  <a:lnTo>
                    <a:pt x="1886" y="1963"/>
                  </a:lnTo>
                  <a:cubicBezTo>
                    <a:pt x="1903" y="1979"/>
                    <a:pt x="1921" y="1985"/>
                    <a:pt x="1939" y="1985"/>
                  </a:cubicBezTo>
                  <a:cubicBezTo>
                    <a:pt x="1997" y="1985"/>
                    <a:pt x="2045" y="1912"/>
                    <a:pt x="1993" y="1856"/>
                  </a:cubicBezTo>
                  <a:lnTo>
                    <a:pt x="159" y="23"/>
                  </a:lnTo>
                  <a:cubicBezTo>
                    <a:pt x="143" y="8"/>
                    <a:pt x="124" y="1"/>
                    <a:pt x="107"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9"/>
            <p:cNvSpPr/>
            <p:nvPr/>
          </p:nvSpPr>
          <p:spPr>
            <a:xfrm>
              <a:off x="-3448675" y="-1692550"/>
              <a:ext cx="51650" cy="51550"/>
            </a:xfrm>
            <a:custGeom>
              <a:avLst/>
              <a:gdLst/>
              <a:ahLst/>
              <a:cxnLst/>
              <a:rect l="l" t="t" r="r" b="b"/>
              <a:pathLst>
                <a:path w="2066" h="2062" extrusionOk="0">
                  <a:moveTo>
                    <a:pt x="116" y="74"/>
                  </a:moveTo>
                  <a:cubicBezTo>
                    <a:pt x="126" y="74"/>
                    <a:pt x="136" y="79"/>
                    <a:pt x="145" y="88"/>
                  </a:cubicBezTo>
                  <a:lnTo>
                    <a:pt x="1979" y="1921"/>
                  </a:lnTo>
                  <a:cubicBezTo>
                    <a:pt x="1988" y="1926"/>
                    <a:pt x="1993" y="1941"/>
                    <a:pt x="1988" y="1951"/>
                  </a:cubicBezTo>
                  <a:cubicBezTo>
                    <a:pt x="1983" y="1970"/>
                    <a:pt x="1974" y="1980"/>
                    <a:pt x="1954" y="1984"/>
                  </a:cubicBezTo>
                  <a:cubicBezTo>
                    <a:pt x="1952" y="1986"/>
                    <a:pt x="1949" y="1986"/>
                    <a:pt x="1946" y="1986"/>
                  </a:cubicBezTo>
                  <a:cubicBezTo>
                    <a:pt x="1938" y="1986"/>
                    <a:pt x="1929" y="1982"/>
                    <a:pt x="1925" y="1975"/>
                  </a:cubicBezTo>
                  <a:lnTo>
                    <a:pt x="92" y="141"/>
                  </a:lnTo>
                  <a:cubicBezTo>
                    <a:pt x="82" y="132"/>
                    <a:pt x="78" y="122"/>
                    <a:pt x="78" y="112"/>
                  </a:cubicBezTo>
                  <a:cubicBezTo>
                    <a:pt x="82" y="103"/>
                    <a:pt x="87" y="93"/>
                    <a:pt x="92" y="88"/>
                  </a:cubicBezTo>
                  <a:cubicBezTo>
                    <a:pt x="97" y="79"/>
                    <a:pt x="107" y="74"/>
                    <a:pt x="116" y="74"/>
                  </a:cubicBezTo>
                  <a:close/>
                  <a:moveTo>
                    <a:pt x="123" y="0"/>
                  </a:moveTo>
                  <a:cubicBezTo>
                    <a:pt x="119" y="0"/>
                    <a:pt x="115" y="1"/>
                    <a:pt x="111" y="1"/>
                  </a:cubicBezTo>
                  <a:cubicBezTo>
                    <a:pt x="82" y="1"/>
                    <a:pt x="53" y="16"/>
                    <a:pt x="34" y="35"/>
                  </a:cubicBezTo>
                  <a:cubicBezTo>
                    <a:pt x="15" y="54"/>
                    <a:pt x="5" y="79"/>
                    <a:pt x="0" y="108"/>
                  </a:cubicBezTo>
                  <a:cubicBezTo>
                    <a:pt x="0" y="141"/>
                    <a:pt x="10" y="170"/>
                    <a:pt x="34" y="195"/>
                  </a:cubicBezTo>
                  <a:lnTo>
                    <a:pt x="1867" y="2028"/>
                  </a:lnTo>
                  <a:cubicBezTo>
                    <a:pt x="1887" y="2047"/>
                    <a:pt x="1916" y="2062"/>
                    <a:pt x="1945" y="2062"/>
                  </a:cubicBezTo>
                  <a:lnTo>
                    <a:pt x="1954" y="2062"/>
                  </a:lnTo>
                  <a:cubicBezTo>
                    <a:pt x="1983" y="2057"/>
                    <a:pt x="2008" y="2047"/>
                    <a:pt x="2027" y="2028"/>
                  </a:cubicBezTo>
                  <a:cubicBezTo>
                    <a:pt x="2046" y="2009"/>
                    <a:pt x="2061" y="1980"/>
                    <a:pt x="2061" y="1951"/>
                  </a:cubicBezTo>
                  <a:cubicBezTo>
                    <a:pt x="2066" y="1921"/>
                    <a:pt x="2051" y="1888"/>
                    <a:pt x="2032" y="1868"/>
                  </a:cubicBezTo>
                  <a:lnTo>
                    <a:pt x="194" y="35"/>
                  </a:lnTo>
                  <a:cubicBezTo>
                    <a:pt x="177" y="14"/>
                    <a:pt x="149" y="0"/>
                    <a:pt x="12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9"/>
            <p:cNvSpPr/>
            <p:nvPr/>
          </p:nvSpPr>
          <p:spPr>
            <a:xfrm>
              <a:off x="-3428975" y="-1705675"/>
              <a:ext cx="45850" cy="44300"/>
            </a:xfrm>
            <a:custGeom>
              <a:avLst/>
              <a:gdLst/>
              <a:ahLst/>
              <a:cxnLst/>
              <a:rect l="l" t="t" r="r" b="b"/>
              <a:pathLst>
                <a:path w="1834" h="1772" extrusionOk="0">
                  <a:moveTo>
                    <a:pt x="108" y="1"/>
                  </a:moveTo>
                  <a:cubicBezTo>
                    <a:pt x="49" y="1"/>
                    <a:pt x="1" y="74"/>
                    <a:pt x="49" y="130"/>
                  </a:cubicBezTo>
                  <a:lnTo>
                    <a:pt x="1669" y="1750"/>
                  </a:lnTo>
                  <a:cubicBezTo>
                    <a:pt x="1686" y="1765"/>
                    <a:pt x="1704" y="1772"/>
                    <a:pt x="1721" y="1772"/>
                  </a:cubicBezTo>
                  <a:cubicBezTo>
                    <a:pt x="1781" y="1772"/>
                    <a:pt x="1833" y="1695"/>
                    <a:pt x="1781" y="1639"/>
                  </a:cubicBezTo>
                  <a:lnTo>
                    <a:pt x="160" y="23"/>
                  </a:lnTo>
                  <a:cubicBezTo>
                    <a:pt x="143" y="7"/>
                    <a:pt x="125" y="1"/>
                    <a:pt x="108"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9"/>
            <p:cNvSpPr/>
            <p:nvPr/>
          </p:nvSpPr>
          <p:spPr>
            <a:xfrm>
              <a:off x="-3429575" y="-1706675"/>
              <a:ext cx="46575" cy="46200"/>
            </a:xfrm>
            <a:custGeom>
              <a:avLst/>
              <a:gdLst/>
              <a:ahLst/>
              <a:cxnLst/>
              <a:rect l="l" t="t" r="r" b="b"/>
              <a:pathLst>
                <a:path w="1863" h="1848" extrusionOk="0">
                  <a:moveTo>
                    <a:pt x="131" y="78"/>
                  </a:moveTo>
                  <a:cubicBezTo>
                    <a:pt x="141" y="78"/>
                    <a:pt x="150" y="82"/>
                    <a:pt x="160" y="87"/>
                  </a:cubicBezTo>
                  <a:lnTo>
                    <a:pt x="1776" y="1708"/>
                  </a:lnTo>
                  <a:cubicBezTo>
                    <a:pt x="1806" y="1734"/>
                    <a:pt x="1780" y="1772"/>
                    <a:pt x="1750" y="1772"/>
                  </a:cubicBezTo>
                  <a:cubicBezTo>
                    <a:pt x="1741" y="1772"/>
                    <a:pt x="1731" y="1769"/>
                    <a:pt x="1722" y="1761"/>
                  </a:cubicBezTo>
                  <a:lnTo>
                    <a:pt x="102" y="141"/>
                  </a:lnTo>
                  <a:cubicBezTo>
                    <a:pt x="87" y="126"/>
                    <a:pt x="87" y="102"/>
                    <a:pt x="102" y="87"/>
                  </a:cubicBezTo>
                  <a:cubicBezTo>
                    <a:pt x="112" y="82"/>
                    <a:pt x="121" y="78"/>
                    <a:pt x="131" y="78"/>
                  </a:cubicBezTo>
                  <a:close/>
                  <a:moveTo>
                    <a:pt x="121" y="0"/>
                  </a:moveTo>
                  <a:cubicBezTo>
                    <a:pt x="92" y="5"/>
                    <a:pt x="68" y="15"/>
                    <a:pt x="49" y="34"/>
                  </a:cubicBezTo>
                  <a:cubicBezTo>
                    <a:pt x="0" y="78"/>
                    <a:pt x="0" y="150"/>
                    <a:pt x="49" y="194"/>
                  </a:cubicBezTo>
                  <a:lnTo>
                    <a:pt x="1669" y="1814"/>
                  </a:lnTo>
                  <a:cubicBezTo>
                    <a:pt x="1689" y="1833"/>
                    <a:pt x="1718" y="1848"/>
                    <a:pt x="1747" y="1848"/>
                  </a:cubicBezTo>
                  <a:lnTo>
                    <a:pt x="1751" y="1848"/>
                  </a:lnTo>
                  <a:cubicBezTo>
                    <a:pt x="1809" y="1843"/>
                    <a:pt x="1853" y="1795"/>
                    <a:pt x="1863" y="1737"/>
                  </a:cubicBezTo>
                  <a:cubicBezTo>
                    <a:pt x="1863" y="1708"/>
                    <a:pt x="1848" y="1674"/>
                    <a:pt x="1829" y="1655"/>
                  </a:cubicBezTo>
                  <a:lnTo>
                    <a:pt x="208" y="34"/>
                  </a:lnTo>
                  <a:cubicBezTo>
                    <a:pt x="184" y="10"/>
                    <a:pt x="155" y="0"/>
                    <a:pt x="121"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9"/>
            <p:cNvSpPr/>
            <p:nvPr/>
          </p:nvSpPr>
          <p:spPr>
            <a:xfrm>
              <a:off x="-3409575" y="-1719850"/>
              <a:ext cx="40475" cy="38950"/>
            </a:xfrm>
            <a:custGeom>
              <a:avLst/>
              <a:gdLst/>
              <a:ahLst/>
              <a:cxnLst/>
              <a:rect l="l" t="t" r="r" b="b"/>
              <a:pathLst>
                <a:path w="1619" h="1558" extrusionOk="0">
                  <a:moveTo>
                    <a:pt x="110" y="1"/>
                  </a:moveTo>
                  <a:cubicBezTo>
                    <a:pt x="51" y="1"/>
                    <a:pt x="1" y="80"/>
                    <a:pt x="57" y="135"/>
                  </a:cubicBezTo>
                  <a:lnTo>
                    <a:pt x="1459" y="1538"/>
                  </a:lnTo>
                  <a:cubicBezTo>
                    <a:pt x="1475" y="1552"/>
                    <a:pt x="1493" y="1558"/>
                    <a:pt x="1509" y="1558"/>
                  </a:cubicBezTo>
                  <a:cubicBezTo>
                    <a:pt x="1568" y="1558"/>
                    <a:pt x="1619" y="1485"/>
                    <a:pt x="1566" y="1432"/>
                  </a:cubicBezTo>
                  <a:lnTo>
                    <a:pt x="163" y="24"/>
                  </a:lnTo>
                  <a:cubicBezTo>
                    <a:pt x="146" y="8"/>
                    <a:pt x="128"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9"/>
            <p:cNvSpPr/>
            <p:nvPr/>
          </p:nvSpPr>
          <p:spPr>
            <a:xfrm>
              <a:off x="-3410775" y="-1720700"/>
              <a:ext cx="42175" cy="40775"/>
            </a:xfrm>
            <a:custGeom>
              <a:avLst/>
              <a:gdLst/>
              <a:ahLst/>
              <a:cxnLst/>
              <a:rect l="l" t="t" r="r" b="b"/>
              <a:pathLst>
                <a:path w="1687" h="1631" extrusionOk="0">
                  <a:moveTo>
                    <a:pt x="158" y="73"/>
                  </a:moveTo>
                  <a:cubicBezTo>
                    <a:pt x="167" y="73"/>
                    <a:pt x="177" y="78"/>
                    <a:pt x="187" y="82"/>
                  </a:cubicBezTo>
                  <a:lnTo>
                    <a:pt x="1590" y="1490"/>
                  </a:lnTo>
                  <a:cubicBezTo>
                    <a:pt x="1594" y="1495"/>
                    <a:pt x="1599" y="1504"/>
                    <a:pt x="1599" y="1514"/>
                  </a:cubicBezTo>
                  <a:cubicBezTo>
                    <a:pt x="1599" y="1534"/>
                    <a:pt x="1580" y="1553"/>
                    <a:pt x="1561" y="1553"/>
                  </a:cubicBezTo>
                  <a:cubicBezTo>
                    <a:pt x="1551" y="1553"/>
                    <a:pt x="1541" y="1548"/>
                    <a:pt x="1536" y="1543"/>
                  </a:cubicBezTo>
                  <a:lnTo>
                    <a:pt x="129" y="140"/>
                  </a:lnTo>
                  <a:cubicBezTo>
                    <a:pt x="114" y="126"/>
                    <a:pt x="114" y="102"/>
                    <a:pt x="129" y="87"/>
                  </a:cubicBezTo>
                  <a:cubicBezTo>
                    <a:pt x="138" y="78"/>
                    <a:pt x="148" y="73"/>
                    <a:pt x="158" y="73"/>
                  </a:cubicBezTo>
                  <a:close/>
                  <a:moveTo>
                    <a:pt x="159" y="1"/>
                  </a:moveTo>
                  <a:cubicBezTo>
                    <a:pt x="73" y="1"/>
                    <a:pt x="1" y="112"/>
                    <a:pt x="76" y="194"/>
                  </a:cubicBezTo>
                  <a:lnTo>
                    <a:pt x="1478" y="1596"/>
                  </a:lnTo>
                  <a:cubicBezTo>
                    <a:pt x="1498" y="1616"/>
                    <a:pt x="1527" y="1630"/>
                    <a:pt x="1556" y="1630"/>
                  </a:cubicBezTo>
                  <a:lnTo>
                    <a:pt x="1565" y="1630"/>
                  </a:lnTo>
                  <a:cubicBezTo>
                    <a:pt x="1594" y="1630"/>
                    <a:pt x="1623" y="1616"/>
                    <a:pt x="1643" y="1596"/>
                  </a:cubicBezTo>
                  <a:cubicBezTo>
                    <a:pt x="1686" y="1553"/>
                    <a:pt x="1686" y="1480"/>
                    <a:pt x="1643" y="1437"/>
                  </a:cubicBezTo>
                  <a:lnTo>
                    <a:pt x="235" y="34"/>
                  </a:lnTo>
                  <a:cubicBezTo>
                    <a:pt x="211" y="11"/>
                    <a:pt x="184" y="1"/>
                    <a:pt x="159"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9"/>
            <p:cNvSpPr/>
            <p:nvPr/>
          </p:nvSpPr>
          <p:spPr>
            <a:xfrm>
              <a:off x="-3479075" y="-1803500"/>
              <a:ext cx="234825" cy="150925"/>
            </a:xfrm>
            <a:custGeom>
              <a:avLst/>
              <a:gdLst/>
              <a:ahLst/>
              <a:cxnLst/>
              <a:rect l="l" t="t" r="r" b="b"/>
              <a:pathLst>
                <a:path w="9393" h="6037" extrusionOk="0">
                  <a:moveTo>
                    <a:pt x="9286" y="0"/>
                  </a:moveTo>
                  <a:cubicBezTo>
                    <a:pt x="9273" y="0"/>
                    <a:pt x="9259" y="4"/>
                    <a:pt x="9246" y="13"/>
                  </a:cubicBezTo>
                  <a:lnTo>
                    <a:pt x="70" y="5895"/>
                  </a:lnTo>
                  <a:cubicBezTo>
                    <a:pt x="1" y="5944"/>
                    <a:pt x="44" y="6037"/>
                    <a:pt x="111" y="6037"/>
                  </a:cubicBezTo>
                  <a:cubicBezTo>
                    <a:pt x="124" y="6037"/>
                    <a:pt x="138" y="6034"/>
                    <a:pt x="152" y="6026"/>
                  </a:cubicBezTo>
                  <a:lnTo>
                    <a:pt x="9328" y="139"/>
                  </a:lnTo>
                  <a:cubicBezTo>
                    <a:pt x="9392" y="95"/>
                    <a:pt x="9350" y="0"/>
                    <a:pt x="9286"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9"/>
            <p:cNvSpPr/>
            <p:nvPr/>
          </p:nvSpPr>
          <p:spPr>
            <a:xfrm>
              <a:off x="-3479650" y="-1804475"/>
              <a:ext cx="235600" cy="152850"/>
            </a:xfrm>
            <a:custGeom>
              <a:avLst/>
              <a:gdLst/>
              <a:ahLst/>
              <a:cxnLst/>
              <a:rect l="l" t="t" r="r" b="b"/>
              <a:pathLst>
                <a:path w="9424" h="6114" extrusionOk="0">
                  <a:moveTo>
                    <a:pt x="9307" y="76"/>
                  </a:moveTo>
                  <a:lnTo>
                    <a:pt x="9317" y="81"/>
                  </a:lnTo>
                  <a:cubicBezTo>
                    <a:pt x="9327" y="86"/>
                    <a:pt x="9332" y="91"/>
                    <a:pt x="9336" y="101"/>
                  </a:cubicBezTo>
                  <a:cubicBezTo>
                    <a:pt x="9341" y="106"/>
                    <a:pt x="9346" y="120"/>
                    <a:pt x="9346" y="130"/>
                  </a:cubicBezTo>
                  <a:cubicBezTo>
                    <a:pt x="9341" y="139"/>
                    <a:pt x="9336" y="144"/>
                    <a:pt x="9327" y="154"/>
                  </a:cubicBezTo>
                  <a:lnTo>
                    <a:pt x="156" y="6036"/>
                  </a:lnTo>
                  <a:cubicBezTo>
                    <a:pt x="148" y="6038"/>
                    <a:pt x="142" y="6039"/>
                    <a:pt x="137" y="6039"/>
                  </a:cubicBezTo>
                  <a:cubicBezTo>
                    <a:pt x="131" y="6039"/>
                    <a:pt x="127" y="6038"/>
                    <a:pt x="122" y="6036"/>
                  </a:cubicBezTo>
                  <a:cubicBezTo>
                    <a:pt x="107" y="6026"/>
                    <a:pt x="98" y="6012"/>
                    <a:pt x="93" y="5997"/>
                  </a:cubicBezTo>
                  <a:cubicBezTo>
                    <a:pt x="93" y="5983"/>
                    <a:pt x="102" y="5973"/>
                    <a:pt x="112" y="5968"/>
                  </a:cubicBezTo>
                  <a:lnTo>
                    <a:pt x="9288" y="86"/>
                  </a:lnTo>
                  <a:cubicBezTo>
                    <a:pt x="9293" y="81"/>
                    <a:pt x="9302" y="76"/>
                    <a:pt x="9307" y="76"/>
                  </a:cubicBezTo>
                  <a:close/>
                  <a:moveTo>
                    <a:pt x="9306" y="0"/>
                  </a:moveTo>
                  <a:cubicBezTo>
                    <a:pt x="9285" y="0"/>
                    <a:pt x="9263" y="6"/>
                    <a:pt x="9244" y="18"/>
                  </a:cubicBezTo>
                  <a:lnTo>
                    <a:pt x="73" y="5905"/>
                  </a:lnTo>
                  <a:cubicBezTo>
                    <a:pt x="15" y="5934"/>
                    <a:pt x="1" y="6007"/>
                    <a:pt x="40" y="6060"/>
                  </a:cubicBezTo>
                  <a:cubicBezTo>
                    <a:pt x="54" y="6084"/>
                    <a:pt x="78" y="6103"/>
                    <a:pt x="102" y="6108"/>
                  </a:cubicBezTo>
                  <a:cubicBezTo>
                    <a:pt x="112" y="6113"/>
                    <a:pt x="122" y="6113"/>
                    <a:pt x="131" y="6113"/>
                  </a:cubicBezTo>
                  <a:cubicBezTo>
                    <a:pt x="156" y="6113"/>
                    <a:pt x="175" y="6108"/>
                    <a:pt x="194" y="6094"/>
                  </a:cubicBezTo>
                  <a:lnTo>
                    <a:pt x="9370" y="212"/>
                  </a:lnTo>
                  <a:cubicBezTo>
                    <a:pt x="9394" y="193"/>
                    <a:pt x="9414" y="168"/>
                    <a:pt x="9419" y="135"/>
                  </a:cubicBezTo>
                  <a:cubicBezTo>
                    <a:pt x="9423" y="106"/>
                    <a:pt x="9419" y="81"/>
                    <a:pt x="9404" y="57"/>
                  </a:cubicBezTo>
                  <a:cubicBezTo>
                    <a:pt x="9382" y="20"/>
                    <a:pt x="9344" y="0"/>
                    <a:pt x="9306"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9"/>
            <p:cNvSpPr/>
            <p:nvPr/>
          </p:nvSpPr>
          <p:spPr>
            <a:xfrm>
              <a:off x="-3437675" y="-1844600"/>
              <a:ext cx="152125" cy="233150"/>
            </a:xfrm>
            <a:custGeom>
              <a:avLst/>
              <a:gdLst/>
              <a:ahLst/>
              <a:cxnLst/>
              <a:rect l="l" t="t" r="r" b="b"/>
              <a:pathLst>
                <a:path w="6085" h="9326" extrusionOk="0">
                  <a:moveTo>
                    <a:pt x="5980" y="0"/>
                  </a:moveTo>
                  <a:cubicBezTo>
                    <a:pt x="5958" y="0"/>
                    <a:pt x="5936" y="10"/>
                    <a:pt x="5921" y="32"/>
                  </a:cubicBezTo>
                  <a:cubicBezTo>
                    <a:pt x="4924" y="1585"/>
                    <a:pt x="1031" y="7660"/>
                    <a:pt x="34" y="9208"/>
                  </a:cubicBezTo>
                  <a:cubicBezTo>
                    <a:pt x="0" y="9269"/>
                    <a:pt x="49" y="9325"/>
                    <a:pt x="102" y="9325"/>
                  </a:cubicBezTo>
                  <a:cubicBezTo>
                    <a:pt x="124" y="9325"/>
                    <a:pt x="147" y="9315"/>
                    <a:pt x="165" y="9290"/>
                  </a:cubicBezTo>
                  <a:cubicBezTo>
                    <a:pt x="1156" y="7742"/>
                    <a:pt x="5055" y="1667"/>
                    <a:pt x="6047" y="114"/>
                  </a:cubicBezTo>
                  <a:cubicBezTo>
                    <a:pt x="6084" y="56"/>
                    <a:pt x="6032" y="0"/>
                    <a:pt x="598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9"/>
            <p:cNvSpPr/>
            <p:nvPr/>
          </p:nvSpPr>
          <p:spPr>
            <a:xfrm>
              <a:off x="-3438175" y="-1845550"/>
              <a:ext cx="153000" cy="235025"/>
            </a:xfrm>
            <a:custGeom>
              <a:avLst/>
              <a:gdLst/>
              <a:ahLst/>
              <a:cxnLst/>
              <a:rect l="l" t="t" r="r" b="b"/>
              <a:pathLst>
                <a:path w="6120" h="9401" extrusionOk="0">
                  <a:moveTo>
                    <a:pt x="6002" y="75"/>
                  </a:moveTo>
                  <a:cubicBezTo>
                    <a:pt x="6009" y="75"/>
                    <a:pt x="6016" y="76"/>
                    <a:pt x="6023" y="80"/>
                  </a:cubicBezTo>
                  <a:cubicBezTo>
                    <a:pt x="6042" y="89"/>
                    <a:pt x="6047" y="114"/>
                    <a:pt x="6038" y="133"/>
                  </a:cubicBezTo>
                  <a:lnTo>
                    <a:pt x="151" y="9309"/>
                  </a:lnTo>
                  <a:cubicBezTo>
                    <a:pt x="146" y="9318"/>
                    <a:pt x="136" y="9323"/>
                    <a:pt x="122" y="9323"/>
                  </a:cubicBezTo>
                  <a:cubicBezTo>
                    <a:pt x="107" y="9323"/>
                    <a:pt x="93" y="9314"/>
                    <a:pt x="83" y="9299"/>
                  </a:cubicBezTo>
                  <a:cubicBezTo>
                    <a:pt x="78" y="9289"/>
                    <a:pt x="78" y="9275"/>
                    <a:pt x="88" y="9265"/>
                  </a:cubicBezTo>
                  <a:lnTo>
                    <a:pt x="5970" y="89"/>
                  </a:lnTo>
                  <a:cubicBezTo>
                    <a:pt x="5976" y="80"/>
                    <a:pt x="5988" y="75"/>
                    <a:pt x="6002" y="75"/>
                  </a:cubicBezTo>
                  <a:close/>
                  <a:moveTo>
                    <a:pt x="6004" y="1"/>
                  </a:moveTo>
                  <a:cubicBezTo>
                    <a:pt x="5998" y="1"/>
                    <a:pt x="5991" y="1"/>
                    <a:pt x="5984" y="2"/>
                  </a:cubicBezTo>
                  <a:cubicBezTo>
                    <a:pt x="5951" y="7"/>
                    <a:pt x="5922" y="27"/>
                    <a:pt x="5907" y="51"/>
                  </a:cubicBezTo>
                  <a:lnTo>
                    <a:pt x="25" y="9227"/>
                  </a:lnTo>
                  <a:cubicBezTo>
                    <a:pt x="1" y="9260"/>
                    <a:pt x="1" y="9304"/>
                    <a:pt x="15" y="9338"/>
                  </a:cubicBezTo>
                  <a:cubicBezTo>
                    <a:pt x="35" y="9377"/>
                    <a:pt x="74" y="9401"/>
                    <a:pt x="117" y="9401"/>
                  </a:cubicBezTo>
                  <a:lnTo>
                    <a:pt x="127" y="9401"/>
                  </a:lnTo>
                  <a:cubicBezTo>
                    <a:pt x="161" y="9401"/>
                    <a:pt x="194" y="9381"/>
                    <a:pt x="214" y="9352"/>
                  </a:cubicBezTo>
                  <a:lnTo>
                    <a:pt x="6100" y="176"/>
                  </a:lnTo>
                  <a:cubicBezTo>
                    <a:pt x="6115" y="147"/>
                    <a:pt x="6120" y="114"/>
                    <a:pt x="6115" y="85"/>
                  </a:cubicBezTo>
                  <a:cubicBezTo>
                    <a:pt x="6105" y="56"/>
                    <a:pt x="6086" y="36"/>
                    <a:pt x="6062" y="22"/>
                  </a:cubicBezTo>
                  <a:cubicBezTo>
                    <a:pt x="6043" y="7"/>
                    <a:pt x="6025" y="1"/>
                    <a:pt x="600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9"/>
            <p:cNvSpPr/>
            <p:nvPr/>
          </p:nvSpPr>
          <p:spPr>
            <a:xfrm>
              <a:off x="-3381075" y="-1742625"/>
              <a:ext cx="38825" cy="29075"/>
            </a:xfrm>
            <a:custGeom>
              <a:avLst/>
              <a:gdLst/>
              <a:ahLst/>
              <a:cxnLst/>
              <a:rect l="l" t="t" r="r" b="b"/>
              <a:pathLst>
                <a:path w="1553" h="1163" extrusionOk="0">
                  <a:moveTo>
                    <a:pt x="779" y="0"/>
                  </a:moveTo>
                  <a:cubicBezTo>
                    <a:pt x="630" y="0"/>
                    <a:pt x="481" y="57"/>
                    <a:pt x="368" y="171"/>
                  </a:cubicBezTo>
                  <a:cubicBezTo>
                    <a:pt x="0" y="539"/>
                    <a:pt x="261" y="1163"/>
                    <a:pt x="779" y="1163"/>
                  </a:cubicBezTo>
                  <a:cubicBezTo>
                    <a:pt x="1296" y="1163"/>
                    <a:pt x="1553" y="539"/>
                    <a:pt x="1190" y="171"/>
                  </a:cubicBezTo>
                  <a:cubicBezTo>
                    <a:pt x="1076" y="57"/>
                    <a:pt x="928" y="0"/>
                    <a:pt x="779" y="0"/>
                  </a:cubicBez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2" name="Google Shape;512;p9"/>
          <p:cNvGrpSpPr/>
          <p:nvPr/>
        </p:nvGrpSpPr>
        <p:grpSpPr>
          <a:xfrm rot="5821213">
            <a:off x="8741210" y="3445720"/>
            <a:ext cx="914509" cy="1092785"/>
            <a:chOff x="-2727738" y="2878591"/>
            <a:chExt cx="727675" cy="869530"/>
          </a:xfrm>
        </p:grpSpPr>
        <p:sp>
          <p:nvSpPr>
            <p:cNvPr id="513" name="Google Shape;513;p9"/>
            <p:cNvSpPr/>
            <p:nvPr/>
          </p:nvSpPr>
          <p:spPr>
            <a:xfrm>
              <a:off x="-2714634" y="2878591"/>
              <a:ext cx="714571" cy="826806"/>
            </a:xfrm>
            <a:custGeom>
              <a:avLst/>
              <a:gdLst/>
              <a:ahLst/>
              <a:cxnLst/>
              <a:rect l="l" t="t" r="r" b="b"/>
              <a:pathLst>
                <a:path w="5017" h="5805" extrusionOk="0">
                  <a:moveTo>
                    <a:pt x="4412" y="0"/>
                  </a:moveTo>
                  <a:cubicBezTo>
                    <a:pt x="4257" y="10"/>
                    <a:pt x="4083" y="58"/>
                    <a:pt x="3981" y="179"/>
                  </a:cubicBezTo>
                  <a:lnTo>
                    <a:pt x="3604" y="639"/>
                  </a:lnTo>
                  <a:lnTo>
                    <a:pt x="2699" y="1732"/>
                  </a:lnTo>
                  <a:lnTo>
                    <a:pt x="1601" y="3057"/>
                  </a:lnTo>
                  <a:lnTo>
                    <a:pt x="644" y="4204"/>
                  </a:lnTo>
                  <a:cubicBezTo>
                    <a:pt x="489" y="4392"/>
                    <a:pt x="334" y="4576"/>
                    <a:pt x="184" y="4765"/>
                  </a:cubicBezTo>
                  <a:cubicBezTo>
                    <a:pt x="179" y="4765"/>
                    <a:pt x="179" y="4769"/>
                    <a:pt x="175" y="4769"/>
                  </a:cubicBezTo>
                  <a:cubicBezTo>
                    <a:pt x="68" y="4886"/>
                    <a:pt x="5" y="5040"/>
                    <a:pt x="0" y="5200"/>
                  </a:cubicBezTo>
                  <a:cubicBezTo>
                    <a:pt x="0" y="5360"/>
                    <a:pt x="63" y="5514"/>
                    <a:pt x="175" y="5626"/>
                  </a:cubicBezTo>
                  <a:cubicBezTo>
                    <a:pt x="291" y="5742"/>
                    <a:pt x="445" y="5805"/>
                    <a:pt x="605" y="5805"/>
                  </a:cubicBezTo>
                  <a:cubicBezTo>
                    <a:pt x="755" y="5795"/>
                    <a:pt x="929" y="5747"/>
                    <a:pt x="1031" y="5626"/>
                  </a:cubicBezTo>
                  <a:lnTo>
                    <a:pt x="1408" y="5166"/>
                  </a:lnTo>
                  <a:lnTo>
                    <a:pt x="2317" y="4073"/>
                  </a:lnTo>
                  <a:lnTo>
                    <a:pt x="3415" y="2748"/>
                  </a:lnTo>
                  <a:lnTo>
                    <a:pt x="4368" y="1601"/>
                  </a:lnTo>
                  <a:cubicBezTo>
                    <a:pt x="4523" y="1413"/>
                    <a:pt x="4678" y="1229"/>
                    <a:pt x="4833" y="1040"/>
                  </a:cubicBezTo>
                  <a:lnTo>
                    <a:pt x="4837" y="1035"/>
                  </a:lnTo>
                  <a:cubicBezTo>
                    <a:pt x="4949" y="919"/>
                    <a:pt x="5012" y="764"/>
                    <a:pt x="5016" y="605"/>
                  </a:cubicBezTo>
                  <a:cubicBezTo>
                    <a:pt x="5012" y="445"/>
                    <a:pt x="4949" y="290"/>
                    <a:pt x="4837" y="179"/>
                  </a:cubicBezTo>
                  <a:cubicBezTo>
                    <a:pt x="4726" y="68"/>
                    <a:pt x="4571" y="0"/>
                    <a:pt x="4412"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9"/>
            <p:cNvSpPr/>
            <p:nvPr/>
          </p:nvSpPr>
          <p:spPr>
            <a:xfrm>
              <a:off x="-2642993" y="2947812"/>
              <a:ext cx="639511" cy="740209"/>
            </a:xfrm>
            <a:custGeom>
              <a:avLst/>
              <a:gdLst/>
              <a:ahLst/>
              <a:cxnLst/>
              <a:rect l="l" t="t" r="r" b="b"/>
              <a:pathLst>
                <a:path w="4490" h="5197" extrusionOk="0">
                  <a:moveTo>
                    <a:pt x="4136" y="1"/>
                  </a:moveTo>
                  <a:cubicBezTo>
                    <a:pt x="4060" y="1"/>
                    <a:pt x="3986" y="28"/>
                    <a:pt x="3933" y="90"/>
                  </a:cubicBezTo>
                  <a:lnTo>
                    <a:pt x="3556" y="544"/>
                  </a:lnTo>
                  <a:lnTo>
                    <a:pt x="2646" y="1642"/>
                  </a:lnTo>
                  <a:lnTo>
                    <a:pt x="1548" y="2968"/>
                  </a:lnTo>
                  <a:lnTo>
                    <a:pt x="595" y="4114"/>
                  </a:lnTo>
                  <a:cubicBezTo>
                    <a:pt x="441" y="4303"/>
                    <a:pt x="286" y="4487"/>
                    <a:pt x="131" y="4675"/>
                  </a:cubicBezTo>
                  <a:lnTo>
                    <a:pt x="126" y="4680"/>
                  </a:lnTo>
                  <a:cubicBezTo>
                    <a:pt x="25" y="4801"/>
                    <a:pt x="0" y="4990"/>
                    <a:pt x="126" y="5111"/>
                  </a:cubicBezTo>
                  <a:cubicBezTo>
                    <a:pt x="185" y="5164"/>
                    <a:pt x="270" y="5196"/>
                    <a:pt x="353" y="5196"/>
                  </a:cubicBezTo>
                  <a:cubicBezTo>
                    <a:pt x="428" y="5196"/>
                    <a:pt x="501" y="5170"/>
                    <a:pt x="552" y="5111"/>
                  </a:cubicBezTo>
                  <a:lnTo>
                    <a:pt x="557" y="5111"/>
                  </a:lnTo>
                  <a:lnTo>
                    <a:pt x="934" y="4651"/>
                  </a:lnTo>
                  <a:lnTo>
                    <a:pt x="1843" y="3553"/>
                  </a:lnTo>
                  <a:lnTo>
                    <a:pt x="2941" y="2228"/>
                  </a:lnTo>
                  <a:lnTo>
                    <a:pt x="3894" y="1081"/>
                  </a:lnTo>
                  <a:cubicBezTo>
                    <a:pt x="4049" y="898"/>
                    <a:pt x="4204" y="709"/>
                    <a:pt x="4354" y="525"/>
                  </a:cubicBezTo>
                  <a:cubicBezTo>
                    <a:pt x="4359" y="520"/>
                    <a:pt x="4359" y="515"/>
                    <a:pt x="4363" y="515"/>
                  </a:cubicBezTo>
                  <a:cubicBezTo>
                    <a:pt x="4465" y="394"/>
                    <a:pt x="4489" y="206"/>
                    <a:pt x="4363" y="90"/>
                  </a:cubicBezTo>
                  <a:cubicBezTo>
                    <a:pt x="4305" y="34"/>
                    <a:pt x="4220" y="1"/>
                    <a:pt x="4136"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9"/>
            <p:cNvSpPr/>
            <p:nvPr/>
          </p:nvSpPr>
          <p:spPr>
            <a:xfrm>
              <a:off x="-2447866" y="3231388"/>
              <a:ext cx="161231" cy="140578"/>
            </a:xfrm>
            <a:custGeom>
              <a:avLst/>
              <a:gdLst/>
              <a:ahLst/>
              <a:cxnLst/>
              <a:rect l="l" t="t" r="r" b="b"/>
              <a:pathLst>
                <a:path w="1132" h="987" extrusionOk="0">
                  <a:moveTo>
                    <a:pt x="126" y="0"/>
                  </a:moveTo>
                  <a:cubicBezTo>
                    <a:pt x="61" y="0"/>
                    <a:pt x="0" y="75"/>
                    <a:pt x="53" y="145"/>
                  </a:cubicBezTo>
                  <a:cubicBezTo>
                    <a:pt x="246" y="401"/>
                    <a:pt x="730" y="803"/>
                    <a:pt x="976" y="967"/>
                  </a:cubicBezTo>
                  <a:cubicBezTo>
                    <a:pt x="991" y="977"/>
                    <a:pt x="1010" y="986"/>
                    <a:pt x="1025" y="986"/>
                  </a:cubicBezTo>
                  <a:cubicBezTo>
                    <a:pt x="1059" y="982"/>
                    <a:pt x="1083" y="967"/>
                    <a:pt x="1102" y="943"/>
                  </a:cubicBezTo>
                  <a:cubicBezTo>
                    <a:pt x="1131" y="899"/>
                    <a:pt x="1117" y="846"/>
                    <a:pt x="1078" y="817"/>
                  </a:cubicBezTo>
                  <a:cubicBezTo>
                    <a:pt x="846" y="662"/>
                    <a:pt x="377" y="271"/>
                    <a:pt x="198" y="38"/>
                  </a:cubicBezTo>
                  <a:cubicBezTo>
                    <a:pt x="177" y="11"/>
                    <a:pt x="152" y="0"/>
                    <a:pt x="126"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9"/>
            <p:cNvSpPr/>
            <p:nvPr/>
          </p:nvSpPr>
          <p:spPr>
            <a:xfrm>
              <a:off x="-2210296" y="2927160"/>
              <a:ext cx="179889" cy="155391"/>
            </a:xfrm>
            <a:custGeom>
              <a:avLst/>
              <a:gdLst/>
              <a:ahLst/>
              <a:cxnLst/>
              <a:rect l="l" t="t" r="r" b="b"/>
              <a:pathLst>
                <a:path w="1263" h="1091" extrusionOk="0">
                  <a:moveTo>
                    <a:pt x="170" y="0"/>
                  </a:moveTo>
                  <a:cubicBezTo>
                    <a:pt x="143" y="0"/>
                    <a:pt x="117" y="7"/>
                    <a:pt x="92" y="22"/>
                  </a:cubicBezTo>
                  <a:cubicBezTo>
                    <a:pt x="24" y="65"/>
                    <a:pt x="0" y="157"/>
                    <a:pt x="39" y="230"/>
                  </a:cubicBezTo>
                  <a:lnTo>
                    <a:pt x="39" y="235"/>
                  </a:lnTo>
                  <a:cubicBezTo>
                    <a:pt x="121" y="423"/>
                    <a:pt x="286" y="578"/>
                    <a:pt x="440" y="709"/>
                  </a:cubicBezTo>
                  <a:cubicBezTo>
                    <a:pt x="614" y="854"/>
                    <a:pt x="813" y="980"/>
                    <a:pt x="1021" y="1072"/>
                  </a:cubicBezTo>
                  <a:cubicBezTo>
                    <a:pt x="1044" y="1084"/>
                    <a:pt x="1070" y="1090"/>
                    <a:pt x="1095" y="1090"/>
                  </a:cubicBezTo>
                  <a:cubicBezTo>
                    <a:pt x="1148" y="1090"/>
                    <a:pt x="1199" y="1064"/>
                    <a:pt x="1229" y="1018"/>
                  </a:cubicBezTo>
                  <a:cubicBezTo>
                    <a:pt x="1263" y="951"/>
                    <a:pt x="1253" y="844"/>
                    <a:pt x="1176" y="810"/>
                  </a:cubicBezTo>
                  <a:cubicBezTo>
                    <a:pt x="1079" y="767"/>
                    <a:pt x="987" y="723"/>
                    <a:pt x="905" y="665"/>
                  </a:cubicBezTo>
                  <a:cubicBezTo>
                    <a:pt x="856" y="636"/>
                    <a:pt x="808" y="607"/>
                    <a:pt x="764" y="573"/>
                  </a:cubicBezTo>
                  <a:cubicBezTo>
                    <a:pt x="745" y="559"/>
                    <a:pt x="721" y="544"/>
                    <a:pt x="702" y="530"/>
                  </a:cubicBezTo>
                  <a:cubicBezTo>
                    <a:pt x="697" y="530"/>
                    <a:pt x="692" y="525"/>
                    <a:pt x="687" y="520"/>
                  </a:cubicBezTo>
                  <a:lnTo>
                    <a:pt x="653" y="491"/>
                  </a:lnTo>
                  <a:cubicBezTo>
                    <a:pt x="576" y="428"/>
                    <a:pt x="498" y="356"/>
                    <a:pt x="431" y="278"/>
                  </a:cubicBezTo>
                  <a:cubicBezTo>
                    <a:pt x="416" y="259"/>
                    <a:pt x="397" y="240"/>
                    <a:pt x="382" y="220"/>
                  </a:cubicBezTo>
                  <a:lnTo>
                    <a:pt x="382" y="220"/>
                  </a:lnTo>
                  <a:cubicBezTo>
                    <a:pt x="388" y="226"/>
                    <a:pt x="390" y="228"/>
                    <a:pt x="390" y="228"/>
                  </a:cubicBezTo>
                  <a:cubicBezTo>
                    <a:pt x="390" y="228"/>
                    <a:pt x="385" y="222"/>
                    <a:pt x="382" y="215"/>
                  </a:cubicBezTo>
                  <a:lnTo>
                    <a:pt x="363" y="191"/>
                  </a:lnTo>
                  <a:cubicBezTo>
                    <a:pt x="339" y="157"/>
                    <a:pt x="319" y="119"/>
                    <a:pt x="300" y="75"/>
                  </a:cubicBezTo>
                  <a:cubicBezTo>
                    <a:pt x="271" y="27"/>
                    <a:pt x="221" y="0"/>
                    <a:pt x="170"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9"/>
            <p:cNvSpPr/>
            <p:nvPr/>
          </p:nvSpPr>
          <p:spPr>
            <a:xfrm>
              <a:off x="-2273107" y="3039821"/>
              <a:ext cx="246404" cy="286712"/>
            </a:xfrm>
            <a:custGeom>
              <a:avLst/>
              <a:gdLst/>
              <a:ahLst/>
              <a:cxnLst/>
              <a:rect l="l" t="t" r="r" b="b"/>
              <a:pathLst>
                <a:path w="1730" h="2013" extrusionOk="0">
                  <a:moveTo>
                    <a:pt x="1525" y="1"/>
                  </a:moveTo>
                  <a:cubicBezTo>
                    <a:pt x="1480" y="1"/>
                    <a:pt x="1436" y="23"/>
                    <a:pt x="1409" y="77"/>
                  </a:cubicBezTo>
                  <a:cubicBezTo>
                    <a:pt x="1249" y="392"/>
                    <a:pt x="1007" y="668"/>
                    <a:pt x="780" y="929"/>
                  </a:cubicBezTo>
                  <a:cubicBezTo>
                    <a:pt x="543" y="1209"/>
                    <a:pt x="296" y="1475"/>
                    <a:pt x="54" y="1756"/>
                  </a:cubicBezTo>
                  <a:cubicBezTo>
                    <a:pt x="1" y="1814"/>
                    <a:pt x="1" y="1906"/>
                    <a:pt x="54" y="1969"/>
                  </a:cubicBezTo>
                  <a:cubicBezTo>
                    <a:pt x="86" y="1998"/>
                    <a:pt x="124" y="2012"/>
                    <a:pt x="163" y="2012"/>
                  </a:cubicBezTo>
                  <a:cubicBezTo>
                    <a:pt x="202" y="2012"/>
                    <a:pt x="240" y="1998"/>
                    <a:pt x="272" y="1969"/>
                  </a:cubicBezTo>
                  <a:cubicBezTo>
                    <a:pt x="514" y="1683"/>
                    <a:pt x="770" y="1412"/>
                    <a:pt x="1012" y="1127"/>
                  </a:cubicBezTo>
                  <a:cubicBezTo>
                    <a:pt x="1254" y="842"/>
                    <a:pt x="1500" y="556"/>
                    <a:pt x="1670" y="227"/>
                  </a:cubicBezTo>
                  <a:cubicBezTo>
                    <a:pt x="1730" y="111"/>
                    <a:pt x="1624" y="1"/>
                    <a:pt x="1525"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9"/>
            <p:cNvSpPr/>
            <p:nvPr/>
          </p:nvSpPr>
          <p:spPr>
            <a:xfrm>
              <a:off x="-2727738" y="3584754"/>
              <a:ext cx="147557" cy="163367"/>
            </a:xfrm>
            <a:custGeom>
              <a:avLst/>
              <a:gdLst/>
              <a:ahLst/>
              <a:cxnLst/>
              <a:rect l="l" t="t" r="r" b="b"/>
              <a:pathLst>
                <a:path w="1036" h="1147" extrusionOk="0">
                  <a:moveTo>
                    <a:pt x="141" y="0"/>
                  </a:moveTo>
                  <a:cubicBezTo>
                    <a:pt x="54" y="271"/>
                    <a:pt x="1" y="876"/>
                    <a:pt x="1" y="1146"/>
                  </a:cubicBezTo>
                  <a:cubicBezTo>
                    <a:pt x="300" y="1059"/>
                    <a:pt x="823" y="938"/>
                    <a:pt x="1036" y="755"/>
                  </a:cubicBezTo>
                  <a:lnTo>
                    <a:pt x="141" y="0"/>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9" name="Google Shape;519;p9"/>
          <p:cNvSpPr/>
          <p:nvPr/>
        </p:nvSpPr>
        <p:spPr>
          <a:xfrm>
            <a:off x="9301869" y="3142541"/>
            <a:ext cx="126857" cy="109956"/>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0" name="Google Shape;520;p9"/>
          <p:cNvSpPr/>
          <p:nvPr/>
        </p:nvSpPr>
        <p:spPr>
          <a:xfrm>
            <a:off x="9135013" y="4616566"/>
            <a:ext cx="126868" cy="124281"/>
          </a:xfrm>
          <a:custGeom>
            <a:avLst/>
            <a:gdLst/>
            <a:ahLst/>
            <a:cxnLst/>
            <a:rect l="l" t="t" r="r" b="b"/>
            <a:pathLst>
              <a:path w="930" h="911" extrusionOk="0">
                <a:moveTo>
                  <a:pt x="465" y="1"/>
                </a:moveTo>
                <a:cubicBezTo>
                  <a:pt x="228" y="1"/>
                  <a:pt x="0" y="209"/>
                  <a:pt x="10" y="456"/>
                </a:cubicBezTo>
                <a:cubicBezTo>
                  <a:pt x="15" y="702"/>
                  <a:pt x="213" y="905"/>
                  <a:pt x="465" y="910"/>
                </a:cubicBezTo>
                <a:cubicBezTo>
                  <a:pt x="702" y="910"/>
                  <a:pt x="929" y="702"/>
                  <a:pt x="919" y="456"/>
                </a:cubicBezTo>
                <a:cubicBezTo>
                  <a:pt x="915" y="204"/>
                  <a:pt x="711" y="6"/>
                  <a:pt x="465"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1" name="Google Shape;521;p9"/>
          <p:cNvSpPr/>
          <p:nvPr/>
        </p:nvSpPr>
        <p:spPr>
          <a:xfrm>
            <a:off x="2609287" y="3701915"/>
            <a:ext cx="134264" cy="115843"/>
          </a:xfrm>
          <a:custGeom>
            <a:avLst/>
            <a:gdLst/>
            <a:ahLst/>
            <a:cxnLst/>
            <a:rect l="l" t="t" r="r" b="b"/>
            <a:pathLst>
              <a:path w="707" h="610" extrusionOk="0">
                <a:moveTo>
                  <a:pt x="306" y="1"/>
                </a:moveTo>
                <a:cubicBezTo>
                  <a:pt x="150" y="1"/>
                  <a:pt x="1" y="122"/>
                  <a:pt x="1" y="305"/>
                </a:cubicBezTo>
                <a:cubicBezTo>
                  <a:pt x="5" y="469"/>
                  <a:pt x="141" y="605"/>
                  <a:pt x="305" y="609"/>
                </a:cubicBezTo>
                <a:cubicBezTo>
                  <a:pt x="576" y="609"/>
                  <a:pt x="707" y="281"/>
                  <a:pt x="518" y="92"/>
                </a:cubicBezTo>
                <a:cubicBezTo>
                  <a:pt x="457" y="29"/>
                  <a:pt x="381" y="1"/>
                  <a:pt x="306"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2" name="Google Shape;522;p9"/>
          <p:cNvSpPr/>
          <p:nvPr/>
        </p:nvSpPr>
        <p:spPr>
          <a:xfrm>
            <a:off x="2976927" y="3925828"/>
            <a:ext cx="154584" cy="132555"/>
          </a:xfrm>
          <a:custGeom>
            <a:avLst/>
            <a:gdLst/>
            <a:ahLst/>
            <a:cxnLst/>
            <a:rect l="l" t="t" r="r" b="b"/>
            <a:pathLst>
              <a:path w="814" h="698" extrusionOk="0">
                <a:moveTo>
                  <a:pt x="465" y="93"/>
                </a:moveTo>
                <a:cubicBezTo>
                  <a:pt x="605" y="93"/>
                  <a:pt x="721" y="209"/>
                  <a:pt x="721" y="349"/>
                </a:cubicBezTo>
                <a:cubicBezTo>
                  <a:pt x="721" y="502"/>
                  <a:pt x="596" y="605"/>
                  <a:pt x="465" y="605"/>
                </a:cubicBezTo>
                <a:cubicBezTo>
                  <a:pt x="402" y="605"/>
                  <a:pt x="338" y="581"/>
                  <a:pt x="286" y="528"/>
                </a:cubicBezTo>
                <a:cubicBezTo>
                  <a:pt x="121" y="368"/>
                  <a:pt x="238" y="93"/>
                  <a:pt x="465" y="93"/>
                </a:cubicBezTo>
                <a:close/>
                <a:moveTo>
                  <a:pt x="463" y="1"/>
                </a:moveTo>
                <a:cubicBezTo>
                  <a:pt x="377" y="1"/>
                  <a:pt x="290" y="32"/>
                  <a:pt x="218" y="102"/>
                </a:cubicBezTo>
                <a:cubicBezTo>
                  <a:pt x="1" y="320"/>
                  <a:pt x="155" y="697"/>
                  <a:pt x="465" y="697"/>
                </a:cubicBezTo>
                <a:cubicBezTo>
                  <a:pt x="658" y="697"/>
                  <a:pt x="813" y="542"/>
                  <a:pt x="813" y="349"/>
                </a:cubicBezTo>
                <a:cubicBezTo>
                  <a:pt x="813" y="139"/>
                  <a:pt x="642" y="1"/>
                  <a:pt x="463"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3" name="Google Shape;523;p9"/>
          <p:cNvSpPr/>
          <p:nvPr/>
        </p:nvSpPr>
        <p:spPr>
          <a:xfrm>
            <a:off x="2516561" y="1465993"/>
            <a:ext cx="220672" cy="229787"/>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4" name="Google Shape;524;p9"/>
          <p:cNvGrpSpPr/>
          <p:nvPr/>
        </p:nvGrpSpPr>
        <p:grpSpPr>
          <a:xfrm>
            <a:off x="3559984" y="4172001"/>
            <a:ext cx="5086049" cy="1912823"/>
            <a:chOff x="2635662" y="3129000"/>
            <a:chExt cx="3814537" cy="1434617"/>
          </a:xfrm>
        </p:grpSpPr>
        <p:grpSp>
          <p:nvGrpSpPr>
            <p:cNvPr id="525" name="Google Shape;525;p9"/>
            <p:cNvGrpSpPr/>
            <p:nvPr/>
          </p:nvGrpSpPr>
          <p:grpSpPr>
            <a:xfrm>
              <a:off x="2635662" y="3129000"/>
              <a:ext cx="3814537" cy="1434617"/>
              <a:chOff x="970520" y="3147757"/>
              <a:chExt cx="3778640" cy="1421117"/>
            </a:xfrm>
          </p:grpSpPr>
          <p:sp>
            <p:nvSpPr>
              <p:cNvPr id="526" name="Google Shape;526;p9"/>
              <p:cNvSpPr/>
              <p:nvPr/>
            </p:nvSpPr>
            <p:spPr>
              <a:xfrm rot="5400000">
                <a:off x="2646387" y="2466081"/>
                <a:ext cx="426908" cy="3778640"/>
              </a:xfrm>
              <a:custGeom>
                <a:avLst/>
                <a:gdLst/>
                <a:ahLst/>
                <a:cxnLst/>
                <a:rect l="l" t="t" r="r" b="b"/>
                <a:pathLst>
                  <a:path w="1840" h="11547" extrusionOk="0">
                    <a:moveTo>
                      <a:pt x="586" y="1"/>
                    </a:moveTo>
                    <a:cubicBezTo>
                      <a:pt x="262" y="1"/>
                      <a:pt x="1" y="262"/>
                      <a:pt x="1" y="581"/>
                    </a:cubicBezTo>
                    <a:lnTo>
                      <a:pt x="1" y="11547"/>
                    </a:lnTo>
                    <a:lnTo>
                      <a:pt x="1839" y="11547"/>
                    </a:lnTo>
                    <a:lnTo>
                      <a:pt x="1839" y="581"/>
                    </a:lnTo>
                    <a:cubicBezTo>
                      <a:pt x="1839" y="262"/>
                      <a:pt x="1578" y="1"/>
                      <a:pt x="1254"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9"/>
              <p:cNvSpPr/>
              <p:nvPr/>
            </p:nvSpPr>
            <p:spPr>
              <a:xfrm rot="5400000">
                <a:off x="2995247" y="4207619"/>
                <a:ext cx="426917" cy="295593"/>
              </a:xfrm>
              <a:custGeom>
                <a:avLst/>
                <a:gdLst/>
                <a:ahLst/>
                <a:cxnLst/>
                <a:rect l="l" t="t" r="r" b="b"/>
                <a:pathLst>
                  <a:path w="1840" h="1274" extrusionOk="0">
                    <a:moveTo>
                      <a:pt x="1" y="1"/>
                    </a:moveTo>
                    <a:lnTo>
                      <a:pt x="1" y="1273"/>
                    </a:lnTo>
                    <a:lnTo>
                      <a:pt x="1839" y="1273"/>
                    </a:lnTo>
                    <a:lnTo>
                      <a:pt x="1839" y="1"/>
                    </a:ln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9"/>
              <p:cNvSpPr/>
              <p:nvPr/>
            </p:nvSpPr>
            <p:spPr>
              <a:xfrm rot="5400000">
                <a:off x="2375416" y="4215508"/>
                <a:ext cx="426917" cy="279816"/>
              </a:xfrm>
              <a:custGeom>
                <a:avLst/>
                <a:gdLst/>
                <a:ahLst/>
                <a:cxnLst/>
                <a:rect l="l" t="t" r="r" b="b"/>
                <a:pathLst>
                  <a:path w="1840" h="1206" extrusionOk="0">
                    <a:moveTo>
                      <a:pt x="1" y="1"/>
                    </a:moveTo>
                    <a:lnTo>
                      <a:pt x="1" y="1205"/>
                    </a:lnTo>
                    <a:lnTo>
                      <a:pt x="1839" y="1205"/>
                    </a:lnTo>
                    <a:lnTo>
                      <a:pt x="1839" y="1"/>
                    </a:ln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9"/>
              <p:cNvSpPr/>
              <p:nvPr/>
            </p:nvSpPr>
            <p:spPr>
              <a:xfrm rot="5400000">
                <a:off x="865419" y="4247063"/>
                <a:ext cx="426917" cy="216707"/>
              </a:xfrm>
              <a:custGeom>
                <a:avLst/>
                <a:gdLst/>
                <a:ahLst/>
                <a:cxnLst/>
                <a:rect l="l" t="t" r="r" b="b"/>
                <a:pathLst>
                  <a:path w="1840" h="934" extrusionOk="0">
                    <a:moveTo>
                      <a:pt x="1" y="0"/>
                    </a:moveTo>
                    <a:lnTo>
                      <a:pt x="1" y="934"/>
                    </a:lnTo>
                    <a:lnTo>
                      <a:pt x="1839" y="934"/>
                    </a:lnTo>
                    <a:lnTo>
                      <a:pt x="1839" y="0"/>
                    </a:ln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9"/>
              <p:cNvSpPr/>
              <p:nvPr/>
            </p:nvSpPr>
            <p:spPr>
              <a:xfrm rot="5400000">
                <a:off x="2493699" y="2200211"/>
                <a:ext cx="418787" cy="3465144"/>
              </a:xfrm>
              <a:custGeom>
                <a:avLst/>
                <a:gdLst/>
                <a:ahLst/>
                <a:cxnLst/>
                <a:rect l="l" t="t" r="r" b="b"/>
                <a:pathLst>
                  <a:path w="1805" h="10589" extrusionOk="0">
                    <a:moveTo>
                      <a:pt x="460" y="0"/>
                    </a:moveTo>
                    <a:cubicBezTo>
                      <a:pt x="204" y="0"/>
                      <a:pt x="1" y="203"/>
                      <a:pt x="1" y="455"/>
                    </a:cubicBezTo>
                    <a:lnTo>
                      <a:pt x="1" y="10589"/>
                    </a:lnTo>
                    <a:lnTo>
                      <a:pt x="1805" y="10589"/>
                    </a:lnTo>
                    <a:lnTo>
                      <a:pt x="1805" y="455"/>
                    </a:lnTo>
                    <a:cubicBezTo>
                      <a:pt x="1805" y="203"/>
                      <a:pt x="1602" y="0"/>
                      <a:pt x="1345"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9"/>
              <p:cNvSpPr/>
              <p:nvPr/>
            </p:nvSpPr>
            <p:spPr>
              <a:xfrm rot="5400000">
                <a:off x="3268920" y="3841143"/>
                <a:ext cx="418796" cy="183296"/>
              </a:xfrm>
              <a:custGeom>
                <a:avLst/>
                <a:gdLst/>
                <a:ahLst/>
                <a:cxnLst/>
                <a:rect l="l" t="t" r="r" b="b"/>
                <a:pathLst>
                  <a:path w="1805" h="790" extrusionOk="0">
                    <a:moveTo>
                      <a:pt x="1" y="1"/>
                    </a:moveTo>
                    <a:lnTo>
                      <a:pt x="1" y="789"/>
                    </a:lnTo>
                    <a:lnTo>
                      <a:pt x="1805" y="789"/>
                    </a:lnTo>
                    <a:lnTo>
                      <a:pt x="1805" y="1"/>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9"/>
              <p:cNvSpPr/>
              <p:nvPr/>
            </p:nvSpPr>
            <p:spPr>
              <a:xfrm rot="5400000">
                <a:off x="2111840" y="3847871"/>
                <a:ext cx="418796" cy="169839"/>
              </a:xfrm>
              <a:custGeom>
                <a:avLst/>
                <a:gdLst/>
                <a:ahLst/>
                <a:cxnLst/>
                <a:rect l="l" t="t" r="r" b="b"/>
                <a:pathLst>
                  <a:path w="1805" h="732" extrusionOk="0">
                    <a:moveTo>
                      <a:pt x="1" y="1"/>
                    </a:moveTo>
                    <a:lnTo>
                      <a:pt x="1" y="731"/>
                    </a:lnTo>
                    <a:lnTo>
                      <a:pt x="1805" y="731"/>
                    </a:lnTo>
                    <a:lnTo>
                      <a:pt x="1805" y="1"/>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9"/>
              <p:cNvSpPr/>
              <p:nvPr/>
            </p:nvSpPr>
            <p:spPr>
              <a:xfrm rot="5400000">
                <a:off x="963795" y="3730121"/>
                <a:ext cx="418796" cy="405339"/>
              </a:xfrm>
              <a:custGeom>
                <a:avLst/>
                <a:gdLst/>
                <a:ahLst/>
                <a:cxnLst/>
                <a:rect l="l" t="t" r="r" b="b"/>
                <a:pathLst>
                  <a:path w="1805" h="1747" extrusionOk="0">
                    <a:moveTo>
                      <a:pt x="1" y="0"/>
                    </a:moveTo>
                    <a:lnTo>
                      <a:pt x="1" y="1747"/>
                    </a:lnTo>
                    <a:lnTo>
                      <a:pt x="1805" y="1747"/>
                    </a:lnTo>
                    <a:lnTo>
                      <a:pt x="1805"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9"/>
              <p:cNvSpPr/>
              <p:nvPr/>
            </p:nvSpPr>
            <p:spPr>
              <a:xfrm rot="5400000">
                <a:off x="2544699" y="1573578"/>
                <a:ext cx="593958" cy="3742317"/>
              </a:xfrm>
              <a:custGeom>
                <a:avLst/>
                <a:gdLst/>
                <a:ahLst/>
                <a:cxnLst/>
                <a:rect l="l" t="t" r="r" b="b"/>
                <a:pathLst>
                  <a:path w="2560" h="11436" extrusionOk="0">
                    <a:moveTo>
                      <a:pt x="494" y="1"/>
                    </a:moveTo>
                    <a:cubicBezTo>
                      <a:pt x="223" y="1"/>
                      <a:pt x="0" y="219"/>
                      <a:pt x="0" y="494"/>
                    </a:cubicBezTo>
                    <a:lnTo>
                      <a:pt x="0" y="11436"/>
                    </a:lnTo>
                    <a:lnTo>
                      <a:pt x="2559" y="11436"/>
                    </a:lnTo>
                    <a:lnTo>
                      <a:pt x="2559" y="494"/>
                    </a:lnTo>
                    <a:cubicBezTo>
                      <a:pt x="2559" y="219"/>
                      <a:pt x="2337" y="1"/>
                      <a:pt x="2066"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9"/>
              <p:cNvSpPr/>
              <p:nvPr/>
            </p:nvSpPr>
            <p:spPr>
              <a:xfrm rot="5400000">
                <a:off x="3571557" y="3360512"/>
                <a:ext cx="592811" cy="169607"/>
              </a:xfrm>
              <a:custGeom>
                <a:avLst/>
                <a:gdLst/>
                <a:ahLst/>
                <a:cxnLst/>
                <a:rect l="l" t="t" r="r" b="b"/>
                <a:pathLst>
                  <a:path w="2555" h="731" extrusionOk="0">
                    <a:moveTo>
                      <a:pt x="0" y="1"/>
                    </a:moveTo>
                    <a:lnTo>
                      <a:pt x="0" y="731"/>
                    </a:lnTo>
                    <a:lnTo>
                      <a:pt x="2554" y="731"/>
                    </a:lnTo>
                    <a:lnTo>
                      <a:pt x="2554" y="1"/>
                    </a:lnTo>
                    <a:close/>
                  </a:path>
                </a:pathLst>
              </a:custGeom>
              <a:solidFill>
                <a:srgbClr val="F6D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9"/>
              <p:cNvSpPr/>
              <p:nvPr/>
            </p:nvSpPr>
            <p:spPr>
              <a:xfrm rot="5400000">
                <a:off x="1269016" y="3359932"/>
                <a:ext cx="592811" cy="170767"/>
              </a:xfrm>
              <a:custGeom>
                <a:avLst/>
                <a:gdLst/>
                <a:ahLst/>
                <a:cxnLst/>
                <a:rect l="l" t="t" r="r" b="b"/>
                <a:pathLst>
                  <a:path w="2555" h="736" extrusionOk="0">
                    <a:moveTo>
                      <a:pt x="0" y="0"/>
                    </a:moveTo>
                    <a:lnTo>
                      <a:pt x="0" y="736"/>
                    </a:lnTo>
                    <a:lnTo>
                      <a:pt x="2554" y="736"/>
                    </a:lnTo>
                    <a:lnTo>
                      <a:pt x="2554" y="0"/>
                    </a:lnTo>
                    <a:close/>
                  </a:path>
                </a:pathLst>
              </a:custGeom>
              <a:solidFill>
                <a:srgbClr val="F6D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9"/>
              <p:cNvSpPr/>
              <p:nvPr/>
            </p:nvSpPr>
            <p:spPr>
              <a:xfrm rot="5400000">
                <a:off x="915999" y="3360512"/>
                <a:ext cx="592811" cy="169607"/>
              </a:xfrm>
              <a:custGeom>
                <a:avLst/>
                <a:gdLst/>
                <a:ahLst/>
                <a:cxnLst/>
                <a:rect l="l" t="t" r="r" b="b"/>
                <a:pathLst>
                  <a:path w="2555" h="731" extrusionOk="0">
                    <a:moveTo>
                      <a:pt x="0" y="0"/>
                    </a:moveTo>
                    <a:lnTo>
                      <a:pt x="0" y="730"/>
                    </a:lnTo>
                    <a:lnTo>
                      <a:pt x="2554" y="730"/>
                    </a:lnTo>
                    <a:lnTo>
                      <a:pt x="2554" y="0"/>
                    </a:lnTo>
                    <a:close/>
                  </a:path>
                </a:pathLst>
              </a:custGeom>
              <a:solidFill>
                <a:srgbClr val="F6D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8" name="Google Shape;538;p9"/>
            <p:cNvSpPr/>
            <p:nvPr/>
          </p:nvSpPr>
          <p:spPr>
            <a:xfrm>
              <a:off x="3710175" y="3301850"/>
              <a:ext cx="1434900" cy="252600"/>
            </a:xfrm>
            <a:prstGeom prst="roundRect">
              <a:avLst>
                <a:gd name="adj" fmla="val 50000"/>
              </a:avLst>
            </a:prstGeom>
            <a:solidFill>
              <a:srgbClr val="F6D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9"/>
            <p:cNvSpPr/>
            <p:nvPr/>
          </p:nvSpPr>
          <p:spPr>
            <a:xfrm>
              <a:off x="5545625" y="4188450"/>
              <a:ext cx="330900" cy="3309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0" name="Google Shape;540;p9"/>
          <p:cNvSpPr txBox="1">
            <a:spLocks noGrp="1"/>
          </p:cNvSpPr>
          <p:nvPr>
            <p:ph type="title"/>
          </p:nvPr>
        </p:nvSpPr>
        <p:spPr>
          <a:xfrm>
            <a:off x="3191867" y="1128033"/>
            <a:ext cx="5808800" cy="125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6933">
                <a:latin typeface="Playfair Display Regular"/>
                <a:ea typeface="Playfair Display Regular"/>
                <a:cs typeface="Playfair Display Regular"/>
                <a:sym typeface="Playfair Display Regular"/>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41" name="Google Shape;541;p9"/>
          <p:cNvSpPr txBox="1">
            <a:spLocks noGrp="1"/>
          </p:cNvSpPr>
          <p:nvPr>
            <p:ph type="subTitle" idx="1"/>
          </p:nvPr>
        </p:nvSpPr>
        <p:spPr>
          <a:xfrm>
            <a:off x="3591867" y="2473733"/>
            <a:ext cx="5008400" cy="125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417903633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42"/>
        <p:cNvGrpSpPr/>
        <p:nvPr/>
      </p:nvGrpSpPr>
      <p:grpSpPr>
        <a:xfrm>
          <a:off x="0" y="0"/>
          <a:ext cx="0" cy="0"/>
          <a:chOff x="0" y="0"/>
          <a:chExt cx="0" cy="0"/>
        </a:xfrm>
      </p:grpSpPr>
      <p:sp>
        <p:nvSpPr>
          <p:cNvPr id="543" name="Google Shape;543;p10"/>
          <p:cNvSpPr/>
          <p:nvPr/>
        </p:nvSpPr>
        <p:spPr>
          <a:xfrm rot="-5724790">
            <a:off x="2300392" y="-4308202"/>
            <a:ext cx="4820651" cy="10836737"/>
          </a:xfrm>
          <a:custGeom>
            <a:avLst/>
            <a:gdLst/>
            <a:ahLst/>
            <a:cxnLst/>
            <a:rect l="l" t="t" r="r" b="b"/>
            <a:pathLst>
              <a:path w="2725" h="2940" extrusionOk="0">
                <a:moveTo>
                  <a:pt x="1656" y="1"/>
                </a:moveTo>
                <a:cubicBezTo>
                  <a:pt x="1373" y="1"/>
                  <a:pt x="1082" y="121"/>
                  <a:pt x="783" y="317"/>
                </a:cubicBezTo>
                <a:cubicBezTo>
                  <a:pt x="250" y="663"/>
                  <a:pt x="0" y="1127"/>
                  <a:pt x="104" y="1764"/>
                </a:cubicBezTo>
                <a:cubicBezTo>
                  <a:pt x="184" y="2270"/>
                  <a:pt x="549" y="2550"/>
                  <a:pt x="933" y="2819"/>
                </a:cubicBezTo>
                <a:cubicBezTo>
                  <a:pt x="1083" y="2903"/>
                  <a:pt x="1226" y="2940"/>
                  <a:pt x="1362" y="2940"/>
                </a:cubicBezTo>
                <a:cubicBezTo>
                  <a:pt x="1641" y="2940"/>
                  <a:pt x="1886" y="2783"/>
                  <a:pt x="2088" y="2558"/>
                </a:cubicBezTo>
                <a:cubicBezTo>
                  <a:pt x="2640" y="1940"/>
                  <a:pt x="2725" y="1204"/>
                  <a:pt x="2490" y="421"/>
                </a:cubicBezTo>
                <a:cubicBezTo>
                  <a:pt x="2222" y="125"/>
                  <a:pt x="1943" y="1"/>
                  <a:pt x="1656" y="1"/>
                </a:cubicBezTo>
                <a:close/>
              </a:path>
            </a:pathLst>
          </a:custGeom>
          <a:solidFill>
            <a:srgbClr val="FCEA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0"/>
          <p:cNvSpPr txBox="1">
            <a:spLocks noGrp="1"/>
          </p:cNvSpPr>
          <p:nvPr>
            <p:ph type="title"/>
          </p:nvPr>
        </p:nvSpPr>
        <p:spPr>
          <a:xfrm>
            <a:off x="908500" y="407767"/>
            <a:ext cx="9138400" cy="275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Playfair Display Regular"/>
              <a:buNone/>
              <a:defRPr sz="6933">
                <a:solidFill>
                  <a:schemeClr val="dk1"/>
                </a:solidFill>
                <a:latin typeface="Playfair Display Regular"/>
                <a:ea typeface="Playfair Display Regular"/>
                <a:cs typeface="Playfair Display Regular"/>
                <a:sym typeface="Playfair Display Regular"/>
              </a:defRPr>
            </a:lvl1pPr>
            <a:lvl2pPr lvl="1" rtl="0">
              <a:spcBef>
                <a:spcPts val="0"/>
              </a:spcBef>
              <a:spcAft>
                <a:spcPts val="0"/>
              </a:spcAft>
              <a:buClr>
                <a:schemeClr val="dk1"/>
              </a:buClr>
              <a:buSzPts val="3000"/>
              <a:buFont typeface="Playfair Display Regular"/>
              <a:buNone/>
              <a:defRPr sz="4000">
                <a:solidFill>
                  <a:schemeClr val="dk1"/>
                </a:solidFill>
                <a:latin typeface="Playfair Display Regular"/>
                <a:ea typeface="Playfair Display Regular"/>
                <a:cs typeface="Playfair Display Regular"/>
                <a:sym typeface="Playfair Display Regular"/>
              </a:defRPr>
            </a:lvl2pPr>
            <a:lvl3pPr lvl="2" rtl="0">
              <a:spcBef>
                <a:spcPts val="0"/>
              </a:spcBef>
              <a:spcAft>
                <a:spcPts val="0"/>
              </a:spcAft>
              <a:buClr>
                <a:schemeClr val="dk1"/>
              </a:buClr>
              <a:buSzPts val="3000"/>
              <a:buFont typeface="Playfair Display Regular"/>
              <a:buNone/>
              <a:defRPr sz="4000">
                <a:solidFill>
                  <a:schemeClr val="dk1"/>
                </a:solidFill>
                <a:latin typeface="Playfair Display Regular"/>
                <a:ea typeface="Playfair Display Regular"/>
                <a:cs typeface="Playfair Display Regular"/>
                <a:sym typeface="Playfair Display Regular"/>
              </a:defRPr>
            </a:lvl3pPr>
            <a:lvl4pPr lvl="3" rtl="0">
              <a:spcBef>
                <a:spcPts val="0"/>
              </a:spcBef>
              <a:spcAft>
                <a:spcPts val="0"/>
              </a:spcAft>
              <a:buClr>
                <a:schemeClr val="dk1"/>
              </a:buClr>
              <a:buSzPts val="3000"/>
              <a:buFont typeface="Playfair Display Regular"/>
              <a:buNone/>
              <a:defRPr sz="4000">
                <a:solidFill>
                  <a:schemeClr val="dk1"/>
                </a:solidFill>
                <a:latin typeface="Playfair Display Regular"/>
                <a:ea typeface="Playfair Display Regular"/>
                <a:cs typeface="Playfair Display Regular"/>
                <a:sym typeface="Playfair Display Regular"/>
              </a:defRPr>
            </a:lvl4pPr>
            <a:lvl5pPr lvl="4" rtl="0">
              <a:spcBef>
                <a:spcPts val="0"/>
              </a:spcBef>
              <a:spcAft>
                <a:spcPts val="0"/>
              </a:spcAft>
              <a:buClr>
                <a:schemeClr val="dk1"/>
              </a:buClr>
              <a:buSzPts val="3000"/>
              <a:buFont typeface="Playfair Display Regular"/>
              <a:buNone/>
              <a:defRPr sz="4000">
                <a:solidFill>
                  <a:schemeClr val="dk1"/>
                </a:solidFill>
                <a:latin typeface="Playfair Display Regular"/>
                <a:ea typeface="Playfair Display Regular"/>
                <a:cs typeface="Playfair Display Regular"/>
                <a:sym typeface="Playfair Display Regular"/>
              </a:defRPr>
            </a:lvl5pPr>
            <a:lvl6pPr lvl="5" rtl="0">
              <a:spcBef>
                <a:spcPts val="0"/>
              </a:spcBef>
              <a:spcAft>
                <a:spcPts val="0"/>
              </a:spcAft>
              <a:buClr>
                <a:schemeClr val="dk1"/>
              </a:buClr>
              <a:buSzPts val="3000"/>
              <a:buFont typeface="Playfair Display Regular"/>
              <a:buNone/>
              <a:defRPr sz="4000">
                <a:solidFill>
                  <a:schemeClr val="dk1"/>
                </a:solidFill>
                <a:latin typeface="Playfair Display Regular"/>
                <a:ea typeface="Playfair Display Regular"/>
                <a:cs typeface="Playfair Display Regular"/>
                <a:sym typeface="Playfair Display Regular"/>
              </a:defRPr>
            </a:lvl6pPr>
            <a:lvl7pPr lvl="6" rtl="0">
              <a:spcBef>
                <a:spcPts val="0"/>
              </a:spcBef>
              <a:spcAft>
                <a:spcPts val="0"/>
              </a:spcAft>
              <a:buClr>
                <a:schemeClr val="dk1"/>
              </a:buClr>
              <a:buSzPts val="3000"/>
              <a:buFont typeface="Playfair Display Regular"/>
              <a:buNone/>
              <a:defRPr sz="4000">
                <a:solidFill>
                  <a:schemeClr val="dk1"/>
                </a:solidFill>
                <a:latin typeface="Playfair Display Regular"/>
                <a:ea typeface="Playfair Display Regular"/>
                <a:cs typeface="Playfair Display Regular"/>
                <a:sym typeface="Playfair Display Regular"/>
              </a:defRPr>
            </a:lvl7pPr>
            <a:lvl8pPr lvl="7" rtl="0">
              <a:spcBef>
                <a:spcPts val="0"/>
              </a:spcBef>
              <a:spcAft>
                <a:spcPts val="0"/>
              </a:spcAft>
              <a:buClr>
                <a:schemeClr val="dk1"/>
              </a:buClr>
              <a:buSzPts val="3000"/>
              <a:buFont typeface="Playfair Display Regular"/>
              <a:buNone/>
              <a:defRPr sz="4000">
                <a:solidFill>
                  <a:schemeClr val="dk1"/>
                </a:solidFill>
                <a:latin typeface="Playfair Display Regular"/>
                <a:ea typeface="Playfair Display Regular"/>
                <a:cs typeface="Playfair Display Regular"/>
                <a:sym typeface="Playfair Display Regular"/>
              </a:defRPr>
            </a:lvl8pPr>
            <a:lvl9pPr lvl="8" rtl="0">
              <a:spcBef>
                <a:spcPts val="0"/>
              </a:spcBef>
              <a:spcAft>
                <a:spcPts val="0"/>
              </a:spcAft>
              <a:buClr>
                <a:schemeClr val="dk1"/>
              </a:buClr>
              <a:buSzPts val="3000"/>
              <a:buFont typeface="Playfair Display Regular"/>
              <a:buNone/>
              <a:defRPr sz="4000">
                <a:solidFill>
                  <a:schemeClr val="dk1"/>
                </a:solidFill>
                <a:latin typeface="Playfair Display Regular"/>
                <a:ea typeface="Playfair Display Regular"/>
                <a:cs typeface="Playfair Display Regular"/>
                <a:sym typeface="Playfair Display Regular"/>
              </a:defRPr>
            </a:lvl9pPr>
          </a:lstStyle>
          <a:p>
            <a:endParaRPr/>
          </a:p>
        </p:txBody>
      </p:sp>
    </p:spTree>
    <p:extLst>
      <p:ext uri="{BB962C8B-B14F-4D97-AF65-F5344CB8AC3E}">
        <p14:creationId xmlns:p14="http://schemas.microsoft.com/office/powerpoint/2010/main" val="11336111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45"/>
        <p:cNvGrpSpPr/>
        <p:nvPr/>
      </p:nvGrpSpPr>
      <p:grpSpPr>
        <a:xfrm>
          <a:off x="0" y="0"/>
          <a:ext cx="0" cy="0"/>
          <a:chOff x="0" y="0"/>
          <a:chExt cx="0" cy="0"/>
        </a:xfrm>
      </p:grpSpPr>
      <p:sp>
        <p:nvSpPr>
          <p:cNvPr id="546" name="Google Shape;546;p11"/>
          <p:cNvSpPr/>
          <p:nvPr/>
        </p:nvSpPr>
        <p:spPr>
          <a:xfrm>
            <a:off x="215132" y="5923333"/>
            <a:ext cx="11775749" cy="336963"/>
          </a:xfrm>
          <a:custGeom>
            <a:avLst/>
            <a:gdLst/>
            <a:ahLst/>
            <a:cxnLst/>
            <a:rect l="l" t="t" r="r" b="b"/>
            <a:pathLst>
              <a:path w="43544" h="2997" extrusionOk="0">
                <a:moveTo>
                  <a:pt x="40578" y="97"/>
                </a:moveTo>
                <a:cubicBezTo>
                  <a:pt x="39626" y="97"/>
                  <a:pt x="38612" y="242"/>
                  <a:pt x="38087" y="242"/>
                </a:cubicBezTo>
                <a:lnTo>
                  <a:pt x="2487" y="242"/>
                </a:lnTo>
                <a:cubicBezTo>
                  <a:pt x="1935" y="315"/>
                  <a:pt x="1" y="1"/>
                  <a:pt x="35" y="2003"/>
                </a:cubicBezTo>
                <a:cubicBezTo>
                  <a:pt x="49" y="2888"/>
                  <a:pt x="1619" y="2996"/>
                  <a:pt x="2673" y="2996"/>
                </a:cubicBezTo>
                <a:cubicBezTo>
                  <a:pt x="3014" y="2996"/>
                  <a:pt x="3300" y="2985"/>
                  <a:pt x="3464" y="2985"/>
                </a:cubicBezTo>
                <a:cubicBezTo>
                  <a:pt x="11063" y="2985"/>
                  <a:pt x="18604" y="2763"/>
                  <a:pt x="26198" y="2763"/>
                </a:cubicBezTo>
                <a:cubicBezTo>
                  <a:pt x="28568" y="2763"/>
                  <a:pt x="30775" y="2741"/>
                  <a:pt x="33126" y="2741"/>
                </a:cubicBezTo>
                <a:cubicBezTo>
                  <a:pt x="34302" y="2741"/>
                  <a:pt x="35514" y="2746"/>
                  <a:pt x="36801" y="2763"/>
                </a:cubicBezTo>
                <a:cubicBezTo>
                  <a:pt x="37577" y="2773"/>
                  <a:pt x="38299" y="2785"/>
                  <a:pt x="38994" y="2785"/>
                </a:cubicBezTo>
                <a:cubicBezTo>
                  <a:pt x="39906" y="2785"/>
                  <a:pt x="40770" y="2764"/>
                  <a:pt x="41643" y="2690"/>
                </a:cubicBezTo>
                <a:cubicBezTo>
                  <a:pt x="42808" y="2593"/>
                  <a:pt x="43544" y="1582"/>
                  <a:pt x="42562" y="620"/>
                </a:cubicBezTo>
                <a:cubicBezTo>
                  <a:pt x="42190" y="208"/>
                  <a:pt x="41407" y="97"/>
                  <a:pt x="40578" y="97"/>
                </a:cubicBezTo>
                <a:close/>
              </a:path>
            </a:pathLst>
          </a:custGeom>
          <a:solidFill>
            <a:srgbClr val="EFD7D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7" name="Google Shape;547;p11"/>
          <p:cNvSpPr/>
          <p:nvPr/>
        </p:nvSpPr>
        <p:spPr>
          <a:xfrm rot="4899403">
            <a:off x="6212218" y="-743144"/>
            <a:ext cx="4737301" cy="6633848"/>
          </a:xfrm>
          <a:custGeom>
            <a:avLst/>
            <a:gdLst/>
            <a:ahLst/>
            <a:cxnLst/>
            <a:rect l="l" t="t" r="r" b="b"/>
            <a:pathLst>
              <a:path w="2725" h="2940" extrusionOk="0">
                <a:moveTo>
                  <a:pt x="1656" y="1"/>
                </a:moveTo>
                <a:cubicBezTo>
                  <a:pt x="1373" y="1"/>
                  <a:pt x="1082" y="121"/>
                  <a:pt x="783" y="317"/>
                </a:cubicBezTo>
                <a:cubicBezTo>
                  <a:pt x="250" y="663"/>
                  <a:pt x="0" y="1127"/>
                  <a:pt x="104" y="1764"/>
                </a:cubicBezTo>
                <a:cubicBezTo>
                  <a:pt x="184" y="2270"/>
                  <a:pt x="549" y="2550"/>
                  <a:pt x="933" y="2819"/>
                </a:cubicBezTo>
                <a:cubicBezTo>
                  <a:pt x="1083" y="2903"/>
                  <a:pt x="1226" y="2940"/>
                  <a:pt x="1362" y="2940"/>
                </a:cubicBezTo>
                <a:cubicBezTo>
                  <a:pt x="1641" y="2940"/>
                  <a:pt x="1886" y="2783"/>
                  <a:pt x="2088" y="2558"/>
                </a:cubicBezTo>
                <a:cubicBezTo>
                  <a:pt x="2640" y="1940"/>
                  <a:pt x="2725" y="1204"/>
                  <a:pt x="2490" y="421"/>
                </a:cubicBezTo>
                <a:cubicBezTo>
                  <a:pt x="2222" y="125"/>
                  <a:pt x="1943" y="1"/>
                  <a:pt x="1656" y="1"/>
                </a:cubicBezTo>
                <a:close/>
              </a:path>
            </a:pathLst>
          </a:custGeom>
          <a:solidFill>
            <a:srgbClr val="FCEA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8" name="Google Shape;548;p11"/>
          <p:cNvGrpSpPr/>
          <p:nvPr/>
        </p:nvGrpSpPr>
        <p:grpSpPr>
          <a:xfrm flipH="1">
            <a:off x="6241484" y="4172001"/>
            <a:ext cx="5086049" cy="1912823"/>
            <a:chOff x="2635662" y="3129000"/>
            <a:chExt cx="3814537" cy="1434617"/>
          </a:xfrm>
        </p:grpSpPr>
        <p:grpSp>
          <p:nvGrpSpPr>
            <p:cNvPr id="549" name="Google Shape;549;p11"/>
            <p:cNvGrpSpPr/>
            <p:nvPr/>
          </p:nvGrpSpPr>
          <p:grpSpPr>
            <a:xfrm>
              <a:off x="2635662" y="3129000"/>
              <a:ext cx="3814537" cy="1434617"/>
              <a:chOff x="970520" y="3147757"/>
              <a:chExt cx="3778640" cy="1421117"/>
            </a:xfrm>
          </p:grpSpPr>
          <p:sp>
            <p:nvSpPr>
              <p:cNvPr id="550" name="Google Shape;550;p11"/>
              <p:cNvSpPr/>
              <p:nvPr/>
            </p:nvSpPr>
            <p:spPr>
              <a:xfrm rot="5400000">
                <a:off x="2646387" y="2466081"/>
                <a:ext cx="426908" cy="3778640"/>
              </a:xfrm>
              <a:custGeom>
                <a:avLst/>
                <a:gdLst/>
                <a:ahLst/>
                <a:cxnLst/>
                <a:rect l="l" t="t" r="r" b="b"/>
                <a:pathLst>
                  <a:path w="1840" h="11547" extrusionOk="0">
                    <a:moveTo>
                      <a:pt x="586" y="1"/>
                    </a:moveTo>
                    <a:cubicBezTo>
                      <a:pt x="262" y="1"/>
                      <a:pt x="1" y="262"/>
                      <a:pt x="1" y="581"/>
                    </a:cubicBezTo>
                    <a:lnTo>
                      <a:pt x="1" y="11547"/>
                    </a:lnTo>
                    <a:lnTo>
                      <a:pt x="1839" y="11547"/>
                    </a:lnTo>
                    <a:lnTo>
                      <a:pt x="1839" y="581"/>
                    </a:lnTo>
                    <a:cubicBezTo>
                      <a:pt x="1839" y="262"/>
                      <a:pt x="1578" y="1"/>
                      <a:pt x="12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rot="5400000">
                <a:off x="2995247" y="4207619"/>
                <a:ext cx="426917" cy="295593"/>
              </a:xfrm>
              <a:custGeom>
                <a:avLst/>
                <a:gdLst/>
                <a:ahLst/>
                <a:cxnLst/>
                <a:rect l="l" t="t" r="r" b="b"/>
                <a:pathLst>
                  <a:path w="1840" h="1274" extrusionOk="0">
                    <a:moveTo>
                      <a:pt x="1" y="1"/>
                    </a:moveTo>
                    <a:lnTo>
                      <a:pt x="1" y="1273"/>
                    </a:lnTo>
                    <a:lnTo>
                      <a:pt x="1839" y="1273"/>
                    </a:lnTo>
                    <a:lnTo>
                      <a:pt x="18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rot="5400000">
                <a:off x="2375416" y="4215508"/>
                <a:ext cx="426917" cy="279816"/>
              </a:xfrm>
              <a:custGeom>
                <a:avLst/>
                <a:gdLst/>
                <a:ahLst/>
                <a:cxnLst/>
                <a:rect l="l" t="t" r="r" b="b"/>
                <a:pathLst>
                  <a:path w="1840" h="1206" extrusionOk="0">
                    <a:moveTo>
                      <a:pt x="1" y="1"/>
                    </a:moveTo>
                    <a:lnTo>
                      <a:pt x="1" y="1205"/>
                    </a:lnTo>
                    <a:lnTo>
                      <a:pt x="1839" y="1205"/>
                    </a:lnTo>
                    <a:lnTo>
                      <a:pt x="18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rot="5400000">
                <a:off x="865419" y="4247063"/>
                <a:ext cx="426917" cy="216707"/>
              </a:xfrm>
              <a:custGeom>
                <a:avLst/>
                <a:gdLst/>
                <a:ahLst/>
                <a:cxnLst/>
                <a:rect l="l" t="t" r="r" b="b"/>
                <a:pathLst>
                  <a:path w="1840" h="934" extrusionOk="0">
                    <a:moveTo>
                      <a:pt x="1" y="0"/>
                    </a:moveTo>
                    <a:lnTo>
                      <a:pt x="1" y="934"/>
                    </a:lnTo>
                    <a:lnTo>
                      <a:pt x="1839" y="934"/>
                    </a:lnTo>
                    <a:lnTo>
                      <a:pt x="18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rot="5400000">
                <a:off x="2493699" y="2200211"/>
                <a:ext cx="418787" cy="3465144"/>
              </a:xfrm>
              <a:custGeom>
                <a:avLst/>
                <a:gdLst/>
                <a:ahLst/>
                <a:cxnLst/>
                <a:rect l="l" t="t" r="r" b="b"/>
                <a:pathLst>
                  <a:path w="1805" h="10589" extrusionOk="0">
                    <a:moveTo>
                      <a:pt x="460" y="0"/>
                    </a:moveTo>
                    <a:cubicBezTo>
                      <a:pt x="204" y="0"/>
                      <a:pt x="1" y="203"/>
                      <a:pt x="1" y="455"/>
                    </a:cubicBezTo>
                    <a:lnTo>
                      <a:pt x="1" y="10589"/>
                    </a:lnTo>
                    <a:lnTo>
                      <a:pt x="1805" y="10589"/>
                    </a:lnTo>
                    <a:lnTo>
                      <a:pt x="1805" y="455"/>
                    </a:lnTo>
                    <a:cubicBezTo>
                      <a:pt x="1805" y="203"/>
                      <a:pt x="1602" y="0"/>
                      <a:pt x="13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rot="5400000">
                <a:off x="3268920" y="3841143"/>
                <a:ext cx="418796" cy="183296"/>
              </a:xfrm>
              <a:custGeom>
                <a:avLst/>
                <a:gdLst/>
                <a:ahLst/>
                <a:cxnLst/>
                <a:rect l="l" t="t" r="r" b="b"/>
                <a:pathLst>
                  <a:path w="1805" h="790" extrusionOk="0">
                    <a:moveTo>
                      <a:pt x="1" y="1"/>
                    </a:moveTo>
                    <a:lnTo>
                      <a:pt x="1" y="789"/>
                    </a:lnTo>
                    <a:lnTo>
                      <a:pt x="1805" y="789"/>
                    </a:lnTo>
                    <a:lnTo>
                      <a:pt x="18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rot="5400000">
                <a:off x="2111840" y="3847871"/>
                <a:ext cx="418796" cy="169839"/>
              </a:xfrm>
              <a:custGeom>
                <a:avLst/>
                <a:gdLst/>
                <a:ahLst/>
                <a:cxnLst/>
                <a:rect l="l" t="t" r="r" b="b"/>
                <a:pathLst>
                  <a:path w="1805" h="732" extrusionOk="0">
                    <a:moveTo>
                      <a:pt x="1" y="1"/>
                    </a:moveTo>
                    <a:lnTo>
                      <a:pt x="1" y="731"/>
                    </a:lnTo>
                    <a:lnTo>
                      <a:pt x="1805" y="731"/>
                    </a:lnTo>
                    <a:lnTo>
                      <a:pt x="18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rot="5400000">
                <a:off x="963795" y="3730121"/>
                <a:ext cx="418796" cy="405339"/>
              </a:xfrm>
              <a:custGeom>
                <a:avLst/>
                <a:gdLst/>
                <a:ahLst/>
                <a:cxnLst/>
                <a:rect l="l" t="t" r="r" b="b"/>
                <a:pathLst>
                  <a:path w="1805" h="1747" extrusionOk="0">
                    <a:moveTo>
                      <a:pt x="1" y="0"/>
                    </a:moveTo>
                    <a:lnTo>
                      <a:pt x="1" y="1747"/>
                    </a:lnTo>
                    <a:lnTo>
                      <a:pt x="1805" y="1747"/>
                    </a:lnTo>
                    <a:lnTo>
                      <a:pt x="180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rot="5400000">
                <a:off x="2544699" y="1573578"/>
                <a:ext cx="593958" cy="3742317"/>
              </a:xfrm>
              <a:custGeom>
                <a:avLst/>
                <a:gdLst/>
                <a:ahLst/>
                <a:cxnLst/>
                <a:rect l="l" t="t" r="r" b="b"/>
                <a:pathLst>
                  <a:path w="2560" h="11436" extrusionOk="0">
                    <a:moveTo>
                      <a:pt x="494" y="1"/>
                    </a:moveTo>
                    <a:cubicBezTo>
                      <a:pt x="223" y="1"/>
                      <a:pt x="0" y="219"/>
                      <a:pt x="0" y="494"/>
                    </a:cubicBezTo>
                    <a:lnTo>
                      <a:pt x="0" y="11436"/>
                    </a:lnTo>
                    <a:lnTo>
                      <a:pt x="2559" y="11436"/>
                    </a:lnTo>
                    <a:lnTo>
                      <a:pt x="2559" y="494"/>
                    </a:lnTo>
                    <a:cubicBezTo>
                      <a:pt x="2559" y="219"/>
                      <a:pt x="2337" y="1"/>
                      <a:pt x="2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1"/>
              <p:cNvSpPr/>
              <p:nvPr/>
            </p:nvSpPr>
            <p:spPr>
              <a:xfrm rot="5400000">
                <a:off x="3571557" y="3360512"/>
                <a:ext cx="592811" cy="169607"/>
              </a:xfrm>
              <a:custGeom>
                <a:avLst/>
                <a:gdLst/>
                <a:ahLst/>
                <a:cxnLst/>
                <a:rect l="l" t="t" r="r" b="b"/>
                <a:pathLst>
                  <a:path w="2555" h="731" extrusionOk="0">
                    <a:moveTo>
                      <a:pt x="0" y="1"/>
                    </a:moveTo>
                    <a:lnTo>
                      <a:pt x="0" y="731"/>
                    </a:lnTo>
                    <a:lnTo>
                      <a:pt x="2554" y="731"/>
                    </a:lnTo>
                    <a:lnTo>
                      <a:pt x="25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rot="5400000">
                <a:off x="1269016" y="3359932"/>
                <a:ext cx="592811" cy="170767"/>
              </a:xfrm>
              <a:custGeom>
                <a:avLst/>
                <a:gdLst/>
                <a:ahLst/>
                <a:cxnLst/>
                <a:rect l="l" t="t" r="r" b="b"/>
                <a:pathLst>
                  <a:path w="2555" h="736" extrusionOk="0">
                    <a:moveTo>
                      <a:pt x="0" y="0"/>
                    </a:moveTo>
                    <a:lnTo>
                      <a:pt x="0" y="736"/>
                    </a:lnTo>
                    <a:lnTo>
                      <a:pt x="2554" y="736"/>
                    </a:lnTo>
                    <a:lnTo>
                      <a:pt x="25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1"/>
              <p:cNvSpPr/>
              <p:nvPr/>
            </p:nvSpPr>
            <p:spPr>
              <a:xfrm rot="5400000">
                <a:off x="915999" y="3360512"/>
                <a:ext cx="592811" cy="169607"/>
              </a:xfrm>
              <a:custGeom>
                <a:avLst/>
                <a:gdLst/>
                <a:ahLst/>
                <a:cxnLst/>
                <a:rect l="l" t="t" r="r" b="b"/>
                <a:pathLst>
                  <a:path w="2555" h="731" extrusionOk="0">
                    <a:moveTo>
                      <a:pt x="0" y="0"/>
                    </a:moveTo>
                    <a:lnTo>
                      <a:pt x="0" y="730"/>
                    </a:lnTo>
                    <a:lnTo>
                      <a:pt x="2554" y="730"/>
                    </a:lnTo>
                    <a:lnTo>
                      <a:pt x="25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2" name="Google Shape;562;p11"/>
            <p:cNvSpPr/>
            <p:nvPr/>
          </p:nvSpPr>
          <p:spPr>
            <a:xfrm>
              <a:off x="3710175" y="3301850"/>
              <a:ext cx="1434900" cy="2526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545625" y="4188450"/>
              <a:ext cx="330900" cy="330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11"/>
          <p:cNvGrpSpPr/>
          <p:nvPr/>
        </p:nvGrpSpPr>
        <p:grpSpPr>
          <a:xfrm>
            <a:off x="965897" y="1698033"/>
            <a:ext cx="3652193" cy="4337647"/>
            <a:chOff x="-2819875" y="-1836800"/>
            <a:chExt cx="314425" cy="373450"/>
          </a:xfrm>
        </p:grpSpPr>
        <p:sp>
          <p:nvSpPr>
            <p:cNvPr id="565" name="Google Shape;565;p11"/>
            <p:cNvSpPr/>
            <p:nvPr/>
          </p:nvSpPr>
          <p:spPr>
            <a:xfrm>
              <a:off x="-2741500" y="-1778875"/>
              <a:ext cx="160475" cy="138850"/>
            </a:xfrm>
            <a:custGeom>
              <a:avLst/>
              <a:gdLst/>
              <a:ahLst/>
              <a:cxnLst/>
              <a:rect l="l" t="t" r="r" b="b"/>
              <a:pathLst>
                <a:path w="6419" h="5554" extrusionOk="0">
                  <a:moveTo>
                    <a:pt x="0" y="1"/>
                  </a:moveTo>
                  <a:lnTo>
                    <a:pt x="0" y="5553"/>
                  </a:lnTo>
                  <a:cubicBezTo>
                    <a:pt x="0" y="5553"/>
                    <a:pt x="590" y="2879"/>
                    <a:pt x="3212" y="2879"/>
                  </a:cubicBezTo>
                  <a:cubicBezTo>
                    <a:pt x="5834" y="2879"/>
                    <a:pt x="6419" y="5553"/>
                    <a:pt x="6419" y="5553"/>
                  </a:cubicBezTo>
                  <a:lnTo>
                    <a:pt x="6419"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2610900" y="-1767150"/>
              <a:ext cx="105350" cy="303800"/>
            </a:xfrm>
            <a:custGeom>
              <a:avLst/>
              <a:gdLst/>
              <a:ahLst/>
              <a:cxnLst/>
              <a:rect l="l" t="t" r="r" b="b"/>
              <a:pathLst>
                <a:path w="4214" h="12152" extrusionOk="0">
                  <a:moveTo>
                    <a:pt x="1232" y="0"/>
                  </a:moveTo>
                  <a:cubicBezTo>
                    <a:pt x="552" y="0"/>
                    <a:pt x="0" y="556"/>
                    <a:pt x="10" y="1239"/>
                  </a:cubicBezTo>
                  <a:lnTo>
                    <a:pt x="10" y="11760"/>
                  </a:lnTo>
                  <a:cubicBezTo>
                    <a:pt x="10" y="11968"/>
                    <a:pt x="155" y="12151"/>
                    <a:pt x="363" y="12151"/>
                  </a:cubicBezTo>
                  <a:lnTo>
                    <a:pt x="387" y="12151"/>
                  </a:lnTo>
                  <a:cubicBezTo>
                    <a:pt x="595" y="12142"/>
                    <a:pt x="760" y="11968"/>
                    <a:pt x="750" y="11760"/>
                  </a:cubicBezTo>
                  <a:lnTo>
                    <a:pt x="750" y="2027"/>
                  </a:lnTo>
                  <a:cubicBezTo>
                    <a:pt x="750" y="1399"/>
                    <a:pt x="1122" y="905"/>
                    <a:pt x="1567" y="905"/>
                  </a:cubicBezTo>
                  <a:lnTo>
                    <a:pt x="2641" y="905"/>
                  </a:lnTo>
                  <a:cubicBezTo>
                    <a:pt x="3081" y="905"/>
                    <a:pt x="3463" y="1399"/>
                    <a:pt x="3463" y="2027"/>
                  </a:cubicBezTo>
                  <a:lnTo>
                    <a:pt x="3463" y="11760"/>
                  </a:lnTo>
                  <a:cubicBezTo>
                    <a:pt x="3463" y="11968"/>
                    <a:pt x="3613" y="12151"/>
                    <a:pt x="3817" y="12151"/>
                  </a:cubicBezTo>
                  <a:lnTo>
                    <a:pt x="3841" y="12151"/>
                  </a:lnTo>
                  <a:cubicBezTo>
                    <a:pt x="4049" y="12142"/>
                    <a:pt x="4213" y="11968"/>
                    <a:pt x="4203" y="11760"/>
                  </a:cubicBezTo>
                  <a:lnTo>
                    <a:pt x="4203" y="1239"/>
                  </a:lnTo>
                  <a:cubicBezTo>
                    <a:pt x="4208" y="556"/>
                    <a:pt x="3657" y="0"/>
                    <a:pt x="2977" y="0"/>
                  </a:cubicBezTo>
                  <a:cubicBezTo>
                    <a:pt x="2968" y="0"/>
                    <a:pt x="2959" y="1"/>
                    <a:pt x="2951" y="1"/>
                  </a:cubicBezTo>
                  <a:lnTo>
                    <a:pt x="1258" y="1"/>
                  </a:lnTo>
                  <a:cubicBezTo>
                    <a:pt x="1249" y="1"/>
                    <a:pt x="1240" y="0"/>
                    <a:pt x="123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1"/>
            <p:cNvSpPr/>
            <p:nvPr/>
          </p:nvSpPr>
          <p:spPr>
            <a:xfrm>
              <a:off x="-2611275" y="-1767875"/>
              <a:ext cx="105825" cy="61700"/>
            </a:xfrm>
            <a:custGeom>
              <a:avLst/>
              <a:gdLst/>
              <a:ahLst/>
              <a:cxnLst/>
              <a:rect l="l" t="t" r="r" b="b"/>
              <a:pathLst>
                <a:path w="4233" h="2468" extrusionOk="0">
                  <a:moveTo>
                    <a:pt x="1268" y="1"/>
                  </a:moveTo>
                  <a:cubicBezTo>
                    <a:pt x="567" y="1"/>
                    <a:pt x="1" y="567"/>
                    <a:pt x="1" y="1268"/>
                  </a:cubicBezTo>
                  <a:lnTo>
                    <a:pt x="1" y="2468"/>
                  </a:lnTo>
                  <a:lnTo>
                    <a:pt x="779" y="2468"/>
                  </a:lnTo>
                  <a:lnTo>
                    <a:pt x="779" y="2056"/>
                  </a:lnTo>
                  <a:cubicBezTo>
                    <a:pt x="779" y="1428"/>
                    <a:pt x="1137" y="915"/>
                    <a:pt x="1582" y="915"/>
                  </a:cubicBezTo>
                  <a:lnTo>
                    <a:pt x="2656" y="915"/>
                  </a:lnTo>
                  <a:cubicBezTo>
                    <a:pt x="3096" y="915"/>
                    <a:pt x="3459" y="1428"/>
                    <a:pt x="3459" y="2056"/>
                  </a:cubicBezTo>
                  <a:lnTo>
                    <a:pt x="3459" y="2468"/>
                  </a:lnTo>
                  <a:lnTo>
                    <a:pt x="4233" y="2468"/>
                  </a:lnTo>
                  <a:lnTo>
                    <a:pt x="4233" y="1268"/>
                  </a:lnTo>
                  <a:cubicBezTo>
                    <a:pt x="4233" y="567"/>
                    <a:pt x="3662" y="1"/>
                    <a:pt x="2961"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1"/>
            <p:cNvSpPr/>
            <p:nvPr/>
          </p:nvSpPr>
          <p:spPr>
            <a:xfrm>
              <a:off x="-2819500" y="-1767150"/>
              <a:ext cx="105350" cy="303800"/>
            </a:xfrm>
            <a:custGeom>
              <a:avLst/>
              <a:gdLst/>
              <a:ahLst/>
              <a:cxnLst/>
              <a:rect l="l" t="t" r="r" b="b"/>
              <a:pathLst>
                <a:path w="4214" h="12152" extrusionOk="0">
                  <a:moveTo>
                    <a:pt x="1232" y="0"/>
                  </a:moveTo>
                  <a:cubicBezTo>
                    <a:pt x="552" y="0"/>
                    <a:pt x="0" y="556"/>
                    <a:pt x="10" y="1239"/>
                  </a:cubicBezTo>
                  <a:lnTo>
                    <a:pt x="10" y="11760"/>
                  </a:lnTo>
                  <a:cubicBezTo>
                    <a:pt x="10" y="11968"/>
                    <a:pt x="155" y="12151"/>
                    <a:pt x="363" y="12151"/>
                  </a:cubicBezTo>
                  <a:lnTo>
                    <a:pt x="387" y="12151"/>
                  </a:lnTo>
                  <a:cubicBezTo>
                    <a:pt x="595" y="12142"/>
                    <a:pt x="760" y="11968"/>
                    <a:pt x="750" y="11760"/>
                  </a:cubicBezTo>
                  <a:lnTo>
                    <a:pt x="750" y="2027"/>
                  </a:lnTo>
                  <a:cubicBezTo>
                    <a:pt x="750" y="1399"/>
                    <a:pt x="1122" y="905"/>
                    <a:pt x="1567" y="905"/>
                  </a:cubicBezTo>
                  <a:lnTo>
                    <a:pt x="2641" y="905"/>
                  </a:lnTo>
                  <a:cubicBezTo>
                    <a:pt x="3081" y="905"/>
                    <a:pt x="3464" y="1399"/>
                    <a:pt x="3464" y="2027"/>
                  </a:cubicBezTo>
                  <a:lnTo>
                    <a:pt x="3464" y="11760"/>
                  </a:lnTo>
                  <a:cubicBezTo>
                    <a:pt x="3464" y="11968"/>
                    <a:pt x="3613" y="12151"/>
                    <a:pt x="3817" y="12151"/>
                  </a:cubicBezTo>
                  <a:lnTo>
                    <a:pt x="3841" y="12151"/>
                  </a:lnTo>
                  <a:cubicBezTo>
                    <a:pt x="4049" y="12142"/>
                    <a:pt x="4213" y="11968"/>
                    <a:pt x="4204" y="11760"/>
                  </a:cubicBezTo>
                  <a:lnTo>
                    <a:pt x="4204" y="1239"/>
                  </a:lnTo>
                  <a:cubicBezTo>
                    <a:pt x="4208" y="556"/>
                    <a:pt x="3657" y="0"/>
                    <a:pt x="2977" y="0"/>
                  </a:cubicBezTo>
                  <a:cubicBezTo>
                    <a:pt x="2968" y="0"/>
                    <a:pt x="2960" y="1"/>
                    <a:pt x="2951" y="1"/>
                  </a:cubicBezTo>
                  <a:lnTo>
                    <a:pt x="1258" y="1"/>
                  </a:lnTo>
                  <a:cubicBezTo>
                    <a:pt x="1249" y="1"/>
                    <a:pt x="1240" y="0"/>
                    <a:pt x="123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2819875" y="-1767875"/>
              <a:ext cx="105850" cy="61700"/>
            </a:xfrm>
            <a:custGeom>
              <a:avLst/>
              <a:gdLst/>
              <a:ahLst/>
              <a:cxnLst/>
              <a:rect l="l" t="t" r="r" b="b"/>
              <a:pathLst>
                <a:path w="4234" h="2468" extrusionOk="0">
                  <a:moveTo>
                    <a:pt x="1268" y="1"/>
                  </a:moveTo>
                  <a:cubicBezTo>
                    <a:pt x="567" y="1"/>
                    <a:pt x="1" y="567"/>
                    <a:pt x="1" y="1268"/>
                  </a:cubicBezTo>
                  <a:lnTo>
                    <a:pt x="1" y="2468"/>
                  </a:lnTo>
                  <a:lnTo>
                    <a:pt x="779" y="2468"/>
                  </a:lnTo>
                  <a:lnTo>
                    <a:pt x="779" y="2056"/>
                  </a:lnTo>
                  <a:cubicBezTo>
                    <a:pt x="779" y="1428"/>
                    <a:pt x="1137" y="915"/>
                    <a:pt x="1582" y="915"/>
                  </a:cubicBezTo>
                  <a:lnTo>
                    <a:pt x="2656" y="915"/>
                  </a:lnTo>
                  <a:cubicBezTo>
                    <a:pt x="3096" y="915"/>
                    <a:pt x="3459" y="1428"/>
                    <a:pt x="3459" y="2056"/>
                  </a:cubicBezTo>
                  <a:lnTo>
                    <a:pt x="3459" y="2468"/>
                  </a:lnTo>
                  <a:lnTo>
                    <a:pt x="4233" y="2468"/>
                  </a:lnTo>
                  <a:lnTo>
                    <a:pt x="4233" y="1268"/>
                  </a:lnTo>
                  <a:cubicBezTo>
                    <a:pt x="4233" y="567"/>
                    <a:pt x="3662" y="1"/>
                    <a:pt x="2961"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2800775" y="-1745125"/>
              <a:ext cx="67875" cy="265200"/>
            </a:xfrm>
            <a:custGeom>
              <a:avLst/>
              <a:gdLst/>
              <a:ahLst/>
              <a:cxnLst/>
              <a:rect l="l" t="t" r="r" b="b"/>
              <a:pathLst>
                <a:path w="2715" h="10608" extrusionOk="0">
                  <a:moveTo>
                    <a:pt x="818" y="0"/>
                  </a:moveTo>
                  <a:cubicBezTo>
                    <a:pt x="373" y="0"/>
                    <a:pt x="1" y="518"/>
                    <a:pt x="1" y="1146"/>
                  </a:cubicBezTo>
                  <a:lnTo>
                    <a:pt x="1" y="10608"/>
                  </a:lnTo>
                  <a:lnTo>
                    <a:pt x="2715" y="10608"/>
                  </a:lnTo>
                  <a:lnTo>
                    <a:pt x="2715" y="2428"/>
                  </a:lnTo>
                  <a:lnTo>
                    <a:pt x="2715" y="1146"/>
                  </a:lnTo>
                  <a:cubicBezTo>
                    <a:pt x="2715" y="518"/>
                    <a:pt x="2332" y="0"/>
                    <a:pt x="1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2592175" y="-1745125"/>
              <a:ext cx="67875" cy="265200"/>
            </a:xfrm>
            <a:custGeom>
              <a:avLst/>
              <a:gdLst/>
              <a:ahLst/>
              <a:cxnLst/>
              <a:rect l="l" t="t" r="r" b="b"/>
              <a:pathLst>
                <a:path w="2715" h="10608" extrusionOk="0">
                  <a:moveTo>
                    <a:pt x="818" y="0"/>
                  </a:moveTo>
                  <a:cubicBezTo>
                    <a:pt x="373" y="0"/>
                    <a:pt x="1" y="518"/>
                    <a:pt x="1" y="1146"/>
                  </a:cubicBezTo>
                  <a:lnTo>
                    <a:pt x="1" y="10608"/>
                  </a:lnTo>
                  <a:lnTo>
                    <a:pt x="2714" y="10608"/>
                  </a:lnTo>
                  <a:lnTo>
                    <a:pt x="2714" y="2428"/>
                  </a:lnTo>
                  <a:lnTo>
                    <a:pt x="2714" y="1146"/>
                  </a:lnTo>
                  <a:cubicBezTo>
                    <a:pt x="2714" y="518"/>
                    <a:pt x="2332" y="0"/>
                    <a:pt x="1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2819875" y="-1836800"/>
              <a:ext cx="314425" cy="70400"/>
            </a:xfrm>
            <a:custGeom>
              <a:avLst/>
              <a:gdLst/>
              <a:ahLst/>
              <a:cxnLst/>
              <a:rect l="l" t="t" r="r" b="b"/>
              <a:pathLst>
                <a:path w="12577" h="2816" extrusionOk="0">
                  <a:moveTo>
                    <a:pt x="1" y="1"/>
                  </a:moveTo>
                  <a:lnTo>
                    <a:pt x="1" y="2816"/>
                  </a:lnTo>
                  <a:lnTo>
                    <a:pt x="12030" y="2816"/>
                  </a:lnTo>
                  <a:cubicBezTo>
                    <a:pt x="12335" y="2816"/>
                    <a:pt x="12577" y="2574"/>
                    <a:pt x="12577" y="2269"/>
                  </a:cubicBezTo>
                  <a:lnTo>
                    <a:pt x="12577" y="547"/>
                  </a:lnTo>
                  <a:cubicBezTo>
                    <a:pt x="12577" y="242"/>
                    <a:pt x="12335" y="1"/>
                    <a:pt x="1203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1"/>
            <p:cNvSpPr/>
            <p:nvPr/>
          </p:nvSpPr>
          <p:spPr>
            <a:xfrm>
              <a:off x="-2587825" y="-1836800"/>
              <a:ext cx="20225" cy="75125"/>
            </a:xfrm>
            <a:custGeom>
              <a:avLst/>
              <a:gdLst/>
              <a:ahLst/>
              <a:cxnLst/>
              <a:rect l="l" t="t" r="r" b="b"/>
              <a:pathLst>
                <a:path w="809" h="3005" extrusionOk="0">
                  <a:moveTo>
                    <a:pt x="1" y="1"/>
                  </a:moveTo>
                  <a:lnTo>
                    <a:pt x="1" y="3004"/>
                  </a:lnTo>
                  <a:lnTo>
                    <a:pt x="809" y="3004"/>
                  </a:lnTo>
                  <a:lnTo>
                    <a:pt x="809"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1"/>
            <p:cNvSpPr/>
            <p:nvPr/>
          </p:nvSpPr>
          <p:spPr>
            <a:xfrm>
              <a:off x="-2758325" y="-1836800"/>
              <a:ext cx="20100" cy="70650"/>
            </a:xfrm>
            <a:custGeom>
              <a:avLst/>
              <a:gdLst/>
              <a:ahLst/>
              <a:cxnLst/>
              <a:rect l="l" t="t" r="r" b="b"/>
              <a:pathLst>
                <a:path w="804" h="2826" extrusionOk="0">
                  <a:moveTo>
                    <a:pt x="1" y="1"/>
                  </a:moveTo>
                  <a:lnTo>
                    <a:pt x="1" y="2825"/>
                  </a:lnTo>
                  <a:lnTo>
                    <a:pt x="804" y="2825"/>
                  </a:lnTo>
                  <a:lnTo>
                    <a:pt x="804"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1"/>
            <p:cNvSpPr/>
            <p:nvPr/>
          </p:nvSpPr>
          <p:spPr>
            <a:xfrm>
              <a:off x="-2544875" y="-1836800"/>
              <a:ext cx="20200" cy="71000"/>
            </a:xfrm>
            <a:custGeom>
              <a:avLst/>
              <a:gdLst/>
              <a:ahLst/>
              <a:cxnLst/>
              <a:rect l="l" t="t" r="r" b="b"/>
              <a:pathLst>
                <a:path w="808" h="2840" extrusionOk="0">
                  <a:moveTo>
                    <a:pt x="0" y="1"/>
                  </a:moveTo>
                  <a:lnTo>
                    <a:pt x="0" y="2840"/>
                  </a:lnTo>
                  <a:lnTo>
                    <a:pt x="808" y="2840"/>
                  </a:lnTo>
                  <a:lnTo>
                    <a:pt x="808"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1"/>
            <p:cNvSpPr/>
            <p:nvPr/>
          </p:nvSpPr>
          <p:spPr>
            <a:xfrm>
              <a:off x="-2801250" y="-1836800"/>
              <a:ext cx="20100" cy="70650"/>
            </a:xfrm>
            <a:custGeom>
              <a:avLst/>
              <a:gdLst/>
              <a:ahLst/>
              <a:cxnLst/>
              <a:rect l="l" t="t" r="r" b="b"/>
              <a:pathLst>
                <a:path w="804" h="2826" extrusionOk="0">
                  <a:moveTo>
                    <a:pt x="1" y="1"/>
                  </a:moveTo>
                  <a:lnTo>
                    <a:pt x="1" y="2825"/>
                  </a:lnTo>
                  <a:lnTo>
                    <a:pt x="804" y="2825"/>
                  </a:lnTo>
                  <a:lnTo>
                    <a:pt x="804"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1"/>
            <p:cNvSpPr/>
            <p:nvPr/>
          </p:nvSpPr>
          <p:spPr>
            <a:xfrm>
              <a:off x="-2715400" y="-1813575"/>
              <a:ext cx="104750" cy="26625"/>
            </a:xfrm>
            <a:custGeom>
              <a:avLst/>
              <a:gdLst/>
              <a:ahLst/>
              <a:cxnLst/>
              <a:rect l="l" t="t" r="r" b="b"/>
              <a:pathLst>
                <a:path w="4190" h="1065" extrusionOk="0">
                  <a:moveTo>
                    <a:pt x="528" y="0"/>
                  </a:moveTo>
                  <a:cubicBezTo>
                    <a:pt x="238" y="0"/>
                    <a:pt x="1" y="232"/>
                    <a:pt x="1" y="528"/>
                  </a:cubicBezTo>
                  <a:lnTo>
                    <a:pt x="1" y="537"/>
                  </a:lnTo>
                  <a:cubicBezTo>
                    <a:pt x="1" y="827"/>
                    <a:pt x="238" y="1064"/>
                    <a:pt x="528" y="1064"/>
                  </a:cubicBezTo>
                  <a:lnTo>
                    <a:pt x="3663" y="1064"/>
                  </a:lnTo>
                  <a:cubicBezTo>
                    <a:pt x="3958" y="1064"/>
                    <a:pt x="4190" y="827"/>
                    <a:pt x="4190" y="537"/>
                  </a:cubicBezTo>
                  <a:lnTo>
                    <a:pt x="4190" y="528"/>
                  </a:lnTo>
                  <a:cubicBezTo>
                    <a:pt x="4190" y="232"/>
                    <a:pt x="3958" y="0"/>
                    <a:pt x="3663"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 name="Google Shape;578;p11"/>
          <p:cNvGrpSpPr/>
          <p:nvPr/>
        </p:nvGrpSpPr>
        <p:grpSpPr>
          <a:xfrm>
            <a:off x="3838825" y="4443872"/>
            <a:ext cx="1723551" cy="1740685"/>
            <a:chOff x="1664401" y="4110000"/>
            <a:chExt cx="523049" cy="528249"/>
          </a:xfrm>
        </p:grpSpPr>
        <p:sp>
          <p:nvSpPr>
            <p:cNvPr id="579" name="Google Shape;579;p11"/>
            <p:cNvSpPr/>
            <p:nvPr/>
          </p:nvSpPr>
          <p:spPr>
            <a:xfrm>
              <a:off x="1935243" y="4110000"/>
              <a:ext cx="252207" cy="397811"/>
            </a:xfrm>
            <a:custGeom>
              <a:avLst/>
              <a:gdLst/>
              <a:ahLst/>
              <a:cxnLst/>
              <a:rect l="l" t="t" r="r" b="b"/>
              <a:pathLst>
                <a:path w="1164" h="1836" extrusionOk="0">
                  <a:moveTo>
                    <a:pt x="591" y="1"/>
                  </a:moveTo>
                  <a:cubicBezTo>
                    <a:pt x="237" y="1"/>
                    <a:pt x="28" y="365"/>
                    <a:pt x="95" y="683"/>
                  </a:cubicBezTo>
                  <a:cubicBezTo>
                    <a:pt x="138" y="900"/>
                    <a:pt x="124" y="1123"/>
                    <a:pt x="56" y="1331"/>
                  </a:cubicBezTo>
                  <a:cubicBezTo>
                    <a:pt x="33" y="1401"/>
                    <a:pt x="0" y="1835"/>
                    <a:pt x="545" y="1835"/>
                  </a:cubicBezTo>
                  <a:cubicBezTo>
                    <a:pt x="562" y="1835"/>
                    <a:pt x="580" y="1835"/>
                    <a:pt x="598" y="1834"/>
                  </a:cubicBezTo>
                  <a:cubicBezTo>
                    <a:pt x="598" y="1834"/>
                    <a:pt x="614" y="1835"/>
                    <a:pt x="641" y="1835"/>
                  </a:cubicBezTo>
                  <a:cubicBezTo>
                    <a:pt x="771" y="1835"/>
                    <a:pt x="1148" y="1796"/>
                    <a:pt x="1140" y="1331"/>
                  </a:cubicBezTo>
                  <a:cubicBezTo>
                    <a:pt x="1130" y="774"/>
                    <a:pt x="1116" y="687"/>
                    <a:pt x="1140" y="494"/>
                  </a:cubicBezTo>
                  <a:cubicBezTo>
                    <a:pt x="1164" y="300"/>
                    <a:pt x="961" y="5"/>
                    <a:pt x="598" y="1"/>
                  </a:cubicBezTo>
                  <a:cubicBezTo>
                    <a:pt x="596" y="1"/>
                    <a:pt x="593" y="1"/>
                    <a:pt x="591"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1"/>
            <p:cNvSpPr/>
            <p:nvPr/>
          </p:nvSpPr>
          <p:spPr>
            <a:xfrm>
              <a:off x="2007612" y="4217253"/>
              <a:ext cx="119387" cy="419911"/>
            </a:xfrm>
            <a:custGeom>
              <a:avLst/>
              <a:gdLst/>
              <a:ahLst/>
              <a:cxnLst/>
              <a:rect l="l" t="t" r="r" b="b"/>
              <a:pathLst>
                <a:path w="551" h="1938" extrusionOk="0">
                  <a:moveTo>
                    <a:pt x="265" y="0"/>
                  </a:moveTo>
                  <a:cubicBezTo>
                    <a:pt x="255" y="0"/>
                    <a:pt x="247" y="6"/>
                    <a:pt x="249" y="18"/>
                  </a:cubicBezTo>
                  <a:lnTo>
                    <a:pt x="249" y="584"/>
                  </a:lnTo>
                  <a:lnTo>
                    <a:pt x="37" y="376"/>
                  </a:lnTo>
                  <a:cubicBezTo>
                    <a:pt x="32" y="373"/>
                    <a:pt x="27" y="371"/>
                    <a:pt x="23" y="371"/>
                  </a:cubicBezTo>
                  <a:cubicBezTo>
                    <a:pt x="10" y="371"/>
                    <a:pt x="0" y="386"/>
                    <a:pt x="8" y="400"/>
                  </a:cubicBezTo>
                  <a:lnTo>
                    <a:pt x="245" y="637"/>
                  </a:lnTo>
                  <a:lnTo>
                    <a:pt x="245" y="1919"/>
                  </a:lnTo>
                  <a:cubicBezTo>
                    <a:pt x="247" y="1931"/>
                    <a:pt x="257" y="1937"/>
                    <a:pt x="266" y="1937"/>
                  </a:cubicBezTo>
                  <a:cubicBezTo>
                    <a:pt x="275" y="1937"/>
                    <a:pt x="283" y="1931"/>
                    <a:pt x="283" y="1919"/>
                  </a:cubicBezTo>
                  <a:lnTo>
                    <a:pt x="283" y="937"/>
                  </a:lnTo>
                  <a:lnTo>
                    <a:pt x="540" y="681"/>
                  </a:lnTo>
                  <a:cubicBezTo>
                    <a:pt x="551" y="666"/>
                    <a:pt x="539" y="652"/>
                    <a:pt x="527" y="652"/>
                  </a:cubicBezTo>
                  <a:cubicBezTo>
                    <a:pt x="523" y="652"/>
                    <a:pt x="519" y="653"/>
                    <a:pt x="515" y="657"/>
                  </a:cubicBezTo>
                  <a:cubicBezTo>
                    <a:pt x="438" y="734"/>
                    <a:pt x="361" y="807"/>
                    <a:pt x="283" y="884"/>
                  </a:cubicBezTo>
                  <a:lnTo>
                    <a:pt x="283" y="633"/>
                  </a:lnTo>
                  <a:lnTo>
                    <a:pt x="283" y="18"/>
                  </a:lnTo>
                  <a:cubicBezTo>
                    <a:pt x="283" y="6"/>
                    <a:pt x="274" y="0"/>
                    <a:pt x="265"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1"/>
            <p:cNvSpPr/>
            <p:nvPr/>
          </p:nvSpPr>
          <p:spPr>
            <a:xfrm>
              <a:off x="1664401" y="4276622"/>
              <a:ext cx="302041" cy="259140"/>
            </a:xfrm>
            <a:custGeom>
              <a:avLst/>
              <a:gdLst/>
              <a:ahLst/>
              <a:cxnLst/>
              <a:rect l="l" t="t" r="r" b="b"/>
              <a:pathLst>
                <a:path w="1394" h="1196" extrusionOk="0">
                  <a:moveTo>
                    <a:pt x="600" y="1"/>
                  </a:moveTo>
                  <a:cubicBezTo>
                    <a:pt x="271" y="1"/>
                    <a:pt x="0" y="267"/>
                    <a:pt x="0" y="600"/>
                  </a:cubicBezTo>
                  <a:cubicBezTo>
                    <a:pt x="0" y="958"/>
                    <a:pt x="296" y="1195"/>
                    <a:pt x="603" y="1195"/>
                  </a:cubicBezTo>
                  <a:cubicBezTo>
                    <a:pt x="750" y="1195"/>
                    <a:pt x="899" y="1141"/>
                    <a:pt x="1021" y="1021"/>
                  </a:cubicBezTo>
                  <a:cubicBezTo>
                    <a:pt x="1393" y="644"/>
                    <a:pt x="1127" y="1"/>
                    <a:pt x="600" y="1"/>
                  </a:cubicBezTo>
                  <a:close/>
                </a:path>
              </a:pathLst>
            </a:custGeom>
            <a:solidFill>
              <a:srgbClr val="D074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1"/>
            <p:cNvSpPr/>
            <p:nvPr/>
          </p:nvSpPr>
          <p:spPr>
            <a:xfrm>
              <a:off x="1751937" y="4346174"/>
              <a:ext cx="86019" cy="292075"/>
            </a:xfrm>
            <a:custGeom>
              <a:avLst/>
              <a:gdLst/>
              <a:ahLst/>
              <a:cxnLst/>
              <a:rect l="l" t="t" r="r" b="b"/>
              <a:pathLst>
                <a:path w="397" h="1348" extrusionOk="0">
                  <a:moveTo>
                    <a:pt x="194" y="0"/>
                  </a:moveTo>
                  <a:cubicBezTo>
                    <a:pt x="185" y="0"/>
                    <a:pt x="177" y="6"/>
                    <a:pt x="177" y="18"/>
                  </a:cubicBezTo>
                  <a:lnTo>
                    <a:pt x="177" y="400"/>
                  </a:lnTo>
                  <a:lnTo>
                    <a:pt x="41" y="260"/>
                  </a:lnTo>
                  <a:cubicBezTo>
                    <a:pt x="37" y="257"/>
                    <a:pt x="33" y="256"/>
                    <a:pt x="29" y="256"/>
                  </a:cubicBezTo>
                  <a:cubicBezTo>
                    <a:pt x="13" y="256"/>
                    <a:pt x="1" y="274"/>
                    <a:pt x="12" y="289"/>
                  </a:cubicBezTo>
                  <a:cubicBezTo>
                    <a:pt x="70" y="342"/>
                    <a:pt x="123" y="396"/>
                    <a:pt x="177" y="449"/>
                  </a:cubicBezTo>
                  <a:lnTo>
                    <a:pt x="177" y="1329"/>
                  </a:lnTo>
                  <a:cubicBezTo>
                    <a:pt x="177" y="1341"/>
                    <a:pt x="185" y="1347"/>
                    <a:pt x="194" y="1347"/>
                  </a:cubicBezTo>
                  <a:cubicBezTo>
                    <a:pt x="202" y="1347"/>
                    <a:pt x="211" y="1341"/>
                    <a:pt x="211" y="1329"/>
                  </a:cubicBezTo>
                  <a:lnTo>
                    <a:pt x="211" y="652"/>
                  </a:lnTo>
                  <a:lnTo>
                    <a:pt x="389" y="478"/>
                  </a:lnTo>
                  <a:cubicBezTo>
                    <a:pt x="397" y="463"/>
                    <a:pt x="388" y="448"/>
                    <a:pt x="374" y="448"/>
                  </a:cubicBezTo>
                  <a:cubicBezTo>
                    <a:pt x="370" y="448"/>
                    <a:pt x="365" y="450"/>
                    <a:pt x="360" y="454"/>
                  </a:cubicBezTo>
                  <a:lnTo>
                    <a:pt x="211" y="599"/>
                  </a:lnTo>
                  <a:lnTo>
                    <a:pt x="211" y="18"/>
                  </a:lnTo>
                  <a:cubicBezTo>
                    <a:pt x="211" y="6"/>
                    <a:pt x="202" y="0"/>
                    <a:pt x="194"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1"/>
            <p:cNvSpPr/>
            <p:nvPr/>
          </p:nvSpPr>
          <p:spPr>
            <a:xfrm>
              <a:off x="1831239" y="4268822"/>
              <a:ext cx="218839" cy="265857"/>
            </a:xfrm>
            <a:custGeom>
              <a:avLst/>
              <a:gdLst/>
              <a:ahLst/>
              <a:cxnLst/>
              <a:rect l="l" t="t" r="r" b="b"/>
              <a:pathLst>
                <a:path w="1010" h="1227" extrusionOk="0">
                  <a:moveTo>
                    <a:pt x="500" y="0"/>
                  </a:moveTo>
                  <a:cubicBezTo>
                    <a:pt x="453" y="0"/>
                    <a:pt x="406" y="27"/>
                    <a:pt x="386" y="80"/>
                  </a:cubicBezTo>
                  <a:lnTo>
                    <a:pt x="9" y="1052"/>
                  </a:lnTo>
                  <a:cubicBezTo>
                    <a:pt x="3" y="1067"/>
                    <a:pt x="1" y="1082"/>
                    <a:pt x="1" y="1097"/>
                  </a:cubicBezTo>
                  <a:lnTo>
                    <a:pt x="1" y="1097"/>
                  </a:lnTo>
                  <a:cubicBezTo>
                    <a:pt x="1" y="1162"/>
                    <a:pt x="49" y="1217"/>
                    <a:pt x="120" y="1217"/>
                  </a:cubicBezTo>
                  <a:lnTo>
                    <a:pt x="860" y="1227"/>
                  </a:lnTo>
                  <a:cubicBezTo>
                    <a:pt x="863" y="1227"/>
                    <a:pt x="865" y="1227"/>
                    <a:pt x="867" y="1227"/>
                  </a:cubicBezTo>
                  <a:cubicBezTo>
                    <a:pt x="951" y="1227"/>
                    <a:pt x="1009" y="1142"/>
                    <a:pt x="976" y="1062"/>
                  </a:cubicBezTo>
                  <a:lnTo>
                    <a:pt x="614" y="80"/>
                  </a:lnTo>
                  <a:cubicBezTo>
                    <a:pt x="594" y="27"/>
                    <a:pt x="547" y="0"/>
                    <a:pt x="500" y="0"/>
                  </a:cubicBezTo>
                  <a:close/>
                </a:path>
              </a:pathLst>
            </a:custGeom>
            <a:solidFill>
              <a:srgbClr val="425A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1"/>
            <p:cNvSpPr/>
            <p:nvPr/>
          </p:nvSpPr>
          <p:spPr>
            <a:xfrm>
              <a:off x="1881291" y="4318873"/>
              <a:ext cx="101836" cy="318509"/>
            </a:xfrm>
            <a:custGeom>
              <a:avLst/>
              <a:gdLst/>
              <a:ahLst/>
              <a:cxnLst/>
              <a:rect l="l" t="t" r="r" b="b"/>
              <a:pathLst>
                <a:path w="470" h="1470" extrusionOk="0">
                  <a:moveTo>
                    <a:pt x="259" y="0"/>
                  </a:moveTo>
                  <a:cubicBezTo>
                    <a:pt x="251" y="0"/>
                    <a:pt x="242" y="6"/>
                    <a:pt x="242" y="18"/>
                  </a:cubicBezTo>
                  <a:lnTo>
                    <a:pt x="242" y="792"/>
                  </a:lnTo>
                  <a:lnTo>
                    <a:pt x="29" y="575"/>
                  </a:lnTo>
                  <a:cubicBezTo>
                    <a:pt x="25" y="572"/>
                    <a:pt x="20" y="571"/>
                    <a:pt x="16" y="571"/>
                  </a:cubicBezTo>
                  <a:cubicBezTo>
                    <a:pt x="11" y="571"/>
                    <a:pt x="8" y="572"/>
                    <a:pt x="5" y="575"/>
                  </a:cubicBezTo>
                  <a:cubicBezTo>
                    <a:pt x="0" y="575"/>
                    <a:pt x="0" y="580"/>
                    <a:pt x="0" y="584"/>
                  </a:cubicBezTo>
                  <a:cubicBezTo>
                    <a:pt x="0" y="589"/>
                    <a:pt x="0" y="594"/>
                    <a:pt x="5" y="594"/>
                  </a:cubicBezTo>
                  <a:lnTo>
                    <a:pt x="242" y="831"/>
                  </a:lnTo>
                  <a:lnTo>
                    <a:pt x="242" y="1455"/>
                  </a:lnTo>
                  <a:cubicBezTo>
                    <a:pt x="242" y="1465"/>
                    <a:pt x="251" y="1470"/>
                    <a:pt x="259" y="1470"/>
                  </a:cubicBezTo>
                  <a:cubicBezTo>
                    <a:pt x="268" y="1470"/>
                    <a:pt x="276" y="1465"/>
                    <a:pt x="276" y="1455"/>
                  </a:cubicBezTo>
                  <a:lnTo>
                    <a:pt x="276" y="551"/>
                  </a:lnTo>
                  <a:lnTo>
                    <a:pt x="465" y="362"/>
                  </a:lnTo>
                  <a:cubicBezTo>
                    <a:pt x="470" y="357"/>
                    <a:pt x="470" y="347"/>
                    <a:pt x="465" y="343"/>
                  </a:cubicBezTo>
                  <a:cubicBezTo>
                    <a:pt x="460" y="340"/>
                    <a:pt x="455" y="339"/>
                    <a:pt x="451" y="339"/>
                  </a:cubicBezTo>
                  <a:cubicBezTo>
                    <a:pt x="447" y="339"/>
                    <a:pt x="443" y="340"/>
                    <a:pt x="441" y="343"/>
                  </a:cubicBezTo>
                  <a:lnTo>
                    <a:pt x="276" y="507"/>
                  </a:lnTo>
                  <a:lnTo>
                    <a:pt x="276" y="18"/>
                  </a:lnTo>
                  <a:cubicBezTo>
                    <a:pt x="276" y="6"/>
                    <a:pt x="268" y="0"/>
                    <a:pt x="259"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5" name="Google Shape;585;p11"/>
          <p:cNvSpPr/>
          <p:nvPr/>
        </p:nvSpPr>
        <p:spPr>
          <a:xfrm>
            <a:off x="5857362" y="1340981"/>
            <a:ext cx="176613" cy="172056"/>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6" name="Google Shape;586;p11"/>
          <p:cNvSpPr/>
          <p:nvPr/>
        </p:nvSpPr>
        <p:spPr>
          <a:xfrm>
            <a:off x="6184711" y="726406"/>
            <a:ext cx="187628" cy="195793"/>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7" name="Google Shape;587;p11"/>
          <p:cNvSpPr/>
          <p:nvPr/>
        </p:nvSpPr>
        <p:spPr>
          <a:xfrm rot="-704494">
            <a:off x="11132101" y="1884779"/>
            <a:ext cx="1001175" cy="680224"/>
          </a:xfrm>
          <a:custGeom>
            <a:avLst/>
            <a:gdLst/>
            <a:ahLst/>
            <a:cxnLst/>
            <a:rect l="l" t="t" r="r" b="b"/>
            <a:pathLst>
              <a:path w="4654" h="3162" extrusionOk="0">
                <a:moveTo>
                  <a:pt x="4104" y="0"/>
                </a:moveTo>
                <a:cubicBezTo>
                  <a:pt x="4047" y="0"/>
                  <a:pt x="3989" y="10"/>
                  <a:pt x="3933" y="32"/>
                </a:cubicBezTo>
                <a:lnTo>
                  <a:pt x="3923" y="32"/>
                </a:lnTo>
                <a:cubicBezTo>
                  <a:pt x="3115" y="337"/>
                  <a:pt x="2361" y="772"/>
                  <a:pt x="1693" y="1324"/>
                </a:cubicBezTo>
                <a:cubicBezTo>
                  <a:pt x="1050" y="1860"/>
                  <a:pt x="484" y="2480"/>
                  <a:pt x="0" y="3162"/>
                </a:cubicBezTo>
                <a:cubicBezTo>
                  <a:pt x="590" y="2601"/>
                  <a:pt x="1248" y="2117"/>
                  <a:pt x="1964" y="1725"/>
                </a:cubicBezTo>
                <a:cubicBezTo>
                  <a:pt x="2656" y="1353"/>
                  <a:pt x="3401" y="1096"/>
                  <a:pt x="4179" y="966"/>
                </a:cubicBezTo>
                <a:cubicBezTo>
                  <a:pt x="4208" y="961"/>
                  <a:pt x="4242" y="956"/>
                  <a:pt x="4271" y="941"/>
                </a:cubicBezTo>
                <a:cubicBezTo>
                  <a:pt x="4523" y="850"/>
                  <a:pt x="4653" y="569"/>
                  <a:pt x="4557" y="317"/>
                </a:cubicBezTo>
                <a:cubicBezTo>
                  <a:pt x="4485" y="122"/>
                  <a:pt x="4301" y="0"/>
                  <a:pt x="410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8" name="Google Shape;588;p11"/>
          <p:cNvSpPr/>
          <p:nvPr/>
        </p:nvSpPr>
        <p:spPr>
          <a:xfrm rot="-704494">
            <a:off x="11422683" y="2330503"/>
            <a:ext cx="723453" cy="313221"/>
          </a:xfrm>
          <a:custGeom>
            <a:avLst/>
            <a:gdLst/>
            <a:ahLst/>
            <a:cxnLst/>
            <a:rect l="l" t="t" r="r" b="b"/>
            <a:pathLst>
              <a:path w="3363" h="1456" extrusionOk="0">
                <a:moveTo>
                  <a:pt x="2908" y="1"/>
                </a:moveTo>
                <a:cubicBezTo>
                  <a:pt x="2891" y="1"/>
                  <a:pt x="2872" y="2"/>
                  <a:pt x="2854" y="4"/>
                </a:cubicBezTo>
                <a:lnTo>
                  <a:pt x="2840" y="4"/>
                </a:lnTo>
                <a:cubicBezTo>
                  <a:pt x="2288" y="72"/>
                  <a:pt x="1751" y="246"/>
                  <a:pt x="1263" y="512"/>
                </a:cubicBezTo>
                <a:cubicBezTo>
                  <a:pt x="803" y="769"/>
                  <a:pt x="378" y="1088"/>
                  <a:pt x="0" y="1455"/>
                </a:cubicBezTo>
                <a:cubicBezTo>
                  <a:pt x="445" y="1214"/>
                  <a:pt x="924" y="1030"/>
                  <a:pt x="1418" y="914"/>
                </a:cubicBezTo>
                <a:cubicBezTo>
                  <a:pt x="1699" y="846"/>
                  <a:pt x="1987" y="813"/>
                  <a:pt x="2276" y="813"/>
                </a:cubicBezTo>
                <a:cubicBezTo>
                  <a:pt x="2464" y="813"/>
                  <a:pt x="2653" y="827"/>
                  <a:pt x="2840" y="856"/>
                </a:cubicBezTo>
                <a:cubicBezTo>
                  <a:pt x="2859" y="858"/>
                  <a:pt x="2880" y="859"/>
                  <a:pt x="2900" y="859"/>
                </a:cubicBezTo>
                <a:cubicBezTo>
                  <a:pt x="2921" y="859"/>
                  <a:pt x="2941" y="858"/>
                  <a:pt x="2961" y="856"/>
                </a:cubicBezTo>
                <a:cubicBezTo>
                  <a:pt x="3193" y="827"/>
                  <a:pt x="3362" y="609"/>
                  <a:pt x="3333" y="377"/>
                </a:cubicBezTo>
                <a:cubicBezTo>
                  <a:pt x="3306" y="158"/>
                  <a:pt x="3123" y="1"/>
                  <a:pt x="2908" y="1"/>
                </a:cubicBezTo>
                <a:close/>
              </a:path>
            </a:pathLst>
          </a:custGeom>
          <a:solidFill>
            <a:srgbClr val="EB9A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9" name="Google Shape;589;p11"/>
          <p:cNvSpPr/>
          <p:nvPr/>
        </p:nvSpPr>
        <p:spPr>
          <a:xfrm rot="1240352">
            <a:off x="5178830" y="1851318"/>
            <a:ext cx="834669" cy="576309"/>
          </a:xfrm>
          <a:custGeom>
            <a:avLst/>
            <a:gdLst/>
            <a:ahLst/>
            <a:cxnLst/>
            <a:rect l="l" t="t" r="r" b="b"/>
            <a:pathLst>
              <a:path w="3880" h="2679" extrusionOk="0">
                <a:moveTo>
                  <a:pt x="515" y="0"/>
                </a:moveTo>
                <a:cubicBezTo>
                  <a:pt x="273" y="0"/>
                  <a:pt x="60" y="185"/>
                  <a:pt x="34" y="435"/>
                </a:cubicBezTo>
                <a:cubicBezTo>
                  <a:pt x="0" y="715"/>
                  <a:pt x="218" y="967"/>
                  <a:pt x="498" y="976"/>
                </a:cubicBezTo>
                <a:cubicBezTo>
                  <a:pt x="803" y="1015"/>
                  <a:pt x="1103" y="1083"/>
                  <a:pt x="1393" y="1184"/>
                </a:cubicBezTo>
                <a:cubicBezTo>
                  <a:pt x="1698" y="1286"/>
                  <a:pt x="1993" y="1412"/>
                  <a:pt x="2283" y="1552"/>
                </a:cubicBezTo>
                <a:cubicBezTo>
                  <a:pt x="2578" y="1692"/>
                  <a:pt x="2864" y="1857"/>
                  <a:pt x="3134" y="2036"/>
                </a:cubicBezTo>
                <a:cubicBezTo>
                  <a:pt x="3410" y="2215"/>
                  <a:pt x="3662" y="2432"/>
                  <a:pt x="3879" y="2679"/>
                </a:cubicBezTo>
                <a:cubicBezTo>
                  <a:pt x="3725" y="2379"/>
                  <a:pt x="3526" y="2103"/>
                  <a:pt x="3294" y="1861"/>
                </a:cubicBezTo>
                <a:cubicBezTo>
                  <a:pt x="3062" y="1605"/>
                  <a:pt x="2810" y="1368"/>
                  <a:pt x="2549" y="1150"/>
                </a:cubicBezTo>
                <a:cubicBezTo>
                  <a:pt x="2283" y="928"/>
                  <a:pt x="1998" y="720"/>
                  <a:pt x="1708" y="531"/>
                </a:cubicBezTo>
                <a:cubicBezTo>
                  <a:pt x="1398" y="338"/>
                  <a:pt x="1074" y="173"/>
                  <a:pt x="735" y="43"/>
                </a:cubicBezTo>
                <a:lnTo>
                  <a:pt x="721" y="38"/>
                </a:lnTo>
                <a:cubicBezTo>
                  <a:pt x="682" y="23"/>
                  <a:pt x="643" y="14"/>
                  <a:pt x="605" y="9"/>
                </a:cubicBezTo>
                <a:cubicBezTo>
                  <a:pt x="574" y="3"/>
                  <a:pt x="544" y="0"/>
                  <a:pt x="51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0" name="Google Shape;590;p11"/>
          <p:cNvSpPr/>
          <p:nvPr/>
        </p:nvSpPr>
        <p:spPr>
          <a:xfrm rot="1240352">
            <a:off x="5145334" y="2382342"/>
            <a:ext cx="739156" cy="221575"/>
          </a:xfrm>
          <a:custGeom>
            <a:avLst/>
            <a:gdLst/>
            <a:ahLst/>
            <a:cxnLst/>
            <a:rect l="l" t="t" r="r" b="b"/>
            <a:pathLst>
              <a:path w="3436" h="1030" extrusionOk="0">
                <a:moveTo>
                  <a:pt x="471" y="0"/>
                </a:moveTo>
                <a:cubicBezTo>
                  <a:pt x="451" y="0"/>
                  <a:pt x="431" y="2"/>
                  <a:pt x="412" y="4"/>
                </a:cubicBezTo>
                <a:cubicBezTo>
                  <a:pt x="170" y="28"/>
                  <a:pt x="1" y="251"/>
                  <a:pt x="35" y="488"/>
                </a:cubicBezTo>
                <a:cubicBezTo>
                  <a:pt x="61" y="701"/>
                  <a:pt x="248" y="856"/>
                  <a:pt x="459" y="856"/>
                </a:cubicBezTo>
                <a:cubicBezTo>
                  <a:pt x="482" y="856"/>
                  <a:pt x="505" y="854"/>
                  <a:pt x="528" y="850"/>
                </a:cubicBezTo>
                <a:cubicBezTo>
                  <a:pt x="1016" y="785"/>
                  <a:pt x="1486" y="710"/>
                  <a:pt x="1955" y="710"/>
                </a:cubicBezTo>
                <a:cubicBezTo>
                  <a:pt x="1970" y="710"/>
                  <a:pt x="1984" y="710"/>
                  <a:pt x="1999" y="710"/>
                </a:cubicBezTo>
                <a:cubicBezTo>
                  <a:pt x="2240" y="715"/>
                  <a:pt x="2482" y="744"/>
                  <a:pt x="2724" y="792"/>
                </a:cubicBezTo>
                <a:cubicBezTo>
                  <a:pt x="2966" y="850"/>
                  <a:pt x="3203" y="928"/>
                  <a:pt x="3430" y="1029"/>
                </a:cubicBezTo>
                <a:lnTo>
                  <a:pt x="3435" y="1029"/>
                </a:lnTo>
                <a:cubicBezTo>
                  <a:pt x="3034" y="696"/>
                  <a:pt x="2569" y="444"/>
                  <a:pt x="2066" y="294"/>
                </a:cubicBezTo>
                <a:cubicBezTo>
                  <a:pt x="1815" y="222"/>
                  <a:pt x="1558" y="159"/>
                  <a:pt x="1297" y="120"/>
                </a:cubicBezTo>
                <a:cubicBezTo>
                  <a:pt x="1036" y="72"/>
                  <a:pt x="785" y="38"/>
                  <a:pt x="533" y="4"/>
                </a:cubicBezTo>
                <a:cubicBezTo>
                  <a:pt x="511" y="2"/>
                  <a:pt x="491" y="0"/>
                  <a:pt x="471" y="0"/>
                </a:cubicBezTo>
                <a:close/>
              </a:path>
            </a:pathLst>
          </a:custGeom>
          <a:solidFill>
            <a:srgbClr val="EB9A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1" name="Google Shape;591;p11"/>
          <p:cNvSpPr/>
          <p:nvPr/>
        </p:nvSpPr>
        <p:spPr>
          <a:xfrm>
            <a:off x="5635969" y="720025"/>
            <a:ext cx="126857" cy="109956"/>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2" name="Google Shape;592;p11"/>
          <p:cNvSpPr/>
          <p:nvPr/>
        </p:nvSpPr>
        <p:spPr>
          <a:xfrm>
            <a:off x="11154636" y="1162791"/>
            <a:ext cx="126857" cy="109956"/>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3" name="Google Shape;593;p11"/>
          <p:cNvSpPr/>
          <p:nvPr/>
        </p:nvSpPr>
        <p:spPr>
          <a:xfrm>
            <a:off x="10756259" y="1076589"/>
            <a:ext cx="100460" cy="86217"/>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4" name="Google Shape;594;p11"/>
          <p:cNvSpPr/>
          <p:nvPr/>
        </p:nvSpPr>
        <p:spPr>
          <a:xfrm>
            <a:off x="839033" y="1155972"/>
            <a:ext cx="126868" cy="123608"/>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5" name="Google Shape;595;p11"/>
          <p:cNvSpPr/>
          <p:nvPr/>
        </p:nvSpPr>
        <p:spPr>
          <a:xfrm>
            <a:off x="1298278" y="1021806"/>
            <a:ext cx="187628" cy="195793"/>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6" name="Google Shape;596;p11"/>
          <p:cNvSpPr/>
          <p:nvPr/>
        </p:nvSpPr>
        <p:spPr>
          <a:xfrm>
            <a:off x="1051402" y="665058"/>
            <a:ext cx="126857" cy="109956"/>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7" name="Google Shape;597;p11"/>
          <p:cNvSpPr txBox="1">
            <a:spLocks noGrp="1"/>
          </p:cNvSpPr>
          <p:nvPr>
            <p:ph type="title" hasCustomPrompt="1"/>
          </p:nvPr>
        </p:nvSpPr>
        <p:spPr>
          <a:xfrm>
            <a:off x="6512348" y="1137767"/>
            <a:ext cx="4678800" cy="14400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sz="8000">
                <a:latin typeface="Playfair Display Regular"/>
                <a:ea typeface="Playfair Display Regular"/>
                <a:cs typeface="Playfair Display Regular"/>
                <a:sym typeface="Playfair Display Regular"/>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598" name="Google Shape;598;p11"/>
          <p:cNvSpPr txBox="1">
            <a:spLocks noGrp="1"/>
          </p:cNvSpPr>
          <p:nvPr>
            <p:ph type="title" idx="2"/>
          </p:nvPr>
        </p:nvSpPr>
        <p:spPr>
          <a:xfrm>
            <a:off x="6512317" y="2672584"/>
            <a:ext cx="467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sz="2667">
                <a:latin typeface="Lato"/>
                <a:ea typeface="Lato"/>
                <a:cs typeface="Lato"/>
                <a:sym typeface="Lato"/>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Tree>
    <p:extLst>
      <p:ext uri="{BB962C8B-B14F-4D97-AF65-F5344CB8AC3E}">
        <p14:creationId xmlns:p14="http://schemas.microsoft.com/office/powerpoint/2010/main" val="22538055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99"/>
        <p:cNvGrpSpPr/>
        <p:nvPr/>
      </p:nvGrpSpPr>
      <p:grpSpPr>
        <a:xfrm>
          <a:off x="0" y="0"/>
          <a:ext cx="0" cy="0"/>
          <a:chOff x="0" y="0"/>
          <a:chExt cx="0" cy="0"/>
        </a:xfrm>
      </p:grpSpPr>
    </p:spTree>
    <p:extLst>
      <p:ext uri="{BB962C8B-B14F-4D97-AF65-F5344CB8AC3E}">
        <p14:creationId xmlns:p14="http://schemas.microsoft.com/office/powerpoint/2010/main" val="29213133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ablet of content">
  <p:cSld name="Tablet of content">
    <p:spTree>
      <p:nvGrpSpPr>
        <p:cNvPr id="1" name="Shape 600"/>
        <p:cNvGrpSpPr/>
        <p:nvPr/>
      </p:nvGrpSpPr>
      <p:grpSpPr>
        <a:xfrm>
          <a:off x="0" y="0"/>
          <a:ext cx="0" cy="0"/>
          <a:chOff x="0" y="0"/>
          <a:chExt cx="0" cy="0"/>
        </a:xfrm>
      </p:grpSpPr>
      <p:sp>
        <p:nvSpPr>
          <p:cNvPr id="601" name="Google Shape;601;p13"/>
          <p:cNvSpPr/>
          <p:nvPr/>
        </p:nvSpPr>
        <p:spPr>
          <a:xfrm rot="5043717">
            <a:off x="2101439" y="-5908321"/>
            <a:ext cx="7126591" cy="12465079"/>
          </a:xfrm>
          <a:custGeom>
            <a:avLst/>
            <a:gdLst/>
            <a:ahLst/>
            <a:cxnLst/>
            <a:rect l="l" t="t" r="r" b="b"/>
            <a:pathLst>
              <a:path w="2725" h="2940" extrusionOk="0">
                <a:moveTo>
                  <a:pt x="1656" y="1"/>
                </a:moveTo>
                <a:cubicBezTo>
                  <a:pt x="1373" y="1"/>
                  <a:pt x="1082" y="121"/>
                  <a:pt x="783" y="317"/>
                </a:cubicBezTo>
                <a:cubicBezTo>
                  <a:pt x="250" y="663"/>
                  <a:pt x="0" y="1127"/>
                  <a:pt x="104" y="1764"/>
                </a:cubicBezTo>
                <a:cubicBezTo>
                  <a:pt x="184" y="2270"/>
                  <a:pt x="549" y="2550"/>
                  <a:pt x="933" y="2819"/>
                </a:cubicBezTo>
                <a:cubicBezTo>
                  <a:pt x="1083" y="2903"/>
                  <a:pt x="1226" y="2940"/>
                  <a:pt x="1362" y="2940"/>
                </a:cubicBezTo>
                <a:cubicBezTo>
                  <a:pt x="1641" y="2940"/>
                  <a:pt x="1886" y="2783"/>
                  <a:pt x="2088" y="2558"/>
                </a:cubicBezTo>
                <a:cubicBezTo>
                  <a:pt x="2640" y="1940"/>
                  <a:pt x="2725" y="1204"/>
                  <a:pt x="2490" y="421"/>
                </a:cubicBezTo>
                <a:cubicBezTo>
                  <a:pt x="2222" y="125"/>
                  <a:pt x="1943" y="1"/>
                  <a:pt x="1656" y="1"/>
                </a:cubicBezTo>
                <a:close/>
              </a:path>
            </a:pathLst>
          </a:custGeom>
          <a:solidFill>
            <a:srgbClr val="FCEA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2" name="Google Shape;602;p13"/>
          <p:cNvSpPr txBox="1">
            <a:spLocks noGrp="1"/>
          </p:cNvSpPr>
          <p:nvPr>
            <p:ph type="title" hasCustomPrompt="1"/>
          </p:nvPr>
        </p:nvSpPr>
        <p:spPr>
          <a:xfrm flipH="1">
            <a:off x="1278683" y="313651"/>
            <a:ext cx="1134400" cy="106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6933" b="0">
                <a:latin typeface="Playfair Display Regular"/>
                <a:ea typeface="Playfair Display Regular"/>
                <a:cs typeface="Playfair Display Regular"/>
                <a:sym typeface="Playfair Display Regular"/>
              </a:defRPr>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603" name="Google Shape;603;p13"/>
          <p:cNvSpPr txBox="1">
            <a:spLocks noGrp="1"/>
          </p:cNvSpPr>
          <p:nvPr>
            <p:ph type="subTitle" idx="1"/>
          </p:nvPr>
        </p:nvSpPr>
        <p:spPr>
          <a:xfrm>
            <a:off x="775083" y="2113300"/>
            <a:ext cx="214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r" rtl="0">
              <a:spcBef>
                <a:spcPts val="2133"/>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
        <p:nvSpPr>
          <p:cNvPr id="604" name="Google Shape;604;p13"/>
          <p:cNvSpPr txBox="1">
            <a:spLocks noGrp="1"/>
          </p:cNvSpPr>
          <p:nvPr>
            <p:ph type="subTitle" idx="2"/>
          </p:nvPr>
        </p:nvSpPr>
        <p:spPr>
          <a:xfrm>
            <a:off x="571883" y="1658249"/>
            <a:ext cx="25480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667" b="1"/>
            </a:lvl1pPr>
            <a:lvl2pPr lvl="1" algn="r" rtl="0">
              <a:spcBef>
                <a:spcPts val="0"/>
              </a:spcBef>
              <a:spcAft>
                <a:spcPts val="0"/>
              </a:spcAft>
              <a:buClr>
                <a:schemeClr val="dk1"/>
              </a:buClr>
              <a:buSzPts val="2000"/>
              <a:buNone/>
              <a:defRPr sz="2667">
                <a:solidFill>
                  <a:schemeClr val="dk1"/>
                </a:solidFill>
              </a:defRPr>
            </a:lvl2pPr>
            <a:lvl3pPr lvl="2" algn="r" rtl="0">
              <a:spcBef>
                <a:spcPts val="2133"/>
              </a:spcBef>
              <a:spcAft>
                <a:spcPts val="0"/>
              </a:spcAft>
              <a:buClr>
                <a:schemeClr val="dk1"/>
              </a:buClr>
              <a:buSzPts val="2000"/>
              <a:buNone/>
              <a:defRPr sz="2667">
                <a:solidFill>
                  <a:schemeClr val="dk1"/>
                </a:solidFill>
              </a:defRPr>
            </a:lvl3pPr>
            <a:lvl4pPr lvl="3" algn="r" rtl="0">
              <a:spcBef>
                <a:spcPts val="2133"/>
              </a:spcBef>
              <a:spcAft>
                <a:spcPts val="0"/>
              </a:spcAft>
              <a:buClr>
                <a:schemeClr val="dk1"/>
              </a:buClr>
              <a:buSzPts val="2000"/>
              <a:buNone/>
              <a:defRPr sz="2667">
                <a:solidFill>
                  <a:schemeClr val="dk1"/>
                </a:solidFill>
              </a:defRPr>
            </a:lvl4pPr>
            <a:lvl5pPr lvl="4" algn="r" rtl="0">
              <a:spcBef>
                <a:spcPts val="2133"/>
              </a:spcBef>
              <a:spcAft>
                <a:spcPts val="0"/>
              </a:spcAft>
              <a:buClr>
                <a:schemeClr val="dk1"/>
              </a:buClr>
              <a:buSzPts val="2000"/>
              <a:buNone/>
              <a:defRPr sz="2667">
                <a:solidFill>
                  <a:schemeClr val="dk1"/>
                </a:solidFill>
              </a:defRPr>
            </a:lvl5pPr>
            <a:lvl6pPr lvl="5" algn="r" rtl="0">
              <a:spcBef>
                <a:spcPts val="2133"/>
              </a:spcBef>
              <a:spcAft>
                <a:spcPts val="0"/>
              </a:spcAft>
              <a:buClr>
                <a:schemeClr val="dk1"/>
              </a:buClr>
              <a:buSzPts val="2000"/>
              <a:buNone/>
              <a:defRPr sz="2667">
                <a:solidFill>
                  <a:schemeClr val="dk1"/>
                </a:solidFill>
              </a:defRPr>
            </a:lvl6pPr>
            <a:lvl7pPr lvl="6" algn="r" rtl="0">
              <a:spcBef>
                <a:spcPts val="2133"/>
              </a:spcBef>
              <a:spcAft>
                <a:spcPts val="0"/>
              </a:spcAft>
              <a:buClr>
                <a:schemeClr val="dk1"/>
              </a:buClr>
              <a:buSzPts val="2000"/>
              <a:buNone/>
              <a:defRPr sz="2667">
                <a:solidFill>
                  <a:schemeClr val="dk1"/>
                </a:solidFill>
              </a:defRPr>
            </a:lvl7pPr>
            <a:lvl8pPr lvl="7" algn="r" rtl="0">
              <a:spcBef>
                <a:spcPts val="2133"/>
              </a:spcBef>
              <a:spcAft>
                <a:spcPts val="0"/>
              </a:spcAft>
              <a:buClr>
                <a:schemeClr val="dk1"/>
              </a:buClr>
              <a:buSzPts val="2000"/>
              <a:buNone/>
              <a:defRPr sz="2667">
                <a:solidFill>
                  <a:schemeClr val="dk1"/>
                </a:solidFill>
              </a:defRPr>
            </a:lvl8pPr>
            <a:lvl9pPr lvl="8" algn="r" rtl="0">
              <a:spcBef>
                <a:spcPts val="2133"/>
              </a:spcBef>
              <a:spcAft>
                <a:spcPts val="2133"/>
              </a:spcAft>
              <a:buClr>
                <a:schemeClr val="dk1"/>
              </a:buClr>
              <a:buSzPts val="2000"/>
              <a:buNone/>
              <a:defRPr sz="2667">
                <a:solidFill>
                  <a:schemeClr val="dk1"/>
                </a:solidFill>
              </a:defRPr>
            </a:lvl9pPr>
          </a:lstStyle>
          <a:p>
            <a:endParaRPr/>
          </a:p>
        </p:txBody>
      </p:sp>
      <p:sp>
        <p:nvSpPr>
          <p:cNvPr id="605" name="Google Shape;605;p13"/>
          <p:cNvSpPr txBox="1">
            <a:spLocks noGrp="1"/>
          </p:cNvSpPr>
          <p:nvPr>
            <p:ph type="title" idx="3" hasCustomPrompt="1"/>
          </p:nvPr>
        </p:nvSpPr>
        <p:spPr>
          <a:xfrm flipH="1">
            <a:off x="4106228" y="313651"/>
            <a:ext cx="1134400" cy="106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6933" b="0">
                <a:latin typeface="Playfair Display Regular"/>
                <a:ea typeface="Playfair Display Regular"/>
                <a:cs typeface="Playfair Display Regular"/>
                <a:sym typeface="Playfair Display Regular"/>
              </a:defRPr>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606" name="Google Shape;606;p13"/>
          <p:cNvSpPr txBox="1">
            <a:spLocks noGrp="1"/>
          </p:cNvSpPr>
          <p:nvPr>
            <p:ph type="subTitle" idx="4"/>
          </p:nvPr>
        </p:nvSpPr>
        <p:spPr>
          <a:xfrm>
            <a:off x="3602628" y="2113300"/>
            <a:ext cx="214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r" rtl="0">
              <a:spcBef>
                <a:spcPts val="2133"/>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
        <p:nvSpPr>
          <p:cNvPr id="607" name="Google Shape;607;p13"/>
          <p:cNvSpPr txBox="1">
            <a:spLocks noGrp="1"/>
          </p:cNvSpPr>
          <p:nvPr>
            <p:ph type="subTitle" idx="5"/>
          </p:nvPr>
        </p:nvSpPr>
        <p:spPr>
          <a:xfrm>
            <a:off x="3399428" y="1658249"/>
            <a:ext cx="25480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667" b="1"/>
            </a:lvl1pPr>
            <a:lvl2pPr lvl="1" algn="r" rtl="0">
              <a:spcBef>
                <a:spcPts val="0"/>
              </a:spcBef>
              <a:spcAft>
                <a:spcPts val="0"/>
              </a:spcAft>
              <a:buClr>
                <a:schemeClr val="dk1"/>
              </a:buClr>
              <a:buSzPts val="2000"/>
              <a:buNone/>
              <a:defRPr sz="2667">
                <a:solidFill>
                  <a:schemeClr val="dk1"/>
                </a:solidFill>
              </a:defRPr>
            </a:lvl2pPr>
            <a:lvl3pPr lvl="2" algn="r" rtl="0">
              <a:spcBef>
                <a:spcPts val="2133"/>
              </a:spcBef>
              <a:spcAft>
                <a:spcPts val="0"/>
              </a:spcAft>
              <a:buClr>
                <a:schemeClr val="dk1"/>
              </a:buClr>
              <a:buSzPts val="2000"/>
              <a:buNone/>
              <a:defRPr sz="2667">
                <a:solidFill>
                  <a:schemeClr val="dk1"/>
                </a:solidFill>
              </a:defRPr>
            </a:lvl3pPr>
            <a:lvl4pPr lvl="3" algn="r" rtl="0">
              <a:spcBef>
                <a:spcPts val="2133"/>
              </a:spcBef>
              <a:spcAft>
                <a:spcPts val="0"/>
              </a:spcAft>
              <a:buClr>
                <a:schemeClr val="dk1"/>
              </a:buClr>
              <a:buSzPts val="2000"/>
              <a:buNone/>
              <a:defRPr sz="2667">
                <a:solidFill>
                  <a:schemeClr val="dk1"/>
                </a:solidFill>
              </a:defRPr>
            </a:lvl4pPr>
            <a:lvl5pPr lvl="4" algn="r" rtl="0">
              <a:spcBef>
                <a:spcPts val="2133"/>
              </a:spcBef>
              <a:spcAft>
                <a:spcPts val="0"/>
              </a:spcAft>
              <a:buClr>
                <a:schemeClr val="dk1"/>
              </a:buClr>
              <a:buSzPts val="2000"/>
              <a:buNone/>
              <a:defRPr sz="2667">
                <a:solidFill>
                  <a:schemeClr val="dk1"/>
                </a:solidFill>
              </a:defRPr>
            </a:lvl5pPr>
            <a:lvl6pPr lvl="5" algn="r" rtl="0">
              <a:spcBef>
                <a:spcPts val="2133"/>
              </a:spcBef>
              <a:spcAft>
                <a:spcPts val="0"/>
              </a:spcAft>
              <a:buClr>
                <a:schemeClr val="dk1"/>
              </a:buClr>
              <a:buSzPts val="2000"/>
              <a:buNone/>
              <a:defRPr sz="2667">
                <a:solidFill>
                  <a:schemeClr val="dk1"/>
                </a:solidFill>
              </a:defRPr>
            </a:lvl6pPr>
            <a:lvl7pPr lvl="6" algn="r" rtl="0">
              <a:spcBef>
                <a:spcPts val="2133"/>
              </a:spcBef>
              <a:spcAft>
                <a:spcPts val="0"/>
              </a:spcAft>
              <a:buClr>
                <a:schemeClr val="dk1"/>
              </a:buClr>
              <a:buSzPts val="2000"/>
              <a:buNone/>
              <a:defRPr sz="2667">
                <a:solidFill>
                  <a:schemeClr val="dk1"/>
                </a:solidFill>
              </a:defRPr>
            </a:lvl7pPr>
            <a:lvl8pPr lvl="7" algn="r" rtl="0">
              <a:spcBef>
                <a:spcPts val="2133"/>
              </a:spcBef>
              <a:spcAft>
                <a:spcPts val="0"/>
              </a:spcAft>
              <a:buClr>
                <a:schemeClr val="dk1"/>
              </a:buClr>
              <a:buSzPts val="2000"/>
              <a:buNone/>
              <a:defRPr sz="2667">
                <a:solidFill>
                  <a:schemeClr val="dk1"/>
                </a:solidFill>
              </a:defRPr>
            </a:lvl8pPr>
            <a:lvl9pPr lvl="8" algn="r" rtl="0">
              <a:spcBef>
                <a:spcPts val="2133"/>
              </a:spcBef>
              <a:spcAft>
                <a:spcPts val="2133"/>
              </a:spcAft>
              <a:buClr>
                <a:schemeClr val="dk1"/>
              </a:buClr>
              <a:buSzPts val="2000"/>
              <a:buNone/>
              <a:defRPr sz="2667">
                <a:solidFill>
                  <a:schemeClr val="dk1"/>
                </a:solidFill>
              </a:defRPr>
            </a:lvl9pPr>
          </a:lstStyle>
          <a:p>
            <a:endParaRPr/>
          </a:p>
        </p:txBody>
      </p:sp>
      <p:sp>
        <p:nvSpPr>
          <p:cNvPr id="608" name="Google Shape;608;p13"/>
          <p:cNvSpPr txBox="1">
            <a:spLocks noGrp="1"/>
          </p:cNvSpPr>
          <p:nvPr>
            <p:ph type="title" idx="6" hasCustomPrompt="1"/>
          </p:nvPr>
        </p:nvSpPr>
        <p:spPr>
          <a:xfrm flipH="1">
            <a:off x="6933772" y="313651"/>
            <a:ext cx="1134400" cy="106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6933" b="0">
                <a:latin typeface="Playfair Display Regular"/>
                <a:ea typeface="Playfair Display Regular"/>
                <a:cs typeface="Playfair Display Regular"/>
                <a:sym typeface="Playfair Display Regular"/>
              </a:defRPr>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609" name="Google Shape;609;p13"/>
          <p:cNvSpPr txBox="1">
            <a:spLocks noGrp="1"/>
          </p:cNvSpPr>
          <p:nvPr>
            <p:ph type="subTitle" idx="7"/>
          </p:nvPr>
        </p:nvSpPr>
        <p:spPr>
          <a:xfrm>
            <a:off x="6430172" y="2113300"/>
            <a:ext cx="214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r" rtl="0">
              <a:spcBef>
                <a:spcPts val="2133"/>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
        <p:nvSpPr>
          <p:cNvPr id="610" name="Google Shape;610;p13"/>
          <p:cNvSpPr txBox="1">
            <a:spLocks noGrp="1"/>
          </p:cNvSpPr>
          <p:nvPr>
            <p:ph type="subTitle" idx="8"/>
          </p:nvPr>
        </p:nvSpPr>
        <p:spPr>
          <a:xfrm>
            <a:off x="6226972" y="1658249"/>
            <a:ext cx="25480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667" b="1"/>
            </a:lvl1pPr>
            <a:lvl2pPr lvl="1" algn="r" rtl="0">
              <a:spcBef>
                <a:spcPts val="0"/>
              </a:spcBef>
              <a:spcAft>
                <a:spcPts val="0"/>
              </a:spcAft>
              <a:buClr>
                <a:schemeClr val="dk1"/>
              </a:buClr>
              <a:buSzPts val="2000"/>
              <a:buNone/>
              <a:defRPr sz="2667">
                <a:solidFill>
                  <a:schemeClr val="dk1"/>
                </a:solidFill>
              </a:defRPr>
            </a:lvl2pPr>
            <a:lvl3pPr lvl="2" algn="r" rtl="0">
              <a:spcBef>
                <a:spcPts val="2133"/>
              </a:spcBef>
              <a:spcAft>
                <a:spcPts val="0"/>
              </a:spcAft>
              <a:buClr>
                <a:schemeClr val="dk1"/>
              </a:buClr>
              <a:buSzPts val="2000"/>
              <a:buNone/>
              <a:defRPr sz="2667">
                <a:solidFill>
                  <a:schemeClr val="dk1"/>
                </a:solidFill>
              </a:defRPr>
            </a:lvl3pPr>
            <a:lvl4pPr lvl="3" algn="r" rtl="0">
              <a:spcBef>
                <a:spcPts val="2133"/>
              </a:spcBef>
              <a:spcAft>
                <a:spcPts val="0"/>
              </a:spcAft>
              <a:buClr>
                <a:schemeClr val="dk1"/>
              </a:buClr>
              <a:buSzPts val="2000"/>
              <a:buNone/>
              <a:defRPr sz="2667">
                <a:solidFill>
                  <a:schemeClr val="dk1"/>
                </a:solidFill>
              </a:defRPr>
            </a:lvl4pPr>
            <a:lvl5pPr lvl="4" algn="r" rtl="0">
              <a:spcBef>
                <a:spcPts val="2133"/>
              </a:spcBef>
              <a:spcAft>
                <a:spcPts val="0"/>
              </a:spcAft>
              <a:buClr>
                <a:schemeClr val="dk1"/>
              </a:buClr>
              <a:buSzPts val="2000"/>
              <a:buNone/>
              <a:defRPr sz="2667">
                <a:solidFill>
                  <a:schemeClr val="dk1"/>
                </a:solidFill>
              </a:defRPr>
            </a:lvl5pPr>
            <a:lvl6pPr lvl="5" algn="r" rtl="0">
              <a:spcBef>
                <a:spcPts val="2133"/>
              </a:spcBef>
              <a:spcAft>
                <a:spcPts val="0"/>
              </a:spcAft>
              <a:buClr>
                <a:schemeClr val="dk1"/>
              </a:buClr>
              <a:buSzPts val="2000"/>
              <a:buNone/>
              <a:defRPr sz="2667">
                <a:solidFill>
                  <a:schemeClr val="dk1"/>
                </a:solidFill>
              </a:defRPr>
            </a:lvl6pPr>
            <a:lvl7pPr lvl="6" algn="r" rtl="0">
              <a:spcBef>
                <a:spcPts val="2133"/>
              </a:spcBef>
              <a:spcAft>
                <a:spcPts val="0"/>
              </a:spcAft>
              <a:buClr>
                <a:schemeClr val="dk1"/>
              </a:buClr>
              <a:buSzPts val="2000"/>
              <a:buNone/>
              <a:defRPr sz="2667">
                <a:solidFill>
                  <a:schemeClr val="dk1"/>
                </a:solidFill>
              </a:defRPr>
            </a:lvl7pPr>
            <a:lvl8pPr lvl="7" algn="r" rtl="0">
              <a:spcBef>
                <a:spcPts val="2133"/>
              </a:spcBef>
              <a:spcAft>
                <a:spcPts val="0"/>
              </a:spcAft>
              <a:buClr>
                <a:schemeClr val="dk1"/>
              </a:buClr>
              <a:buSzPts val="2000"/>
              <a:buNone/>
              <a:defRPr sz="2667">
                <a:solidFill>
                  <a:schemeClr val="dk1"/>
                </a:solidFill>
              </a:defRPr>
            </a:lvl8pPr>
            <a:lvl9pPr lvl="8" algn="r" rtl="0">
              <a:spcBef>
                <a:spcPts val="2133"/>
              </a:spcBef>
              <a:spcAft>
                <a:spcPts val="2133"/>
              </a:spcAft>
              <a:buClr>
                <a:schemeClr val="dk1"/>
              </a:buClr>
              <a:buSzPts val="2000"/>
              <a:buNone/>
              <a:defRPr sz="2667">
                <a:solidFill>
                  <a:schemeClr val="dk1"/>
                </a:solidFill>
              </a:defRPr>
            </a:lvl9pPr>
          </a:lstStyle>
          <a:p>
            <a:endParaRPr/>
          </a:p>
        </p:txBody>
      </p:sp>
      <p:sp>
        <p:nvSpPr>
          <p:cNvPr id="611" name="Google Shape;611;p13"/>
          <p:cNvSpPr txBox="1">
            <a:spLocks noGrp="1"/>
          </p:cNvSpPr>
          <p:nvPr>
            <p:ph type="title" idx="9" hasCustomPrompt="1"/>
          </p:nvPr>
        </p:nvSpPr>
        <p:spPr>
          <a:xfrm flipH="1">
            <a:off x="9761316" y="313651"/>
            <a:ext cx="1134400" cy="106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6933" b="0">
                <a:latin typeface="Playfair Display Regular"/>
                <a:ea typeface="Playfair Display Regular"/>
                <a:cs typeface="Playfair Display Regular"/>
                <a:sym typeface="Playfair Display Regular"/>
              </a:defRPr>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612" name="Google Shape;612;p13"/>
          <p:cNvSpPr txBox="1">
            <a:spLocks noGrp="1"/>
          </p:cNvSpPr>
          <p:nvPr>
            <p:ph type="subTitle" idx="13"/>
          </p:nvPr>
        </p:nvSpPr>
        <p:spPr>
          <a:xfrm>
            <a:off x="9257716" y="2113300"/>
            <a:ext cx="214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r" rtl="0">
              <a:spcBef>
                <a:spcPts val="2133"/>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
        <p:nvSpPr>
          <p:cNvPr id="613" name="Google Shape;613;p13"/>
          <p:cNvSpPr txBox="1">
            <a:spLocks noGrp="1"/>
          </p:cNvSpPr>
          <p:nvPr>
            <p:ph type="subTitle" idx="14"/>
          </p:nvPr>
        </p:nvSpPr>
        <p:spPr>
          <a:xfrm>
            <a:off x="9054516" y="1658249"/>
            <a:ext cx="25480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667" b="1"/>
            </a:lvl1pPr>
            <a:lvl2pPr lvl="1" algn="r" rtl="0">
              <a:spcBef>
                <a:spcPts val="0"/>
              </a:spcBef>
              <a:spcAft>
                <a:spcPts val="0"/>
              </a:spcAft>
              <a:buClr>
                <a:schemeClr val="dk1"/>
              </a:buClr>
              <a:buSzPts val="2000"/>
              <a:buNone/>
              <a:defRPr sz="2667">
                <a:solidFill>
                  <a:schemeClr val="dk1"/>
                </a:solidFill>
              </a:defRPr>
            </a:lvl2pPr>
            <a:lvl3pPr lvl="2" algn="r" rtl="0">
              <a:spcBef>
                <a:spcPts val="2133"/>
              </a:spcBef>
              <a:spcAft>
                <a:spcPts val="0"/>
              </a:spcAft>
              <a:buClr>
                <a:schemeClr val="dk1"/>
              </a:buClr>
              <a:buSzPts val="2000"/>
              <a:buNone/>
              <a:defRPr sz="2667">
                <a:solidFill>
                  <a:schemeClr val="dk1"/>
                </a:solidFill>
              </a:defRPr>
            </a:lvl3pPr>
            <a:lvl4pPr lvl="3" algn="r" rtl="0">
              <a:spcBef>
                <a:spcPts val="2133"/>
              </a:spcBef>
              <a:spcAft>
                <a:spcPts val="0"/>
              </a:spcAft>
              <a:buClr>
                <a:schemeClr val="dk1"/>
              </a:buClr>
              <a:buSzPts val="2000"/>
              <a:buNone/>
              <a:defRPr sz="2667">
                <a:solidFill>
                  <a:schemeClr val="dk1"/>
                </a:solidFill>
              </a:defRPr>
            </a:lvl4pPr>
            <a:lvl5pPr lvl="4" algn="r" rtl="0">
              <a:spcBef>
                <a:spcPts val="2133"/>
              </a:spcBef>
              <a:spcAft>
                <a:spcPts val="0"/>
              </a:spcAft>
              <a:buClr>
                <a:schemeClr val="dk1"/>
              </a:buClr>
              <a:buSzPts val="2000"/>
              <a:buNone/>
              <a:defRPr sz="2667">
                <a:solidFill>
                  <a:schemeClr val="dk1"/>
                </a:solidFill>
              </a:defRPr>
            </a:lvl5pPr>
            <a:lvl6pPr lvl="5" algn="r" rtl="0">
              <a:spcBef>
                <a:spcPts val="2133"/>
              </a:spcBef>
              <a:spcAft>
                <a:spcPts val="0"/>
              </a:spcAft>
              <a:buClr>
                <a:schemeClr val="dk1"/>
              </a:buClr>
              <a:buSzPts val="2000"/>
              <a:buNone/>
              <a:defRPr sz="2667">
                <a:solidFill>
                  <a:schemeClr val="dk1"/>
                </a:solidFill>
              </a:defRPr>
            </a:lvl6pPr>
            <a:lvl7pPr lvl="6" algn="r" rtl="0">
              <a:spcBef>
                <a:spcPts val="2133"/>
              </a:spcBef>
              <a:spcAft>
                <a:spcPts val="0"/>
              </a:spcAft>
              <a:buClr>
                <a:schemeClr val="dk1"/>
              </a:buClr>
              <a:buSzPts val="2000"/>
              <a:buNone/>
              <a:defRPr sz="2667">
                <a:solidFill>
                  <a:schemeClr val="dk1"/>
                </a:solidFill>
              </a:defRPr>
            </a:lvl7pPr>
            <a:lvl8pPr lvl="7" algn="r" rtl="0">
              <a:spcBef>
                <a:spcPts val="2133"/>
              </a:spcBef>
              <a:spcAft>
                <a:spcPts val="0"/>
              </a:spcAft>
              <a:buClr>
                <a:schemeClr val="dk1"/>
              </a:buClr>
              <a:buSzPts val="2000"/>
              <a:buNone/>
              <a:defRPr sz="2667">
                <a:solidFill>
                  <a:schemeClr val="dk1"/>
                </a:solidFill>
              </a:defRPr>
            </a:lvl8pPr>
            <a:lvl9pPr lvl="8" algn="r" rtl="0">
              <a:spcBef>
                <a:spcPts val="2133"/>
              </a:spcBef>
              <a:spcAft>
                <a:spcPts val="2133"/>
              </a:spcAft>
              <a:buClr>
                <a:schemeClr val="dk1"/>
              </a:buClr>
              <a:buSzPts val="2000"/>
              <a:buNone/>
              <a:defRPr sz="2667">
                <a:solidFill>
                  <a:schemeClr val="dk1"/>
                </a:solidFill>
              </a:defRPr>
            </a:lvl9pPr>
          </a:lstStyle>
          <a:p>
            <a:endParaRPr/>
          </a:p>
        </p:txBody>
      </p:sp>
      <p:sp>
        <p:nvSpPr>
          <p:cNvPr id="614" name="Google Shape;614;p13"/>
          <p:cNvSpPr/>
          <p:nvPr/>
        </p:nvSpPr>
        <p:spPr>
          <a:xfrm>
            <a:off x="806734" y="5923349"/>
            <a:ext cx="10592513" cy="336963"/>
          </a:xfrm>
          <a:custGeom>
            <a:avLst/>
            <a:gdLst/>
            <a:ahLst/>
            <a:cxnLst/>
            <a:rect l="l" t="t" r="r" b="b"/>
            <a:pathLst>
              <a:path w="43544" h="2997" extrusionOk="0">
                <a:moveTo>
                  <a:pt x="40578" y="97"/>
                </a:moveTo>
                <a:cubicBezTo>
                  <a:pt x="39626" y="97"/>
                  <a:pt x="38612" y="242"/>
                  <a:pt x="38087" y="242"/>
                </a:cubicBezTo>
                <a:lnTo>
                  <a:pt x="2487" y="242"/>
                </a:lnTo>
                <a:cubicBezTo>
                  <a:pt x="1935" y="315"/>
                  <a:pt x="1" y="1"/>
                  <a:pt x="35" y="2003"/>
                </a:cubicBezTo>
                <a:cubicBezTo>
                  <a:pt x="49" y="2888"/>
                  <a:pt x="1619" y="2996"/>
                  <a:pt x="2673" y="2996"/>
                </a:cubicBezTo>
                <a:cubicBezTo>
                  <a:pt x="3014" y="2996"/>
                  <a:pt x="3300" y="2985"/>
                  <a:pt x="3464" y="2985"/>
                </a:cubicBezTo>
                <a:cubicBezTo>
                  <a:pt x="11063" y="2985"/>
                  <a:pt x="18604" y="2763"/>
                  <a:pt x="26198" y="2763"/>
                </a:cubicBezTo>
                <a:cubicBezTo>
                  <a:pt x="28568" y="2763"/>
                  <a:pt x="30775" y="2741"/>
                  <a:pt x="33126" y="2741"/>
                </a:cubicBezTo>
                <a:cubicBezTo>
                  <a:pt x="34302" y="2741"/>
                  <a:pt x="35514" y="2746"/>
                  <a:pt x="36801" y="2763"/>
                </a:cubicBezTo>
                <a:cubicBezTo>
                  <a:pt x="37577" y="2773"/>
                  <a:pt x="38299" y="2785"/>
                  <a:pt x="38994" y="2785"/>
                </a:cubicBezTo>
                <a:cubicBezTo>
                  <a:pt x="39906" y="2785"/>
                  <a:pt x="40770" y="2764"/>
                  <a:pt x="41643" y="2690"/>
                </a:cubicBezTo>
                <a:cubicBezTo>
                  <a:pt x="42808" y="2593"/>
                  <a:pt x="43544" y="1582"/>
                  <a:pt x="42562" y="620"/>
                </a:cubicBezTo>
                <a:cubicBezTo>
                  <a:pt x="42190" y="208"/>
                  <a:pt x="41407" y="97"/>
                  <a:pt x="40578" y="97"/>
                </a:cubicBezTo>
                <a:close/>
              </a:path>
            </a:pathLst>
          </a:custGeom>
          <a:solidFill>
            <a:srgbClr val="EFD7D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5" name="Google Shape;615;p13"/>
          <p:cNvGrpSpPr/>
          <p:nvPr/>
        </p:nvGrpSpPr>
        <p:grpSpPr>
          <a:xfrm flipH="1">
            <a:off x="965887" y="4190130"/>
            <a:ext cx="1291603" cy="1928055"/>
            <a:chOff x="-536575" y="-610175"/>
            <a:chExt cx="256250" cy="382500"/>
          </a:xfrm>
        </p:grpSpPr>
        <p:sp>
          <p:nvSpPr>
            <p:cNvPr id="616" name="Google Shape;616;p13"/>
            <p:cNvSpPr/>
            <p:nvPr/>
          </p:nvSpPr>
          <p:spPr>
            <a:xfrm>
              <a:off x="-536575" y="-610175"/>
              <a:ext cx="85400" cy="382500"/>
            </a:xfrm>
            <a:custGeom>
              <a:avLst/>
              <a:gdLst/>
              <a:ahLst/>
              <a:cxnLst/>
              <a:rect l="l" t="t" r="r" b="b"/>
              <a:pathLst>
                <a:path w="3416" h="15300" extrusionOk="0">
                  <a:moveTo>
                    <a:pt x="658" y="0"/>
                  </a:moveTo>
                  <a:cubicBezTo>
                    <a:pt x="295" y="0"/>
                    <a:pt x="0" y="295"/>
                    <a:pt x="0" y="663"/>
                  </a:cubicBezTo>
                  <a:lnTo>
                    <a:pt x="0" y="15300"/>
                  </a:lnTo>
                  <a:lnTo>
                    <a:pt x="3415" y="15300"/>
                  </a:lnTo>
                  <a:lnTo>
                    <a:pt x="3415" y="663"/>
                  </a:lnTo>
                  <a:cubicBezTo>
                    <a:pt x="3415" y="295"/>
                    <a:pt x="3120" y="0"/>
                    <a:pt x="2757" y="0"/>
                  </a:cubicBezTo>
                  <a:close/>
                </a:path>
              </a:pathLst>
            </a:custGeom>
            <a:solidFill>
              <a:srgbClr val="CBD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3"/>
            <p:cNvSpPr/>
            <p:nvPr/>
          </p:nvSpPr>
          <p:spPr>
            <a:xfrm>
              <a:off x="-536575" y="-410175"/>
              <a:ext cx="85400" cy="60475"/>
            </a:xfrm>
            <a:custGeom>
              <a:avLst/>
              <a:gdLst/>
              <a:ahLst/>
              <a:cxnLst/>
              <a:rect l="l" t="t" r="r" b="b"/>
              <a:pathLst>
                <a:path w="3416" h="2419" extrusionOk="0">
                  <a:moveTo>
                    <a:pt x="0" y="0"/>
                  </a:moveTo>
                  <a:lnTo>
                    <a:pt x="0" y="2419"/>
                  </a:lnTo>
                  <a:lnTo>
                    <a:pt x="3415" y="2419"/>
                  </a:lnTo>
                  <a:lnTo>
                    <a:pt x="3415"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3"/>
            <p:cNvSpPr/>
            <p:nvPr/>
          </p:nvSpPr>
          <p:spPr>
            <a:xfrm>
              <a:off x="-506700" y="-583225"/>
              <a:ext cx="25650" cy="102825"/>
            </a:xfrm>
            <a:custGeom>
              <a:avLst/>
              <a:gdLst/>
              <a:ahLst/>
              <a:cxnLst/>
              <a:rect l="l" t="t" r="r" b="b"/>
              <a:pathLst>
                <a:path w="1026" h="4113" extrusionOk="0">
                  <a:moveTo>
                    <a:pt x="513" y="1"/>
                  </a:moveTo>
                  <a:cubicBezTo>
                    <a:pt x="227" y="1"/>
                    <a:pt x="0" y="233"/>
                    <a:pt x="0" y="518"/>
                  </a:cubicBezTo>
                  <a:lnTo>
                    <a:pt x="0" y="3599"/>
                  </a:lnTo>
                  <a:cubicBezTo>
                    <a:pt x="0" y="3885"/>
                    <a:pt x="227" y="4112"/>
                    <a:pt x="513" y="4112"/>
                  </a:cubicBezTo>
                  <a:cubicBezTo>
                    <a:pt x="798" y="4112"/>
                    <a:pt x="1025" y="3885"/>
                    <a:pt x="1025" y="3599"/>
                  </a:cubicBezTo>
                  <a:lnTo>
                    <a:pt x="1025" y="518"/>
                  </a:lnTo>
                  <a:cubicBezTo>
                    <a:pt x="1025" y="233"/>
                    <a:pt x="798" y="1"/>
                    <a:pt x="513"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3"/>
            <p:cNvSpPr/>
            <p:nvPr/>
          </p:nvSpPr>
          <p:spPr>
            <a:xfrm>
              <a:off x="-506700" y="-317675"/>
              <a:ext cx="25650" cy="90000"/>
            </a:xfrm>
            <a:custGeom>
              <a:avLst/>
              <a:gdLst/>
              <a:ahLst/>
              <a:cxnLst/>
              <a:rect l="l" t="t" r="r" b="b"/>
              <a:pathLst>
                <a:path w="1026" h="3600" extrusionOk="0">
                  <a:moveTo>
                    <a:pt x="513" y="1"/>
                  </a:moveTo>
                  <a:cubicBezTo>
                    <a:pt x="227" y="1"/>
                    <a:pt x="0" y="233"/>
                    <a:pt x="0" y="514"/>
                  </a:cubicBezTo>
                  <a:lnTo>
                    <a:pt x="0" y="3600"/>
                  </a:lnTo>
                  <a:lnTo>
                    <a:pt x="1025" y="3600"/>
                  </a:lnTo>
                  <a:lnTo>
                    <a:pt x="1025" y="514"/>
                  </a:lnTo>
                  <a:cubicBezTo>
                    <a:pt x="1025" y="233"/>
                    <a:pt x="798" y="1"/>
                    <a:pt x="513"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3"/>
            <p:cNvSpPr/>
            <p:nvPr/>
          </p:nvSpPr>
          <p:spPr>
            <a:xfrm>
              <a:off x="-536575" y="-460350"/>
              <a:ext cx="85400" cy="18150"/>
            </a:xfrm>
            <a:custGeom>
              <a:avLst/>
              <a:gdLst/>
              <a:ahLst/>
              <a:cxnLst/>
              <a:rect l="l" t="t" r="r" b="b"/>
              <a:pathLst>
                <a:path w="3416" h="726" extrusionOk="0">
                  <a:moveTo>
                    <a:pt x="0" y="0"/>
                  </a:moveTo>
                  <a:lnTo>
                    <a:pt x="0" y="726"/>
                  </a:lnTo>
                  <a:lnTo>
                    <a:pt x="3415" y="726"/>
                  </a:lnTo>
                  <a:lnTo>
                    <a:pt x="3415"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3"/>
            <p:cNvSpPr/>
            <p:nvPr/>
          </p:nvSpPr>
          <p:spPr>
            <a:xfrm>
              <a:off x="-365825" y="-610175"/>
              <a:ext cx="85500" cy="382500"/>
            </a:xfrm>
            <a:custGeom>
              <a:avLst/>
              <a:gdLst/>
              <a:ahLst/>
              <a:cxnLst/>
              <a:rect l="l" t="t" r="r" b="b"/>
              <a:pathLst>
                <a:path w="3420" h="15300" extrusionOk="0">
                  <a:moveTo>
                    <a:pt x="658" y="0"/>
                  </a:moveTo>
                  <a:cubicBezTo>
                    <a:pt x="295" y="0"/>
                    <a:pt x="0" y="295"/>
                    <a:pt x="0" y="663"/>
                  </a:cubicBezTo>
                  <a:lnTo>
                    <a:pt x="0" y="15300"/>
                  </a:lnTo>
                  <a:lnTo>
                    <a:pt x="3420" y="15300"/>
                  </a:lnTo>
                  <a:lnTo>
                    <a:pt x="3420" y="663"/>
                  </a:lnTo>
                  <a:cubicBezTo>
                    <a:pt x="3420" y="295"/>
                    <a:pt x="3125" y="0"/>
                    <a:pt x="2757" y="0"/>
                  </a:cubicBezTo>
                  <a:close/>
                </a:path>
              </a:pathLst>
            </a:custGeom>
            <a:solidFill>
              <a:srgbClr val="CBD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3"/>
            <p:cNvSpPr/>
            <p:nvPr/>
          </p:nvSpPr>
          <p:spPr>
            <a:xfrm>
              <a:off x="-365825" y="-410175"/>
              <a:ext cx="85500" cy="60475"/>
            </a:xfrm>
            <a:custGeom>
              <a:avLst/>
              <a:gdLst/>
              <a:ahLst/>
              <a:cxnLst/>
              <a:rect l="l" t="t" r="r" b="b"/>
              <a:pathLst>
                <a:path w="3420" h="2419" extrusionOk="0">
                  <a:moveTo>
                    <a:pt x="0" y="0"/>
                  </a:moveTo>
                  <a:lnTo>
                    <a:pt x="0" y="2419"/>
                  </a:lnTo>
                  <a:lnTo>
                    <a:pt x="3420" y="2419"/>
                  </a:lnTo>
                  <a:lnTo>
                    <a:pt x="3420"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3"/>
            <p:cNvSpPr/>
            <p:nvPr/>
          </p:nvSpPr>
          <p:spPr>
            <a:xfrm>
              <a:off x="-335975" y="-583225"/>
              <a:ext cx="25800" cy="102825"/>
            </a:xfrm>
            <a:custGeom>
              <a:avLst/>
              <a:gdLst/>
              <a:ahLst/>
              <a:cxnLst/>
              <a:rect l="l" t="t" r="r" b="b"/>
              <a:pathLst>
                <a:path w="1032" h="4113" extrusionOk="0">
                  <a:moveTo>
                    <a:pt x="514" y="1"/>
                  </a:moveTo>
                  <a:cubicBezTo>
                    <a:pt x="233" y="1"/>
                    <a:pt x="1" y="233"/>
                    <a:pt x="1" y="518"/>
                  </a:cubicBezTo>
                  <a:lnTo>
                    <a:pt x="1" y="3599"/>
                  </a:lnTo>
                  <a:cubicBezTo>
                    <a:pt x="1" y="3885"/>
                    <a:pt x="233" y="4112"/>
                    <a:pt x="514" y="4112"/>
                  </a:cubicBezTo>
                  <a:cubicBezTo>
                    <a:pt x="799" y="4112"/>
                    <a:pt x="1031" y="3885"/>
                    <a:pt x="1031" y="3599"/>
                  </a:cubicBezTo>
                  <a:lnTo>
                    <a:pt x="1031" y="518"/>
                  </a:lnTo>
                  <a:cubicBezTo>
                    <a:pt x="1031" y="233"/>
                    <a:pt x="799" y="1"/>
                    <a:pt x="514"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3"/>
            <p:cNvSpPr/>
            <p:nvPr/>
          </p:nvSpPr>
          <p:spPr>
            <a:xfrm>
              <a:off x="-335975" y="-317675"/>
              <a:ext cx="25800" cy="90000"/>
            </a:xfrm>
            <a:custGeom>
              <a:avLst/>
              <a:gdLst/>
              <a:ahLst/>
              <a:cxnLst/>
              <a:rect l="l" t="t" r="r" b="b"/>
              <a:pathLst>
                <a:path w="1032" h="3600" extrusionOk="0">
                  <a:moveTo>
                    <a:pt x="514" y="1"/>
                  </a:moveTo>
                  <a:cubicBezTo>
                    <a:pt x="233" y="1"/>
                    <a:pt x="1" y="233"/>
                    <a:pt x="1" y="514"/>
                  </a:cubicBezTo>
                  <a:lnTo>
                    <a:pt x="1" y="3600"/>
                  </a:lnTo>
                  <a:lnTo>
                    <a:pt x="1031" y="3600"/>
                  </a:lnTo>
                  <a:lnTo>
                    <a:pt x="1031" y="514"/>
                  </a:lnTo>
                  <a:cubicBezTo>
                    <a:pt x="1031" y="233"/>
                    <a:pt x="799" y="1"/>
                    <a:pt x="514"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3"/>
            <p:cNvSpPr/>
            <p:nvPr/>
          </p:nvSpPr>
          <p:spPr>
            <a:xfrm>
              <a:off x="-365825" y="-460350"/>
              <a:ext cx="85500" cy="18150"/>
            </a:xfrm>
            <a:custGeom>
              <a:avLst/>
              <a:gdLst/>
              <a:ahLst/>
              <a:cxnLst/>
              <a:rect l="l" t="t" r="r" b="b"/>
              <a:pathLst>
                <a:path w="3420" h="726" extrusionOk="0">
                  <a:moveTo>
                    <a:pt x="0" y="0"/>
                  </a:moveTo>
                  <a:lnTo>
                    <a:pt x="0" y="726"/>
                  </a:lnTo>
                  <a:lnTo>
                    <a:pt x="3420" y="726"/>
                  </a:lnTo>
                  <a:lnTo>
                    <a:pt x="3420"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3"/>
            <p:cNvSpPr/>
            <p:nvPr/>
          </p:nvSpPr>
          <p:spPr>
            <a:xfrm>
              <a:off x="-450600" y="-513325"/>
              <a:ext cx="85400" cy="285525"/>
            </a:xfrm>
            <a:custGeom>
              <a:avLst/>
              <a:gdLst/>
              <a:ahLst/>
              <a:cxnLst/>
              <a:rect l="l" t="t" r="r" b="b"/>
              <a:pathLst>
                <a:path w="3416" h="11421" extrusionOk="0">
                  <a:moveTo>
                    <a:pt x="542" y="0"/>
                  </a:moveTo>
                  <a:cubicBezTo>
                    <a:pt x="242" y="0"/>
                    <a:pt x="0" y="242"/>
                    <a:pt x="0" y="537"/>
                  </a:cubicBezTo>
                  <a:lnTo>
                    <a:pt x="0" y="11421"/>
                  </a:lnTo>
                  <a:lnTo>
                    <a:pt x="3415" y="11421"/>
                  </a:lnTo>
                  <a:lnTo>
                    <a:pt x="3415" y="537"/>
                  </a:lnTo>
                  <a:cubicBezTo>
                    <a:pt x="3415" y="242"/>
                    <a:pt x="3173" y="0"/>
                    <a:pt x="2878"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3"/>
            <p:cNvSpPr/>
            <p:nvPr/>
          </p:nvSpPr>
          <p:spPr>
            <a:xfrm>
              <a:off x="-420625" y="-317675"/>
              <a:ext cx="25800" cy="90000"/>
            </a:xfrm>
            <a:custGeom>
              <a:avLst/>
              <a:gdLst/>
              <a:ahLst/>
              <a:cxnLst/>
              <a:rect l="l" t="t" r="r" b="b"/>
              <a:pathLst>
                <a:path w="1032" h="3600" extrusionOk="0">
                  <a:moveTo>
                    <a:pt x="514" y="1"/>
                  </a:moveTo>
                  <a:cubicBezTo>
                    <a:pt x="233" y="1"/>
                    <a:pt x="1" y="233"/>
                    <a:pt x="1" y="514"/>
                  </a:cubicBezTo>
                  <a:lnTo>
                    <a:pt x="1" y="3600"/>
                  </a:lnTo>
                  <a:lnTo>
                    <a:pt x="1031" y="3600"/>
                  </a:lnTo>
                  <a:lnTo>
                    <a:pt x="1031" y="514"/>
                  </a:lnTo>
                  <a:cubicBezTo>
                    <a:pt x="1031" y="233"/>
                    <a:pt x="799" y="1"/>
                    <a:pt x="514"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3"/>
            <p:cNvSpPr/>
            <p:nvPr/>
          </p:nvSpPr>
          <p:spPr>
            <a:xfrm>
              <a:off x="-450600" y="-463375"/>
              <a:ext cx="85400" cy="18150"/>
            </a:xfrm>
            <a:custGeom>
              <a:avLst/>
              <a:gdLst/>
              <a:ahLst/>
              <a:cxnLst/>
              <a:rect l="l" t="t" r="r" b="b"/>
              <a:pathLst>
                <a:path w="3416" h="726" extrusionOk="0">
                  <a:moveTo>
                    <a:pt x="0" y="0"/>
                  </a:moveTo>
                  <a:lnTo>
                    <a:pt x="0" y="726"/>
                  </a:lnTo>
                  <a:lnTo>
                    <a:pt x="3415" y="726"/>
                  </a:lnTo>
                  <a:lnTo>
                    <a:pt x="3415" y="0"/>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3"/>
            <p:cNvSpPr/>
            <p:nvPr/>
          </p:nvSpPr>
          <p:spPr>
            <a:xfrm>
              <a:off x="-435475" y="-412225"/>
              <a:ext cx="55150" cy="55275"/>
            </a:xfrm>
            <a:custGeom>
              <a:avLst/>
              <a:gdLst/>
              <a:ahLst/>
              <a:cxnLst/>
              <a:rect l="l" t="t" r="r" b="b"/>
              <a:pathLst>
                <a:path w="2206" h="2211" extrusionOk="0">
                  <a:moveTo>
                    <a:pt x="1103" y="0"/>
                  </a:moveTo>
                  <a:cubicBezTo>
                    <a:pt x="493" y="0"/>
                    <a:pt x="0" y="498"/>
                    <a:pt x="0" y="1108"/>
                  </a:cubicBezTo>
                  <a:cubicBezTo>
                    <a:pt x="0" y="1717"/>
                    <a:pt x="493" y="2211"/>
                    <a:pt x="1103" y="2211"/>
                  </a:cubicBezTo>
                  <a:cubicBezTo>
                    <a:pt x="1712" y="2211"/>
                    <a:pt x="2206" y="1717"/>
                    <a:pt x="2206" y="1108"/>
                  </a:cubicBezTo>
                  <a:cubicBezTo>
                    <a:pt x="2206" y="498"/>
                    <a:pt x="1712" y="0"/>
                    <a:pt x="1103" y="0"/>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0" name="Google Shape;630;p13"/>
          <p:cNvSpPr/>
          <p:nvPr/>
        </p:nvSpPr>
        <p:spPr>
          <a:xfrm>
            <a:off x="5240521" y="4263969"/>
            <a:ext cx="182120" cy="156103"/>
          </a:xfrm>
          <a:custGeom>
            <a:avLst/>
            <a:gdLst/>
            <a:ahLst/>
            <a:cxnLst/>
            <a:rect l="l" t="t" r="r" b="b"/>
            <a:pathLst>
              <a:path w="959" h="822" extrusionOk="0">
                <a:moveTo>
                  <a:pt x="547" y="96"/>
                </a:moveTo>
                <a:cubicBezTo>
                  <a:pt x="721" y="96"/>
                  <a:pt x="867" y="236"/>
                  <a:pt x="867" y="410"/>
                </a:cubicBezTo>
                <a:cubicBezTo>
                  <a:pt x="867" y="603"/>
                  <a:pt x="709" y="730"/>
                  <a:pt x="546" y="730"/>
                </a:cubicBezTo>
                <a:cubicBezTo>
                  <a:pt x="468" y="730"/>
                  <a:pt x="389" y="701"/>
                  <a:pt x="325" y="637"/>
                </a:cubicBezTo>
                <a:cubicBezTo>
                  <a:pt x="126" y="434"/>
                  <a:pt x="267" y="96"/>
                  <a:pt x="547" y="96"/>
                </a:cubicBezTo>
                <a:close/>
                <a:moveTo>
                  <a:pt x="546" y="0"/>
                </a:moveTo>
                <a:cubicBezTo>
                  <a:pt x="446" y="0"/>
                  <a:pt x="344" y="37"/>
                  <a:pt x="262" y="120"/>
                </a:cubicBezTo>
                <a:cubicBezTo>
                  <a:pt x="1" y="381"/>
                  <a:pt x="185" y="821"/>
                  <a:pt x="547" y="821"/>
                </a:cubicBezTo>
                <a:cubicBezTo>
                  <a:pt x="775" y="816"/>
                  <a:pt x="958" y="637"/>
                  <a:pt x="958" y="410"/>
                </a:cubicBezTo>
                <a:cubicBezTo>
                  <a:pt x="958" y="164"/>
                  <a:pt x="756" y="0"/>
                  <a:pt x="546" y="0"/>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31" name="Google Shape;631;p13"/>
          <p:cNvGrpSpPr/>
          <p:nvPr/>
        </p:nvGrpSpPr>
        <p:grpSpPr>
          <a:xfrm rot="-10666777">
            <a:off x="2733489" y="4433353"/>
            <a:ext cx="697284" cy="548872"/>
            <a:chOff x="6433246" y="1743436"/>
            <a:chExt cx="960254" cy="755871"/>
          </a:xfrm>
        </p:grpSpPr>
        <p:sp>
          <p:nvSpPr>
            <p:cNvPr id="632" name="Google Shape;632;p13"/>
            <p:cNvSpPr/>
            <p:nvPr/>
          </p:nvSpPr>
          <p:spPr>
            <a:xfrm>
              <a:off x="6464153" y="1763376"/>
              <a:ext cx="182738" cy="191711"/>
            </a:xfrm>
            <a:custGeom>
              <a:avLst/>
              <a:gdLst/>
              <a:ahLst/>
              <a:cxnLst/>
              <a:rect l="l" t="t" r="r" b="b"/>
              <a:pathLst>
                <a:path w="1283" h="1346" extrusionOk="0">
                  <a:moveTo>
                    <a:pt x="228" y="0"/>
                  </a:moveTo>
                  <a:cubicBezTo>
                    <a:pt x="199" y="131"/>
                    <a:pt x="117" y="247"/>
                    <a:pt x="1" y="315"/>
                  </a:cubicBezTo>
                  <a:lnTo>
                    <a:pt x="485" y="1345"/>
                  </a:lnTo>
                  <a:lnTo>
                    <a:pt x="1283" y="339"/>
                  </a:lnTo>
                  <a:lnTo>
                    <a:pt x="228" y="0"/>
                  </a:lnTo>
                  <a:close/>
                </a:path>
              </a:pathLst>
            </a:custGeom>
            <a:solidFill>
              <a:srgbClr val="FD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3"/>
            <p:cNvSpPr/>
            <p:nvPr/>
          </p:nvSpPr>
          <p:spPr>
            <a:xfrm>
              <a:off x="6433246" y="1743436"/>
              <a:ext cx="63524" cy="64806"/>
            </a:xfrm>
            <a:custGeom>
              <a:avLst/>
              <a:gdLst/>
              <a:ahLst/>
              <a:cxnLst/>
              <a:rect l="l" t="t" r="r" b="b"/>
              <a:pathLst>
                <a:path w="446" h="455" extrusionOk="0">
                  <a:moveTo>
                    <a:pt x="0" y="0"/>
                  </a:moveTo>
                  <a:lnTo>
                    <a:pt x="218" y="455"/>
                  </a:lnTo>
                  <a:cubicBezTo>
                    <a:pt x="334" y="387"/>
                    <a:pt x="416" y="271"/>
                    <a:pt x="445" y="140"/>
                  </a:cubicBezTo>
                  <a:lnTo>
                    <a:pt x="0"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3"/>
            <p:cNvSpPr/>
            <p:nvPr/>
          </p:nvSpPr>
          <p:spPr>
            <a:xfrm>
              <a:off x="6529670" y="1807387"/>
              <a:ext cx="764137" cy="664294"/>
            </a:xfrm>
            <a:custGeom>
              <a:avLst/>
              <a:gdLst/>
              <a:ahLst/>
              <a:cxnLst/>
              <a:rect l="l" t="t" r="r" b="b"/>
              <a:pathLst>
                <a:path w="5365" h="4664" extrusionOk="0">
                  <a:moveTo>
                    <a:pt x="828" y="1"/>
                  </a:moveTo>
                  <a:lnTo>
                    <a:pt x="0" y="1036"/>
                  </a:lnTo>
                  <a:lnTo>
                    <a:pt x="4533" y="4664"/>
                  </a:lnTo>
                  <a:lnTo>
                    <a:pt x="5365" y="3629"/>
                  </a:lnTo>
                  <a:lnTo>
                    <a:pt x="828"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3"/>
            <p:cNvSpPr/>
            <p:nvPr/>
          </p:nvSpPr>
          <p:spPr>
            <a:xfrm>
              <a:off x="6564137" y="1850827"/>
              <a:ext cx="694631" cy="577554"/>
            </a:xfrm>
            <a:custGeom>
              <a:avLst/>
              <a:gdLst/>
              <a:ahLst/>
              <a:cxnLst/>
              <a:rect l="l" t="t" r="r" b="b"/>
              <a:pathLst>
                <a:path w="4877" h="4055" extrusionOk="0">
                  <a:moveTo>
                    <a:pt x="344" y="1"/>
                  </a:moveTo>
                  <a:lnTo>
                    <a:pt x="0" y="426"/>
                  </a:lnTo>
                  <a:lnTo>
                    <a:pt x="4537" y="4054"/>
                  </a:lnTo>
                  <a:lnTo>
                    <a:pt x="4876" y="3628"/>
                  </a:lnTo>
                  <a:lnTo>
                    <a:pt x="344"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3"/>
            <p:cNvSpPr/>
            <p:nvPr/>
          </p:nvSpPr>
          <p:spPr>
            <a:xfrm>
              <a:off x="7186264" y="2337222"/>
              <a:ext cx="207236" cy="162085"/>
            </a:xfrm>
            <a:custGeom>
              <a:avLst/>
              <a:gdLst/>
              <a:ahLst/>
              <a:cxnLst/>
              <a:rect l="l" t="t" r="r" b="b"/>
              <a:pathLst>
                <a:path w="1455" h="1138" extrusionOk="0">
                  <a:moveTo>
                    <a:pt x="745" y="1"/>
                  </a:moveTo>
                  <a:lnTo>
                    <a:pt x="0" y="900"/>
                  </a:lnTo>
                  <a:cubicBezTo>
                    <a:pt x="173" y="1068"/>
                    <a:pt x="357" y="1137"/>
                    <a:pt x="526" y="1137"/>
                  </a:cubicBezTo>
                  <a:cubicBezTo>
                    <a:pt x="1072" y="1137"/>
                    <a:pt x="1454" y="418"/>
                    <a:pt x="745"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3"/>
            <p:cNvSpPr/>
            <p:nvPr/>
          </p:nvSpPr>
          <p:spPr>
            <a:xfrm>
              <a:off x="7133851" y="2287657"/>
              <a:ext cx="175189" cy="197835"/>
            </a:xfrm>
            <a:custGeom>
              <a:avLst/>
              <a:gdLst/>
              <a:ahLst/>
              <a:cxnLst/>
              <a:rect l="l" t="t" r="r" b="b"/>
              <a:pathLst>
                <a:path w="1230" h="1389" extrusionOk="0">
                  <a:moveTo>
                    <a:pt x="847" y="0"/>
                  </a:moveTo>
                  <a:lnTo>
                    <a:pt x="1" y="1089"/>
                  </a:lnTo>
                  <a:lnTo>
                    <a:pt x="383" y="1389"/>
                  </a:lnTo>
                  <a:lnTo>
                    <a:pt x="1229" y="300"/>
                  </a:lnTo>
                  <a:lnTo>
                    <a:pt x="847" y="0"/>
                  </a:lnTo>
                  <a:close/>
                </a:path>
              </a:pathLst>
            </a:custGeom>
            <a:solidFill>
              <a:srgbClr val="AAB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8" name="Google Shape;638;p13"/>
          <p:cNvGrpSpPr/>
          <p:nvPr/>
        </p:nvGrpSpPr>
        <p:grpSpPr>
          <a:xfrm rot="5821192">
            <a:off x="9158494" y="4084544"/>
            <a:ext cx="655748" cy="783581"/>
            <a:chOff x="-2727738" y="2878591"/>
            <a:chExt cx="727675" cy="869530"/>
          </a:xfrm>
        </p:grpSpPr>
        <p:sp>
          <p:nvSpPr>
            <p:cNvPr id="639" name="Google Shape;639;p13"/>
            <p:cNvSpPr/>
            <p:nvPr/>
          </p:nvSpPr>
          <p:spPr>
            <a:xfrm>
              <a:off x="-2714634" y="2878591"/>
              <a:ext cx="714571" cy="826806"/>
            </a:xfrm>
            <a:custGeom>
              <a:avLst/>
              <a:gdLst/>
              <a:ahLst/>
              <a:cxnLst/>
              <a:rect l="l" t="t" r="r" b="b"/>
              <a:pathLst>
                <a:path w="5017" h="5805" extrusionOk="0">
                  <a:moveTo>
                    <a:pt x="4412" y="0"/>
                  </a:moveTo>
                  <a:cubicBezTo>
                    <a:pt x="4257" y="10"/>
                    <a:pt x="4083" y="58"/>
                    <a:pt x="3981" y="179"/>
                  </a:cubicBezTo>
                  <a:lnTo>
                    <a:pt x="3604" y="639"/>
                  </a:lnTo>
                  <a:lnTo>
                    <a:pt x="2699" y="1732"/>
                  </a:lnTo>
                  <a:lnTo>
                    <a:pt x="1601" y="3057"/>
                  </a:lnTo>
                  <a:lnTo>
                    <a:pt x="644" y="4204"/>
                  </a:lnTo>
                  <a:cubicBezTo>
                    <a:pt x="489" y="4392"/>
                    <a:pt x="334" y="4576"/>
                    <a:pt x="184" y="4765"/>
                  </a:cubicBezTo>
                  <a:cubicBezTo>
                    <a:pt x="179" y="4765"/>
                    <a:pt x="179" y="4769"/>
                    <a:pt x="175" y="4769"/>
                  </a:cubicBezTo>
                  <a:cubicBezTo>
                    <a:pt x="68" y="4886"/>
                    <a:pt x="5" y="5040"/>
                    <a:pt x="0" y="5200"/>
                  </a:cubicBezTo>
                  <a:cubicBezTo>
                    <a:pt x="0" y="5360"/>
                    <a:pt x="63" y="5514"/>
                    <a:pt x="175" y="5626"/>
                  </a:cubicBezTo>
                  <a:cubicBezTo>
                    <a:pt x="291" y="5742"/>
                    <a:pt x="445" y="5805"/>
                    <a:pt x="605" y="5805"/>
                  </a:cubicBezTo>
                  <a:cubicBezTo>
                    <a:pt x="755" y="5795"/>
                    <a:pt x="929" y="5747"/>
                    <a:pt x="1031" y="5626"/>
                  </a:cubicBezTo>
                  <a:lnTo>
                    <a:pt x="1408" y="5166"/>
                  </a:lnTo>
                  <a:lnTo>
                    <a:pt x="2317" y="4073"/>
                  </a:lnTo>
                  <a:lnTo>
                    <a:pt x="3415" y="2748"/>
                  </a:lnTo>
                  <a:lnTo>
                    <a:pt x="4368" y="1601"/>
                  </a:lnTo>
                  <a:cubicBezTo>
                    <a:pt x="4523" y="1413"/>
                    <a:pt x="4678" y="1229"/>
                    <a:pt x="4833" y="1040"/>
                  </a:cubicBezTo>
                  <a:lnTo>
                    <a:pt x="4837" y="1035"/>
                  </a:lnTo>
                  <a:cubicBezTo>
                    <a:pt x="4949" y="919"/>
                    <a:pt x="5012" y="764"/>
                    <a:pt x="5016" y="605"/>
                  </a:cubicBezTo>
                  <a:cubicBezTo>
                    <a:pt x="5012" y="445"/>
                    <a:pt x="4949" y="290"/>
                    <a:pt x="4837" y="179"/>
                  </a:cubicBezTo>
                  <a:cubicBezTo>
                    <a:pt x="4726" y="68"/>
                    <a:pt x="4571" y="0"/>
                    <a:pt x="4412"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3"/>
            <p:cNvSpPr/>
            <p:nvPr/>
          </p:nvSpPr>
          <p:spPr>
            <a:xfrm>
              <a:off x="-2642993" y="2947812"/>
              <a:ext cx="639511" cy="740209"/>
            </a:xfrm>
            <a:custGeom>
              <a:avLst/>
              <a:gdLst/>
              <a:ahLst/>
              <a:cxnLst/>
              <a:rect l="l" t="t" r="r" b="b"/>
              <a:pathLst>
                <a:path w="4490" h="5197" extrusionOk="0">
                  <a:moveTo>
                    <a:pt x="4136" y="1"/>
                  </a:moveTo>
                  <a:cubicBezTo>
                    <a:pt x="4060" y="1"/>
                    <a:pt x="3986" y="28"/>
                    <a:pt x="3933" y="90"/>
                  </a:cubicBezTo>
                  <a:lnTo>
                    <a:pt x="3556" y="544"/>
                  </a:lnTo>
                  <a:lnTo>
                    <a:pt x="2646" y="1642"/>
                  </a:lnTo>
                  <a:lnTo>
                    <a:pt x="1548" y="2968"/>
                  </a:lnTo>
                  <a:lnTo>
                    <a:pt x="595" y="4114"/>
                  </a:lnTo>
                  <a:cubicBezTo>
                    <a:pt x="441" y="4303"/>
                    <a:pt x="286" y="4487"/>
                    <a:pt x="131" y="4675"/>
                  </a:cubicBezTo>
                  <a:lnTo>
                    <a:pt x="126" y="4680"/>
                  </a:lnTo>
                  <a:cubicBezTo>
                    <a:pt x="25" y="4801"/>
                    <a:pt x="0" y="4990"/>
                    <a:pt x="126" y="5111"/>
                  </a:cubicBezTo>
                  <a:cubicBezTo>
                    <a:pt x="185" y="5164"/>
                    <a:pt x="270" y="5196"/>
                    <a:pt x="353" y="5196"/>
                  </a:cubicBezTo>
                  <a:cubicBezTo>
                    <a:pt x="428" y="5196"/>
                    <a:pt x="501" y="5170"/>
                    <a:pt x="552" y="5111"/>
                  </a:cubicBezTo>
                  <a:lnTo>
                    <a:pt x="557" y="5111"/>
                  </a:lnTo>
                  <a:lnTo>
                    <a:pt x="934" y="4651"/>
                  </a:lnTo>
                  <a:lnTo>
                    <a:pt x="1843" y="3553"/>
                  </a:lnTo>
                  <a:lnTo>
                    <a:pt x="2941" y="2228"/>
                  </a:lnTo>
                  <a:lnTo>
                    <a:pt x="3894" y="1081"/>
                  </a:lnTo>
                  <a:cubicBezTo>
                    <a:pt x="4049" y="898"/>
                    <a:pt x="4204" y="709"/>
                    <a:pt x="4354" y="525"/>
                  </a:cubicBezTo>
                  <a:cubicBezTo>
                    <a:pt x="4359" y="520"/>
                    <a:pt x="4359" y="515"/>
                    <a:pt x="4363" y="515"/>
                  </a:cubicBezTo>
                  <a:cubicBezTo>
                    <a:pt x="4465" y="394"/>
                    <a:pt x="4489" y="206"/>
                    <a:pt x="4363" y="90"/>
                  </a:cubicBezTo>
                  <a:cubicBezTo>
                    <a:pt x="4305" y="34"/>
                    <a:pt x="4220" y="1"/>
                    <a:pt x="4136"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3"/>
            <p:cNvSpPr/>
            <p:nvPr/>
          </p:nvSpPr>
          <p:spPr>
            <a:xfrm>
              <a:off x="-2447866" y="3231388"/>
              <a:ext cx="161231" cy="140578"/>
            </a:xfrm>
            <a:custGeom>
              <a:avLst/>
              <a:gdLst/>
              <a:ahLst/>
              <a:cxnLst/>
              <a:rect l="l" t="t" r="r" b="b"/>
              <a:pathLst>
                <a:path w="1132" h="987" extrusionOk="0">
                  <a:moveTo>
                    <a:pt x="126" y="0"/>
                  </a:moveTo>
                  <a:cubicBezTo>
                    <a:pt x="61" y="0"/>
                    <a:pt x="0" y="75"/>
                    <a:pt x="53" y="145"/>
                  </a:cubicBezTo>
                  <a:cubicBezTo>
                    <a:pt x="246" y="401"/>
                    <a:pt x="730" y="803"/>
                    <a:pt x="976" y="967"/>
                  </a:cubicBezTo>
                  <a:cubicBezTo>
                    <a:pt x="991" y="977"/>
                    <a:pt x="1010" y="986"/>
                    <a:pt x="1025" y="986"/>
                  </a:cubicBezTo>
                  <a:cubicBezTo>
                    <a:pt x="1059" y="982"/>
                    <a:pt x="1083" y="967"/>
                    <a:pt x="1102" y="943"/>
                  </a:cubicBezTo>
                  <a:cubicBezTo>
                    <a:pt x="1131" y="899"/>
                    <a:pt x="1117" y="846"/>
                    <a:pt x="1078" y="817"/>
                  </a:cubicBezTo>
                  <a:cubicBezTo>
                    <a:pt x="846" y="662"/>
                    <a:pt x="377" y="271"/>
                    <a:pt x="198" y="38"/>
                  </a:cubicBezTo>
                  <a:cubicBezTo>
                    <a:pt x="177" y="11"/>
                    <a:pt x="152" y="0"/>
                    <a:pt x="126"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3"/>
            <p:cNvSpPr/>
            <p:nvPr/>
          </p:nvSpPr>
          <p:spPr>
            <a:xfrm>
              <a:off x="-2210296" y="2927160"/>
              <a:ext cx="179889" cy="155391"/>
            </a:xfrm>
            <a:custGeom>
              <a:avLst/>
              <a:gdLst/>
              <a:ahLst/>
              <a:cxnLst/>
              <a:rect l="l" t="t" r="r" b="b"/>
              <a:pathLst>
                <a:path w="1263" h="1091" extrusionOk="0">
                  <a:moveTo>
                    <a:pt x="170" y="0"/>
                  </a:moveTo>
                  <a:cubicBezTo>
                    <a:pt x="143" y="0"/>
                    <a:pt x="117" y="7"/>
                    <a:pt x="92" y="22"/>
                  </a:cubicBezTo>
                  <a:cubicBezTo>
                    <a:pt x="24" y="65"/>
                    <a:pt x="0" y="157"/>
                    <a:pt x="39" y="230"/>
                  </a:cubicBezTo>
                  <a:lnTo>
                    <a:pt x="39" y="235"/>
                  </a:lnTo>
                  <a:cubicBezTo>
                    <a:pt x="121" y="423"/>
                    <a:pt x="286" y="578"/>
                    <a:pt x="440" y="709"/>
                  </a:cubicBezTo>
                  <a:cubicBezTo>
                    <a:pt x="614" y="854"/>
                    <a:pt x="813" y="980"/>
                    <a:pt x="1021" y="1072"/>
                  </a:cubicBezTo>
                  <a:cubicBezTo>
                    <a:pt x="1044" y="1084"/>
                    <a:pt x="1070" y="1090"/>
                    <a:pt x="1095" y="1090"/>
                  </a:cubicBezTo>
                  <a:cubicBezTo>
                    <a:pt x="1148" y="1090"/>
                    <a:pt x="1199" y="1064"/>
                    <a:pt x="1229" y="1018"/>
                  </a:cubicBezTo>
                  <a:cubicBezTo>
                    <a:pt x="1263" y="951"/>
                    <a:pt x="1253" y="844"/>
                    <a:pt x="1176" y="810"/>
                  </a:cubicBezTo>
                  <a:cubicBezTo>
                    <a:pt x="1079" y="767"/>
                    <a:pt x="987" y="723"/>
                    <a:pt x="905" y="665"/>
                  </a:cubicBezTo>
                  <a:cubicBezTo>
                    <a:pt x="856" y="636"/>
                    <a:pt x="808" y="607"/>
                    <a:pt x="764" y="573"/>
                  </a:cubicBezTo>
                  <a:cubicBezTo>
                    <a:pt x="745" y="559"/>
                    <a:pt x="721" y="544"/>
                    <a:pt x="702" y="530"/>
                  </a:cubicBezTo>
                  <a:cubicBezTo>
                    <a:pt x="697" y="530"/>
                    <a:pt x="692" y="525"/>
                    <a:pt x="687" y="520"/>
                  </a:cubicBezTo>
                  <a:lnTo>
                    <a:pt x="653" y="491"/>
                  </a:lnTo>
                  <a:cubicBezTo>
                    <a:pt x="576" y="428"/>
                    <a:pt x="498" y="356"/>
                    <a:pt x="431" y="278"/>
                  </a:cubicBezTo>
                  <a:cubicBezTo>
                    <a:pt x="416" y="259"/>
                    <a:pt x="397" y="240"/>
                    <a:pt x="382" y="220"/>
                  </a:cubicBezTo>
                  <a:lnTo>
                    <a:pt x="382" y="220"/>
                  </a:lnTo>
                  <a:cubicBezTo>
                    <a:pt x="388" y="226"/>
                    <a:pt x="390" y="228"/>
                    <a:pt x="390" y="228"/>
                  </a:cubicBezTo>
                  <a:cubicBezTo>
                    <a:pt x="390" y="228"/>
                    <a:pt x="385" y="222"/>
                    <a:pt x="382" y="215"/>
                  </a:cubicBezTo>
                  <a:lnTo>
                    <a:pt x="363" y="191"/>
                  </a:lnTo>
                  <a:cubicBezTo>
                    <a:pt x="339" y="157"/>
                    <a:pt x="319" y="119"/>
                    <a:pt x="300" y="75"/>
                  </a:cubicBezTo>
                  <a:cubicBezTo>
                    <a:pt x="271" y="27"/>
                    <a:pt x="221" y="0"/>
                    <a:pt x="170"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3"/>
            <p:cNvSpPr/>
            <p:nvPr/>
          </p:nvSpPr>
          <p:spPr>
            <a:xfrm>
              <a:off x="-2273107" y="3039821"/>
              <a:ext cx="246404" cy="286712"/>
            </a:xfrm>
            <a:custGeom>
              <a:avLst/>
              <a:gdLst/>
              <a:ahLst/>
              <a:cxnLst/>
              <a:rect l="l" t="t" r="r" b="b"/>
              <a:pathLst>
                <a:path w="1730" h="2013" extrusionOk="0">
                  <a:moveTo>
                    <a:pt x="1525" y="1"/>
                  </a:moveTo>
                  <a:cubicBezTo>
                    <a:pt x="1480" y="1"/>
                    <a:pt x="1436" y="23"/>
                    <a:pt x="1409" y="77"/>
                  </a:cubicBezTo>
                  <a:cubicBezTo>
                    <a:pt x="1249" y="392"/>
                    <a:pt x="1007" y="668"/>
                    <a:pt x="780" y="929"/>
                  </a:cubicBezTo>
                  <a:cubicBezTo>
                    <a:pt x="543" y="1209"/>
                    <a:pt x="296" y="1475"/>
                    <a:pt x="54" y="1756"/>
                  </a:cubicBezTo>
                  <a:cubicBezTo>
                    <a:pt x="1" y="1814"/>
                    <a:pt x="1" y="1906"/>
                    <a:pt x="54" y="1969"/>
                  </a:cubicBezTo>
                  <a:cubicBezTo>
                    <a:pt x="86" y="1998"/>
                    <a:pt x="124" y="2012"/>
                    <a:pt x="163" y="2012"/>
                  </a:cubicBezTo>
                  <a:cubicBezTo>
                    <a:pt x="202" y="2012"/>
                    <a:pt x="240" y="1998"/>
                    <a:pt x="272" y="1969"/>
                  </a:cubicBezTo>
                  <a:cubicBezTo>
                    <a:pt x="514" y="1683"/>
                    <a:pt x="770" y="1412"/>
                    <a:pt x="1012" y="1127"/>
                  </a:cubicBezTo>
                  <a:cubicBezTo>
                    <a:pt x="1254" y="842"/>
                    <a:pt x="1500" y="556"/>
                    <a:pt x="1670" y="227"/>
                  </a:cubicBezTo>
                  <a:cubicBezTo>
                    <a:pt x="1730" y="111"/>
                    <a:pt x="1624" y="1"/>
                    <a:pt x="1525"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3"/>
            <p:cNvSpPr/>
            <p:nvPr/>
          </p:nvSpPr>
          <p:spPr>
            <a:xfrm>
              <a:off x="-2727738" y="3584754"/>
              <a:ext cx="147557" cy="163367"/>
            </a:xfrm>
            <a:custGeom>
              <a:avLst/>
              <a:gdLst/>
              <a:ahLst/>
              <a:cxnLst/>
              <a:rect l="l" t="t" r="r" b="b"/>
              <a:pathLst>
                <a:path w="1036" h="1147" extrusionOk="0">
                  <a:moveTo>
                    <a:pt x="141" y="0"/>
                  </a:moveTo>
                  <a:cubicBezTo>
                    <a:pt x="54" y="271"/>
                    <a:pt x="1" y="876"/>
                    <a:pt x="1" y="1146"/>
                  </a:cubicBezTo>
                  <a:cubicBezTo>
                    <a:pt x="300" y="1059"/>
                    <a:pt x="823" y="938"/>
                    <a:pt x="1036" y="755"/>
                  </a:cubicBezTo>
                  <a:lnTo>
                    <a:pt x="141" y="0"/>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5" name="Google Shape;645;p13"/>
          <p:cNvSpPr/>
          <p:nvPr/>
        </p:nvSpPr>
        <p:spPr>
          <a:xfrm>
            <a:off x="8886762" y="4889866"/>
            <a:ext cx="126868" cy="124281"/>
          </a:xfrm>
          <a:custGeom>
            <a:avLst/>
            <a:gdLst/>
            <a:ahLst/>
            <a:cxnLst/>
            <a:rect l="l" t="t" r="r" b="b"/>
            <a:pathLst>
              <a:path w="930" h="911" extrusionOk="0">
                <a:moveTo>
                  <a:pt x="465" y="1"/>
                </a:moveTo>
                <a:cubicBezTo>
                  <a:pt x="228" y="1"/>
                  <a:pt x="0" y="209"/>
                  <a:pt x="10" y="456"/>
                </a:cubicBezTo>
                <a:cubicBezTo>
                  <a:pt x="15" y="702"/>
                  <a:pt x="213" y="905"/>
                  <a:pt x="465" y="910"/>
                </a:cubicBezTo>
                <a:cubicBezTo>
                  <a:pt x="702" y="910"/>
                  <a:pt x="929" y="702"/>
                  <a:pt x="919" y="456"/>
                </a:cubicBezTo>
                <a:cubicBezTo>
                  <a:pt x="915" y="204"/>
                  <a:pt x="711" y="6"/>
                  <a:pt x="465"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13"/>
          <p:cNvSpPr/>
          <p:nvPr/>
        </p:nvSpPr>
        <p:spPr>
          <a:xfrm>
            <a:off x="6149061" y="4660093"/>
            <a:ext cx="220672" cy="229787"/>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7" name="Google Shape;647;p13"/>
          <p:cNvGrpSpPr/>
          <p:nvPr/>
        </p:nvGrpSpPr>
        <p:grpSpPr>
          <a:xfrm>
            <a:off x="5351629" y="4744442"/>
            <a:ext cx="441020" cy="1347361"/>
            <a:chOff x="4197224" y="3798069"/>
            <a:chExt cx="252300" cy="770802"/>
          </a:xfrm>
        </p:grpSpPr>
        <p:sp>
          <p:nvSpPr>
            <p:cNvPr id="648" name="Google Shape;648;p13"/>
            <p:cNvSpPr/>
            <p:nvPr/>
          </p:nvSpPr>
          <p:spPr>
            <a:xfrm>
              <a:off x="4281867" y="3798069"/>
              <a:ext cx="17091" cy="36627"/>
            </a:xfrm>
            <a:custGeom>
              <a:avLst/>
              <a:gdLst/>
              <a:ahLst/>
              <a:cxnLst/>
              <a:rect l="l" t="t" r="r" b="b"/>
              <a:pathLst>
                <a:path w="84" h="180" extrusionOk="0">
                  <a:moveTo>
                    <a:pt x="1" y="0"/>
                  </a:moveTo>
                  <a:lnTo>
                    <a:pt x="1" y="179"/>
                  </a:lnTo>
                  <a:lnTo>
                    <a:pt x="83" y="179"/>
                  </a:lnTo>
                  <a:lnTo>
                    <a:pt x="83" y="0"/>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3"/>
            <p:cNvSpPr/>
            <p:nvPr/>
          </p:nvSpPr>
          <p:spPr>
            <a:xfrm>
              <a:off x="4197224" y="3885568"/>
              <a:ext cx="103565" cy="683303"/>
            </a:xfrm>
            <a:custGeom>
              <a:avLst/>
              <a:gdLst/>
              <a:ahLst/>
              <a:cxnLst/>
              <a:rect l="l" t="t" r="r" b="b"/>
              <a:pathLst>
                <a:path w="509" h="3358" extrusionOk="0">
                  <a:moveTo>
                    <a:pt x="1" y="1"/>
                  </a:moveTo>
                  <a:lnTo>
                    <a:pt x="1" y="3358"/>
                  </a:lnTo>
                  <a:lnTo>
                    <a:pt x="509" y="3358"/>
                  </a:lnTo>
                  <a:lnTo>
                    <a:pt x="509"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3"/>
            <p:cNvSpPr/>
            <p:nvPr/>
          </p:nvSpPr>
          <p:spPr>
            <a:xfrm>
              <a:off x="4197224" y="3820656"/>
              <a:ext cx="103565" cy="65115"/>
            </a:xfrm>
            <a:custGeom>
              <a:avLst/>
              <a:gdLst/>
              <a:ahLst/>
              <a:cxnLst/>
              <a:rect l="l" t="t" r="r" b="b"/>
              <a:pathLst>
                <a:path w="509" h="320" extrusionOk="0">
                  <a:moveTo>
                    <a:pt x="252" y="0"/>
                  </a:moveTo>
                  <a:lnTo>
                    <a:pt x="1" y="320"/>
                  </a:lnTo>
                  <a:lnTo>
                    <a:pt x="509" y="320"/>
                  </a:lnTo>
                  <a:lnTo>
                    <a:pt x="252" y="0"/>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3"/>
            <p:cNvSpPr/>
            <p:nvPr/>
          </p:nvSpPr>
          <p:spPr>
            <a:xfrm>
              <a:off x="4248498" y="3820656"/>
              <a:ext cx="201026" cy="65115"/>
            </a:xfrm>
            <a:custGeom>
              <a:avLst/>
              <a:gdLst/>
              <a:ahLst/>
              <a:cxnLst/>
              <a:rect l="l" t="t" r="r" b="b"/>
              <a:pathLst>
                <a:path w="988" h="320" extrusionOk="0">
                  <a:moveTo>
                    <a:pt x="0" y="0"/>
                  </a:moveTo>
                  <a:lnTo>
                    <a:pt x="257" y="320"/>
                  </a:lnTo>
                  <a:lnTo>
                    <a:pt x="987" y="320"/>
                  </a:lnTo>
                  <a:lnTo>
                    <a:pt x="769" y="0"/>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3"/>
            <p:cNvSpPr/>
            <p:nvPr/>
          </p:nvSpPr>
          <p:spPr>
            <a:xfrm>
              <a:off x="4300586" y="3885568"/>
              <a:ext cx="147921" cy="683303"/>
            </a:xfrm>
            <a:custGeom>
              <a:avLst/>
              <a:gdLst/>
              <a:ahLst/>
              <a:cxnLst/>
              <a:rect l="l" t="t" r="r" b="b"/>
              <a:pathLst>
                <a:path w="727" h="3358" extrusionOk="0">
                  <a:moveTo>
                    <a:pt x="1" y="1"/>
                  </a:moveTo>
                  <a:lnTo>
                    <a:pt x="1" y="3358"/>
                  </a:lnTo>
                  <a:lnTo>
                    <a:pt x="726" y="3358"/>
                  </a:lnTo>
                  <a:lnTo>
                    <a:pt x="726"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3"/>
            <p:cNvSpPr/>
            <p:nvPr/>
          </p:nvSpPr>
          <p:spPr>
            <a:xfrm>
              <a:off x="4335990" y="3940713"/>
              <a:ext cx="25840" cy="43546"/>
            </a:xfrm>
            <a:custGeom>
              <a:avLst/>
              <a:gdLst/>
              <a:ahLst/>
              <a:cxnLst/>
              <a:rect l="l" t="t" r="r" b="b"/>
              <a:pathLst>
                <a:path w="127" h="214" extrusionOk="0">
                  <a:moveTo>
                    <a:pt x="11" y="1"/>
                  </a:moveTo>
                  <a:cubicBezTo>
                    <a:pt x="6" y="1"/>
                    <a:pt x="1" y="5"/>
                    <a:pt x="1" y="10"/>
                  </a:cubicBezTo>
                  <a:lnTo>
                    <a:pt x="1" y="204"/>
                  </a:lnTo>
                  <a:cubicBezTo>
                    <a:pt x="1" y="209"/>
                    <a:pt x="6" y="213"/>
                    <a:pt x="11" y="213"/>
                  </a:cubicBezTo>
                  <a:lnTo>
                    <a:pt x="122" y="213"/>
                  </a:lnTo>
                  <a:cubicBezTo>
                    <a:pt x="122" y="213"/>
                    <a:pt x="127" y="209"/>
                    <a:pt x="127" y="204"/>
                  </a:cubicBezTo>
                  <a:lnTo>
                    <a:pt x="127" y="10"/>
                  </a:lnTo>
                  <a:cubicBezTo>
                    <a:pt x="127" y="5"/>
                    <a:pt x="122" y="1"/>
                    <a:pt x="122" y="1"/>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3"/>
            <p:cNvSpPr/>
            <p:nvPr/>
          </p:nvSpPr>
          <p:spPr>
            <a:xfrm>
              <a:off x="4394182" y="3940713"/>
              <a:ext cx="24823" cy="43546"/>
            </a:xfrm>
            <a:custGeom>
              <a:avLst/>
              <a:gdLst/>
              <a:ahLst/>
              <a:cxnLst/>
              <a:rect l="l" t="t" r="r" b="b"/>
              <a:pathLst>
                <a:path w="122" h="214" extrusionOk="0">
                  <a:moveTo>
                    <a:pt x="5" y="1"/>
                  </a:moveTo>
                  <a:cubicBezTo>
                    <a:pt x="0" y="1"/>
                    <a:pt x="0" y="5"/>
                    <a:pt x="0" y="10"/>
                  </a:cubicBezTo>
                  <a:lnTo>
                    <a:pt x="0" y="204"/>
                  </a:lnTo>
                  <a:cubicBezTo>
                    <a:pt x="0" y="209"/>
                    <a:pt x="0" y="213"/>
                    <a:pt x="5" y="213"/>
                  </a:cubicBezTo>
                  <a:lnTo>
                    <a:pt x="116" y="213"/>
                  </a:lnTo>
                  <a:cubicBezTo>
                    <a:pt x="121" y="213"/>
                    <a:pt x="121" y="209"/>
                    <a:pt x="121" y="204"/>
                  </a:cubicBezTo>
                  <a:lnTo>
                    <a:pt x="121" y="10"/>
                  </a:lnTo>
                  <a:cubicBezTo>
                    <a:pt x="121" y="5"/>
                    <a:pt x="121" y="1"/>
                    <a:pt x="116" y="1"/>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3"/>
            <p:cNvSpPr/>
            <p:nvPr/>
          </p:nvSpPr>
          <p:spPr>
            <a:xfrm>
              <a:off x="4335990" y="4017427"/>
              <a:ext cx="25840" cy="43546"/>
            </a:xfrm>
            <a:custGeom>
              <a:avLst/>
              <a:gdLst/>
              <a:ahLst/>
              <a:cxnLst/>
              <a:rect l="l" t="t" r="r" b="b"/>
              <a:pathLst>
                <a:path w="127" h="214" extrusionOk="0">
                  <a:moveTo>
                    <a:pt x="11" y="1"/>
                  </a:moveTo>
                  <a:cubicBezTo>
                    <a:pt x="6" y="1"/>
                    <a:pt x="1" y="6"/>
                    <a:pt x="1" y="11"/>
                  </a:cubicBezTo>
                  <a:lnTo>
                    <a:pt x="1" y="204"/>
                  </a:lnTo>
                  <a:cubicBezTo>
                    <a:pt x="1" y="209"/>
                    <a:pt x="6" y="214"/>
                    <a:pt x="11" y="214"/>
                  </a:cubicBezTo>
                  <a:lnTo>
                    <a:pt x="122" y="214"/>
                  </a:lnTo>
                  <a:cubicBezTo>
                    <a:pt x="122" y="214"/>
                    <a:pt x="127" y="209"/>
                    <a:pt x="127" y="204"/>
                  </a:cubicBezTo>
                  <a:lnTo>
                    <a:pt x="127" y="11"/>
                  </a:lnTo>
                  <a:cubicBezTo>
                    <a:pt x="127" y="6"/>
                    <a:pt x="122" y="1"/>
                    <a:pt x="122" y="1"/>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3"/>
            <p:cNvSpPr/>
            <p:nvPr/>
          </p:nvSpPr>
          <p:spPr>
            <a:xfrm>
              <a:off x="4394182" y="4017427"/>
              <a:ext cx="24823" cy="43546"/>
            </a:xfrm>
            <a:custGeom>
              <a:avLst/>
              <a:gdLst/>
              <a:ahLst/>
              <a:cxnLst/>
              <a:rect l="l" t="t" r="r" b="b"/>
              <a:pathLst>
                <a:path w="122" h="214" extrusionOk="0">
                  <a:moveTo>
                    <a:pt x="5" y="1"/>
                  </a:moveTo>
                  <a:cubicBezTo>
                    <a:pt x="0" y="1"/>
                    <a:pt x="0" y="6"/>
                    <a:pt x="0" y="11"/>
                  </a:cubicBezTo>
                  <a:lnTo>
                    <a:pt x="0" y="204"/>
                  </a:lnTo>
                  <a:cubicBezTo>
                    <a:pt x="0" y="209"/>
                    <a:pt x="0" y="214"/>
                    <a:pt x="5" y="214"/>
                  </a:cubicBezTo>
                  <a:lnTo>
                    <a:pt x="116" y="214"/>
                  </a:lnTo>
                  <a:cubicBezTo>
                    <a:pt x="121" y="214"/>
                    <a:pt x="121" y="209"/>
                    <a:pt x="121" y="204"/>
                  </a:cubicBezTo>
                  <a:lnTo>
                    <a:pt x="121" y="11"/>
                  </a:lnTo>
                  <a:cubicBezTo>
                    <a:pt x="121" y="6"/>
                    <a:pt x="121" y="1"/>
                    <a:pt x="116" y="1"/>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3"/>
            <p:cNvSpPr/>
            <p:nvPr/>
          </p:nvSpPr>
          <p:spPr>
            <a:xfrm>
              <a:off x="4335990" y="4094345"/>
              <a:ext cx="25840" cy="42528"/>
            </a:xfrm>
            <a:custGeom>
              <a:avLst/>
              <a:gdLst/>
              <a:ahLst/>
              <a:cxnLst/>
              <a:rect l="l" t="t" r="r" b="b"/>
              <a:pathLst>
                <a:path w="127" h="209" extrusionOk="0">
                  <a:moveTo>
                    <a:pt x="11" y="0"/>
                  </a:moveTo>
                  <a:cubicBezTo>
                    <a:pt x="6" y="0"/>
                    <a:pt x="1" y="5"/>
                    <a:pt x="1" y="5"/>
                  </a:cubicBezTo>
                  <a:lnTo>
                    <a:pt x="1" y="203"/>
                  </a:lnTo>
                  <a:cubicBezTo>
                    <a:pt x="1" y="208"/>
                    <a:pt x="6" y="208"/>
                    <a:pt x="11" y="208"/>
                  </a:cubicBezTo>
                  <a:lnTo>
                    <a:pt x="122" y="208"/>
                  </a:lnTo>
                  <a:cubicBezTo>
                    <a:pt x="122" y="208"/>
                    <a:pt x="127" y="208"/>
                    <a:pt x="127" y="203"/>
                  </a:cubicBezTo>
                  <a:lnTo>
                    <a:pt x="127" y="5"/>
                  </a:lnTo>
                  <a:cubicBezTo>
                    <a:pt x="127" y="5"/>
                    <a:pt x="122" y="0"/>
                    <a:pt x="122" y="0"/>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3"/>
            <p:cNvSpPr/>
            <p:nvPr/>
          </p:nvSpPr>
          <p:spPr>
            <a:xfrm>
              <a:off x="4394182" y="4094345"/>
              <a:ext cx="24823" cy="42528"/>
            </a:xfrm>
            <a:custGeom>
              <a:avLst/>
              <a:gdLst/>
              <a:ahLst/>
              <a:cxnLst/>
              <a:rect l="l" t="t" r="r" b="b"/>
              <a:pathLst>
                <a:path w="122" h="209" extrusionOk="0">
                  <a:moveTo>
                    <a:pt x="5" y="0"/>
                  </a:moveTo>
                  <a:cubicBezTo>
                    <a:pt x="0" y="0"/>
                    <a:pt x="0" y="5"/>
                    <a:pt x="0" y="5"/>
                  </a:cubicBezTo>
                  <a:lnTo>
                    <a:pt x="0" y="203"/>
                  </a:lnTo>
                  <a:cubicBezTo>
                    <a:pt x="0" y="208"/>
                    <a:pt x="0" y="208"/>
                    <a:pt x="5" y="208"/>
                  </a:cubicBezTo>
                  <a:lnTo>
                    <a:pt x="116" y="208"/>
                  </a:lnTo>
                  <a:cubicBezTo>
                    <a:pt x="121" y="208"/>
                    <a:pt x="121" y="208"/>
                    <a:pt x="121" y="203"/>
                  </a:cubicBezTo>
                  <a:lnTo>
                    <a:pt x="121" y="5"/>
                  </a:lnTo>
                  <a:cubicBezTo>
                    <a:pt x="121" y="5"/>
                    <a:pt x="121" y="0"/>
                    <a:pt x="116" y="0"/>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3"/>
            <p:cNvSpPr/>
            <p:nvPr/>
          </p:nvSpPr>
          <p:spPr>
            <a:xfrm>
              <a:off x="4335990" y="4171059"/>
              <a:ext cx="25840" cy="42528"/>
            </a:xfrm>
            <a:custGeom>
              <a:avLst/>
              <a:gdLst/>
              <a:ahLst/>
              <a:cxnLst/>
              <a:rect l="l" t="t" r="r" b="b"/>
              <a:pathLst>
                <a:path w="127" h="209" extrusionOk="0">
                  <a:moveTo>
                    <a:pt x="11" y="0"/>
                  </a:moveTo>
                  <a:cubicBezTo>
                    <a:pt x="6" y="0"/>
                    <a:pt x="1" y="5"/>
                    <a:pt x="1" y="5"/>
                  </a:cubicBezTo>
                  <a:lnTo>
                    <a:pt x="1" y="204"/>
                  </a:lnTo>
                  <a:cubicBezTo>
                    <a:pt x="1" y="208"/>
                    <a:pt x="6" y="208"/>
                    <a:pt x="11" y="208"/>
                  </a:cubicBezTo>
                  <a:lnTo>
                    <a:pt x="122" y="208"/>
                  </a:lnTo>
                  <a:cubicBezTo>
                    <a:pt x="122" y="208"/>
                    <a:pt x="127" y="208"/>
                    <a:pt x="127" y="204"/>
                  </a:cubicBezTo>
                  <a:lnTo>
                    <a:pt x="127" y="5"/>
                  </a:lnTo>
                  <a:cubicBezTo>
                    <a:pt x="127" y="5"/>
                    <a:pt x="122" y="0"/>
                    <a:pt x="122" y="0"/>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3"/>
            <p:cNvSpPr/>
            <p:nvPr/>
          </p:nvSpPr>
          <p:spPr>
            <a:xfrm>
              <a:off x="4394182" y="4171059"/>
              <a:ext cx="24823" cy="42528"/>
            </a:xfrm>
            <a:custGeom>
              <a:avLst/>
              <a:gdLst/>
              <a:ahLst/>
              <a:cxnLst/>
              <a:rect l="l" t="t" r="r" b="b"/>
              <a:pathLst>
                <a:path w="122" h="209" extrusionOk="0">
                  <a:moveTo>
                    <a:pt x="5" y="0"/>
                  </a:moveTo>
                  <a:cubicBezTo>
                    <a:pt x="0" y="0"/>
                    <a:pt x="0" y="5"/>
                    <a:pt x="0" y="5"/>
                  </a:cubicBezTo>
                  <a:lnTo>
                    <a:pt x="0" y="204"/>
                  </a:lnTo>
                  <a:cubicBezTo>
                    <a:pt x="0" y="208"/>
                    <a:pt x="0" y="208"/>
                    <a:pt x="5" y="208"/>
                  </a:cubicBezTo>
                  <a:lnTo>
                    <a:pt x="116" y="208"/>
                  </a:lnTo>
                  <a:cubicBezTo>
                    <a:pt x="121" y="208"/>
                    <a:pt x="121" y="208"/>
                    <a:pt x="121" y="204"/>
                  </a:cubicBezTo>
                  <a:lnTo>
                    <a:pt x="121" y="5"/>
                  </a:lnTo>
                  <a:cubicBezTo>
                    <a:pt x="121" y="5"/>
                    <a:pt x="121" y="0"/>
                    <a:pt x="116" y="0"/>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3"/>
            <p:cNvSpPr/>
            <p:nvPr/>
          </p:nvSpPr>
          <p:spPr>
            <a:xfrm>
              <a:off x="4335990" y="4247773"/>
              <a:ext cx="25840" cy="42528"/>
            </a:xfrm>
            <a:custGeom>
              <a:avLst/>
              <a:gdLst/>
              <a:ahLst/>
              <a:cxnLst/>
              <a:rect l="l" t="t" r="r" b="b"/>
              <a:pathLst>
                <a:path w="127" h="209" extrusionOk="0">
                  <a:moveTo>
                    <a:pt x="11" y="1"/>
                  </a:moveTo>
                  <a:cubicBezTo>
                    <a:pt x="6" y="1"/>
                    <a:pt x="1" y="6"/>
                    <a:pt x="1" y="6"/>
                  </a:cubicBezTo>
                  <a:lnTo>
                    <a:pt x="1" y="204"/>
                  </a:lnTo>
                  <a:cubicBezTo>
                    <a:pt x="1" y="209"/>
                    <a:pt x="6" y="209"/>
                    <a:pt x="11" y="209"/>
                  </a:cubicBezTo>
                  <a:lnTo>
                    <a:pt x="122" y="209"/>
                  </a:lnTo>
                  <a:cubicBezTo>
                    <a:pt x="122" y="209"/>
                    <a:pt x="127" y="209"/>
                    <a:pt x="127" y="204"/>
                  </a:cubicBezTo>
                  <a:lnTo>
                    <a:pt x="127" y="6"/>
                  </a:lnTo>
                  <a:cubicBezTo>
                    <a:pt x="127" y="6"/>
                    <a:pt x="122" y="1"/>
                    <a:pt x="122" y="1"/>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3"/>
            <p:cNvSpPr/>
            <p:nvPr/>
          </p:nvSpPr>
          <p:spPr>
            <a:xfrm>
              <a:off x="4394182" y="4247773"/>
              <a:ext cx="24823" cy="42528"/>
            </a:xfrm>
            <a:custGeom>
              <a:avLst/>
              <a:gdLst/>
              <a:ahLst/>
              <a:cxnLst/>
              <a:rect l="l" t="t" r="r" b="b"/>
              <a:pathLst>
                <a:path w="122" h="209" extrusionOk="0">
                  <a:moveTo>
                    <a:pt x="5" y="1"/>
                  </a:moveTo>
                  <a:cubicBezTo>
                    <a:pt x="0" y="1"/>
                    <a:pt x="0" y="6"/>
                    <a:pt x="0" y="6"/>
                  </a:cubicBezTo>
                  <a:lnTo>
                    <a:pt x="0" y="204"/>
                  </a:lnTo>
                  <a:cubicBezTo>
                    <a:pt x="0" y="209"/>
                    <a:pt x="0" y="209"/>
                    <a:pt x="5" y="209"/>
                  </a:cubicBezTo>
                  <a:lnTo>
                    <a:pt x="116" y="209"/>
                  </a:lnTo>
                  <a:cubicBezTo>
                    <a:pt x="121" y="209"/>
                    <a:pt x="121" y="209"/>
                    <a:pt x="121" y="204"/>
                  </a:cubicBezTo>
                  <a:lnTo>
                    <a:pt x="121" y="6"/>
                  </a:lnTo>
                  <a:cubicBezTo>
                    <a:pt x="121" y="6"/>
                    <a:pt x="121" y="1"/>
                    <a:pt x="116" y="1"/>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3"/>
            <p:cNvSpPr/>
            <p:nvPr/>
          </p:nvSpPr>
          <p:spPr>
            <a:xfrm>
              <a:off x="4335990" y="4324487"/>
              <a:ext cx="25840" cy="42528"/>
            </a:xfrm>
            <a:custGeom>
              <a:avLst/>
              <a:gdLst/>
              <a:ahLst/>
              <a:cxnLst/>
              <a:rect l="l" t="t" r="r" b="b"/>
              <a:pathLst>
                <a:path w="127" h="209" extrusionOk="0">
                  <a:moveTo>
                    <a:pt x="11" y="1"/>
                  </a:moveTo>
                  <a:cubicBezTo>
                    <a:pt x="6" y="1"/>
                    <a:pt x="1" y="1"/>
                    <a:pt x="1" y="6"/>
                  </a:cubicBezTo>
                  <a:lnTo>
                    <a:pt x="1" y="204"/>
                  </a:lnTo>
                  <a:cubicBezTo>
                    <a:pt x="1" y="209"/>
                    <a:pt x="6" y="209"/>
                    <a:pt x="11" y="209"/>
                  </a:cubicBezTo>
                  <a:lnTo>
                    <a:pt x="122" y="209"/>
                  </a:lnTo>
                  <a:cubicBezTo>
                    <a:pt x="122" y="209"/>
                    <a:pt x="127" y="209"/>
                    <a:pt x="127" y="204"/>
                  </a:cubicBezTo>
                  <a:lnTo>
                    <a:pt x="127" y="6"/>
                  </a:lnTo>
                  <a:cubicBezTo>
                    <a:pt x="127" y="1"/>
                    <a:pt x="122" y="1"/>
                    <a:pt x="122" y="1"/>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3"/>
            <p:cNvSpPr/>
            <p:nvPr/>
          </p:nvSpPr>
          <p:spPr>
            <a:xfrm>
              <a:off x="4394182" y="4324487"/>
              <a:ext cx="24823" cy="42528"/>
            </a:xfrm>
            <a:custGeom>
              <a:avLst/>
              <a:gdLst/>
              <a:ahLst/>
              <a:cxnLst/>
              <a:rect l="l" t="t" r="r" b="b"/>
              <a:pathLst>
                <a:path w="122" h="209" extrusionOk="0">
                  <a:moveTo>
                    <a:pt x="5" y="1"/>
                  </a:moveTo>
                  <a:cubicBezTo>
                    <a:pt x="0" y="1"/>
                    <a:pt x="0" y="1"/>
                    <a:pt x="0" y="6"/>
                  </a:cubicBezTo>
                  <a:lnTo>
                    <a:pt x="0" y="204"/>
                  </a:lnTo>
                  <a:cubicBezTo>
                    <a:pt x="0" y="209"/>
                    <a:pt x="0" y="209"/>
                    <a:pt x="5" y="209"/>
                  </a:cubicBezTo>
                  <a:lnTo>
                    <a:pt x="116" y="209"/>
                  </a:lnTo>
                  <a:cubicBezTo>
                    <a:pt x="121" y="209"/>
                    <a:pt x="121" y="209"/>
                    <a:pt x="121" y="204"/>
                  </a:cubicBezTo>
                  <a:lnTo>
                    <a:pt x="121" y="6"/>
                  </a:lnTo>
                  <a:cubicBezTo>
                    <a:pt x="121" y="1"/>
                    <a:pt x="121" y="1"/>
                    <a:pt x="116" y="1"/>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3"/>
            <p:cNvSpPr/>
            <p:nvPr/>
          </p:nvSpPr>
          <p:spPr>
            <a:xfrm>
              <a:off x="4335990" y="4401405"/>
              <a:ext cx="25840" cy="42528"/>
            </a:xfrm>
            <a:custGeom>
              <a:avLst/>
              <a:gdLst/>
              <a:ahLst/>
              <a:cxnLst/>
              <a:rect l="l" t="t" r="r" b="b"/>
              <a:pathLst>
                <a:path w="127" h="209" extrusionOk="0">
                  <a:moveTo>
                    <a:pt x="11" y="0"/>
                  </a:moveTo>
                  <a:cubicBezTo>
                    <a:pt x="6" y="0"/>
                    <a:pt x="1" y="0"/>
                    <a:pt x="1" y="5"/>
                  </a:cubicBezTo>
                  <a:lnTo>
                    <a:pt x="1" y="203"/>
                  </a:lnTo>
                  <a:cubicBezTo>
                    <a:pt x="1" y="203"/>
                    <a:pt x="6" y="208"/>
                    <a:pt x="11" y="208"/>
                  </a:cubicBezTo>
                  <a:lnTo>
                    <a:pt x="122" y="208"/>
                  </a:lnTo>
                  <a:cubicBezTo>
                    <a:pt x="122" y="208"/>
                    <a:pt x="127" y="203"/>
                    <a:pt x="127" y="203"/>
                  </a:cubicBezTo>
                  <a:lnTo>
                    <a:pt x="127" y="5"/>
                  </a:lnTo>
                  <a:cubicBezTo>
                    <a:pt x="127" y="0"/>
                    <a:pt x="122" y="0"/>
                    <a:pt x="122" y="0"/>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3"/>
            <p:cNvSpPr/>
            <p:nvPr/>
          </p:nvSpPr>
          <p:spPr>
            <a:xfrm>
              <a:off x="4394182" y="4401405"/>
              <a:ext cx="24823" cy="42528"/>
            </a:xfrm>
            <a:custGeom>
              <a:avLst/>
              <a:gdLst/>
              <a:ahLst/>
              <a:cxnLst/>
              <a:rect l="l" t="t" r="r" b="b"/>
              <a:pathLst>
                <a:path w="122" h="209" extrusionOk="0">
                  <a:moveTo>
                    <a:pt x="5" y="0"/>
                  </a:moveTo>
                  <a:cubicBezTo>
                    <a:pt x="0" y="0"/>
                    <a:pt x="0" y="0"/>
                    <a:pt x="0" y="5"/>
                  </a:cubicBezTo>
                  <a:lnTo>
                    <a:pt x="0" y="203"/>
                  </a:lnTo>
                  <a:cubicBezTo>
                    <a:pt x="0" y="203"/>
                    <a:pt x="0" y="208"/>
                    <a:pt x="5" y="208"/>
                  </a:cubicBezTo>
                  <a:lnTo>
                    <a:pt x="116" y="208"/>
                  </a:lnTo>
                  <a:cubicBezTo>
                    <a:pt x="121" y="208"/>
                    <a:pt x="121" y="203"/>
                    <a:pt x="121" y="203"/>
                  </a:cubicBezTo>
                  <a:lnTo>
                    <a:pt x="121" y="5"/>
                  </a:lnTo>
                  <a:cubicBezTo>
                    <a:pt x="121" y="0"/>
                    <a:pt x="121" y="0"/>
                    <a:pt x="116" y="0"/>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7" name="Google Shape;667;p13"/>
          <p:cNvGrpSpPr/>
          <p:nvPr/>
        </p:nvGrpSpPr>
        <p:grpSpPr>
          <a:xfrm flipH="1">
            <a:off x="5673713" y="5407925"/>
            <a:ext cx="697383" cy="702580"/>
            <a:chOff x="4392475" y="4247738"/>
            <a:chExt cx="332425" cy="334902"/>
          </a:xfrm>
        </p:grpSpPr>
        <p:sp>
          <p:nvSpPr>
            <p:cNvPr id="668" name="Google Shape;668;p13"/>
            <p:cNvSpPr/>
            <p:nvPr/>
          </p:nvSpPr>
          <p:spPr>
            <a:xfrm>
              <a:off x="4564675" y="4247738"/>
              <a:ext cx="160225" cy="252175"/>
            </a:xfrm>
            <a:custGeom>
              <a:avLst/>
              <a:gdLst/>
              <a:ahLst/>
              <a:cxnLst/>
              <a:rect l="l" t="t" r="r" b="b"/>
              <a:pathLst>
                <a:path w="1164" h="1832" extrusionOk="0">
                  <a:moveTo>
                    <a:pt x="591" y="1"/>
                  </a:moveTo>
                  <a:cubicBezTo>
                    <a:pt x="237" y="1"/>
                    <a:pt x="22" y="361"/>
                    <a:pt x="90" y="683"/>
                  </a:cubicBezTo>
                  <a:cubicBezTo>
                    <a:pt x="138" y="896"/>
                    <a:pt x="124" y="1123"/>
                    <a:pt x="51" y="1331"/>
                  </a:cubicBezTo>
                  <a:cubicBezTo>
                    <a:pt x="32" y="1397"/>
                    <a:pt x="0" y="1831"/>
                    <a:pt x="537" y="1831"/>
                  </a:cubicBezTo>
                  <a:cubicBezTo>
                    <a:pt x="556" y="1831"/>
                    <a:pt x="577" y="1831"/>
                    <a:pt x="598" y="1829"/>
                  </a:cubicBezTo>
                  <a:cubicBezTo>
                    <a:pt x="598" y="1829"/>
                    <a:pt x="614" y="1831"/>
                    <a:pt x="641" y="1831"/>
                  </a:cubicBezTo>
                  <a:cubicBezTo>
                    <a:pt x="770" y="1831"/>
                    <a:pt x="1143" y="1791"/>
                    <a:pt x="1135" y="1331"/>
                  </a:cubicBezTo>
                  <a:cubicBezTo>
                    <a:pt x="1125" y="775"/>
                    <a:pt x="1110" y="683"/>
                    <a:pt x="1135" y="494"/>
                  </a:cubicBezTo>
                  <a:cubicBezTo>
                    <a:pt x="1164" y="301"/>
                    <a:pt x="956" y="6"/>
                    <a:pt x="598" y="1"/>
                  </a:cubicBezTo>
                  <a:cubicBezTo>
                    <a:pt x="595" y="1"/>
                    <a:pt x="593" y="1"/>
                    <a:pt x="591"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3"/>
            <p:cNvSpPr/>
            <p:nvPr/>
          </p:nvSpPr>
          <p:spPr>
            <a:xfrm>
              <a:off x="4644237" y="4315186"/>
              <a:ext cx="4818" cy="267454"/>
            </a:xfrm>
            <a:custGeom>
              <a:avLst/>
              <a:gdLst/>
              <a:ahLst/>
              <a:cxnLst/>
              <a:rect l="l" t="t" r="r" b="b"/>
              <a:pathLst>
                <a:path w="35" h="1943" extrusionOk="0">
                  <a:moveTo>
                    <a:pt x="17" y="1"/>
                  </a:moveTo>
                  <a:cubicBezTo>
                    <a:pt x="9" y="1"/>
                    <a:pt x="0" y="7"/>
                    <a:pt x="0" y="19"/>
                  </a:cubicBezTo>
                  <a:lnTo>
                    <a:pt x="0" y="1925"/>
                  </a:lnTo>
                  <a:cubicBezTo>
                    <a:pt x="0" y="1937"/>
                    <a:pt x="9" y="1943"/>
                    <a:pt x="17" y="1943"/>
                  </a:cubicBezTo>
                  <a:cubicBezTo>
                    <a:pt x="26" y="1943"/>
                    <a:pt x="34" y="1937"/>
                    <a:pt x="34" y="1925"/>
                  </a:cubicBezTo>
                  <a:lnTo>
                    <a:pt x="34" y="19"/>
                  </a:lnTo>
                  <a:cubicBezTo>
                    <a:pt x="34" y="7"/>
                    <a:pt x="26" y="1"/>
                    <a:pt x="17" y="1"/>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3"/>
            <p:cNvSpPr/>
            <p:nvPr/>
          </p:nvSpPr>
          <p:spPr>
            <a:xfrm>
              <a:off x="4609962" y="4366667"/>
              <a:ext cx="40056" cy="38129"/>
            </a:xfrm>
            <a:custGeom>
              <a:avLst/>
              <a:gdLst/>
              <a:ahLst/>
              <a:cxnLst/>
              <a:rect l="l" t="t" r="r" b="b"/>
              <a:pathLst>
                <a:path w="291" h="277" extrusionOk="0">
                  <a:moveTo>
                    <a:pt x="28" y="0"/>
                  </a:moveTo>
                  <a:cubicBezTo>
                    <a:pt x="14" y="0"/>
                    <a:pt x="0" y="16"/>
                    <a:pt x="12" y="32"/>
                  </a:cubicBezTo>
                  <a:lnTo>
                    <a:pt x="254" y="274"/>
                  </a:lnTo>
                  <a:cubicBezTo>
                    <a:pt x="257" y="275"/>
                    <a:pt x="260" y="276"/>
                    <a:pt x="263" y="276"/>
                  </a:cubicBezTo>
                  <a:cubicBezTo>
                    <a:pt x="276" y="276"/>
                    <a:pt x="290" y="260"/>
                    <a:pt x="278" y="245"/>
                  </a:cubicBezTo>
                  <a:lnTo>
                    <a:pt x="36" y="3"/>
                  </a:lnTo>
                  <a:cubicBezTo>
                    <a:pt x="34" y="1"/>
                    <a:pt x="31" y="0"/>
                    <a:pt x="28"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3"/>
            <p:cNvSpPr/>
            <p:nvPr/>
          </p:nvSpPr>
          <p:spPr>
            <a:xfrm>
              <a:off x="4643273" y="4404934"/>
              <a:ext cx="43222" cy="41157"/>
            </a:xfrm>
            <a:custGeom>
              <a:avLst/>
              <a:gdLst/>
              <a:ahLst/>
              <a:cxnLst/>
              <a:rect l="l" t="t" r="r" b="b"/>
              <a:pathLst>
                <a:path w="314" h="299" extrusionOk="0">
                  <a:moveTo>
                    <a:pt x="286" y="1"/>
                  </a:moveTo>
                  <a:cubicBezTo>
                    <a:pt x="282" y="1"/>
                    <a:pt x="277" y="2"/>
                    <a:pt x="273" y="5"/>
                  </a:cubicBezTo>
                  <a:lnTo>
                    <a:pt x="12" y="267"/>
                  </a:lnTo>
                  <a:cubicBezTo>
                    <a:pt x="0" y="282"/>
                    <a:pt x="14" y="298"/>
                    <a:pt x="28" y="298"/>
                  </a:cubicBezTo>
                  <a:cubicBezTo>
                    <a:pt x="31" y="298"/>
                    <a:pt x="34" y="297"/>
                    <a:pt x="36" y="296"/>
                  </a:cubicBezTo>
                  <a:lnTo>
                    <a:pt x="302" y="30"/>
                  </a:lnTo>
                  <a:cubicBezTo>
                    <a:pt x="314" y="18"/>
                    <a:pt x="301" y="1"/>
                    <a:pt x="286" y="1"/>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3"/>
            <p:cNvSpPr/>
            <p:nvPr/>
          </p:nvSpPr>
          <p:spPr>
            <a:xfrm>
              <a:off x="4392475" y="4353728"/>
              <a:ext cx="191884" cy="164216"/>
            </a:xfrm>
            <a:custGeom>
              <a:avLst/>
              <a:gdLst/>
              <a:ahLst/>
              <a:cxnLst/>
              <a:rect l="l" t="t" r="r" b="b"/>
              <a:pathLst>
                <a:path w="1394" h="1193" extrusionOk="0">
                  <a:moveTo>
                    <a:pt x="596" y="0"/>
                  </a:moveTo>
                  <a:cubicBezTo>
                    <a:pt x="267" y="0"/>
                    <a:pt x="1" y="266"/>
                    <a:pt x="1" y="595"/>
                  </a:cubicBezTo>
                  <a:cubicBezTo>
                    <a:pt x="1" y="955"/>
                    <a:pt x="295" y="1193"/>
                    <a:pt x="600" y="1193"/>
                  </a:cubicBezTo>
                  <a:cubicBezTo>
                    <a:pt x="747" y="1193"/>
                    <a:pt x="896" y="1138"/>
                    <a:pt x="1017" y="1016"/>
                  </a:cubicBezTo>
                  <a:cubicBezTo>
                    <a:pt x="1394" y="643"/>
                    <a:pt x="1128" y="0"/>
                    <a:pt x="596" y="0"/>
                  </a:cubicBezTo>
                  <a:close/>
                </a:path>
              </a:pathLst>
            </a:custGeom>
            <a:solidFill>
              <a:srgbClr val="425A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3"/>
            <p:cNvSpPr/>
            <p:nvPr/>
          </p:nvSpPr>
          <p:spPr>
            <a:xfrm>
              <a:off x="4471761" y="4397088"/>
              <a:ext cx="5506" cy="185552"/>
            </a:xfrm>
            <a:custGeom>
              <a:avLst/>
              <a:gdLst/>
              <a:ahLst/>
              <a:cxnLst/>
              <a:rect l="l" t="t" r="r" b="b"/>
              <a:pathLst>
                <a:path w="40" h="1348" extrusionOk="0">
                  <a:moveTo>
                    <a:pt x="20" y="1"/>
                  </a:moveTo>
                  <a:cubicBezTo>
                    <a:pt x="10" y="1"/>
                    <a:pt x="0" y="7"/>
                    <a:pt x="0" y="19"/>
                  </a:cubicBezTo>
                  <a:lnTo>
                    <a:pt x="0" y="1330"/>
                  </a:lnTo>
                  <a:cubicBezTo>
                    <a:pt x="0" y="1342"/>
                    <a:pt x="10" y="1348"/>
                    <a:pt x="20" y="1348"/>
                  </a:cubicBezTo>
                  <a:cubicBezTo>
                    <a:pt x="29" y="1348"/>
                    <a:pt x="39" y="1342"/>
                    <a:pt x="39" y="1330"/>
                  </a:cubicBezTo>
                  <a:lnTo>
                    <a:pt x="39" y="19"/>
                  </a:lnTo>
                  <a:cubicBezTo>
                    <a:pt x="39" y="7"/>
                    <a:pt x="29" y="1"/>
                    <a:pt x="20" y="1"/>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3"/>
            <p:cNvSpPr/>
            <p:nvPr/>
          </p:nvSpPr>
          <p:spPr>
            <a:xfrm>
              <a:off x="4447673" y="4432327"/>
              <a:ext cx="29870" cy="27943"/>
            </a:xfrm>
            <a:custGeom>
              <a:avLst/>
              <a:gdLst/>
              <a:ahLst/>
              <a:cxnLst/>
              <a:rect l="l" t="t" r="r" b="b"/>
              <a:pathLst>
                <a:path w="217" h="203" extrusionOk="0">
                  <a:moveTo>
                    <a:pt x="29" y="0"/>
                  </a:moveTo>
                  <a:cubicBezTo>
                    <a:pt x="15" y="0"/>
                    <a:pt x="1" y="18"/>
                    <a:pt x="16" y="34"/>
                  </a:cubicBezTo>
                  <a:lnTo>
                    <a:pt x="180" y="198"/>
                  </a:lnTo>
                  <a:cubicBezTo>
                    <a:pt x="185" y="201"/>
                    <a:pt x="189" y="203"/>
                    <a:pt x="193" y="203"/>
                  </a:cubicBezTo>
                  <a:cubicBezTo>
                    <a:pt x="207" y="203"/>
                    <a:pt x="217" y="185"/>
                    <a:pt x="209" y="174"/>
                  </a:cubicBezTo>
                  <a:lnTo>
                    <a:pt x="40" y="5"/>
                  </a:lnTo>
                  <a:cubicBezTo>
                    <a:pt x="37" y="2"/>
                    <a:pt x="33" y="0"/>
                    <a:pt x="29"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3"/>
            <p:cNvSpPr/>
            <p:nvPr/>
          </p:nvSpPr>
          <p:spPr>
            <a:xfrm>
              <a:off x="4471348" y="4458893"/>
              <a:ext cx="31935" cy="30008"/>
            </a:xfrm>
            <a:custGeom>
              <a:avLst/>
              <a:gdLst/>
              <a:ahLst/>
              <a:cxnLst/>
              <a:rect l="l" t="t" r="r" b="b"/>
              <a:pathLst>
                <a:path w="232" h="218" extrusionOk="0">
                  <a:moveTo>
                    <a:pt x="203" y="1"/>
                  </a:moveTo>
                  <a:cubicBezTo>
                    <a:pt x="199" y="1"/>
                    <a:pt x="195" y="2"/>
                    <a:pt x="192" y="5"/>
                  </a:cubicBezTo>
                  <a:lnTo>
                    <a:pt x="8" y="189"/>
                  </a:lnTo>
                  <a:cubicBezTo>
                    <a:pt x="1" y="200"/>
                    <a:pt x="11" y="218"/>
                    <a:pt x="25" y="218"/>
                  </a:cubicBezTo>
                  <a:cubicBezTo>
                    <a:pt x="29" y="218"/>
                    <a:pt x="33" y="216"/>
                    <a:pt x="37" y="213"/>
                  </a:cubicBezTo>
                  <a:lnTo>
                    <a:pt x="216" y="34"/>
                  </a:lnTo>
                  <a:cubicBezTo>
                    <a:pt x="232" y="19"/>
                    <a:pt x="217" y="1"/>
                    <a:pt x="203" y="1"/>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3"/>
            <p:cNvSpPr/>
            <p:nvPr/>
          </p:nvSpPr>
          <p:spPr>
            <a:xfrm>
              <a:off x="4507137" y="4354967"/>
              <a:ext cx="137925" cy="166006"/>
            </a:xfrm>
            <a:custGeom>
              <a:avLst/>
              <a:gdLst/>
              <a:ahLst/>
              <a:cxnLst/>
              <a:rect l="l" t="t" r="r" b="b"/>
              <a:pathLst>
                <a:path w="1002" h="1206" extrusionOk="0">
                  <a:moveTo>
                    <a:pt x="494" y="1"/>
                  </a:moveTo>
                  <a:cubicBezTo>
                    <a:pt x="441" y="1"/>
                    <a:pt x="389" y="30"/>
                    <a:pt x="367" y="88"/>
                  </a:cubicBezTo>
                  <a:lnTo>
                    <a:pt x="10" y="1007"/>
                  </a:lnTo>
                  <a:cubicBezTo>
                    <a:pt x="10" y="1007"/>
                    <a:pt x="10" y="1007"/>
                    <a:pt x="10" y="1007"/>
                  </a:cubicBezTo>
                  <a:lnTo>
                    <a:pt x="10" y="1007"/>
                  </a:lnTo>
                  <a:cubicBezTo>
                    <a:pt x="3" y="1023"/>
                    <a:pt x="1" y="1039"/>
                    <a:pt x="1" y="1055"/>
                  </a:cubicBezTo>
                  <a:lnTo>
                    <a:pt x="1" y="1055"/>
                  </a:lnTo>
                  <a:cubicBezTo>
                    <a:pt x="0" y="1130"/>
                    <a:pt x="59" y="1195"/>
                    <a:pt x="135" y="1195"/>
                  </a:cubicBezTo>
                  <a:lnTo>
                    <a:pt x="832" y="1205"/>
                  </a:lnTo>
                  <a:cubicBezTo>
                    <a:pt x="933" y="1205"/>
                    <a:pt x="1001" y="1104"/>
                    <a:pt x="962" y="1012"/>
                  </a:cubicBezTo>
                  <a:lnTo>
                    <a:pt x="624" y="88"/>
                  </a:lnTo>
                  <a:cubicBezTo>
                    <a:pt x="600" y="30"/>
                    <a:pt x="546" y="1"/>
                    <a:pt x="494" y="1"/>
                  </a:cubicBezTo>
                  <a:close/>
                </a:path>
              </a:pathLst>
            </a:custGeom>
            <a:solidFill>
              <a:srgbClr val="D074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3"/>
            <p:cNvSpPr/>
            <p:nvPr/>
          </p:nvSpPr>
          <p:spPr>
            <a:xfrm>
              <a:off x="4538384" y="4379744"/>
              <a:ext cx="70064" cy="202483"/>
            </a:xfrm>
            <a:custGeom>
              <a:avLst/>
              <a:gdLst/>
              <a:ahLst/>
              <a:cxnLst/>
              <a:rect l="l" t="t" r="r" b="b"/>
              <a:pathLst>
                <a:path w="509" h="1471" extrusionOk="0">
                  <a:moveTo>
                    <a:pt x="259" y="1"/>
                  </a:moveTo>
                  <a:cubicBezTo>
                    <a:pt x="250" y="1"/>
                    <a:pt x="242" y="7"/>
                    <a:pt x="242" y="19"/>
                  </a:cubicBezTo>
                  <a:lnTo>
                    <a:pt x="242" y="793"/>
                  </a:lnTo>
                  <a:lnTo>
                    <a:pt x="29" y="575"/>
                  </a:lnTo>
                  <a:cubicBezTo>
                    <a:pt x="24" y="573"/>
                    <a:pt x="20" y="572"/>
                    <a:pt x="15" y="572"/>
                  </a:cubicBezTo>
                  <a:cubicBezTo>
                    <a:pt x="11" y="572"/>
                    <a:pt x="7" y="573"/>
                    <a:pt x="5" y="575"/>
                  </a:cubicBezTo>
                  <a:cubicBezTo>
                    <a:pt x="0" y="580"/>
                    <a:pt x="0" y="580"/>
                    <a:pt x="0" y="585"/>
                  </a:cubicBezTo>
                  <a:cubicBezTo>
                    <a:pt x="0" y="590"/>
                    <a:pt x="0" y="595"/>
                    <a:pt x="5" y="600"/>
                  </a:cubicBezTo>
                  <a:lnTo>
                    <a:pt x="242" y="832"/>
                  </a:lnTo>
                  <a:lnTo>
                    <a:pt x="242" y="1456"/>
                  </a:lnTo>
                  <a:cubicBezTo>
                    <a:pt x="242" y="1465"/>
                    <a:pt x="249" y="1470"/>
                    <a:pt x="257" y="1470"/>
                  </a:cubicBezTo>
                  <a:cubicBezTo>
                    <a:pt x="264" y="1470"/>
                    <a:pt x="271" y="1465"/>
                    <a:pt x="271" y="1456"/>
                  </a:cubicBezTo>
                  <a:lnTo>
                    <a:pt x="271" y="967"/>
                  </a:lnTo>
                  <a:lnTo>
                    <a:pt x="498" y="740"/>
                  </a:lnTo>
                  <a:cubicBezTo>
                    <a:pt x="503" y="735"/>
                    <a:pt x="508" y="730"/>
                    <a:pt x="508" y="725"/>
                  </a:cubicBezTo>
                  <a:cubicBezTo>
                    <a:pt x="503" y="720"/>
                    <a:pt x="498" y="716"/>
                    <a:pt x="494" y="716"/>
                  </a:cubicBezTo>
                  <a:cubicBezTo>
                    <a:pt x="489" y="716"/>
                    <a:pt x="484" y="716"/>
                    <a:pt x="479" y="720"/>
                  </a:cubicBezTo>
                  <a:lnTo>
                    <a:pt x="276" y="924"/>
                  </a:lnTo>
                  <a:lnTo>
                    <a:pt x="276" y="556"/>
                  </a:lnTo>
                  <a:lnTo>
                    <a:pt x="465" y="367"/>
                  </a:lnTo>
                  <a:cubicBezTo>
                    <a:pt x="476" y="356"/>
                    <a:pt x="464" y="339"/>
                    <a:pt x="451" y="339"/>
                  </a:cubicBezTo>
                  <a:cubicBezTo>
                    <a:pt x="447" y="339"/>
                    <a:pt x="443" y="340"/>
                    <a:pt x="440" y="343"/>
                  </a:cubicBezTo>
                  <a:lnTo>
                    <a:pt x="276" y="512"/>
                  </a:lnTo>
                  <a:lnTo>
                    <a:pt x="276" y="19"/>
                  </a:lnTo>
                  <a:cubicBezTo>
                    <a:pt x="276" y="7"/>
                    <a:pt x="267" y="1"/>
                    <a:pt x="259" y="1"/>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8" name="Google Shape;678;p13"/>
          <p:cNvGrpSpPr/>
          <p:nvPr/>
        </p:nvGrpSpPr>
        <p:grpSpPr>
          <a:xfrm>
            <a:off x="1757302" y="5480001"/>
            <a:ext cx="697399" cy="704332"/>
            <a:chOff x="1664401" y="4110000"/>
            <a:chExt cx="523049" cy="528249"/>
          </a:xfrm>
        </p:grpSpPr>
        <p:sp>
          <p:nvSpPr>
            <p:cNvPr id="679" name="Google Shape;679;p13"/>
            <p:cNvSpPr/>
            <p:nvPr/>
          </p:nvSpPr>
          <p:spPr>
            <a:xfrm>
              <a:off x="1935243" y="4110000"/>
              <a:ext cx="252207" cy="397811"/>
            </a:xfrm>
            <a:custGeom>
              <a:avLst/>
              <a:gdLst/>
              <a:ahLst/>
              <a:cxnLst/>
              <a:rect l="l" t="t" r="r" b="b"/>
              <a:pathLst>
                <a:path w="1164" h="1836" extrusionOk="0">
                  <a:moveTo>
                    <a:pt x="591" y="1"/>
                  </a:moveTo>
                  <a:cubicBezTo>
                    <a:pt x="237" y="1"/>
                    <a:pt x="28" y="365"/>
                    <a:pt x="95" y="683"/>
                  </a:cubicBezTo>
                  <a:cubicBezTo>
                    <a:pt x="138" y="900"/>
                    <a:pt x="124" y="1123"/>
                    <a:pt x="56" y="1331"/>
                  </a:cubicBezTo>
                  <a:cubicBezTo>
                    <a:pt x="33" y="1401"/>
                    <a:pt x="0" y="1835"/>
                    <a:pt x="545" y="1835"/>
                  </a:cubicBezTo>
                  <a:cubicBezTo>
                    <a:pt x="562" y="1835"/>
                    <a:pt x="580" y="1835"/>
                    <a:pt x="598" y="1834"/>
                  </a:cubicBezTo>
                  <a:cubicBezTo>
                    <a:pt x="598" y="1834"/>
                    <a:pt x="614" y="1835"/>
                    <a:pt x="641" y="1835"/>
                  </a:cubicBezTo>
                  <a:cubicBezTo>
                    <a:pt x="771" y="1835"/>
                    <a:pt x="1148" y="1796"/>
                    <a:pt x="1140" y="1331"/>
                  </a:cubicBezTo>
                  <a:cubicBezTo>
                    <a:pt x="1130" y="774"/>
                    <a:pt x="1116" y="687"/>
                    <a:pt x="1140" y="494"/>
                  </a:cubicBezTo>
                  <a:cubicBezTo>
                    <a:pt x="1164" y="300"/>
                    <a:pt x="961" y="5"/>
                    <a:pt x="598" y="1"/>
                  </a:cubicBezTo>
                  <a:cubicBezTo>
                    <a:pt x="596" y="1"/>
                    <a:pt x="593" y="1"/>
                    <a:pt x="591"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3"/>
            <p:cNvSpPr/>
            <p:nvPr/>
          </p:nvSpPr>
          <p:spPr>
            <a:xfrm>
              <a:off x="2007612" y="4217253"/>
              <a:ext cx="119387" cy="419911"/>
            </a:xfrm>
            <a:custGeom>
              <a:avLst/>
              <a:gdLst/>
              <a:ahLst/>
              <a:cxnLst/>
              <a:rect l="l" t="t" r="r" b="b"/>
              <a:pathLst>
                <a:path w="551" h="1938" extrusionOk="0">
                  <a:moveTo>
                    <a:pt x="265" y="0"/>
                  </a:moveTo>
                  <a:cubicBezTo>
                    <a:pt x="255" y="0"/>
                    <a:pt x="247" y="6"/>
                    <a:pt x="249" y="18"/>
                  </a:cubicBezTo>
                  <a:lnTo>
                    <a:pt x="249" y="584"/>
                  </a:lnTo>
                  <a:lnTo>
                    <a:pt x="37" y="376"/>
                  </a:lnTo>
                  <a:cubicBezTo>
                    <a:pt x="32" y="373"/>
                    <a:pt x="27" y="371"/>
                    <a:pt x="23" y="371"/>
                  </a:cubicBezTo>
                  <a:cubicBezTo>
                    <a:pt x="10" y="371"/>
                    <a:pt x="0" y="386"/>
                    <a:pt x="8" y="400"/>
                  </a:cubicBezTo>
                  <a:lnTo>
                    <a:pt x="245" y="637"/>
                  </a:lnTo>
                  <a:lnTo>
                    <a:pt x="245" y="1919"/>
                  </a:lnTo>
                  <a:cubicBezTo>
                    <a:pt x="247" y="1931"/>
                    <a:pt x="257" y="1937"/>
                    <a:pt x="266" y="1937"/>
                  </a:cubicBezTo>
                  <a:cubicBezTo>
                    <a:pt x="275" y="1937"/>
                    <a:pt x="283" y="1931"/>
                    <a:pt x="283" y="1919"/>
                  </a:cubicBezTo>
                  <a:lnTo>
                    <a:pt x="283" y="937"/>
                  </a:lnTo>
                  <a:lnTo>
                    <a:pt x="540" y="681"/>
                  </a:lnTo>
                  <a:cubicBezTo>
                    <a:pt x="551" y="666"/>
                    <a:pt x="539" y="652"/>
                    <a:pt x="527" y="652"/>
                  </a:cubicBezTo>
                  <a:cubicBezTo>
                    <a:pt x="523" y="652"/>
                    <a:pt x="519" y="653"/>
                    <a:pt x="515" y="657"/>
                  </a:cubicBezTo>
                  <a:cubicBezTo>
                    <a:pt x="438" y="734"/>
                    <a:pt x="361" y="807"/>
                    <a:pt x="283" y="884"/>
                  </a:cubicBezTo>
                  <a:lnTo>
                    <a:pt x="283" y="633"/>
                  </a:lnTo>
                  <a:lnTo>
                    <a:pt x="283" y="18"/>
                  </a:lnTo>
                  <a:cubicBezTo>
                    <a:pt x="283" y="6"/>
                    <a:pt x="274" y="0"/>
                    <a:pt x="265"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3"/>
            <p:cNvSpPr/>
            <p:nvPr/>
          </p:nvSpPr>
          <p:spPr>
            <a:xfrm>
              <a:off x="1664401" y="4276622"/>
              <a:ext cx="302041" cy="259140"/>
            </a:xfrm>
            <a:custGeom>
              <a:avLst/>
              <a:gdLst/>
              <a:ahLst/>
              <a:cxnLst/>
              <a:rect l="l" t="t" r="r" b="b"/>
              <a:pathLst>
                <a:path w="1394" h="1196" extrusionOk="0">
                  <a:moveTo>
                    <a:pt x="600" y="1"/>
                  </a:moveTo>
                  <a:cubicBezTo>
                    <a:pt x="271" y="1"/>
                    <a:pt x="0" y="267"/>
                    <a:pt x="0" y="600"/>
                  </a:cubicBezTo>
                  <a:cubicBezTo>
                    <a:pt x="0" y="958"/>
                    <a:pt x="296" y="1195"/>
                    <a:pt x="603" y="1195"/>
                  </a:cubicBezTo>
                  <a:cubicBezTo>
                    <a:pt x="750" y="1195"/>
                    <a:pt x="899" y="1141"/>
                    <a:pt x="1021" y="1021"/>
                  </a:cubicBezTo>
                  <a:cubicBezTo>
                    <a:pt x="1393" y="644"/>
                    <a:pt x="1127" y="1"/>
                    <a:pt x="600" y="1"/>
                  </a:cubicBezTo>
                  <a:close/>
                </a:path>
              </a:pathLst>
            </a:custGeom>
            <a:solidFill>
              <a:srgbClr val="D074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3"/>
            <p:cNvSpPr/>
            <p:nvPr/>
          </p:nvSpPr>
          <p:spPr>
            <a:xfrm>
              <a:off x="1751937" y="4346174"/>
              <a:ext cx="86019" cy="292075"/>
            </a:xfrm>
            <a:custGeom>
              <a:avLst/>
              <a:gdLst/>
              <a:ahLst/>
              <a:cxnLst/>
              <a:rect l="l" t="t" r="r" b="b"/>
              <a:pathLst>
                <a:path w="397" h="1348" extrusionOk="0">
                  <a:moveTo>
                    <a:pt x="194" y="0"/>
                  </a:moveTo>
                  <a:cubicBezTo>
                    <a:pt x="185" y="0"/>
                    <a:pt x="177" y="6"/>
                    <a:pt x="177" y="18"/>
                  </a:cubicBezTo>
                  <a:lnTo>
                    <a:pt x="177" y="400"/>
                  </a:lnTo>
                  <a:lnTo>
                    <a:pt x="41" y="260"/>
                  </a:lnTo>
                  <a:cubicBezTo>
                    <a:pt x="37" y="257"/>
                    <a:pt x="33" y="256"/>
                    <a:pt x="29" y="256"/>
                  </a:cubicBezTo>
                  <a:cubicBezTo>
                    <a:pt x="13" y="256"/>
                    <a:pt x="1" y="274"/>
                    <a:pt x="12" y="289"/>
                  </a:cubicBezTo>
                  <a:cubicBezTo>
                    <a:pt x="70" y="342"/>
                    <a:pt x="123" y="396"/>
                    <a:pt x="177" y="449"/>
                  </a:cubicBezTo>
                  <a:lnTo>
                    <a:pt x="177" y="1329"/>
                  </a:lnTo>
                  <a:cubicBezTo>
                    <a:pt x="177" y="1341"/>
                    <a:pt x="185" y="1347"/>
                    <a:pt x="194" y="1347"/>
                  </a:cubicBezTo>
                  <a:cubicBezTo>
                    <a:pt x="202" y="1347"/>
                    <a:pt x="211" y="1341"/>
                    <a:pt x="211" y="1329"/>
                  </a:cubicBezTo>
                  <a:lnTo>
                    <a:pt x="211" y="652"/>
                  </a:lnTo>
                  <a:lnTo>
                    <a:pt x="389" y="478"/>
                  </a:lnTo>
                  <a:cubicBezTo>
                    <a:pt x="397" y="463"/>
                    <a:pt x="388" y="448"/>
                    <a:pt x="374" y="448"/>
                  </a:cubicBezTo>
                  <a:cubicBezTo>
                    <a:pt x="370" y="448"/>
                    <a:pt x="365" y="450"/>
                    <a:pt x="360" y="454"/>
                  </a:cubicBezTo>
                  <a:lnTo>
                    <a:pt x="211" y="599"/>
                  </a:lnTo>
                  <a:lnTo>
                    <a:pt x="211" y="18"/>
                  </a:lnTo>
                  <a:cubicBezTo>
                    <a:pt x="211" y="6"/>
                    <a:pt x="202" y="0"/>
                    <a:pt x="194"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3"/>
            <p:cNvSpPr/>
            <p:nvPr/>
          </p:nvSpPr>
          <p:spPr>
            <a:xfrm>
              <a:off x="1831239" y="4268822"/>
              <a:ext cx="218839" cy="265857"/>
            </a:xfrm>
            <a:custGeom>
              <a:avLst/>
              <a:gdLst/>
              <a:ahLst/>
              <a:cxnLst/>
              <a:rect l="l" t="t" r="r" b="b"/>
              <a:pathLst>
                <a:path w="1010" h="1227" extrusionOk="0">
                  <a:moveTo>
                    <a:pt x="500" y="0"/>
                  </a:moveTo>
                  <a:cubicBezTo>
                    <a:pt x="453" y="0"/>
                    <a:pt x="406" y="27"/>
                    <a:pt x="386" y="80"/>
                  </a:cubicBezTo>
                  <a:lnTo>
                    <a:pt x="9" y="1052"/>
                  </a:lnTo>
                  <a:cubicBezTo>
                    <a:pt x="3" y="1067"/>
                    <a:pt x="1" y="1082"/>
                    <a:pt x="1" y="1097"/>
                  </a:cubicBezTo>
                  <a:lnTo>
                    <a:pt x="1" y="1097"/>
                  </a:lnTo>
                  <a:cubicBezTo>
                    <a:pt x="1" y="1162"/>
                    <a:pt x="49" y="1217"/>
                    <a:pt x="120" y="1217"/>
                  </a:cubicBezTo>
                  <a:lnTo>
                    <a:pt x="860" y="1227"/>
                  </a:lnTo>
                  <a:cubicBezTo>
                    <a:pt x="863" y="1227"/>
                    <a:pt x="865" y="1227"/>
                    <a:pt x="867" y="1227"/>
                  </a:cubicBezTo>
                  <a:cubicBezTo>
                    <a:pt x="951" y="1227"/>
                    <a:pt x="1009" y="1142"/>
                    <a:pt x="976" y="1062"/>
                  </a:cubicBezTo>
                  <a:lnTo>
                    <a:pt x="614" y="80"/>
                  </a:lnTo>
                  <a:cubicBezTo>
                    <a:pt x="594" y="27"/>
                    <a:pt x="547" y="0"/>
                    <a:pt x="500" y="0"/>
                  </a:cubicBezTo>
                  <a:close/>
                </a:path>
              </a:pathLst>
            </a:custGeom>
            <a:solidFill>
              <a:srgbClr val="425A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3"/>
            <p:cNvSpPr/>
            <p:nvPr/>
          </p:nvSpPr>
          <p:spPr>
            <a:xfrm>
              <a:off x="1881291" y="4318873"/>
              <a:ext cx="101836" cy="318509"/>
            </a:xfrm>
            <a:custGeom>
              <a:avLst/>
              <a:gdLst/>
              <a:ahLst/>
              <a:cxnLst/>
              <a:rect l="l" t="t" r="r" b="b"/>
              <a:pathLst>
                <a:path w="470" h="1470" extrusionOk="0">
                  <a:moveTo>
                    <a:pt x="259" y="0"/>
                  </a:moveTo>
                  <a:cubicBezTo>
                    <a:pt x="251" y="0"/>
                    <a:pt x="242" y="6"/>
                    <a:pt x="242" y="18"/>
                  </a:cubicBezTo>
                  <a:lnTo>
                    <a:pt x="242" y="792"/>
                  </a:lnTo>
                  <a:lnTo>
                    <a:pt x="29" y="575"/>
                  </a:lnTo>
                  <a:cubicBezTo>
                    <a:pt x="25" y="572"/>
                    <a:pt x="20" y="571"/>
                    <a:pt x="16" y="571"/>
                  </a:cubicBezTo>
                  <a:cubicBezTo>
                    <a:pt x="11" y="571"/>
                    <a:pt x="8" y="572"/>
                    <a:pt x="5" y="575"/>
                  </a:cubicBezTo>
                  <a:cubicBezTo>
                    <a:pt x="0" y="575"/>
                    <a:pt x="0" y="580"/>
                    <a:pt x="0" y="584"/>
                  </a:cubicBezTo>
                  <a:cubicBezTo>
                    <a:pt x="0" y="589"/>
                    <a:pt x="0" y="594"/>
                    <a:pt x="5" y="594"/>
                  </a:cubicBezTo>
                  <a:lnTo>
                    <a:pt x="242" y="831"/>
                  </a:lnTo>
                  <a:lnTo>
                    <a:pt x="242" y="1455"/>
                  </a:lnTo>
                  <a:cubicBezTo>
                    <a:pt x="242" y="1465"/>
                    <a:pt x="251" y="1470"/>
                    <a:pt x="259" y="1470"/>
                  </a:cubicBezTo>
                  <a:cubicBezTo>
                    <a:pt x="268" y="1470"/>
                    <a:pt x="276" y="1465"/>
                    <a:pt x="276" y="1455"/>
                  </a:cubicBezTo>
                  <a:lnTo>
                    <a:pt x="276" y="551"/>
                  </a:lnTo>
                  <a:lnTo>
                    <a:pt x="465" y="362"/>
                  </a:lnTo>
                  <a:cubicBezTo>
                    <a:pt x="470" y="357"/>
                    <a:pt x="470" y="347"/>
                    <a:pt x="465" y="343"/>
                  </a:cubicBezTo>
                  <a:cubicBezTo>
                    <a:pt x="460" y="340"/>
                    <a:pt x="455" y="339"/>
                    <a:pt x="451" y="339"/>
                  </a:cubicBezTo>
                  <a:cubicBezTo>
                    <a:pt x="447" y="339"/>
                    <a:pt x="443" y="340"/>
                    <a:pt x="441" y="343"/>
                  </a:cubicBezTo>
                  <a:lnTo>
                    <a:pt x="276" y="507"/>
                  </a:lnTo>
                  <a:lnTo>
                    <a:pt x="276" y="18"/>
                  </a:lnTo>
                  <a:cubicBezTo>
                    <a:pt x="276" y="6"/>
                    <a:pt x="268" y="0"/>
                    <a:pt x="259"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13"/>
          <p:cNvGrpSpPr/>
          <p:nvPr/>
        </p:nvGrpSpPr>
        <p:grpSpPr>
          <a:xfrm>
            <a:off x="3906781" y="4368923"/>
            <a:ext cx="1001657" cy="1683551"/>
            <a:chOff x="-3487875" y="-1884325"/>
            <a:chExt cx="252400" cy="424225"/>
          </a:xfrm>
        </p:grpSpPr>
        <p:sp>
          <p:nvSpPr>
            <p:cNvPr id="686" name="Google Shape;686;p13"/>
            <p:cNvSpPr/>
            <p:nvPr/>
          </p:nvSpPr>
          <p:spPr>
            <a:xfrm>
              <a:off x="-3405525" y="-1829775"/>
              <a:ext cx="84075" cy="369675"/>
            </a:xfrm>
            <a:custGeom>
              <a:avLst/>
              <a:gdLst/>
              <a:ahLst/>
              <a:cxnLst/>
              <a:rect l="l" t="t" r="r" b="b"/>
              <a:pathLst>
                <a:path w="3363" h="14787" extrusionOk="0">
                  <a:moveTo>
                    <a:pt x="746" y="0"/>
                  </a:moveTo>
                  <a:cubicBezTo>
                    <a:pt x="335" y="0"/>
                    <a:pt x="1" y="334"/>
                    <a:pt x="1" y="750"/>
                  </a:cubicBezTo>
                  <a:lnTo>
                    <a:pt x="1" y="14782"/>
                  </a:lnTo>
                  <a:lnTo>
                    <a:pt x="3363" y="14787"/>
                  </a:lnTo>
                  <a:lnTo>
                    <a:pt x="3363" y="750"/>
                  </a:lnTo>
                  <a:cubicBezTo>
                    <a:pt x="3363" y="334"/>
                    <a:pt x="3029" y="0"/>
                    <a:pt x="2613"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3"/>
            <p:cNvSpPr/>
            <p:nvPr/>
          </p:nvSpPr>
          <p:spPr>
            <a:xfrm>
              <a:off x="-3405525" y="-1490100"/>
              <a:ext cx="84075" cy="30000"/>
            </a:xfrm>
            <a:custGeom>
              <a:avLst/>
              <a:gdLst/>
              <a:ahLst/>
              <a:cxnLst/>
              <a:rect l="l" t="t" r="r" b="b"/>
              <a:pathLst>
                <a:path w="3363" h="1200" extrusionOk="0">
                  <a:moveTo>
                    <a:pt x="1" y="0"/>
                  </a:moveTo>
                  <a:lnTo>
                    <a:pt x="1" y="1200"/>
                  </a:lnTo>
                  <a:lnTo>
                    <a:pt x="3363" y="1200"/>
                  </a:lnTo>
                  <a:lnTo>
                    <a:pt x="3363" y="0"/>
                  </a:ln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3"/>
            <p:cNvSpPr/>
            <p:nvPr/>
          </p:nvSpPr>
          <p:spPr>
            <a:xfrm>
              <a:off x="-3405525" y="-1672950"/>
              <a:ext cx="84075" cy="29900"/>
            </a:xfrm>
            <a:custGeom>
              <a:avLst/>
              <a:gdLst/>
              <a:ahLst/>
              <a:cxnLst/>
              <a:rect l="l" t="t" r="r" b="b"/>
              <a:pathLst>
                <a:path w="3363" h="1196" extrusionOk="0">
                  <a:moveTo>
                    <a:pt x="1" y="1"/>
                  </a:moveTo>
                  <a:lnTo>
                    <a:pt x="1" y="1196"/>
                  </a:lnTo>
                  <a:lnTo>
                    <a:pt x="3363" y="1196"/>
                  </a:lnTo>
                  <a:lnTo>
                    <a:pt x="3363" y="1"/>
                  </a:ln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3"/>
            <p:cNvSpPr/>
            <p:nvPr/>
          </p:nvSpPr>
          <p:spPr>
            <a:xfrm>
              <a:off x="-3373225" y="-1624450"/>
              <a:ext cx="25650" cy="102800"/>
            </a:xfrm>
            <a:custGeom>
              <a:avLst/>
              <a:gdLst/>
              <a:ahLst/>
              <a:cxnLst/>
              <a:rect l="l" t="t" r="r" b="b"/>
              <a:pathLst>
                <a:path w="1026" h="4112" extrusionOk="0">
                  <a:moveTo>
                    <a:pt x="513" y="0"/>
                  </a:moveTo>
                  <a:cubicBezTo>
                    <a:pt x="228" y="0"/>
                    <a:pt x="0" y="228"/>
                    <a:pt x="0" y="513"/>
                  </a:cubicBezTo>
                  <a:lnTo>
                    <a:pt x="0" y="3594"/>
                  </a:lnTo>
                  <a:cubicBezTo>
                    <a:pt x="0" y="3880"/>
                    <a:pt x="228" y="4112"/>
                    <a:pt x="513" y="4112"/>
                  </a:cubicBezTo>
                  <a:cubicBezTo>
                    <a:pt x="799" y="4112"/>
                    <a:pt x="1026" y="3880"/>
                    <a:pt x="1026" y="3594"/>
                  </a:cubicBezTo>
                  <a:lnTo>
                    <a:pt x="1026" y="513"/>
                  </a:lnTo>
                  <a:cubicBezTo>
                    <a:pt x="1026" y="228"/>
                    <a:pt x="799" y="0"/>
                    <a:pt x="51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3"/>
            <p:cNvSpPr/>
            <p:nvPr/>
          </p:nvSpPr>
          <p:spPr>
            <a:xfrm>
              <a:off x="-3419050" y="-1860025"/>
              <a:ext cx="112725" cy="52025"/>
            </a:xfrm>
            <a:custGeom>
              <a:avLst/>
              <a:gdLst/>
              <a:ahLst/>
              <a:cxnLst/>
              <a:rect l="l" t="t" r="r" b="b"/>
              <a:pathLst>
                <a:path w="4509" h="2081" extrusionOk="0">
                  <a:moveTo>
                    <a:pt x="1611" y="1"/>
                  </a:moveTo>
                  <a:cubicBezTo>
                    <a:pt x="1553" y="238"/>
                    <a:pt x="1456" y="460"/>
                    <a:pt x="1335" y="673"/>
                  </a:cubicBezTo>
                  <a:cubicBezTo>
                    <a:pt x="997" y="1263"/>
                    <a:pt x="484" y="1655"/>
                    <a:pt x="0" y="1757"/>
                  </a:cubicBezTo>
                  <a:lnTo>
                    <a:pt x="0" y="2081"/>
                  </a:lnTo>
                  <a:lnTo>
                    <a:pt x="4508" y="2081"/>
                  </a:lnTo>
                  <a:lnTo>
                    <a:pt x="4508" y="1723"/>
                  </a:lnTo>
                  <a:cubicBezTo>
                    <a:pt x="4015" y="1641"/>
                    <a:pt x="3483" y="1239"/>
                    <a:pt x="3130" y="635"/>
                  </a:cubicBezTo>
                  <a:cubicBezTo>
                    <a:pt x="3014" y="436"/>
                    <a:pt x="2927" y="223"/>
                    <a:pt x="2869" y="1"/>
                  </a:cubicBez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3"/>
            <p:cNvSpPr/>
            <p:nvPr/>
          </p:nvSpPr>
          <p:spPr>
            <a:xfrm>
              <a:off x="-3384100" y="-1884325"/>
              <a:ext cx="42825" cy="35825"/>
            </a:xfrm>
            <a:custGeom>
              <a:avLst/>
              <a:gdLst/>
              <a:ahLst/>
              <a:cxnLst/>
              <a:rect l="l" t="t" r="r" b="b"/>
              <a:pathLst>
                <a:path w="1713" h="1433" extrusionOk="0">
                  <a:moveTo>
                    <a:pt x="856" y="1"/>
                  </a:moveTo>
                  <a:cubicBezTo>
                    <a:pt x="798" y="1"/>
                    <a:pt x="740" y="30"/>
                    <a:pt x="711" y="78"/>
                  </a:cubicBezTo>
                  <a:cubicBezTo>
                    <a:pt x="469" y="470"/>
                    <a:pt x="0" y="823"/>
                    <a:pt x="0" y="1108"/>
                  </a:cubicBezTo>
                  <a:cubicBezTo>
                    <a:pt x="0" y="1224"/>
                    <a:pt x="34" y="1336"/>
                    <a:pt x="97" y="1432"/>
                  </a:cubicBezTo>
                  <a:lnTo>
                    <a:pt x="1616" y="1432"/>
                  </a:lnTo>
                  <a:cubicBezTo>
                    <a:pt x="1679" y="1336"/>
                    <a:pt x="1708" y="1224"/>
                    <a:pt x="1712" y="1108"/>
                  </a:cubicBezTo>
                  <a:cubicBezTo>
                    <a:pt x="1712" y="823"/>
                    <a:pt x="1243" y="470"/>
                    <a:pt x="1001" y="78"/>
                  </a:cubicBezTo>
                  <a:cubicBezTo>
                    <a:pt x="968" y="30"/>
                    <a:pt x="914" y="1"/>
                    <a:pt x="856" y="1"/>
                  </a:cubicBez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3"/>
            <p:cNvSpPr/>
            <p:nvPr/>
          </p:nvSpPr>
          <p:spPr>
            <a:xfrm>
              <a:off x="-3431750" y="-1814800"/>
              <a:ext cx="137750" cy="10800"/>
            </a:xfrm>
            <a:custGeom>
              <a:avLst/>
              <a:gdLst/>
              <a:ahLst/>
              <a:cxnLst/>
              <a:rect l="l" t="t" r="r" b="b"/>
              <a:pathLst>
                <a:path w="5510" h="432" extrusionOk="0">
                  <a:moveTo>
                    <a:pt x="0" y="1"/>
                  </a:moveTo>
                  <a:lnTo>
                    <a:pt x="0" y="431"/>
                  </a:lnTo>
                  <a:lnTo>
                    <a:pt x="5510" y="431"/>
                  </a:lnTo>
                  <a:lnTo>
                    <a:pt x="5510" y="1"/>
                  </a:ln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3"/>
            <p:cNvSpPr/>
            <p:nvPr/>
          </p:nvSpPr>
          <p:spPr>
            <a:xfrm>
              <a:off x="-3458350" y="-1823975"/>
              <a:ext cx="193375" cy="191875"/>
            </a:xfrm>
            <a:custGeom>
              <a:avLst/>
              <a:gdLst/>
              <a:ahLst/>
              <a:cxnLst/>
              <a:rect l="l" t="t" r="r" b="b"/>
              <a:pathLst>
                <a:path w="7735" h="7675" extrusionOk="0">
                  <a:moveTo>
                    <a:pt x="110" y="0"/>
                  </a:moveTo>
                  <a:cubicBezTo>
                    <a:pt x="51" y="0"/>
                    <a:pt x="1" y="74"/>
                    <a:pt x="53" y="131"/>
                  </a:cubicBezTo>
                  <a:lnTo>
                    <a:pt x="7580" y="7653"/>
                  </a:lnTo>
                  <a:cubicBezTo>
                    <a:pt x="7595" y="7668"/>
                    <a:pt x="7613" y="7675"/>
                    <a:pt x="7630" y="7675"/>
                  </a:cubicBezTo>
                  <a:cubicBezTo>
                    <a:pt x="7686" y="7675"/>
                    <a:pt x="7735" y="7602"/>
                    <a:pt x="7686" y="7546"/>
                  </a:cubicBezTo>
                  <a:lnTo>
                    <a:pt x="160" y="20"/>
                  </a:lnTo>
                  <a:cubicBezTo>
                    <a:pt x="144" y="6"/>
                    <a:pt x="127" y="0"/>
                    <a:pt x="11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3"/>
            <p:cNvSpPr/>
            <p:nvPr/>
          </p:nvSpPr>
          <p:spPr>
            <a:xfrm>
              <a:off x="-3458600" y="-1825075"/>
              <a:ext cx="194000" cy="194000"/>
            </a:xfrm>
            <a:custGeom>
              <a:avLst/>
              <a:gdLst/>
              <a:ahLst/>
              <a:cxnLst/>
              <a:rect l="l" t="t" r="r" b="b"/>
              <a:pathLst>
                <a:path w="7760" h="7760" extrusionOk="0">
                  <a:moveTo>
                    <a:pt x="117" y="78"/>
                  </a:moveTo>
                  <a:cubicBezTo>
                    <a:pt x="126" y="78"/>
                    <a:pt x="136" y="83"/>
                    <a:pt x="146" y="93"/>
                  </a:cubicBezTo>
                  <a:lnTo>
                    <a:pt x="7672" y="7619"/>
                  </a:lnTo>
                  <a:cubicBezTo>
                    <a:pt x="7698" y="7645"/>
                    <a:pt x="7672" y="7683"/>
                    <a:pt x="7641" y="7683"/>
                  </a:cubicBezTo>
                  <a:cubicBezTo>
                    <a:pt x="7632" y="7683"/>
                    <a:pt x="7623" y="7680"/>
                    <a:pt x="7614" y="7672"/>
                  </a:cubicBezTo>
                  <a:lnTo>
                    <a:pt x="92" y="146"/>
                  </a:lnTo>
                  <a:cubicBezTo>
                    <a:pt x="73" y="131"/>
                    <a:pt x="73" y="107"/>
                    <a:pt x="92" y="93"/>
                  </a:cubicBezTo>
                  <a:cubicBezTo>
                    <a:pt x="97" y="88"/>
                    <a:pt x="107" y="83"/>
                    <a:pt x="117" y="78"/>
                  </a:cubicBezTo>
                  <a:close/>
                  <a:moveTo>
                    <a:pt x="112" y="1"/>
                  </a:moveTo>
                  <a:cubicBezTo>
                    <a:pt x="54" y="6"/>
                    <a:pt x="5" y="54"/>
                    <a:pt x="1" y="112"/>
                  </a:cubicBezTo>
                  <a:cubicBezTo>
                    <a:pt x="1" y="141"/>
                    <a:pt x="10" y="175"/>
                    <a:pt x="34" y="199"/>
                  </a:cubicBezTo>
                  <a:lnTo>
                    <a:pt x="7561" y="7726"/>
                  </a:lnTo>
                  <a:cubicBezTo>
                    <a:pt x="7580" y="7745"/>
                    <a:pt x="7609" y="7759"/>
                    <a:pt x="7638" y="7759"/>
                  </a:cubicBezTo>
                  <a:lnTo>
                    <a:pt x="7648" y="7755"/>
                  </a:lnTo>
                  <a:cubicBezTo>
                    <a:pt x="7672" y="7755"/>
                    <a:pt x="7701" y="7740"/>
                    <a:pt x="7720" y="7721"/>
                  </a:cubicBezTo>
                  <a:cubicBezTo>
                    <a:pt x="7740" y="7701"/>
                    <a:pt x="7754" y="7677"/>
                    <a:pt x="7754" y="7648"/>
                  </a:cubicBezTo>
                  <a:cubicBezTo>
                    <a:pt x="7759" y="7614"/>
                    <a:pt x="7745" y="7585"/>
                    <a:pt x="7720" y="7561"/>
                  </a:cubicBezTo>
                  <a:lnTo>
                    <a:pt x="194" y="35"/>
                  </a:lnTo>
                  <a:cubicBezTo>
                    <a:pt x="175" y="10"/>
                    <a:pt x="141" y="1"/>
                    <a:pt x="112"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3"/>
            <p:cNvSpPr/>
            <p:nvPr/>
          </p:nvSpPr>
          <p:spPr>
            <a:xfrm>
              <a:off x="-3487375" y="-1853000"/>
              <a:ext cx="61825" cy="60375"/>
            </a:xfrm>
            <a:custGeom>
              <a:avLst/>
              <a:gdLst/>
              <a:ahLst/>
              <a:cxnLst/>
              <a:rect l="l" t="t" r="r" b="b"/>
              <a:pathLst>
                <a:path w="2473" h="2415" extrusionOk="0">
                  <a:moveTo>
                    <a:pt x="2365" y="0"/>
                  </a:moveTo>
                  <a:cubicBezTo>
                    <a:pt x="2349" y="0"/>
                    <a:pt x="2332" y="6"/>
                    <a:pt x="2317" y="20"/>
                  </a:cubicBezTo>
                  <a:lnTo>
                    <a:pt x="54" y="2284"/>
                  </a:lnTo>
                  <a:cubicBezTo>
                    <a:pt x="1" y="2340"/>
                    <a:pt x="51" y="2414"/>
                    <a:pt x="110" y="2414"/>
                  </a:cubicBezTo>
                  <a:cubicBezTo>
                    <a:pt x="127" y="2414"/>
                    <a:pt x="144" y="2409"/>
                    <a:pt x="160" y="2395"/>
                  </a:cubicBezTo>
                  <a:lnTo>
                    <a:pt x="2424" y="131"/>
                  </a:lnTo>
                  <a:cubicBezTo>
                    <a:pt x="2473" y="74"/>
                    <a:pt x="2422" y="0"/>
                    <a:pt x="2365"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3"/>
            <p:cNvSpPr/>
            <p:nvPr/>
          </p:nvSpPr>
          <p:spPr>
            <a:xfrm>
              <a:off x="-3487875" y="-1854000"/>
              <a:ext cx="63875" cy="62325"/>
            </a:xfrm>
            <a:custGeom>
              <a:avLst/>
              <a:gdLst/>
              <a:ahLst/>
              <a:cxnLst/>
              <a:rect l="l" t="t" r="r" b="b"/>
              <a:pathLst>
                <a:path w="2555" h="2493" extrusionOk="0">
                  <a:moveTo>
                    <a:pt x="2388" y="79"/>
                  </a:moveTo>
                  <a:cubicBezTo>
                    <a:pt x="2401" y="80"/>
                    <a:pt x="2410" y="84"/>
                    <a:pt x="2419" y="89"/>
                  </a:cubicBezTo>
                  <a:cubicBezTo>
                    <a:pt x="2434" y="103"/>
                    <a:pt x="2434" y="128"/>
                    <a:pt x="2419" y="142"/>
                  </a:cubicBezTo>
                  <a:lnTo>
                    <a:pt x="156" y="2406"/>
                  </a:lnTo>
                  <a:cubicBezTo>
                    <a:pt x="147" y="2412"/>
                    <a:pt x="139" y="2415"/>
                    <a:pt x="131" y="2415"/>
                  </a:cubicBezTo>
                  <a:cubicBezTo>
                    <a:pt x="102" y="2415"/>
                    <a:pt x="80" y="2379"/>
                    <a:pt x="103" y="2353"/>
                  </a:cubicBezTo>
                  <a:lnTo>
                    <a:pt x="2366" y="89"/>
                  </a:lnTo>
                  <a:cubicBezTo>
                    <a:pt x="2371" y="84"/>
                    <a:pt x="2379" y="80"/>
                    <a:pt x="2388" y="79"/>
                  </a:cubicBezTo>
                  <a:close/>
                  <a:moveTo>
                    <a:pt x="2392" y="1"/>
                  </a:moveTo>
                  <a:cubicBezTo>
                    <a:pt x="2365" y="1"/>
                    <a:pt x="2338" y="11"/>
                    <a:pt x="2313" y="36"/>
                  </a:cubicBezTo>
                  <a:lnTo>
                    <a:pt x="49" y="2299"/>
                  </a:lnTo>
                  <a:cubicBezTo>
                    <a:pt x="1" y="2343"/>
                    <a:pt x="1" y="2415"/>
                    <a:pt x="49" y="2459"/>
                  </a:cubicBezTo>
                  <a:cubicBezTo>
                    <a:pt x="69" y="2478"/>
                    <a:pt x="103" y="2493"/>
                    <a:pt x="132" y="2493"/>
                  </a:cubicBezTo>
                  <a:cubicBezTo>
                    <a:pt x="161" y="2493"/>
                    <a:pt x="190" y="2483"/>
                    <a:pt x="209" y="2459"/>
                  </a:cubicBezTo>
                  <a:lnTo>
                    <a:pt x="2473" y="195"/>
                  </a:lnTo>
                  <a:cubicBezTo>
                    <a:pt x="2554" y="114"/>
                    <a:pt x="2479" y="1"/>
                    <a:pt x="2392"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3"/>
            <p:cNvSpPr/>
            <p:nvPr/>
          </p:nvSpPr>
          <p:spPr>
            <a:xfrm>
              <a:off x="-3467975" y="-1833650"/>
              <a:ext cx="56625" cy="55175"/>
            </a:xfrm>
            <a:custGeom>
              <a:avLst/>
              <a:gdLst/>
              <a:ahLst/>
              <a:cxnLst/>
              <a:rect l="l" t="t" r="r" b="b"/>
              <a:pathLst>
                <a:path w="2265" h="2207" extrusionOk="0">
                  <a:moveTo>
                    <a:pt x="2155" y="1"/>
                  </a:moveTo>
                  <a:cubicBezTo>
                    <a:pt x="2137" y="1"/>
                    <a:pt x="2119" y="8"/>
                    <a:pt x="2102" y="25"/>
                  </a:cubicBezTo>
                  <a:lnTo>
                    <a:pt x="56" y="2075"/>
                  </a:lnTo>
                  <a:cubicBezTo>
                    <a:pt x="1" y="2131"/>
                    <a:pt x="50" y="2206"/>
                    <a:pt x="109" y="2206"/>
                  </a:cubicBezTo>
                  <a:cubicBezTo>
                    <a:pt x="127" y="2206"/>
                    <a:pt x="146" y="2199"/>
                    <a:pt x="163" y="2182"/>
                  </a:cubicBezTo>
                  <a:lnTo>
                    <a:pt x="2209" y="136"/>
                  </a:lnTo>
                  <a:cubicBezTo>
                    <a:pt x="2265" y="80"/>
                    <a:pt x="2214" y="1"/>
                    <a:pt x="2155"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3"/>
            <p:cNvSpPr/>
            <p:nvPr/>
          </p:nvSpPr>
          <p:spPr>
            <a:xfrm>
              <a:off x="-3468400" y="-1834550"/>
              <a:ext cx="57350" cy="57025"/>
            </a:xfrm>
            <a:custGeom>
              <a:avLst/>
              <a:gdLst/>
              <a:ahLst/>
              <a:cxnLst/>
              <a:rect l="l" t="t" r="r" b="b"/>
              <a:pathLst>
                <a:path w="2294" h="2281" extrusionOk="0">
                  <a:moveTo>
                    <a:pt x="2173" y="80"/>
                  </a:moveTo>
                  <a:cubicBezTo>
                    <a:pt x="2182" y="80"/>
                    <a:pt x="2192" y="85"/>
                    <a:pt x="2202" y="90"/>
                  </a:cubicBezTo>
                  <a:cubicBezTo>
                    <a:pt x="2206" y="99"/>
                    <a:pt x="2211" y="109"/>
                    <a:pt x="2211" y="119"/>
                  </a:cubicBezTo>
                  <a:cubicBezTo>
                    <a:pt x="2211" y="128"/>
                    <a:pt x="2206" y="138"/>
                    <a:pt x="2202" y="143"/>
                  </a:cubicBezTo>
                  <a:lnTo>
                    <a:pt x="151" y="2194"/>
                  </a:lnTo>
                  <a:cubicBezTo>
                    <a:pt x="143" y="2200"/>
                    <a:pt x="135" y="2203"/>
                    <a:pt x="127" y="2203"/>
                  </a:cubicBezTo>
                  <a:cubicBezTo>
                    <a:pt x="98" y="2203"/>
                    <a:pt x="71" y="2166"/>
                    <a:pt x="97" y="2136"/>
                  </a:cubicBezTo>
                  <a:lnTo>
                    <a:pt x="2148" y="90"/>
                  </a:lnTo>
                  <a:cubicBezTo>
                    <a:pt x="2153" y="80"/>
                    <a:pt x="2163" y="80"/>
                    <a:pt x="2173" y="80"/>
                  </a:cubicBezTo>
                  <a:close/>
                  <a:moveTo>
                    <a:pt x="2175" y="0"/>
                  </a:moveTo>
                  <a:cubicBezTo>
                    <a:pt x="2146" y="0"/>
                    <a:pt x="2117" y="12"/>
                    <a:pt x="2095" y="36"/>
                  </a:cubicBezTo>
                  <a:lnTo>
                    <a:pt x="49" y="2082"/>
                  </a:lnTo>
                  <a:cubicBezTo>
                    <a:pt x="1" y="2126"/>
                    <a:pt x="1" y="2199"/>
                    <a:pt x="49" y="2242"/>
                  </a:cubicBezTo>
                  <a:cubicBezTo>
                    <a:pt x="68" y="2266"/>
                    <a:pt x="97" y="2276"/>
                    <a:pt x="131" y="2281"/>
                  </a:cubicBezTo>
                  <a:cubicBezTo>
                    <a:pt x="160" y="2281"/>
                    <a:pt x="189" y="2266"/>
                    <a:pt x="209" y="2242"/>
                  </a:cubicBezTo>
                  <a:lnTo>
                    <a:pt x="2255" y="196"/>
                  </a:lnTo>
                  <a:cubicBezTo>
                    <a:pt x="2279" y="172"/>
                    <a:pt x="2293" y="143"/>
                    <a:pt x="2289" y="109"/>
                  </a:cubicBezTo>
                  <a:cubicBezTo>
                    <a:pt x="2289" y="80"/>
                    <a:pt x="2274" y="56"/>
                    <a:pt x="2255" y="36"/>
                  </a:cubicBezTo>
                  <a:cubicBezTo>
                    <a:pt x="2233" y="12"/>
                    <a:pt x="2204" y="0"/>
                    <a:pt x="2175"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3"/>
            <p:cNvSpPr/>
            <p:nvPr/>
          </p:nvSpPr>
          <p:spPr>
            <a:xfrm>
              <a:off x="-3448425" y="-1814075"/>
              <a:ext cx="51150" cy="49625"/>
            </a:xfrm>
            <a:custGeom>
              <a:avLst/>
              <a:gdLst/>
              <a:ahLst/>
              <a:cxnLst/>
              <a:rect l="l" t="t" r="r" b="b"/>
              <a:pathLst>
                <a:path w="2046" h="1985" extrusionOk="0">
                  <a:moveTo>
                    <a:pt x="1936" y="1"/>
                  </a:moveTo>
                  <a:cubicBezTo>
                    <a:pt x="1920" y="1"/>
                    <a:pt x="1902" y="7"/>
                    <a:pt x="1886" y="20"/>
                  </a:cubicBezTo>
                  <a:lnTo>
                    <a:pt x="53" y="1854"/>
                  </a:lnTo>
                  <a:cubicBezTo>
                    <a:pt x="0" y="1910"/>
                    <a:pt x="50" y="1984"/>
                    <a:pt x="110" y="1984"/>
                  </a:cubicBezTo>
                  <a:cubicBezTo>
                    <a:pt x="126" y="1984"/>
                    <a:pt x="144" y="1979"/>
                    <a:pt x="159" y="1965"/>
                  </a:cubicBezTo>
                  <a:lnTo>
                    <a:pt x="1993" y="132"/>
                  </a:lnTo>
                  <a:cubicBezTo>
                    <a:pt x="2046" y="75"/>
                    <a:pt x="1995" y="1"/>
                    <a:pt x="1936"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3"/>
            <p:cNvSpPr/>
            <p:nvPr/>
          </p:nvSpPr>
          <p:spPr>
            <a:xfrm>
              <a:off x="-3448925" y="-1815050"/>
              <a:ext cx="52025" cy="51550"/>
            </a:xfrm>
            <a:custGeom>
              <a:avLst/>
              <a:gdLst/>
              <a:ahLst/>
              <a:cxnLst/>
              <a:rect l="l" t="t" r="r" b="b"/>
              <a:pathLst>
                <a:path w="2081" h="2062" extrusionOk="0">
                  <a:moveTo>
                    <a:pt x="1958" y="77"/>
                  </a:moveTo>
                  <a:cubicBezTo>
                    <a:pt x="1960" y="77"/>
                    <a:pt x="1961" y="79"/>
                    <a:pt x="1964" y="79"/>
                  </a:cubicBezTo>
                  <a:cubicBezTo>
                    <a:pt x="1979" y="84"/>
                    <a:pt x="1993" y="93"/>
                    <a:pt x="1993" y="108"/>
                  </a:cubicBezTo>
                  <a:cubicBezTo>
                    <a:pt x="1998" y="122"/>
                    <a:pt x="1993" y="132"/>
                    <a:pt x="1984" y="142"/>
                  </a:cubicBezTo>
                  <a:lnTo>
                    <a:pt x="150" y="1975"/>
                  </a:lnTo>
                  <a:cubicBezTo>
                    <a:pt x="146" y="1984"/>
                    <a:pt x="136" y="1984"/>
                    <a:pt x="126" y="1984"/>
                  </a:cubicBezTo>
                  <a:cubicBezTo>
                    <a:pt x="117" y="1984"/>
                    <a:pt x="107" y="1980"/>
                    <a:pt x="97" y="1975"/>
                  </a:cubicBezTo>
                  <a:cubicBezTo>
                    <a:pt x="92" y="1965"/>
                    <a:pt x="88" y="1955"/>
                    <a:pt x="88" y="1946"/>
                  </a:cubicBezTo>
                  <a:cubicBezTo>
                    <a:pt x="88" y="1936"/>
                    <a:pt x="92" y="1926"/>
                    <a:pt x="97" y="1922"/>
                  </a:cubicBezTo>
                  <a:lnTo>
                    <a:pt x="1930" y="88"/>
                  </a:lnTo>
                  <a:cubicBezTo>
                    <a:pt x="1940" y="79"/>
                    <a:pt x="1945" y="79"/>
                    <a:pt x="1955" y="79"/>
                  </a:cubicBezTo>
                  <a:cubicBezTo>
                    <a:pt x="1956" y="77"/>
                    <a:pt x="1957" y="77"/>
                    <a:pt x="1958" y="77"/>
                  </a:cubicBezTo>
                  <a:close/>
                  <a:moveTo>
                    <a:pt x="1953" y="0"/>
                  </a:moveTo>
                  <a:cubicBezTo>
                    <a:pt x="1925" y="0"/>
                    <a:pt x="1900" y="14"/>
                    <a:pt x="1882" y="35"/>
                  </a:cubicBezTo>
                  <a:lnTo>
                    <a:pt x="44" y="1868"/>
                  </a:lnTo>
                  <a:cubicBezTo>
                    <a:pt x="0" y="1912"/>
                    <a:pt x="0" y="1984"/>
                    <a:pt x="44" y="2028"/>
                  </a:cubicBezTo>
                  <a:cubicBezTo>
                    <a:pt x="68" y="2047"/>
                    <a:pt x="97" y="2062"/>
                    <a:pt x="131" y="2062"/>
                  </a:cubicBezTo>
                  <a:cubicBezTo>
                    <a:pt x="160" y="2062"/>
                    <a:pt x="184" y="2052"/>
                    <a:pt x="208" y="2028"/>
                  </a:cubicBezTo>
                  <a:lnTo>
                    <a:pt x="2042" y="195"/>
                  </a:lnTo>
                  <a:cubicBezTo>
                    <a:pt x="2071" y="166"/>
                    <a:pt x="2080" y="127"/>
                    <a:pt x="2071" y="88"/>
                  </a:cubicBezTo>
                  <a:cubicBezTo>
                    <a:pt x="2061" y="50"/>
                    <a:pt x="2027" y="16"/>
                    <a:pt x="1984" y="6"/>
                  </a:cubicBezTo>
                  <a:cubicBezTo>
                    <a:pt x="1973" y="2"/>
                    <a:pt x="1963" y="0"/>
                    <a:pt x="195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3"/>
            <p:cNvSpPr/>
            <p:nvPr/>
          </p:nvSpPr>
          <p:spPr>
            <a:xfrm>
              <a:off x="-3429000" y="-1794725"/>
              <a:ext cx="45850" cy="44300"/>
            </a:xfrm>
            <a:custGeom>
              <a:avLst/>
              <a:gdLst/>
              <a:ahLst/>
              <a:cxnLst/>
              <a:rect l="l" t="t" r="r" b="b"/>
              <a:pathLst>
                <a:path w="1834" h="1772" extrusionOk="0">
                  <a:moveTo>
                    <a:pt x="1725" y="1"/>
                  </a:moveTo>
                  <a:cubicBezTo>
                    <a:pt x="1706" y="1"/>
                    <a:pt x="1687" y="8"/>
                    <a:pt x="1670" y="25"/>
                  </a:cubicBezTo>
                  <a:lnTo>
                    <a:pt x="50" y="1641"/>
                  </a:lnTo>
                  <a:cubicBezTo>
                    <a:pt x="1" y="1697"/>
                    <a:pt x="52" y="1772"/>
                    <a:pt x="111" y="1772"/>
                  </a:cubicBezTo>
                  <a:cubicBezTo>
                    <a:pt x="128" y="1772"/>
                    <a:pt x="145" y="1766"/>
                    <a:pt x="161" y="1752"/>
                  </a:cubicBezTo>
                  <a:lnTo>
                    <a:pt x="1782" y="131"/>
                  </a:lnTo>
                  <a:cubicBezTo>
                    <a:pt x="1833" y="76"/>
                    <a:pt x="1783" y="1"/>
                    <a:pt x="1725"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3"/>
            <p:cNvSpPr/>
            <p:nvPr/>
          </p:nvSpPr>
          <p:spPr>
            <a:xfrm>
              <a:off x="-3429450" y="-1795575"/>
              <a:ext cx="46575" cy="46225"/>
            </a:xfrm>
            <a:custGeom>
              <a:avLst/>
              <a:gdLst/>
              <a:ahLst/>
              <a:cxnLst/>
              <a:rect l="l" t="t" r="r" b="b"/>
              <a:pathLst>
                <a:path w="1863" h="1849" extrusionOk="0">
                  <a:moveTo>
                    <a:pt x="1742" y="74"/>
                  </a:moveTo>
                  <a:cubicBezTo>
                    <a:pt x="1751" y="74"/>
                    <a:pt x="1761" y="78"/>
                    <a:pt x="1771" y="88"/>
                  </a:cubicBezTo>
                  <a:cubicBezTo>
                    <a:pt x="1785" y="103"/>
                    <a:pt x="1785" y="127"/>
                    <a:pt x="1771" y="141"/>
                  </a:cubicBezTo>
                  <a:lnTo>
                    <a:pt x="150" y="1757"/>
                  </a:lnTo>
                  <a:cubicBezTo>
                    <a:pt x="143" y="1764"/>
                    <a:pt x="133" y="1768"/>
                    <a:pt x="124" y="1768"/>
                  </a:cubicBezTo>
                  <a:cubicBezTo>
                    <a:pt x="114" y="1768"/>
                    <a:pt x="104" y="1764"/>
                    <a:pt x="97" y="1757"/>
                  </a:cubicBezTo>
                  <a:cubicBezTo>
                    <a:pt x="82" y="1742"/>
                    <a:pt x="82" y="1718"/>
                    <a:pt x="97" y="1704"/>
                  </a:cubicBezTo>
                  <a:lnTo>
                    <a:pt x="1717" y="88"/>
                  </a:lnTo>
                  <a:cubicBezTo>
                    <a:pt x="1722" y="78"/>
                    <a:pt x="1732" y="74"/>
                    <a:pt x="1742" y="74"/>
                  </a:cubicBezTo>
                  <a:close/>
                  <a:moveTo>
                    <a:pt x="1738" y="0"/>
                  </a:moveTo>
                  <a:cubicBezTo>
                    <a:pt x="1710" y="0"/>
                    <a:pt x="1685" y="14"/>
                    <a:pt x="1664" y="35"/>
                  </a:cubicBezTo>
                  <a:lnTo>
                    <a:pt x="44" y="1650"/>
                  </a:lnTo>
                  <a:cubicBezTo>
                    <a:pt x="0" y="1694"/>
                    <a:pt x="0" y="1767"/>
                    <a:pt x="44" y="1810"/>
                  </a:cubicBezTo>
                  <a:cubicBezTo>
                    <a:pt x="68" y="1834"/>
                    <a:pt x="97" y="1849"/>
                    <a:pt x="126" y="1849"/>
                  </a:cubicBezTo>
                  <a:cubicBezTo>
                    <a:pt x="160" y="1849"/>
                    <a:pt x="189" y="1834"/>
                    <a:pt x="208" y="1815"/>
                  </a:cubicBezTo>
                  <a:lnTo>
                    <a:pt x="1824" y="195"/>
                  </a:lnTo>
                  <a:cubicBezTo>
                    <a:pt x="1848" y="170"/>
                    <a:pt x="1863" y="141"/>
                    <a:pt x="1858" y="107"/>
                  </a:cubicBezTo>
                  <a:cubicBezTo>
                    <a:pt x="1853" y="49"/>
                    <a:pt x="1809" y="6"/>
                    <a:pt x="1751" y="1"/>
                  </a:cubicBezTo>
                  <a:cubicBezTo>
                    <a:pt x="1747" y="0"/>
                    <a:pt x="1743" y="0"/>
                    <a:pt x="1738"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3"/>
            <p:cNvSpPr/>
            <p:nvPr/>
          </p:nvSpPr>
          <p:spPr>
            <a:xfrm>
              <a:off x="-3409575" y="-1775125"/>
              <a:ext cx="40475" cy="38950"/>
            </a:xfrm>
            <a:custGeom>
              <a:avLst/>
              <a:gdLst/>
              <a:ahLst/>
              <a:cxnLst/>
              <a:rect l="l" t="t" r="r" b="b"/>
              <a:pathLst>
                <a:path w="1619" h="1558" extrusionOk="0">
                  <a:moveTo>
                    <a:pt x="1509" y="0"/>
                  </a:moveTo>
                  <a:cubicBezTo>
                    <a:pt x="1493" y="0"/>
                    <a:pt x="1475" y="6"/>
                    <a:pt x="1459" y="20"/>
                  </a:cubicBezTo>
                  <a:lnTo>
                    <a:pt x="57" y="1423"/>
                  </a:lnTo>
                  <a:cubicBezTo>
                    <a:pt x="1" y="1479"/>
                    <a:pt x="51" y="1557"/>
                    <a:pt x="110" y="1557"/>
                  </a:cubicBezTo>
                  <a:cubicBezTo>
                    <a:pt x="128" y="1557"/>
                    <a:pt x="146" y="1550"/>
                    <a:pt x="163" y="1534"/>
                  </a:cubicBezTo>
                  <a:lnTo>
                    <a:pt x="1566" y="126"/>
                  </a:lnTo>
                  <a:cubicBezTo>
                    <a:pt x="1619" y="73"/>
                    <a:pt x="1568" y="0"/>
                    <a:pt x="1509"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3"/>
            <p:cNvSpPr/>
            <p:nvPr/>
          </p:nvSpPr>
          <p:spPr>
            <a:xfrm>
              <a:off x="-3409975" y="-1776150"/>
              <a:ext cx="41125" cy="40825"/>
            </a:xfrm>
            <a:custGeom>
              <a:avLst/>
              <a:gdLst/>
              <a:ahLst/>
              <a:cxnLst/>
              <a:rect l="l" t="t" r="r" b="b"/>
              <a:pathLst>
                <a:path w="1645" h="1633" extrusionOk="0">
                  <a:moveTo>
                    <a:pt x="1524" y="75"/>
                  </a:moveTo>
                  <a:cubicBezTo>
                    <a:pt x="1538" y="75"/>
                    <a:pt x="1548" y="80"/>
                    <a:pt x="1558" y="90"/>
                  </a:cubicBezTo>
                  <a:cubicBezTo>
                    <a:pt x="1572" y="104"/>
                    <a:pt x="1572" y="129"/>
                    <a:pt x="1558" y="143"/>
                  </a:cubicBezTo>
                  <a:lnTo>
                    <a:pt x="155" y="1546"/>
                  </a:lnTo>
                  <a:cubicBezTo>
                    <a:pt x="145" y="1555"/>
                    <a:pt x="135" y="1555"/>
                    <a:pt x="126" y="1560"/>
                  </a:cubicBezTo>
                  <a:cubicBezTo>
                    <a:pt x="116" y="1555"/>
                    <a:pt x="106" y="1551"/>
                    <a:pt x="102" y="1546"/>
                  </a:cubicBezTo>
                  <a:cubicBezTo>
                    <a:pt x="92" y="1536"/>
                    <a:pt x="87" y="1526"/>
                    <a:pt x="87" y="1517"/>
                  </a:cubicBezTo>
                  <a:cubicBezTo>
                    <a:pt x="87" y="1507"/>
                    <a:pt x="92" y="1497"/>
                    <a:pt x="102" y="1493"/>
                  </a:cubicBezTo>
                  <a:lnTo>
                    <a:pt x="1499" y="90"/>
                  </a:lnTo>
                  <a:cubicBezTo>
                    <a:pt x="1509" y="80"/>
                    <a:pt x="1514" y="75"/>
                    <a:pt x="1524" y="75"/>
                  </a:cubicBezTo>
                  <a:close/>
                  <a:moveTo>
                    <a:pt x="1529" y="0"/>
                  </a:moveTo>
                  <a:cubicBezTo>
                    <a:pt x="1499" y="0"/>
                    <a:pt x="1470" y="12"/>
                    <a:pt x="1451" y="37"/>
                  </a:cubicBezTo>
                  <a:lnTo>
                    <a:pt x="44" y="1439"/>
                  </a:lnTo>
                  <a:cubicBezTo>
                    <a:pt x="0" y="1483"/>
                    <a:pt x="0" y="1555"/>
                    <a:pt x="44" y="1599"/>
                  </a:cubicBezTo>
                  <a:cubicBezTo>
                    <a:pt x="68" y="1618"/>
                    <a:pt x="97" y="1633"/>
                    <a:pt x="126" y="1633"/>
                  </a:cubicBezTo>
                  <a:cubicBezTo>
                    <a:pt x="160" y="1633"/>
                    <a:pt x="184" y="1618"/>
                    <a:pt x="208" y="1599"/>
                  </a:cubicBezTo>
                  <a:lnTo>
                    <a:pt x="1611" y="196"/>
                  </a:lnTo>
                  <a:cubicBezTo>
                    <a:pt x="1635" y="172"/>
                    <a:pt x="1645" y="138"/>
                    <a:pt x="1645" y="109"/>
                  </a:cubicBezTo>
                  <a:cubicBezTo>
                    <a:pt x="1640" y="80"/>
                    <a:pt x="1630" y="56"/>
                    <a:pt x="1611" y="37"/>
                  </a:cubicBezTo>
                  <a:cubicBezTo>
                    <a:pt x="1589" y="12"/>
                    <a:pt x="1559" y="0"/>
                    <a:pt x="1529"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3"/>
            <p:cNvSpPr/>
            <p:nvPr/>
          </p:nvSpPr>
          <p:spPr>
            <a:xfrm>
              <a:off x="-3297750" y="-1663400"/>
              <a:ext cx="61825" cy="60325"/>
            </a:xfrm>
            <a:custGeom>
              <a:avLst/>
              <a:gdLst/>
              <a:ahLst/>
              <a:cxnLst/>
              <a:rect l="l" t="t" r="r" b="b"/>
              <a:pathLst>
                <a:path w="2473" h="2413" extrusionOk="0">
                  <a:moveTo>
                    <a:pt x="2362" y="1"/>
                  </a:moveTo>
                  <a:cubicBezTo>
                    <a:pt x="2345" y="1"/>
                    <a:pt x="2328" y="6"/>
                    <a:pt x="2312" y="20"/>
                  </a:cubicBezTo>
                  <a:cubicBezTo>
                    <a:pt x="1011" y="1321"/>
                    <a:pt x="1349" y="983"/>
                    <a:pt x="53" y="2284"/>
                  </a:cubicBezTo>
                  <a:cubicBezTo>
                    <a:pt x="1" y="2340"/>
                    <a:pt x="49" y="2413"/>
                    <a:pt x="107" y="2413"/>
                  </a:cubicBezTo>
                  <a:cubicBezTo>
                    <a:pt x="124" y="2413"/>
                    <a:pt x="143" y="2406"/>
                    <a:pt x="159" y="2390"/>
                  </a:cubicBezTo>
                  <a:lnTo>
                    <a:pt x="2423" y="127"/>
                  </a:lnTo>
                  <a:cubicBezTo>
                    <a:pt x="2472" y="74"/>
                    <a:pt x="2421" y="1"/>
                    <a:pt x="2362"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3"/>
            <p:cNvSpPr/>
            <p:nvPr/>
          </p:nvSpPr>
          <p:spPr>
            <a:xfrm>
              <a:off x="-3298250" y="-1664425"/>
              <a:ext cx="62775" cy="62375"/>
            </a:xfrm>
            <a:custGeom>
              <a:avLst/>
              <a:gdLst/>
              <a:ahLst/>
              <a:cxnLst/>
              <a:rect l="l" t="t" r="r" b="b"/>
              <a:pathLst>
                <a:path w="2511" h="2495" extrusionOk="0">
                  <a:moveTo>
                    <a:pt x="2390" y="76"/>
                  </a:moveTo>
                  <a:cubicBezTo>
                    <a:pt x="2404" y="81"/>
                    <a:pt x="2419" y="90"/>
                    <a:pt x="2424" y="105"/>
                  </a:cubicBezTo>
                  <a:cubicBezTo>
                    <a:pt x="2424" y="119"/>
                    <a:pt x="2424" y="129"/>
                    <a:pt x="2414" y="139"/>
                  </a:cubicBezTo>
                  <a:lnTo>
                    <a:pt x="150" y="2402"/>
                  </a:lnTo>
                  <a:cubicBezTo>
                    <a:pt x="143" y="2410"/>
                    <a:pt x="133" y="2413"/>
                    <a:pt x="124" y="2413"/>
                  </a:cubicBezTo>
                  <a:cubicBezTo>
                    <a:pt x="114" y="2413"/>
                    <a:pt x="104" y="2410"/>
                    <a:pt x="97" y="2402"/>
                  </a:cubicBezTo>
                  <a:cubicBezTo>
                    <a:pt x="83" y="2388"/>
                    <a:pt x="83" y="2364"/>
                    <a:pt x="97" y="2349"/>
                  </a:cubicBezTo>
                  <a:lnTo>
                    <a:pt x="2361" y="85"/>
                  </a:lnTo>
                  <a:cubicBezTo>
                    <a:pt x="2366" y="81"/>
                    <a:pt x="2375" y="76"/>
                    <a:pt x="2385" y="76"/>
                  </a:cubicBezTo>
                  <a:close/>
                  <a:moveTo>
                    <a:pt x="2390" y="0"/>
                  </a:moveTo>
                  <a:cubicBezTo>
                    <a:pt x="2360" y="0"/>
                    <a:pt x="2331" y="14"/>
                    <a:pt x="2308" y="37"/>
                  </a:cubicBezTo>
                  <a:lnTo>
                    <a:pt x="44" y="2301"/>
                  </a:lnTo>
                  <a:cubicBezTo>
                    <a:pt x="0" y="2340"/>
                    <a:pt x="0" y="2412"/>
                    <a:pt x="44" y="2456"/>
                  </a:cubicBezTo>
                  <a:cubicBezTo>
                    <a:pt x="68" y="2480"/>
                    <a:pt x="97" y="2494"/>
                    <a:pt x="126" y="2494"/>
                  </a:cubicBezTo>
                  <a:cubicBezTo>
                    <a:pt x="155" y="2494"/>
                    <a:pt x="184" y="2480"/>
                    <a:pt x="208" y="2460"/>
                  </a:cubicBezTo>
                  <a:lnTo>
                    <a:pt x="2472" y="197"/>
                  </a:lnTo>
                  <a:cubicBezTo>
                    <a:pt x="2496" y="168"/>
                    <a:pt x="2511" y="129"/>
                    <a:pt x="2501" y="90"/>
                  </a:cubicBezTo>
                  <a:cubicBezTo>
                    <a:pt x="2487" y="47"/>
                    <a:pt x="2458" y="18"/>
                    <a:pt x="2414" y="3"/>
                  </a:cubicBezTo>
                  <a:cubicBezTo>
                    <a:pt x="2406" y="1"/>
                    <a:pt x="2398" y="0"/>
                    <a:pt x="239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3"/>
            <p:cNvSpPr/>
            <p:nvPr/>
          </p:nvSpPr>
          <p:spPr>
            <a:xfrm>
              <a:off x="-3311900" y="-1677550"/>
              <a:ext cx="56650" cy="55050"/>
            </a:xfrm>
            <a:custGeom>
              <a:avLst/>
              <a:gdLst/>
              <a:ahLst/>
              <a:cxnLst/>
              <a:rect l="l" t="t" r="r" b="b"/>
              <a:pathLst>
                <a:path w="2266" h="2202" extrusionOk="0">
                  <a:moveTo>
                    <a:pt x="2156" y="1"/>
                  </a:moveTo>
                  <a:cubicBezTo>
                    <a:pt x="2138" y="1"/>
                    <a:pt x="2120" y="8"/>
                    <a:pt x="2104" y="25"/>
                  </a:cubicBezTo>
                  <a:lnTo>
                    <a:pt x="53" y="2071"/>
                  </a:lnTo>
                  <a:cubicBezTo>
                    <a:pt x="1" y="2123"/>
                    <a:pt x="52" y="2201"/>
                    <a:pt x="109" y="2201"/>
                  </a:cubicBezTo>
                  <a:cubicBezTo>
                    <a:pt x="126" y="2201"/>
                    <a:pt x="144" y="2194"/>
                    <a:pt x="159" y="2178"/>
                  </a:cubicBezTo>
                  <a:lnTo>
                    <a:pt x="2210" y="132"/>
                  </a:lnTo>
                  <a:cubicBezTo>
                    <a:pt x="2266" y="76"/>
                    <a:pt x="2214" y="1"/>
                    <a:pt x="2156"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3"/>
            <p:cNvSpPr/>
            <p:nvPr/>
          </p:nvSpPr>
          <p:spPr>
            <a:xfrm>
              <a:off x="-3312400" y="-1678425"/>
              <a:ext cx="58375" cy="56900"/>
            </a:xfrm>
            <a:custGeom>
              <a:avLst/>
              <a:gdLst/>
              <a:ahLst/>
              <a:cxnLst/>
              <a:rect l="l" t="t" r="r" b="b"/>
              <a:pathLst>
                <a:path w="2335" h="2276" extrusionOk="0">
                  <a:moveTo>
                    <a:pt x="2172" y="75"/>
                  </a:moveTo>
                  <a:cubicBezTo>
                    <a:pt x="2182" y="75"/>
                    <a:pt x="2192" y="80"/>
                    <a:pt x="2201" y="89"/>
                  </a:cubicBezTo>
                  <a:cubicBezTo>
                    <a:pt x="2216" y="99"/>
                    <a:pt x="2216" y="123"/>
                    <a:pt x="2201" y="138"/>
                  </a:cubicBezTo>
                  <a:lnTo>
                    <a:pt x="155" y="2188"/>
                  </a:lnTo>
                  <a:cubicBezTo>
                    <a:pt x="147" y="2196"/>
                    <a:pt x="137" y="2199"/>
                    <a:pt x="128" y="2199"/>
                  </a:cubicBezTo>
                  <a:cubicBezTo>
                    <a:pt x="97" y="2199"/>
                    <a:pt x="71" y="2161"/>
                    <a:pt x="97" y="2135"/>
                  </a:cubicBezTo>
                  <a:lnTo>
                    <a:pt x="2148" y="84"/>
                  </a:lnTo>
                  <a:cubicBezTo>
                    <a:pt x="2153" y="80"/>
                    <a:pt x="2163" y="75"/>
                    <a:pt x="2172" y="75"/>
                  </a:cubicBezTo>
                  <a:close/>
                  <a:moveTo>
                    <a:pt x="2171" y="0"/>
                  </a:moveTo>
                  <a:cubicBezTo>
                    <a:pt x="2146" y="0"/>
                    <a:pt x="2119" y="9"/>
                    <a:pt x="2095" y="31"/>
                  </a:cubicBezTo>
                  <a:lnTo>
                    <a:pt x="49" y="2082"/>
                  </a:lnTo>
                  <a:cubicBezTo>
                    <a:pt x="0" y="2121"/>
                    <a:pt x="0" y="2198"/>
                    <a:pt x="49" y="2242"/>
                  </a:cubicBezTo>
                  <a:cubicBezTo>
                    <a:pt x="68" y="2261"/>
                    <a:pt x="97" y="2276"/>
                    <a:pt x="131" y="2276"/>
                  </a:cubicBezTo>
                  <a:cubicBezTo>
                    <a:pt x="160" y="2276"/>
                    <a:pt x="189" y="2261"/>
                    <a:pt x="208" y="2242"/>
                  </a:cubicBezTo>
                  <a:lnTo>
                    <a:pt x="2259" y="191"/>
                  </a:lnTo>
                  <a:cubicBezTo>
                    <a:pt x="2334" y="108"/>
                    <a:pt x="2258" y="0"/>
                    <a:pt x="2171"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3"/>
            <p:cNvSpPr/>
            <p:nvPr/>
          </p:nvSpPr>
          <p:spPr>
            <a:xfrm>
              <a:off x="-3325950" y="-1691650"/>
              <a:ext cx="51050" cy="49650"/>
            </a:xfrm>
            <a:custGeom>
              <a:avLst/>
              <a:gdLst/>
              <a:ahLst/>
              <a:cxnLst/>
              <a:rect l="l" t="t" r="r" b="b"/>
              <a:pathLst>
                <a:path w="2042" h="1986" extrusionOk="0">
                  <a:moveTo>
                    <a:pt x="1937" y="1"/>
                  </a:moveTo>
                  <a:cubicBezTo>
                    <a:pt x="1920" y="1"/>
                    <a:pt x="1903" y="8"/>
                    <a:pt x="1887" y="23"/>
                  </a:cubicBezTo>
                  <a:lnTo>
                    <a:pt x="49" y="1856"/>
                  </a:lnTo>
                  <a:cubicBezTo>
                    <a:pt x="1" y="1912"/>
                    <a:pt x="50" y="1985"/>
                    <a:pt x="108" y="1985"/>
                  </a:cubicBezTo>
                  <a:cubicBezTo>
                    <a:pt x="125" y="1985"/>
                    <a:pt x="144" y="1979"/>
                    <a:pt x="160" y="1963"/>
                  </a:cubicBezTo>
                  <a:lnTo>
                    <a:pt x="1994" y="130"/>
                  </a:lnTo>
                  <a:cubicBezTo>
                    <a:pt x="2042" y="74"/>
                    <a:pt x="1993" y="1"/>
                    <a:pt x="1937"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3"/>
            <p:cNvSpPr/>
            <p:nvPr/>
          </p:nvSpPr>
          <p:spPr>
            <a:xfrm>
              <a:off x="-3326425" y="-1692525"/>
              <a:ext cx="52925" cy="51525"/>
            </a:xfrm>
            <a:custGeom>
              <a:avLst/>
              <a:gdLst/>
              <a:ahLst/>
              <a:cxnLst/>
              <a:rect l="l" t="t" r="r" b="b"/>
              <a:pathLst>
                <a:path w="2117" h="2061" extrusionOk="0">
                  <a:moveTo>
                    <a:pt x="1953" y="74"/>
                  </a:moveTo>
                  <a:cubicBezTo>
                    <a:pt x="1981" y="74"/>
                    <a:pt x="2006" y="109"/>
                    <a:pt x="1984" y="136"/>
                  </a:cubicBezTo>
                  <a:lnTo>
                    <a:pt x="150" y="1969"/>
                  </a:lnTo>
                  <a:cubicBezTo>
                    <a:pt x="143" y="1979"/>
                    <a:pt x="133" y="1983"/>
                    <a:pt x="124" y="1983"/>
                  </a:cubicBezTo>
                  <a:cubicBezTo>
                    <a:pt x="114" y="1983"/>
                    <a:pt x="104" y="1979"/>
                    <a:pt x="97" y="1969"/>
                  </a:cubicBezTo>
                  <a:cubicBezTo>
                    <a:pt x="83" y="1959"/>
                    <a:pt x="83" y="1935"/>
                    <a:pt x="97" y="1920"/>
                  </a:cubicBezTo>
                  <a:lnTo>
                    <a:pt x="1930" y="87"/>
                  </a:lnTo>
                  <a:lnTo>
                    <a:pt x="1930" y="82"/>
                  </a:lnTo>
                  <a:cubicBezTo>
                    <a:pt x="1938" y="76"/>
                    <a:pt x="1946" y="74"/>
                    <a:pt x="1953" y="74"/>
                  </a:cubicBezTo>
                  <a:close/>
                  <a:moveTo>
                    <a:pt x="1954" y="1"/>
                  </a:moveTo>
                  <a:cubicBezTo>
                    <a:pt x="1929" y="1"/>
                    <a:pt x="1902" y="11"/>
                    <a:pt x="1877" y="34"/>
                  </a:cubicBezTo>
                  <a:lnTo>
                    <a:pt x="44" y="1867"/>
                  </a:lnTo>
                  <a:cubicBezTo>
                    <a:pt x="0" y="1911"/>
                    <a:pt x="0" y="1983"/>
                    <a:pt x="44" y="2027"/>
                  </a:cubicBezTo>
                  <a:cubicBezTo>
                    <a:pt x="68" y="2046"/>
                    <a:pt x="97" y="2061"/>
                    <a:pt x="126" y="2061"/>
                  </a:cubicBezTo>
                  <a:cubicBezTo>
                    <a:pt x="155" y="2061"/>
                    <a:pt x="184" y="2051"/>
                    <a:pt x="204" y="2032"/>
                  </a:cubicBezTo>
                  <a:lnTo>
                    <a:pt x="2042" y="194"/>
                  </a:lnTo>
                  <a:cubicBezTo>
                    <a:pt x="2116" y="112"/>
                    <a:pt x="2041" y="1"/>
                    <a:pt x="195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3"/>
            <p:cNvSpPr/>
            <p:nvPr/>
          </p:nvSpPr>
          <p:spPr>
            <a:xfrm>
              <a:off x="-3340075" y="-1705675"/>
              <a:ext cx="45725" cy="44250"/>
            </a:xfrm>
            <a:custGeom>
              <a:avLst/>
              <a:gdLst/>
              <a:ahLst/>
              <a:cxnLst/>
              <a:rect l="l" t="t" r="r" b="b"/>
              <a:pathLst>
                <a:path w="1829" h="1770" extrusionOk="0">
                  <a:moveTo>
                    <a:pt x="1723" y="1"/>
                  </a:moveTo>
                  <a:cubicBezTo>
                    <a:pt x="1707" y="1"/>
                    <a:pt x="1689" y="7"/>
                    <a:pt x="1673" y="23"/>
                  </a:cubicBezTo>
                  <a:lnTo>
                    <a:pt x="53" y="1639"/>
                  </a:lnTo>
                  <a:cubicBezTo>
                    <a:pt x="0" y="1695"/>
                    <a:pt x="50" y="1770"/>
                    <a:pt x="110" y="1770"/>
                  </a:cubicBezTo>
                  <a:cubicBezTo>
                    <a:pt x="126" y="1770"/>
                    <a:pt x="144" y="1764"/>
                    <a:pt x="159" y="1750"/>
                  </a:cubicBezTo>
                  <a:lnTo>
                    <a:pt x="1780" y="130"/>
                  </a:lnTo>
                  <a:cubicBezTo>
                    <a:pt x="1828" y="74"/>
                    <a:pt x="1779" y="1"/>
                    <a:pt x="1723"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3"/>
            <p:cNvSpPr/>
            <p:nvPr/>
          </p:nvSpPr>
          <p:spPr>
            <a:xfrm>
              <a:off x="-3340575" y="-1706650"/>
              <a:ext cx="46700" cy="46175"/>
            </a:xfrm>
            <a:custGeom>
              <a:avLst/>
              <a:gdLst/>
              <a:ahLst/>
              <a:cxnLst/>
              <a:rect l="l" t="t" r="r" b="b"/>
              <a:pathLst>
                <a:path w="1868" h="1847" extrusionOk="0">
                  <a:moveTo>
                    <a:pt x="1751" y="77"/>
                  </a:moveTo>
                  <a:cubicBezTo>
                    <a:pt x="1766" y="81"/>
                    <a:pt x="1776" y="91"/>
                    <a:pt x="1780" y="111"/>
                  </a:cubicBezTo>
                  <a:cubicBezTo>
                    <a:pt x="1785" y="120"/>
                    <a:pt x="1780" y="135"/>
                    <a:pt x="1771" y="140"/>
                  </a:cubicBezTo>
                  <a:lnTo>
                    <a:pt x="155" y="1760"/>
                  </a:lnTo>
                  <a:cubicBezTo>
                    <a:pt x="147" y="1768"/>
                    <a:pt x="137" y="1771"/>
                    <a:pt x="128" y="1771"/>
                  </a:cubicBezTo>
                  <a:cubicBezTo>
                    <a:pt x="97" y="1771"/>
                    <a:pt x="71" y="1733"/>
                    <a:pt x="97" y="1707"/>
                  </a:cubicBezTo>
                  <a:lnTo>
                    <a:pt x="1718" y="86"/>
                  </a:lnTo>
                  <a:cubicBezTo>
                    <a:pt x="1722" y="81"/>
                    <a:pt x="1732" y="77"/>
                    <a:pt x="1742" y="77"/>
                  </a:cubicBezTo>
                  <a:close/>
                  <a:moveTo>
                    <a:pt x="1742" y="0"/>
                  </a:moveTo>
                  <a:cubicBezTo>
                    <a:pt x="1713" y="0"/>
                    <a:pt x="1686" y="11"/>
                    <a:pt x="1664" y="33"/>
                  </a:cubicBezTo>
                  <a:lnTo>
                    <a:pt x="49" y="1654"/>
                  </a:lnTo>
                  <a:cubicBezTo>
                    <a:pt x="0" y="1697"/>
                    <a:pt x="0" y="1770"/>
                    <a:pt x="49" y="1813"/>
                  </a:cubicBezTo>
                  <a:cubicBezTo>
                    <a:pt x="68" y="1832"/>
                    <a:pt x="97" y="1847"/>
                    <a:pt x="131" y="1847"/>
                  </a:cubicBezTo>
                  <a:cubicBezTo>
                    <a:pt x="160" y="1847"/>
                    <a:pt x="189" y="1832"/>
                    <a:pt x="208" y="1813"/>
                  </a:cubicBezTo>
                  <a:lnTo>
                    <a:pt x="1829" y="193"/>
                  </a:lnTo>
                  <a:cubicBezTo>
                    <a:pt x="1858" y="169"/>
                    <a:pt x="1868" y="125"/>
                    <a:pt x="1858" y="91"/>
                  </a:cubicBezTo>
                  <a:cubicBezTo>
                    <a:pt x="1848" y="48"/>
                    <a:pt x="1814" y="14"/>
                    <a:pt x="1771" y="4"/>
                  </a:cubicBezTo>
                  <a:cubicBezTo>
                    <a:pt x="1761" y="2"/>
                    <a:pt x="1751" y="0"/>
                    <a:pt x="174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3"/>
            <p:cNvSpPr/>
            <p:nvPr/>
          </p:nvSpPr>
          <p:spPr>
            <a:xfrm>
              <a:off x="-3354125" y="-1719750"/>
              <a:ext cx="40325" cy="38850"/>
            </a:xfrm>
            <a:custGeom>
              <a:avLst/>
              <a:gdLst/>
              <a:ahLst/>
              <a:cxnLst/>
              <a:rect l="l" t="t" r="r" b="b"/>
              <a:pathLst>
                <a:path w="1613" h="1554" extrusionOk="0">
                  <a:moveTo>
                    <a:pt x="1504" y="1"/>
                  </a:moveTo>
                  <a:cubicBezTo>
                    <a:pt x="1488" y="1"/>
                    <a:pt x="1472" y="6"/>
                    <a:pt x="1457" y="20"/>
                  </a:cubicBezTo>
                  <a:lnTo>
                    <a:pt x="49" y="1428"/>
                  </a:lnTo>
                  <a:cubicBezTo>
                    <a:pt x="0" y="1481"/>
                    <a:pt x="51" y="1554"/>
                    <a:pt x="110" y="1554"/>
                  </a:cubicBezTo>
                  <a:cubicBezTo>
                    <a:pt x="127" y="1554"/>
                    <a:pt x="144" y="1548"/>
                    <a:pt x="160" y="1534"/>
                  </a:cubicBezTo>
                  <a:lnTo>
                    <a:pt x="1563" y="131"/>
                  </a:lnTo>
                  <a:cubicBezTo>
                    <a:pt x="1612" y="75"/>
                    <a:pt x="1561" y="1"/>
                    <a:pt x="150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3"/>
            <p:cNvSpPr/>
            <p:nvPr/>
          </p:nvSpPr>
          <p:spPr>
            <a:xfrm>
              <a:off x="-3354600" y="-1720800"/>
              <a:ext cx="41250" cy="40875"/>
            </a:xfrm>
            <a:custGeom>
              <a:avLst/>
              <a:gdLst/>
              <a:ahLst/>
              <a:cxnLst/>
              <a:rect l="l" t="t" r="r" b="b"/>
              <a:pathLst>
                <a:path w="1650" h="1635" extrusionOk="0">
                  <a:moveTo>
                    <a:pt x="1529" y="77"/>
                  </a:moveTo>
                  <a:cubicBezTo>
                    <a:pt x="1539" y="77"/>
                    <a:pt x="1548" y="82"/>
                    <a:pt x="1553" y="91"/>
                  </a:cubicBezTo>
                  <a:cubicBezTo>
                    <a:pt x="1572" y="106"/>
                    <a:pt x="1572" y="130"/>
                    <a:pt x="1553" y="144"/>
                  </a:cubicBezTo>
                  <a:lnTo>
                    <a:pt x="150" y="1547"/>
                  </a:lnTo>
                  <a:cubicBezTo>
                    <a:pt x="145" y="1552"/>
                    <a:pt x="136" y="1557"/>
                    <a:pt x="126" y="1557"/>
                  </a:cubicBezTo>
                  <a:cubicBezTo>
                    <a:pt x="116" y="1557"/>
                    <a:pt x="107" y="1552"/>
                    <a:pt x="97" y="1547"/>
                  </a:cubicBezTo>
                  <a:cubicBezTo>
                    <a:pt x="92" y="1538"/>
                    <a:pt x="87" y="1528"/>
                    <a:pt x="87" y="1518"/>
                  </a:cubicBezTo>
                  <a:cubicBezTo>
                    <a:pt x="83" y="1508"/>
                    <a:pt x="87" y="1499"/>
                    <a:pt x="97" y="1494"/>
                  </a:cubicBezTo>
                  <a:lnTo>
                    <a:pt x="1500" y="91"/>
                  </a:lnTo>
                  <a:cubicBezTo>
                    <a:pt x="1505" y="82"/>
                    <a:pt x="1514" y="77"/>
                    <a:pt x="1524" y="77"/>
                  </a:cubicBezTo>
                  <a:close/>
                  <a:moveTo>
                    <a:pt x="1524" y="1"/>
                  </a:moveTo>
                  <a:cubicBezTo>
                    <a:pt x="1496" y="1"/>
                    <a:pt x="1470" y="11"/>
                    <a:pt x="1451" y="33"/>
                  </a:cubicBezTo>
                  <a:lnTo>
                    <a:pt x="44" y="1441"/>
                  </a:lnTo>
                  <a:cubicBezTo>
                    <a:pt x="0" y="1484"/>
                    <a:pt x="0" y="1557"/>
                    <a:pt x="44" y="1600"/>
                  </a:cubicBezTo>
                  <a:cubicBezTo>
                    <a:pt x="68" y="1620"/>
                    <a:pt x="97" y="1634"/>
                    <a:pt x="126" y="1634"/>
                  </a:cubicBezTo>
                  <a:cubicBezTo>
                    <a:pt x="155" y="1634"/>
                    <a:pt x="184" y="1625"/>
                    <a:pt x="208" y="1600"/>
                  </a:cubicBezTo>
                  <a:lnTo>
                    <a:pt x="1611" y="198"/>
                  </a:lnTo>
                  <a:cubicBezTo>
                    <a:pt x="1640" y="169"/>
                    <a:pt x="1650" y="130"/>
                    <a:pt x="1640" y="91"/>
                  </a:cubicBezTo>
                  <a:cubicBezTo>
                    <a:pt x="1630" y="48"/>
                    <a:pt x="1597" y="19"/>
                    <a:pt x="1553" y="4"/>
                  </a:cubicBezTo>
                  <a:cubicBezTo>
                    <a:pt x="1543" y="2"/>
                    <a:pt x="1534" y="1"/>
                    <a:pt x="152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3"/>
            <p:cNvSpPr/>
            <p:nvPr/>
          </p:nvSpPr>
          <p:spPr>
            <a:xfrm>
              <a:off x="-3437700" y="-1844600"/>
              <a:ext cx="152125" cy="233150"/>
            </a:xfrm>
            <a:custGeom>
              <a:avLst/>
              <a:gdLst/>
              <a:ahLst/>
              <a:cxnLst/>
              <a:rect l="l" t="t" r="r" b="b"/>
              <a:pathLst>
                <a:path w="6085" h="9326" extrusionOk="0">
                  <a:moveTo>
                    <a:pt x="105" y="0"/>
                  </a:moveTo>
                  <a:cubicBezTo>
                    <a:pt x="52" y="0"/>
                    <a:pt x="1" y="56"/>
                    <a:pt x="35" y="114"/>
                  </a:cubicBezTo>
                  <a:cubicBezTo>
                    <a:pt x="1032" y="1667"/>
                    <a:pt x="4925" y="7742"/>
                    <a:pt x="5922" y="9290"/>
                  </a:cubicBezTo>
                  <a:cubicBezTo>
                    <a:pt x="5938" y="9315"/>
                    <a:pt x="5960" y="9325"/>
                    <a:pt x="5982" y="9325"/>
                  </a:cubicBezTo>
                  <a:cubicBezTo>
                    <a:pt x="6034" y="9325"/>
                    <a:pt x="6085" y="9269"/>
                    <a:pt x="6048" y="9208"/>
                  </a:cubicBezTo>
                  <a:cubicBezTo>
                    <a:pt x="5056" y="7660"/>
                    <a:pt x="1157" y="1585"/>
                    <a:pt x="166" y="32"/>
                  </a:cubicBezTo>
                  <a:cubicBezTo>
                    <a:pt x="149" y="10"/>
                    <a:pt x="127" y="0"/>
                    <a:pt x="105"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3"/>
            <p:cNvSpPr/>
            <p:nvPr/>
          </p:nvSpPr>
          <p:spPr>
            <a:xfrm>
              <a:off x="-3438175" y="-1845525"/>
              <a:ext cx="153000" cy="235000"/>
            </a:xfrm>
            <a:custGeom>
              <a:avLst/>
              <a:gdLst/>
              <a:ahLst/>
              <a:cxnLst/>
              <a:rect l="l" t="t" r="r" b="b"/>
              <a:pathLst>
                <a:path w="6120" h="9400" extrusionOk="0">
                  <a:moveTo>
                    <a:pt x="127" y="74"/>
                  </a:moveTo>
                  <a:cubicBezTo>
                    <a:pt x="136" y="74"/>
                    <a:pt x="146" y="79"/>
                    <a:pt x="156" y="93"/>
                  </a:cubicBezTo>
                  <a:lnTo>
                    <a:pt x="6038" y="9269"/>
                  </a:lnTo>
                  <a:cubicBezTo>
                    <a:pt x="6042" y="9274"/>
                    <a:pt x="6042" y="9284"/>
                    <a:pt x="6042" y="9293"/>
                  </a:cubicBezTo>
                  <a:cubicBezTo>
                    <a:pt x="6038" y="9303"/>
                    <a:pt x="6033" y="9313"/>
                    <a:pt x="6023" y="9317"/>
                  </a:cubicBezTo>
                  <a:cubicBezTo>
                    <a:pt x="6013" y="9322"/>
                    <a:pt x="6004" y="9327"/>
                    <a:pt x="5994" y="9327"/>
                  </a:cubicBezTo>
                  <a:cubicBezTo>
                    <a:pt x="5984" y="9322"/>
                    <a:pt x="5980" y="9317"/>
                    <a:pt x="5975" y="9308"/>
                  </a:cubicBezTo>
                  <a:lnTo>
                    <a:pt x="88" y="132"/>
                  </a:lnTo>
                  <a:cubicBezTo>
                    <a:pt x="83" y="122"/>
                    <a:pt x="78" y="108"/>
                    <a:pt x="88" y="98"/>
                  </a:cubicBezTo>
                  <a:cubicBezTo>
                    <a:pt x="93" y="84"/>
                    <a:pt x="107" y="74"/>
                    <a:pt x="127" y="74"/>
                  </a:cubicBezTo>
                  <a:close/>
                  <a:moveTo>
                    <a:pt x="129" y="1"/>
                  </a:moveTo>
                  <a:cubicBezTo>
                    <a:pt x="125" y="1"/>
                    <a:pt x="121" y="1"/>
                    <a:pt x="117" y="1"/>
                  </a:cubicBezTo>
                  <a:cubicBezTo>
                    <a:pt x="74" y="1"/>
                    <a:pt x="35" y="26"/>
                    <a:pt x="15" y="64"/>
                  </a:cubicBezTo>
                  <a:cubicBezTo>
                    <a:pt x="1" y="98"/>
                    <a:pt x="1" y="142"/>
                    <a:pt x="25" y="175"/>
                  </a:cubicBezTo>
                  <a:lnTo>
                    <a:pt x="5907" y="9351"/>
                  </a:lnTo>
                  <a:cubicBezTo>
                    <a:pt x="5926" y="9380"/>
                    <a:pt x="5960" y="9400"/>
                    <a:pt x="5999" y="9400"/>
                  </a:cubicBezTo>
                  <a:cubicBezTo>
                    <a:pt x="6023" y="9400"/>
                    <a:pt x="6042" y="9395"/>
                    <a:pt x="6062" y="9380"/>
                  </a:cubicBezTo>
                  <a:cubicBezTo>
                    <a:pt x="6086" y="9366"/>
                    <a:pt x="6105" y="9342"/>
                    <a:pt x="6115" y="9317"/>
                  </a:cubicBezTo>
                  <a:cubicBezTo>
                    <a:pt x="6120" y="9284"/>
                    <a:pt x="6115" y="9255"/>
                    <a:pt x="6100" y="9226"/>
                  </a:cubicBezTo>
                  <a:lnTo>
                    <a:pt x="214" y="50"/>
                  </a:lnTo>
                  <a:cubicBezTo>
                    <a:pt x="196" y="19"/>
                    <a:pt x="163" y="1"/>
                    <a:pt x="129"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13"/>
            <p:cNvSpPr/>
            <p:nvPr/>
          </p:nvSpPr>
          <p:spPr>
            <a:xfrm>
              <a:off x="-3479050" y="-1803500"/>
              <a:ext cx="234800" cy="150925"/>
            </a:xfrm>
            <a:custGeom>
              <a:avLst/>
              <a:gdLst/>
              <a:ahLst/>
              <a:cxnLst/>
              <a:rect l="l" t="t" r="r" b="b"/>
              <a:pathLst>
                <a:path w="9392" h="6037" extrusionOk="0">
                  <a:moveTo>
                    <a:pt x="109" y="0"/>
                  </a:moveTo>
                  <a:cubicBezTo>
                    <a:pt x="42" y="0"/>
                    <a:pt x="0" y="95"/>
                    <a:pt x="69" y="139"/>
                  </a:cubicBezTo>
                  <a:lnTo>
                    <a:pt x="9245" y="6026"/>
                  </a:lnTo>
                  <a:cubicBezTo>
                    <a:pt x="9258" y="6034"/>
                    <a:pt x="9271" y="6037"/>
                    <a:pt x="9283" y="6037"/>
                  </a:cubicBezTo>
                  <a:cubicBezTo>
                    <a:pt x="9348" y="6037"/>
                    <a:pt x="9392" y="5944"/>
                    <a:pt x="9327" y="5895"/>
                  </a:cubicBezTo>
                  <a:lnTo>
                    <a:pt x="151" y="13"/>
                  </a:lnTo>
                  <a:cubicBezTo>
                    <a:pt x="136" y="4"/>
                    <a:pt x="122" y="0"/>
                    <a:pt x="109"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13"/>
            <p:cNvSpPr/>
            <p:nvPr/>
          </p:nvSpPr>
          <p:spPr>
            <a:xfrm>
              <a:off x="-3479150" y="-1804450"/>
              <a:ext cx="235450" cy="152825"/>
            </a:xfrm>
            <a:custGeom>
              <a:avLst/>
              <a:gdLst/>
              <a:ahLst/>
              <a:cxnLst/>
              <a:rect l="l" t="t" r="r" b="b"/>
              <a:pathLst>
                <a:path w="9418" h="6113" extrusionOk="0">
                  <a:moveTo>
                    <a:pt x="114" y="75"/>
                  </a:moveTo>
                  <a:cubicBezTo>
                    <a:pt x="121" y="75"/>
                    <a:pt x="129" y="77"/>
                    <a:pt x="136" y="80"/>
                  </a:cubicBezTo>
                  <a:lnTo>
                    <a:pt x="9307" y="5962"/>
                  </a:lnTo>
                  <a:cubicBezTo>
                    <a:pt x="9321" y="5967"/>
                    <a:pt x="9326" y="5982"/>
                    <a:pt x="9326" y="5991"/>
                  </a:cubicBezTo>
                  <a:cubicBezTo>
                    <a:pt x="9326" y="6011"/>
                    <a:pt x="9316" y="6025"/>
                    <a:pt x="9302" y="6030"/>
                  </a:cubicBezTo>
                  <a:cubicBezTo>
                    <a:pt x="9297" y="6032"/>
                    <a:pt x="9291" y="6034"/>
                    <a:pt x="9285" y="6034"/>
                  </a:cubicBezTo>
                  <a:cubicBezTo>
                    <a:pt x="9279" y="6034"/>
                    <a:pt x="9273" y="6032"/>
                    <a:pt x="9268" y="6030"/>
                  </a:cubicBezTo>
                  <a:lnTo>
                    <a:pt x="92" y="148"/>
                  </a:lnTo>
                  <a:lnTo>
                    <a:pt x="92" y="143"/>
                  </a:lnTo>
                  <a:cubicBezTo>
                    <a:pt x="73" y="134"/>
                    <a:pt x="68" y="109"/>
                    <a:pt x="82" y="90"/>
                  </a:cubicBezTo>
                  <a:cubicBezTo>
                    <a:pt x="89" y="81"/>
                    <a:pt x="101" y="75"/>
                    <a:pt x="114" y="75"/>
                  </a:cubicBezTo>
                  <a:close/>
                  <a:moveTo>
                    <a:pt x="114" y="0"/>
                  </a:moveTo>
                  <a:cubicBezTo>
                    <a:pt x="99" y="0"/>
                    <a:pt x="83" y="4"/>
                    <a:pt x="68" y="13"/>
                  </a:cubicBezTo>
                  <a:cubicBezTo>
                    <a:pt x="29" y="32"/>
                    <a:pt x="0" y="71"/>
                    <a:pt x="0" y="114"/>
                  </a:cubicBezTo>
                  <a:cubicBezTo>
                    <a:pt x="0" y="153"/>
                    <a:pt x="20" y="192"/>
                    <a:pt x="53" y="211"/>
                  </a:cubicBezTo>
                  <a:lnTo>
                    <a:pt x="9229" y="6093"/>
                  </a:lnTo>
                  <a:cubicBezTo>
                    <a:pt x="9244" y="6107"/>
                    <a:pt x="9268" y="6112"/>
                    <a:pt x="9287" y="6112"/>
                  </a:cubicBezTo>
                  <a:cubicBezTo>
                    <a:pt x="9326" y="6112"/>
                    <a:pt x="9360" y="6093"/>
                    <a:pt x="9384" y="6059"/>
                  </a:cubicBezTo>
                  <a:cubicBezTo>
                    <a:pt x="9418" y="6006"/>
                    <a:pt x="9403" y="5933"/>
                    <a:pt x="9350" y="5904"/>
                  </a:cubicBezTo>
                  <a:lnTo>
                    <a:pt x="174" y="17"/>
                  </a:lnTo>
                  <a:cubicBezTo>
                    <a:pt x="155" y="7"/>
                    <a:pt x="135" y="0"/>
                    <a:pt x="114"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3"/>
            <p:cNvSpPr/>
            <p:nvPr/>
          </p:nvSpPr>
          <p:spPr>
            <a:xfrm>
              <a:off x="-3458325" y="-1823975"/>
              <a:ext cx="193375" cy="191875"/>
            </a:xfrm>
            <a:custGeom>
              <a:avLst/>
              <a:gdLst/>
              <a:ahLst/>
              <a:cxnLst/>
              <a:rect l="l" t="t" r="r" b="b"/>
              <a:pathLst>
                <a:path w="7735" h="7675" extrusionOk="0">
                  <a:moveTo>
                    <a:pt x="7626" y="0"/>
                  </a:moveTo>
                  <a:cubicBezTo>
                    <a:pt x="7610" y="0"/>
                    <a:pt x="7594" y="6"/>
                    <a:pt x="7579" y="20"/>
                  </a:cubicBezTo>
                  <a:lnTo>
                    <a:pt x="52" y="7546"/>
                  </a:lnTo>
                  <a:cubicBezTo>
                    <a:pt x="0" y="7602"/>
                    <a:pt x="48" y="7675"/>
                    <a:pt x="106" y="7675"/>
                  </a:cubicBezTo>
                  <a:cubicBezTo>
                    <a:pt x="124" y="7675"/>
                    <a:pt x="142" y="7668"/>
                    <a:pt x="159" y="7653"/>
                  </a:cubicBezTo>
                  <a:lnTo>
                    <a:pt x="7685" y="131"/>
                  </a:lnTo>
                  <a:cubicBezTo>
                    <a:pt x="7734" y="74"/>
                    <a:pt x="7683" y="0"/>
                    <a:pt x="7626"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13"/>
            <p:cNvSpPr/>
            <p:nvPr/>
          </p:nvSpPr>
          <p:spPr>
            <a:xfrm>
              <a:off x="-3458850" y="-1824975"/>
              <a:ext cx="194250" cy="193900"/>
            </a:xfrm>
            <a:custGeom>
              <a:avLst/>
              <a:gdLst/>
              <a:ahLst/>
              <a:cxnLst/>
              <a:rect l="l" t="t" r="r" b="b"/>
              <a:pathLst>
                <a:path w="7770" h="7756" extrusionOk="0">
                  <a:moveTo>
                    <a:pt x="7648" y="74"/>
                  </a:moveTo>
                  <a:cubicBezTo>
                    <a:pt x="7658" y="79"/>
                    <a:pt x="7668" y="84"/>
                    <a:pt x="7677" y="89"/>
                  </a:cubicBezTo>
                  <a:cubicBezTo>
                    <a:pt x="7682" y="98"/>
                    <a:pt x="7687" y="103"/>
                    <a:pt x="7687" y="118"/>
                  </a:cubicBezTo>
                  <a:cubicBezTo>
                    <a:pt x="7687" y="127"/>
                    <a:pt x="7687" y="137"/>
                    <a:pt x="7677" y="142"/>
                  </a:cubicBezTo>
                  <a:lnTo>
                    <a:pt x="151" y="7668"/>
                  </a:lnTo>
                  <a:cubicBezTo>
                    <a:pt x="143" y="7676"/>
                    <a:pt x="135" y="7679"/>
                    <a:pt x="126" y="7679"/>
                  </a:cubicBezTo>
                  <a:cubicBezTo>
                    <a:pt x="97" y="7679"/>
                    <a:pt x="71" y="7641"/>
                    <a:pt x="98" y="7615"/>
                  </a:cubicBezTo>
                  <a:lnTo>
                    <a:pt x="7624" y="89"/>
                  </a:lnTo>
                  <a:cubicBezTo>
                    <a:pt x="7629" y="79"/>
                    <a:pt x="7639" y="79"/>
                    <a:pt x="7648" y="79"/>
                  </a:cubicBezTo>
                  <a:lnTo>
                    <a:pt x="7648" y="74"/>
                  </a:lnTo>
                  <a:close/>
                  <a:moveTo>
                    <a:pt x="7645" y="1"/>
                  </a:moveTo>
                  <a:cubicBezTo>
                    <a:pt x="7617" y="1"/>
                    <a:pt x="7592" y="14"/>
                    <a:pt x="7571" y="35"/>
                  </a:cubicBezTo>
                  <a:lnTo>
                    <a:pt x="44" y="7562"/>
                  </a:lnTo>
                  <a:cubicBezTo>
                    <a:pt x="1" y="7605"/>
                    <a:pt x="1" y="7678"/>
                    <a:pt x="44" y="7722"/>
                  </a:cubicBezTo>
                  <a:cubicBezTo>
                    <a:pt x="69" y="7741"/>
                    <a:pt x="98" y="7755"/>
                    <a:pt x="127" y="7755"/>
                  </a:cubicBezTo>
                  <a:cubicBezTo>
                    <a:pt x="160" y="7755"/>
                    <a:pt x="185" y="7741"/>
                    <a:pt x="209" y="7722"/>
                  </a:cubicBezTo>
                  <a:lnTo>
                    <a:pt x="7735" y="195"/>
                  </a:lnTo>
                  <a:cubicBezTo>
                    <a:pt x="7755" y="171"/>
                    <a:pt x="7769" y="142"/>
                    <a:pt x="7769" y="108"/>
                  </a:cubicBezTo>
                  <a:cubicBezTo>
                    <a:pt x="7759" y="50"/>
                    <a:pt x="7716" y="6"/>
                    <a:pt x="7658" y="2"/>
                  </a:cubicBezTo>
                  <a:cubicBezTo>
                    <a:pt x="7653" y="1"/>
                    <a:pt x="7649" y="1"/>
                    <a:pt x="7645"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13"/>
            <p:cNvSpPr/>
            <p:nvPr/>
          </p:nvSpPr>
          <p:spPr>
            <a:xfrm>
              <a:off x="-3297750" y="-1853000"/>
              <a:ext cx="61825" cy="60375"/>
            </a:xfrm>
            <a:custGeom>
              <a:avLst/>
              <a:gdLst/>
              <a:ahLst/>
              <a:cxnLst/>
              <a:rect l="l" t="t" r="r" b="b"/>
              <a:pathLst>
                <a:path w="2473" h="2415" extrusionOk="0">
                  <a:moveTo>
                    <a:pt x="110" y="0"/>
                  </a:moveTo>
                  <a:cubicBezTo>
                    <a:pt x="50" y="0"/>
                    <a:pt x="0" y="74"/>
                    <a:pt x="53" y="131"/>
                  </a:cubicBezTo>
                  <a:lnTo>
                    <a:pt x="2312" y="2395"/>
                  </a:lnTo>
                  <a:cubicBezTo>
                    <a:pt x="2328" y="2409"/>
                    <a:pt x="2345" y="2414"/>
                    <a:pt x="2362" y="2414"/>
                  </a:cubicBezTo>
                  <a:cubicBezTo>
                    <a:pt x="2421" y="2414"/>
                    <a:pt x="2472" y="2340"/>
                    <a:pt x="2423" y="2284"/>
                  </a:cubicBezTo>
                  <a:lnTo>
                    <a:pt x="159" y="20"/>
                  </a:lnTo>
                  <a:cubicBezTo>
                    <a:pt x="143" y="6"/>
                    <a:pt x="126" y="0"/>
                    <a:pt x="11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3"/>
            <p:cNvSpPr/>
            <p:nvPr/>
          </p:nvSpPr>
          <p:spPr>
            <a:xfrm>
              <a:off x="-3299200" y="-1854000"/>
              <a:ext cx="63600" cy="62325"/>
            </a:xfrm>
            <a:custGeom>
              <a:avLst/>
              <a:gdLst/>
              <a:ahLst/>
              <a:cxnLst/>
              <a:rect l="l" t="t" r="r" b="b"/>
              <a:pathLst>
                <a:path w="2544" h="2493" extrusionOk="0">
                  <a:moveTo>
                    <a:pt x="164" y="79"/>
                  </a:moveTo>
                  <a:cubicBezTo>
                    <a:pt x="174" y="79"/>
                    <a:pt x="184" y="79"/>
                    <a:pt x="193" y="89"/>
                  </a:cubicBezTo>
                  <a:lnTo>
                    <a:pt x="2452" y="2353"/>
                  </a:lnTo>
                  <a:cubicBezTo>
                    <a:pt x="2462" y="2357"/>
                    <a:pt x="2467" y="2372"/>
                    <a:pt x="2462" y="2386"/>
                  </a:cubicBezTo>
                  <a:cubicBezTo>
                    <a:pt x="2462" y="2401"/>
                    <a:pt x="2447" y="2411"/>
                    <a:pt x="2433" y="2415"/>
                  </a:cubicBezTo>
                  <a:cubicBezTo>
                    <a:pt x="2430" y="2417"/>
                    <a:pt x="2427" y="2417"/>
                    <a:pt x="2424" y="2417"/>
                  </a:cubicBezTo>
                  <a:cubicBezTo>
                    <a:pt x="2416" y="2417"/>
                    <a:pt x="2406" y="2413"/>
                    <a:pt x="2399" y="2406"/>
                  </a:cubicBezTo>
                  <a:lnTo>
                    <a:pt x="135" y="142"/>
                  </a:lnTo>
                  <a:cubicBezTo>
                    <a:pt x="121" y="128"/>
                    <a:pt x="121" y="103"/>
                    <a:pt x="135" y="89"/>
                  </a:cubicBezTo>
                  <a:cubicBezTo>
                    <a:pt x="145" y="84"/>
                    <a:pt x="155" y="79"/>
                    <a:pt x="164" y="79"/>
                  </a:cubicBezTo>
                  <a:close/>
                  <a:moveTo>
                    <a:pt x="163" y="1"/>
                  </a:moveTo>
                  <a:cubicBezTo>
                    <a:pt x="75" y="1"/>
                    <a:pt x="0" y="114"/>
                    <a:pt x="82" y="195"/>
                  </a:cubicBezTo>
                  <a:lnTo>
                    <a:pt x="2346" y="2459"/>
                  </a:lnTo>
                  <a:cubicBezTo>
                    <a:pt x="2365" y="2478"/>
                    <a:pt x="2394" y="2493"/>
                    <a:pt x="2423" y="2493"/>
                  </a:cubicBezTo>
                  <a:cubicBezTo>
                    <a:pt x="2433" y="2493"/>
                    <a:pt x="2442" y="2493"/>
                    <a:pt x="2452" y="2488"/>
                  </a:cubicBezTo>
                  <a:cubicBezTo>
                    <a:pt x="2491" y="2478"/>
                    <a:pt x="2525" y="2444"/>
                    <a:pt x="2534" y="2406"/>
                  </a:cubicBezTo>
                  <a:cubicBezTo>
                    <a:pt x="2544" y="2367"/>
                    <a:pt x="2534" y="2324"/>
                    <a:pt x="2505" y="2299"/>
                  </a:cubicBezTo>
                  <a:lnTo>
                    <a:pt x="242" y="36"/>
                  </a:lnTo>
                  <a:cubicBezTo>
                    <a:pt x="217" y="11"/>
                    <a:pt x="189" y="1"/>
                    <a:pt x="163"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13"/>
            <p:cNvSpPr/>
            <p:nvPr/>
          </p:nvSpPr>
          <p:spPr>
            <a:xfrm>
              <a:off x="-3311900" y="-1833600"/>
              <a:ext cx="56650" cy="55125"/>
            </a:xfrm>
            <a:custGeom>
              <a:avLst/>
              <a:gdLst/>
              <a:ahLst/>
              <a:cxnLst/>
              <a:rect l="l" t="t" r="r" b="b"/>
              <a:pathLst>
                <a:path w="2266" h="2205" extrusionOk="0">
                  <a:moveTo>
                    <a:pt x="110" y="1"/>
                  </a:moveTo>
                  <a:cubicBezTo>
                    <a:pt x="53" y="1"/>
                    <a:pt x="1" y="78"/>
                    <a:pt x="53" y="134"/>
                  </a:cubicBezTo>
                  <a:lnTo>
                    <a:pt x="2104" y="2180"/>
                  </a:lnTo>
                  <a:cubicBezTo>
                    <a:pt x="2120" y="2197"/>
                    <a:pt x="2138" y="2204"/>
                    <a:pt x="2156" y="2204"/>
                  </a:cubicBezTo>
                  <a:cubicBezTo>
                    <a:pt x="2214" y="2204"/>
                    <a:pt x="2266" y="2129"/>
                    <a:pt x="2210" y="2073"/>
                  </a:cubicBezTo>
                  <a:lnTo>
                    <a:pt x="159" y="23"/>
                  </a:lnTo>
                  <a:cubicBezTo>
                    <a:pt x="144" y="7"/>
                    <a:pt x="127"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3"/>
            <p:cNvSpPr/>
            <p:nvPr/>
          </p:nvSpPr>
          <p:spPr>
            <a:xfrm>
              <a:off x="-3313175" y="-1834475"/>
              <a:ext cx="58350" cy="56950"/>
            </a:xfrm>
            <a:custGeom>
              <a:avLst/>
              <a:gdLst/>
              <a:ahLst/>
              <a:cxnLst/>
              <a:rect l="l" t="t" r="r" b="b"/>
              <a:pathLst>
                <a:path w="2334" h="2278" extrusionOk="0">
                  <a:moveTo>
                    <a:pt x="162" y="77"/>
                  </a:moveTo>
                  <a:cubicBezTo>
                    <a:pt x="172" y="77"/>
                    <a:pt x="177" y="82"/>
                    <a:pt x="186" y="91"/>
                  </a:cubicBezTo>
                  <a:lnTo>
                    <a:pt x="2237" y="2133"/>
                  </a:lnTo>
                  <a:cubicBezTo>
                    <a:pt x="2242" y="2142"/>
                    <a:pt x="2247" y="2157"/>
                    <a:pt x="2247" y="2167"/>
                  </a:cubicBezTo>
                  <a:cubicBezTo>
                    <a:pt x="2242" y="2181"/>
                    <a:pt x="2228" y="2196"/>
                    <a:pt x="2213" y="2200"/>
                  </a:cubicBezTo>
                  <a:cubicBezTo>
                    <a:pt x="2203" y="2200"/>
                    <a:pt x="2189" y="2200"/>
                    <a:pt x="2179" y="2191"/>
                  </a:cubicBezTo>
                  <a:lnTo>
                    <a:pt x="133" y="140"/>
                  </a:lnTo>
                  <a:cubicBezTo>
                    <a:pt x="119" y="125"/>
                    <a:pt x="119" y="101"/>
                    <a:pt x="133" y="87"/>
                  </a:cubicBezTo>
                  <a:cubicBezTo>
                    <a:pt x="138" y="82"/>
                    <a:pt x="148" y="77"/>
                    <a:pt x="162" y="77"/>
                  </a:cubicBezTo>
                  <a:close/>
                  <a:moveTo>
                    <a:pt x="162" y="0"/>
                  </a:moveTo>
                  <a:cubicBezTo>
                    <a:pt x="75" y="0"/>
                    <a:pt x="0" y="111"/>
                    <a:pt x="75" y="193"/>
                  </a:cubicBezTo>
                  <a:lnTo>
                    <a:pt x="2126" y="2244"/>
                  </a:lnTo>
                  <a:cubicBezTo>
                    <a:pt x="2145" y="2263"/>
                    <a:pt x="2174" y="2273"/>
                    <a:pt x="2203" y="2278"/>
                  </a:cubicBezTo>
                  <a:lnTo>
                    <a:pt x="2213" y="2278"/>
                  </a:lnTo>
                  <a:cubicBezTo>
                    <a:pt x="2242" y="2273"/>
                    <a:pt x="2266" y="2258"/>
                    <a:pt x="2286" y="2239"/>
                  </a:cubicBezTo>
                  <a:cubicBezTo>
                    <a:pt x="2334" y="2196"/>
                    <a:pt x="2334" y="2123"/>
                    <a:pt x="2286" y="2079"/>
                  </a:cubicBezTo>
                  <a:lnTo>
                    <a:pt x="239" y="33"/>
                  </a:lnTo>
                  <a:cubicBezTo>
                    <a:pt x="215" y="10"/>
                    <a:pt x="188" y="0"/>
                    <a:pt x="16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3"/>
            <p:cNvSpPr/>
            <p:nvPr/>
          </p:nvSpPr>
          <p:spPr>
            <a:xfrm>
              <a:off x="-3325950" y="-1814075"/>
              <a:ext cx="51075" cy="49625"/>
            </a:xfrm>
            <a:custGeom>
              <a:avLst/>
              <a:gdLst/>
              <a:ahLst/>
              <a:cxnLst/>
              <a:rect l="l" t="t" r="r" b="b"/>
              <a:pathLst>
                <a:path w="2043" h="1985" extrusionOk="0">
                  <a:moveTo>
                    <a:pt x="110" y="1"/>
                  </a:moveTo>
                  <a:cubicBezTo>
                    <a:pt x="51" y="1"/>
                    <a:pt x="0" y="75"/>
                    <a:pt x="49" y="132"/>
                  </a:cubicBezTo>
                  <a:lnTo>
                    <a:pt x="1887" y="1965"/>
                  </a:lnTo>
                  <a:cubicBezTo>
                    <a:pt x="1902" y="1979"/>
                    <a:pt x="1919" y="1984"/>
                    <a:pt x="1935" y="1984"/>
                  </a:cubicBezTo>
                  <a:cubicBezTo>
                    <a:pt x="1992" y="1984"/>
                    <a:pt x="2043" y="1910"/>
                    <a:pt x="1994" y="1854"/>
                  </a:cubicBezTo>
                  <a:lnTo>
                    <a:pt x="160" y="20"/>
                  </a:lnTo>
                  <a:cubicBezTo>
                    <a:pt x="144" y="7"/>
                    <a:pt x="127"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3"/>
            <p:cNvSpPr/>
            <p:nvPr/>
          </p:nvSpPr>
          <p:spPr>
            <a:xfrm>
              <a:off x="-3326175" y="-1815050"/>
              <a:ext cx="51900" cy="51550"/>
            </a:xfrm>
            <a:custGeom>
              <a:avLst/>
              <a:gdLst/>
              <a:ahLst/>
              <a:cxnLst/>
              <a:rect l="l" t="t" r="r" b="b"/>
              <a:pathLst>
                <a:path w="2076" h="2062" extrusionOk="0">
                  <a:moveTo>
                    <a:pt x="124" y="77"/>
                  </a:moveTo>
                  <a:cubicBezTo>
                    <a:pt x="131" y="77"/>
                    <a:pt x="138" y="81"/>
                    <a:pt x="145" y="88"/>
                  </a:cubicBezTo>
                  <a:lnTo>
                    <a:pt x="1978" y="1922"/>
                  </a:lnTo>
                  <a:cubicBezTo>
                    <a:pt x="2001" y="1948"/>
                    <a:pt x="1976" y="1984"/>
                    <a:pt x="1948" y="1984"/>
                  </a:cubicBezTo>
                  <a:cubicBezTo>
                    <a:pt x="1940" y="1984"/>
                    <a:pt x="1932" y="1981"/>
                    <a:pt x="1925" y="1975"/>
                  </a:cubicBezTo>
                  <a:lnTo>
                    <a:pt x="92" y="142"/>
                  </a:lnTo>
                  <a:cubicBezTo>
                    <a:pt x="82" y="137"/>
                    <a:pt x="77" y="127"/>
                    <a:pt x="77" y="117"/>
                  </a:cubicBezTo>
                  <a:cubicBezTo>
                    <a:pt x="82" y="93"/>
                    <a:pt x="97" y="79"/>
                    <a:pt x="116" y="79"/>
                  </a:cubicBezTo>
                  <a:cubicBezTo>
                    <a:pt x="119" y="77"/>
                    <a:pt x="121" y="77"/>
                    <a:pt x="124" y="77"/>
                  </a:cubicBezTo>
                  <a:close/>
                  <a:moveTo>
                    <a:pt x="124" y="0"/>
                  </a:moveTo>
                  <a:cubicBezTo>
                    <a:pt x="120" y="0"/>
                    <a:pt x="116" y="1"/>
                    <a:pt x="111" y="1"/>
                  </a:cubicBezTo>
                  <a:cubicBezTo>
                    <a:pt x="82" y="1"/>
                    <a:pt x="58" y="16"/>
                    <a:pt x="39" y="35"/>
                  </a:cubicBezTo>
                  <a:cubicBezTo>
                    <a:pt x="19" y="54"/>
                    <a:pt x="5" y="84"/>
                    <a:pt x="5" y="108"/>
                  </a:cubicBezTo>
                  <a:cubicBezTo>
                    <a:pt x="0" y="142"/>
                    <a:pt x="15" y="171"/>
                    <a:pt x="34" y="195"/>
                  </a:cubicBezTo>
                  <a:lnTo>
                    <a:pt x="1872" y="2028"/>
                  </a:lnTo>
                  <a:cubicBezTo>
                    <a:pt x="1891" y="2052"/>
                    <a:pt x="1916" y="2062"/>
                    <a:pt x="1949" y="2062"/>
                  </a:cubicBezTo>
                  <a:cubicBezTo>
                    <a:pt x="1978" y="2062"/>
                    <a:pt x="2007" y="2047"/>
                    <a:pt x="2032" y="2028"/>
                  </a:cubicBezTo>
                  <a:cubicBezTo>
                    <a:pt x="2075" y="1984"/>
                    <a:pt x="2075" y="1912"/>
                    <a:pt x="2032" y="1868"/>
                  </a:cubicBezTo>
                  <a:lnTo>
                    <a:pt x="198" y="35"/>
                  </a:lnTo>
                  <a:cubicBezTo>
                    <a:pt x="177" y="14"/>
                    <a:pt x="153" y="0"/>
                    <a:pt x="124"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13"/>
            <p:cNvSpPr/>
            <p:nvPr/>
          </p:nvSpPr>
          <p:spPr>
            <a:xfrm>
              <a:off x="-3340075" y="-1794675"/>
              <a:ext cx="45725" cy="44250"/>
            </a:xfrm>
            <a:custGeom>
              <a:avLst/>
              <a:gdLst/>
              <a:ahLst/>
              <a:cxnLst/>
              <a:rect l="l" t="t" r="r" b="b"/>
              <a:pathLst>
                <a:path w="1829" h="1770" extrusionOk="0">
                  <a:moveTo>
                    <a:pt x="107" y="1"/>
                  </a:moveTo>
                  <a:cubicBezTo>
                    <a:pt x="49" y="1"/>
                    <a:pt x="1" y="74"/>
                    <a:pt x="53" y="129"/>
                  </a:cubicBezTo>
                  <a:lnTo>
                    <a:pt x="1673" y="1750"/>
                  </a:lnTo>
                  <a:lnTo>
                    <a:pt x="1669" y="1750"/>
                  </a:lnTo>
                  <a:cubicBezTo>
                    <a:pt x="1685" y="1764"/>
                    <a:pt x="1702" y="1770"/>
                    <a:pt x="1719" y="1770"/>
                  </a:cubicBezTo>
                  <a:cubicBezTo>
                    <a:pt x="1778" y="1770"/>
                    <a:pt x="1829" y="1696"/>
                    <a:pt x="1780" y="1643"/>
                  </a:cubicBezTo>
                  <a:lnTo>
                    <a:pt x="159" y="23"/>
                  </a:lnTo>
                  <a:cubicBezTo>
                    <a:pt x="143" y="7"/>
                    <a:pt x="124" y="1"/>
                    <a:pt x="107"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13"/>
            <p:cNvSpPr/>
            <p:nvPr/>
          </p:nvSpPr>
          <p:spPr>
            <a:xfrm>
              <a:off x="-3340325" y="-1795575"/>
              <a:ext cx="46325" cy="46225"/>
            </a:xfrm>
            <a:custGeom>
              <a:avLst/>
              <a:gdLst/>
              <a:ahLst/>
              <a:cxnLst/>
              <a:rect l="l" t="t" r="r" b="b"/>
              <a:pathLst>
                <a:path w="1853" h="1849" extrusionOk="0">
                  <a:moveTo>
                    <a:pt x="121" y="74"/>
                  </a:moveTo>
                  <a:cubicBezTo>
                    <a:pt x="131" y="74"/>
                    <a:pt x="140" y="78"/>
                    <a:pt x="145" y="88"/>
                  </a:cubicBezTo>
                  <a:lnTo>
                    <a:pt x="1766" y="1704"/>
                  </a:lnTo>
                  <a:cubicBezTo>
                    <a:pt x="1775" y="1713"/>
                    <a:pt x="1775" y="1728"/>
                    <a:pt x="1775" y="1738"/>
                  </a:cubicBezTo>
                  <a:cubicBezTo>
                    <a:pt x="1770" y="1752"/>
                    <a:pt x="1756" y="1767"/>
                    <a:pt x="1741" y="1771"/>
                  </a:cubicBezTo>
                  <a:cubicBezTo>
                    <a:pt x="1732" y="1771"/>
                    <a:pt x="1717" y="1771"/>
                    <a:pt x="1712" y="1762"/>
                  </a:cubicBezTo>
                  <a:lnTo>
                    <a:pt x="92" y="141"/>
                  </a:lnTo>
                  <a:cubicBezTo>
                    <a:pt x="78" y="127"/>
                    <a:pt x="78" y="103"/>
                    <a:pt x="92" y="88"/>
                  </a:cubicBezTo>
                  <a:cubicBezTo>
                    <a:pt x="97" y="83"/>
                    <a:pt x="107" y="78"/>
                    <a:pt x="121" y="74"/>
                  </a:cubicBezTo>
                  <a:close/>
                  <a:moveTo>
                    <a:pt x="123" y="0"/>
                  </a:moveTo>
                  <a:cubicBezTo>
                    <a:pt x="119" y="0"/>
                    <a:pt x="115" y="0"/>
                    <a:pt x="111" y="1"/>
                  </a:cubicBezTo>
                  <a:cubicBezTo>
                    <a:pt x="82" y="1"/>
                    <a:pt x="53" y="16"/>
                    <a:pt x="34" y="35"/>
                  </a:cubicBezTo>
                  <a:cubicBezTo>
                    <a:pt x="15" y="54"/>
                    <a:pt x="5" y="78"/>
                    <a:pt x="0" y="107"/>
                  </a:cubicBezTo>
                  <a:cubicBezTo>
                    <a:pt x="0" y="141"/>
                    <a:pt x="10" y="170"/>
                    <a:pt x="34" y="195"/>
                  </a:cubicBezTo>
                  <a:lnTo>
                    <a:pt x="1654" y="1815"/>
                  </a:lnTo>
                  <a:cubicBezTo>
                    <a:pt x="1674" y="1834"/>
                    <a:pt x="1703" y="1849"/>
                    <a:pt x="1732" y="1849"/>
                  </a:cubicBezTo>
                  <a:cubicBezTo>
                    <a:pt x="1741" y="1849"/>
                    <a:pt x="1751" y="1844"/>
                    <a:pt x="1761" y="1844"/>
                  </a:cubicBezTo>
                  <a:cubicBezTo>
                    <a:pt x="1800" y="1834"/>
                    <a:pt x="1833" y="1800"/>
                    <a:pt x="1843" y="1757"/>
                  </a:cubicBezTo>
                  <a:cubicBezTo>
                    <a:pt x="1853" y="1718"/>
                    <a:pt x="1843" y="1679"/>
                    <a:pt x="1814" y="1650"/>
                  </a:cubicBezTo>
                  <a:lnTo>
                    <a:pt x="194" y="35"/>
                  </a:lnTo>
                  <a:cubicBezTo>
                    <a:pt x="177" y="14"/>
                    <a:pt x="149" y="0"/>
                    <a:pt x="12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13"/>
            <p:cNvSpPr/>
            <p:nvPr/>
          </p:nvSpPr>
          <p:spPr>
            <a:xfrm>
              <a:off x="-3354125" y="-1775125"/>
              <a:ext cx="40325" cy="38850"/>
            </a:xfrm>
            <a:custGeom>
              <a:avLst/>
              <a:gdLst/>
              <a:ahLst/>
              <a:cxnLst/>
              <a:rect l="l" t="t" r="r" b="b"/>
              <a:pathLst>
                <a:path w="1613" h="1554" extrusionOk="0">
                  <a:moveTo>
                    <a:pt x="110" y="0"/>
                  </a:moveTo>
                  <a:cubicBezTo>
                    <a:pt x="51" y="0"/>
                    <a:pt x="0" y="73"/>
                    <a:pt x="49" y="126"/>
                  </a:cubicBezTo>
                  <a:lnTo>
                    <a:pt x="1457" y="1534"/>
                  </a:lnTo>
                  <a:cubicBezTo>
                    <a:pt x="1472" y="1548"/>
                    <a:pt x="1488" y="1554"/>
                    <a:pt x="1504" y="1554"/>
                  </a:cubicBezTo>
                  <a:cubicBezTo>
                    <a:pt x="1561" y="1554"/>
                    <a:pt x="1612" y="1479"/>
                    <a:pt x="1563" y="1423"/>
                  </a:cubicBezTo>
                  <a:lnTo>
                    <a:pt x="160" y="20"/>
                  </a:lnTo>
                  <a:cubicBezTo>
                    <a:pt x="144" y="6"/>
                    <a:pt x="127" y="0"/>
                    <a:pt x="11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13"/>
            <p:cNvSpPr/>
            <p:nvPr/>
          </p:nvSpPr>
          <p:spPr>
            <a:xfrm>
              <a:off x="-3354725" y="-1776125"/>
              <a:ext cx="41500" cy="40800"/>
            </a:xfrm>
            <a:custGeom>
              <a:avLst/>
              <a:gdLst/>
              <a:ahLst/>
              <a:cxnLst/>
              <a:rect l="l" t="t" r="r" b="b"/>
              <a:pathLst>
                <a:path w="1660" h="1632" extrusionOk="0">
                  <a:moveTo>
                    <a:pt x="131" y="74"/>
                  </a:moveTo>
                  <a:cubicBezTo>
                    <a:pt x="141" y="79"/>
                    <a:pt x="150" y="79"/>
                    <a:pt x="155" y="89"/>
                  </a:cubicBezTo>
                  <a:lnTo>
                    <a:pt x="1558" y="1492"/>
                  </a:lnTo>
                  <a:cubicBezTo>
                    <a:pt x="1577" y="1506"/>
                    <a:pt x="1577" y="1530"/>
                    <a:pt x="1558" y="1545"/>
                  </a:cubicBezTo>
                  <a:cubicBezTo>
                    <a:pt x="1553" y="1552"/>
                    <a:pt x="1545" y="1556"/>
                    <a:pt x="1536" y="1556"/>
                  </a:cubicBezTo>
                  <a:cubicBezTo>
                    <a:pt x="1527" y="1556"/>
                    <a:pt x="1517" y="1552"/>
                    <a:pt x="1510" y="1545"/>
                  </a:cubicBezTo>
                  <a:lnTo>
                    <a:pt x="102" y="142"/>
                  </a:lnTo>
                  <a:cubicBezTo>
                    <a:pt x="97" y="132"/>
                    <a:pt x="92" y="123"/>
                    <a:pt x="92" y="113"/>
                  </a:cubicBezTo>
                  <a:cubicBezTo>
                    <a:pt x="92" y="103"/>
                    <a:pt x="97" y="94"/>
                    <a:pt x="107" y="89"/>
                  </a:cubicBezTo>
                  <a:cubicBezTo>
                    <a:pt x="112" y="84"/>
                    <a:pt x="121" y="79"/>
                    <a:pt x="131" y="74"/>
                  </a:cubicBezTo>
                  <a:close/>
                  <a:moveTo>
                    <a:pt x="134" y="1"/>
                  </a:moveTo>
                  <a:cubicBezTo>
                    <a:pt x="130" y="1"/>
                    <a:pt x="126" y="1"/>
                    <a:pt x="121" y="2"/>
                  </a:cubicBezTo>
                  <a:cubicBezTo>
                    <a:pt x="92" y="2"/>
                    <a:pt x="68" y="16"/>
                    <a:pt x="49" y="36"/>
                  </a:cubicBezTo>
                  <a:cubicBezTo>
                    <a:pt x="1" y="79"/>
                    <a:pt x="1" y="152"/>
                    <a:pt x="49" y="195"/>
                  </a:cubicBezTo>
                  <a:lnTo>
                    <a:pt x="1452" y="1598"/>
                  </a:lnTo>
                  <a:cubicBezTo>
                    <a:pt x="1471" y="1622"/>
                    <a:pt x="1500" y="1632"/>
                    <a:pt x="1529" y="1632"/>
                  </a:cubicBezTo>
                  <a:cubicBezTo>
                    <a:pt x="1558" y="1632"/>
                    <a:pt x="1587" y="1617"/>
                    <a:pt x="1611" y="1598"/>
                  </a:cubicBezTo>
                  <a:cubicBezTo>
                    <a:pt x="1660" y="1554"/>
                    <a:pt x="1660" y="1482"/>
                    <a:pt x="1611" y="1438"/>
                  </a:cubicBezTo>
                  <a:lnTo>
                    <a:pt x="209" y="36"/>
                  </a:lnTo>
                  <a:cubicBezTo>
                    <a:pt x="187" y="15"/>
                    <a:pt x="163" y="1"/>
                    <a:pt x="13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13"/>
            <p:cNvSpPr/>
            <p:nvPr/>
          </p:nvSpPr>
          <p:spPr>
            <a:xfrm>
              <a:off x="-3487375" y="-1663400"/>
              <a:ext cx="61800" cy="60325"/>
            </a:xfrm>
            <a:custGeom>
              <a:avLst/>
              <a:gdLst/>
              <a:ahLst/>
              <a:cxnLst/>
              <a:rect l="l" t="t" r="r" b="b"/>
              <a:pathLst>
                <a:path w="2472" h="2413" extrusionOk="0">
                  <a:moveTo>
                    <a:pt x="110" y="1"/>
                  </a:moveTo>
                  <a:cubicBezTo>
                    <a:pt x="51" y="1"/>
                    <a:pt x="1" y="74"/>
                    <a:pt x="54" y="127"/>
                  </a:cubicBezTo>
                  <a:lnTo>
                    <a:pt x="2317" y="2390"/>
                  </a:lnTo>
                  <a:cubicBezTo>
                    <a:pt x="2333" y="2406"/>
                    <a:pt x="2350" y="2413"/>
                    <a:pt x="2367" y="2413"/>
                  </a:cubicBezTo>
                  <a:cubicBezTo>
                    <a:pt x="2423" y="2413"/>
                    <a:pt x="2472" y="2340"/>
                    <a:pt x="2424" y="2284"/>
                  </a:cubicBezTo>
                  <a:lnTo>
                    <a:pt x="160" y="20"/>
                  </a:lnTo>
                  <a:cubicBezTo>
                    <a:pt x="144" y="6"/>
                    <a:pt x="127"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3"/>
            <p:cNvSpPr/>
            <p:nvPr/>
          </p:nvSpPr>
          <p:spPr>
            <a:xfrm>
              <a:off x="-3487625" y="-1664375"/>
              <a:ext cx="62675" cy="62325"/>
            </a:xfrm>
            <a:custGeom>
              <a:avLst/>
              <a:gdLst/>
              <a:ahLst/>
              <a:cxnLst/>
              <a:rect l="l" t="t" r="r" b="b"/>
              <a:pathLst>
                <a:path w="2507" h="2493" extrusionOk="0">
                  <a:moveTo>
                    <a:pt x="122" y="74"/>
                  </a:moveTo>
                  <a:cubicBezTo>
                    <a:pt x="131" y="79"/>
                    <a:pt x="136" y="79"/>
                    <a:pt x="146" y="83"/>
                  </a:cubicBezTo>
                  <a:lnTo>
                    <a:pt x="2405" y="2347"/>
                  </a:lnTo>
                  <a:cubicBezTo>
                    <a:pt x="2419" y="2362"/>
                    <a:pt x="2419" y="2386"/>
                    <a:pt x="2405" y="2400"/>
                  </a:cubicBezTo>
                  <a:cubicBezTo>
                    <a:pt x="2397" y="2408"/>
                    <a:pt x="2388" y="2411"/>
                    <a:pt x="2379" y="2411"/>
                  </a:cubicBezTo>
                  <a:cubicBezTo>
                    <a:pt x="2370" y="2411"/>
                    <a:pt x="2361" y="2408"/>
                    <a:pt x="2356" y="2400"/>
                  </a:cubicBezTo>
                  <a:lnTo>
                    <a:pt x="93" y="137"/>
                  </a:lnTo>
                  <a:cubicBezTo>
                    <a:pt x="78" y="122"/>
                    <a:pt x="78" y="98"/>
                    <a:pt x="93" y="83"/>
                  </a:cubicBezTo>
                  <a:cubicBezTo>
                    <a:pt x="97" y="79"/>
                    <a:pt x="107" y="74"/>
                    <a:pt x="117" y="74"/>
                  </a:cubicBezTo>
                  <a:close/>
                  <a:moveTo>
                    <a:pt x="123" y="0"/>
                  </a:moveTo>
                  <a:cubicBezTo>
                    <a:pt x="119" y="0"/>
                    <a:pt x="116" y="1"/>
                    <a:pt x="112" y="1"/>
                  </a:cubicBezTo>
                  <a:cubicBezTo>
                    <a:pt x="54" y="6"/>
                    <a:pt x="5" y="50"/>
                    <a:pt x="1" y="108"/>
                  </a:cubicBezTo>
                  <a:cubicBezTo>
                    <a:pt x="1" y="141"/>
                    <a:pt x="10" y="171"/>
                    <a:pt x="34" y="195"/>
                  </a:cubicBezTo>
                  <a:lnTo>
                    <a:pt x="2298" y="2458"/>
                  </a:lnTo>
                  <a:cubicBezTo>
                    <a:pt x="2318" y="2478"/>
                    <a:pt x="2347" y="2492"/>
                    <a:pt x="2376" y="2492"/>
                  </a:cubicBezTo>
                  <a:cubicBezTo>
                    <a:pt x="2409" y="2492"/>
                    <a:pt x="2439" y="2478"/>
                    <a:pt x="2458" y="2454"/>
                  </a:cubicBezTo>
                  <a:cubicBezTo>
                    <a:pt x="2506" y="2415"/>
                    <a:pt x="2506" y="2338"/>
                    <a:pt x="2458" y="2299"/>
                  </a:cubicBezTo>
                  <a:lnTo>
                    <a:pt x="199" y="35"/>
                  </a:lnTo>
                  <a:cubicBezTo>
                    <a:pt x="178" y="14"/>
                    <a:pt x="149" y="0"/>
                    <a:pt x="12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3"/>
            <p:cNvSpPr/>
            <p:nvPr/>
          </p:nvSpPr>
          <p:spPr>
            <a:xfrm>
              <a:off x="-3467975" y="-1677600"/>
              <a:ext cx="56625" cy="55100"/>
            </a:xfrm>
            <a:custGeom>
              <a:avLst/>
              <a:gdLst/>
              <a:ahLst/>
              <a:cxnLst/>
              <a:rect l="l" t="t" r="r" b="b"/>
              <a:pathLst>
                <a:path w="2265" h="2204" extrusionOk="0">
                  <a:moveTo>
                    <a:pt x="111" y="1"/>
                  </a:moveTo>
                  <a:cubicBezTo>
                    <a:pt x="51" y="1"/>
                    <a:pt x="0" y="77"/>
                    <a:pt x="56" y="134"/>
                  </a:cubicBezTo>
                  <a:cubicBezTo>
                    <a:pt x="1357" y="1435"/>
                    <a:pt x="801" y="878"/>
                    <a:pt x="2102" y="2180"/>
                  </a:cubicBezTo>
                  <a:cubicBezTo>
                    <a:pt x="2119" y="2197"/>
                    <a:pt x="2138" y="2204"/>
                    <a:pt x="2157" y="2204"/>
                  </a:cubicBezTo>
                  <a:cubicBezTo>
                    <a:pt x="2215" y="2204"/>
                    <a:pt x="2264" y="2129"/>
                    <a:pt x="2209" y="2073"/>
                  </a:cubicBezTo>
                  <a:lnTo>
                    <a:pt x="163" y="22"/>
                  </a:lnTo>
                  <a:cubicBezTo>
                    <a:pt x="146" y="7"/>
                    <a:pt x="128" y="1"/>
                    <a:pt x="111"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3"/>
            <p:cNvSpPr/>
            <p:nvPr/>
          </p:nvSpPr>
          <p:spPr>
            <a:xfrm>
              <a:off x="-3469175" y="-1678375"/>
              <a:ext cx="58000" cy="56850"/>
            </a:xfrm>
            <a:custGeom>
              <a:avLst/>
              <a:gdLst/>
              <a:ahLst/>
              <a:cxnLst/>
              <a:rect l="l" t="t" r="r" b="b"/>
              <a:pathLst>
                <a:path w="2320" h="2274" extrusionOk="0">
                  <a:moveTo>
                    <a:pt x="157" y="73"/>
                  </a:moveTo>
                  <a:cubicBezTo>
                    <a:pt x="167" y="73"/>
                    <a:pt x="177" y="78"/>
                    <a:pt x="187" y="82"/>
                  </a:cubicBezTo>
                  <a:lnTo>
                    <a:pt x="2233" y="2133"/>
                  </a:lnTo>
                  <a:cubicBezTo>
                    <a:pt x="2242" y="2138"/>
                    <a:pt x="2247" y="2148"/>
                    <a:pt x="2247" y="2157"/>
                  </a:cubicBezTo>
                  <a:cubicBezTo>
                    <a:pt x="2242" y="2167"/>
                    <a:pt x="2237" y="2177"/>
                    <a:pt x="2233" y="2182"/>
                  </a:cubicBezTo>
                  <a:cubicBezTo>
                    <a:pt x="2223" y="2191"/>
                    <a:pt x="2218" y="2196"/>
                    <a:pt x="2208" y="2196"/>
                  </a:cubicBezTo>
                  <a:cubicBezTo>
                    <a:pt x="2194" y="2196"/>
                    <a:pt x="2184" y="2191"/>
                    <a:pt x="2179" y="2186"/>
                  </a:cubicBezTo>
                  <a:lnTo>
                    <a:pt x="133" y="136"/>
                  </a:lnTo>
                  <a:cubicBezTo>
                    <a:pt x="114" y="121"/>
                    <a:pt x="114" y="97"/>
                    <a:pt x="133" y="87"/>
                  </a:cubicBezTo>
                  <a:cubicBezTo>
                    <a:pt x="138" y="78"/>
                    <a:pt x="148" y="73"/>
                    <a:pt x="157" y="73"/>
                  </a:cubicBezTo>
                  <a:close/>
                  <a:moveTo>
                    <a:pt x="160" y="1"/>
                  </a:moveTo>
                  <a:cubicBezTo>
                    <a:pt x="73" y="1"/>
                    <a:pt x="1" y="112"/>
                    <a:pt x="75" y="194"/>
                  </a:cubicBezTo>
                  <a:lnTo>
                    <a:pt x="2126" y="2240"/>
                  </a:lnTo>
                  <a:cubicBezTo>
                    <a:pt x="2146" y="2259"/>
                    <a:pt x="2175" y="2274"/>
                    <a:pt x="2204" y="2274"/>
                  </a:cubicBezTo>
                  <a:lnTo>
                    <a:pt x="2208" y="2274"/>
                  </a:lnTo>
                  <a:cubicBezTo>
                    <a:pt x="2237" y="2274"/>
                    <a:pt x="2266" y="2259"/>
                    <a:pt x="2286" y="2240"/>
                  </a:cubicBezTo>
                  <a:cubicBezTo>
                    <a:pt x="2305" y="2220"/>
                    <a:pt x="2315" y="2196"/>
                    <a:pt x="2320" y="2167"/>
                  </a:cubicBezTo>
                  <a:cubicBezTo>
                    <a:pt x="2320" y="2133"/>
                    <a:pt x="2310" y="2104"/>
                    <a:pt x="2286" y="2080"/>
                  </a:cubicBezTo>
                  <a:lnTo>
                    <a:pt x="240" y="34"/>
                  </a:lnTo>
                  <a:cubicBezTo>
                    <a:pt x="214" y="11"/>
                    <a:pt x="187" y="1"/>
                    <a:pt x="16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3"/>
            <p:cNvSpPr/>
            <p:nvPr/>
          </p:nvSpPr>
          <p:spPr>
            <a:xfrm>
              <a:off x="-3448425" y="-1691650"/>
              <a:ext cx="51125" cy="49650"/>
            </a:xfrm>
            <a:custGeom>
              <a:avLst/>
              <a:gdLst/>
              <a:ahLst/>
              <a:cxnLst/>
              <a:rect l="l" t="t" r="r" b="b"/>
              <a:pathLst>
                <a:path w="2045" h="1986" extrusionOk="0">
                  <a:moveTo>
                    <a:pt x="107" y="1"/>
                  </a:moveTo>
                  <a:cubicBezTo>
                    <a:pt x="49" y="1"/>
                    <a:pt x="1" y="74"/>
                    <a:pt x="53" y="130"/>
                  </a:cubicBezTo>
                  <a:lnTo>
                    <a:pt x="1886" y="1963"/>
                  </a:lnTo>
                  <a:cubicBezTo>
                    <a:pt x="1903" y="1979"/>
                    <a:pt x="1921" y="1985"/>
                    <a:pt x="1939" y="1985"/>
                  </a:cubicBezTo>
                  <a:cubicBezTo>
                    <a:pt x="1997" y="1985"/>
                    <a:pt x="2045" y="1912"/>
                    <a:pt x="1993" y="1856"/>
                  </a:cubicBezTo>
                  <a:lnTo>
                    <a:pt x="159" y="23"/>
                  </a:lnTo>
                  <a:cubicBezTo>
                    <a:pt x="143" y="8"/>
                    <a:pt x="124" y="1"/>
                    <a:pt x="107"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3"/>
            <p:cNvSpPr/>
            <p:nvPr/>
          </p:nvSpPr>
          <p:spPr>
            <a:xfrm>
              <a:off x="-3448675" y="-1692550"/>
              <a:ext cx="51650" cy="51550"/>
            </a:xfrm>
            <a:custGeom>
              <a:avLst/>
              <a:gdLst/>
              <a:ahLst/>
              <a:cxnLst/>
              <a:rect l="l" t="t" r="r" b="b"/>
              <a:pathLst>
                <a:path w="2066" h="2062" extrusionOk="0">
                  <a:moveTo>
                    <a:pt x="116" y="74"/>
                  </a:moveTo>
                  <a:cubicBezTo>
                    <a:pt x="126" y="74"/>
                    <a:pt x="136" y="79"/>
                    <a:pt x="145" y="88"/>
                  </a:cubicBezTo>
                  <a:lnTo>
                    <a:pt x="1979" y="1921"/>
                  </a:lnTo>
                  <a:cubicBezTo>
                    <a:pt x="1988" y="1926"/>
                    <a:pt x="1993" y="1941"/>
                    <a:pt x="1988" y="1951"/>
                  </a:cubicBezTo>
                  <a:cubicBezTo>
                    <a:pt x="1983" y="1970"/>
                    <a:pt x="1974" y="1980"/>
                    <a:pt x="1954" y="1984"/>
                  </a:cubicBezTo>
                  <a:cubicBezTo>
                    <a:pt x="1952" y="1986"/>
                    <a:pt x="1949" y="1986"/>
                    <a:pt x="1946" y="1986"/>
                  </a:cubicBezTo>
                  <a:cubicBezTo>
                    <a:pt x="1938" y="1986"/>
                    <a:pt x="1929" y="1982"/>
                    <a:pt x="1925" y="1975"/>
                  </a:cubicBezTo>
                  <a:lnTo>
                    <a:pt x="92" y="141"/>
                  </a:lnTo>
                  <a:cubicBezTo>
                    <a:pt x="82" y="132"/>
                    <a:pt x="78" y="122"/>
                    <a:pt x="78" y="112"/>
                  </a:cubicBezTo>
                  <a:cubicBezTo>
                    <a:pt x="82" y="103"/>
                    <a:pt x="87" y="93"/>
                    <a:pt x="92" y="88"/>
                  </a:cubicBezTo>
                  <a:cubicBezTo>
                    <a:pt x="97" y="79"/>
                    <a:pt x="107" y="74"/>
                    <a:pt x="116" y="74"/>
                  </a:cubicBezTo>
                  <a:close/>
                  <a:moveTo>
                    <a:pt x="123" y="0"/>
                  </a:moveTo>
                  <a:cubicBezTo>
                    <a:pt x="119" y="0"/>
                    <a:pt x="115" y="1"/>
                    <a:pt x="111" y="1"/>
                  </a:cubicBezTo>
                  <a:cubicBezTo>
                    <a:pt x="82" y="1"/>
                    <a:pt x="53" y="16"/>
                    <a:pt x="34" y="35"/>
                  </a:cubicBezTo>
                  <a:cubicBezTo>
                    <a:pt x="15" y="54"/>
                    <a:pt x="5" y="79"/>
                    <a:pt x="0" y="108"/>
                  </a:cubicBezTo>
                  <a:cubicBezTo>
                    <a:pt x="0" y="141"/>
                    <a:pt x="10" y="170"/>
                    <a:pt x="34" y="195"/>
                  </a:cubicBezTo>
                  <a:lnTo>
                    <a:pt x="1867" y="2028"/>
                  </a:lnTo>
                  <a:cubicBezTo>
                    <a:pt x="1887" y="2047"/>
                    <a:pt x="1916" y="2062"/>
                    <a:pt x="1945" y="2062"/>
                  </a:cubicBezTo>
                  <a:lnTo>
                    <a:pt x="1954" y="2062"/>
                  </a:lnTo>
                  <a:cubicBezTo>
                    <a:pt x="1983" y="2057"/>
                    <a:pt x="2008" y="2047"/>
                    <a:pt x="2027" y="2028"/>
                  </a:cubicBezTo>
                  <a:cubicBezTo>
                    <a:pt x="2046" y="2009"/>
                    <a:pt x="2061" y="1980"/>
                    <a:pt x="2061" y="1951"/>
                  </a:cubicBezTo>
                  <a:cubicBezTo>
                    <a:pt x="2066" y="1921"/>
                    <a:pt x="2051" y="1888"/>
                    <a:pt x="2032" y="1868"/>
                  </a:cubicBezTo>
                  <a:lnTo>
                    <a:pt x="194" y="35"/>
                  </a:lnTo>
                  <a:cubicBezTo>
                    <a:pt x="177" y="14"/>
                    <a:pt x="149" y="0"/>
                    <a:pt x="12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3"/>
            <p:cNvSpPr/>
            <p:nvPr/>
          </p:nvSpPr>
          <p:spPr>
            <a:xfrm>
              <a:off x="-3428975" y="-1705675"/>
              <a:ext cx="45850" cy="44300"/>
            </a:xfrm>
            <a:custGeom>
              <a:avLst/>
              <a:gdLst/>
              <a:ahLst/>
              <a:cxnLst/>
              <a:rect l="l" t="t" r="r" b="b"/>
              <a:pathLst>
                <a:path w="1834" h="1772" extrusionOk="0">
                  <a:moveTo>
                    <a:pt x="108" y="1"/>
                  </a:moveTo>
                  <a:cubicBezTo>
                    <a:pt x="49" y="1"/>
                    <a:pt x="1" y="74"/>
                    <a:pt x="49" y="130"/>
                  </a:cubicBezTo>
                  <a:lnTo>
                    <a:pt x="1669" y="1750"/>
                  </a:lnTo>
                  <a:cubicBezTo>
                    <a:pt x="1686" y="1765"/>
                    <a:pt x="1704" y="1772"/>
                    <a:pt x="1721" y="1772"/>
                  </a:cubicBezTo>
                  <a:cubicBezTo>
                    <a:pt x="1781" y="1772"/>
                    <a:pt x="1833" y="1695"/>
                    <a:pt x="1781" y="1639"/>
                  </a:cubicBezTo>
                  <a:lnTo>
                    <a:pt x="160" y="23"/>
                  </a:lnTo>
                  <a:cubicBezTo>
                    <a:pt x="143" y="7"/>
                    <a:pt x="125" y="1"/>
                    <a:pt x="108"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3"/>
            <p:cNvSpPr/>
            <p:nvPr/>
          </p:nvSpPr>
          <p:spPr>
            <a:xfrm>
              <a:off x="-3429575" y="-1706675"/>
              <a:ext cx="46575" cy="46200"/>
            </a:xfrm>
            <a:custGeom>
              <a:avLst/>
              <a:gdLst/>
              <a:ahLst/>
              <a:cxnLst/>
              <a:rect l="l" t="t" r="r" b="b"/>
              <a:pathLst>
                <a:path w="1863" h="1848" extrusionOk="0">
                  <a:moveTo>
                    <a:pt x="131" y="78"/>
                  </a:moveTo>
                  <a:cubicBezTo>
                    <a:pt x="141" y="78"/>
                    <a:pt x="150" y="82"/>
                    <a:pt x="160" y="87"/>
                  </a:cubicBezTo>
                  <a:lnTo>
                    <a:pt x="1776" y="1708"/>
                  </a:lnTo>
                  <a:cubicBezTo>
                    <a:pt x="1806" y="1734"/>
                    <a:pt x="1780" y="1772"/>
                    <a:pt x="1750" y="1772"/>
                  </a:cubicBezTo>
                  <a:cubicBezTo>
                    <a:pt x="1741" y="1772"/>
                    <a:pt x="1731" y="1769"/>
                    <a:pt x="1722" y="1761"/>
                  </a:cubicBezTo>
                  <a:lnTo>
                    <a:pt x="102" y="141"/>
                  </a:lnTo>
                  <a:cubicBezTo>
                    <a:pt x="87" y="126"/>
                    <a:pt x="87" y="102"/>
                    <a:pt x="102" y="87"/>
                  </a:cubicBezTo>
                  <a:cubicBezTo>
                    <a:pt x="112" y="82"/>
                    <a:pt x="121" y="78"/>
                    <a:pt x="131" y="78"/>
                  </a:cubicBezTo>
                  <a:close/>
                  <a:moveTo>
                    <a:pt x="121" y="0"/>
                  </a:moveTo>
                  <a:cubicBezTo>
                    <a:pt x="92" y="5"/>
                    <a:pt x="68" y="15"/>
                    <a:pt x="49" y="34"/>
                  </a:cubicBezTo>
                  <a:cubicBezTo>
                    <a:pt x="0" y="78"/>
                    <a:pt x="0" y="150"/>
                    <a:pt x="49" y="194"/>
                  </a:cubicBezTo>
                  <a:lnTo>
                    <a:pt x="1669" y="1814"/>
                  </a:lnTo>
                  <a:cubicBezTo>
                    <a:pt x="1689" y="1833"/>
                    <a:pt x="1718" y="1848"/>
                    <a:pt x="1747" y="1848"/>
                  </a:cubicBezTo>
                  <a:lnTo>
                    <a:pt x="1751" y="1848"/>
                  </a:lnTo>
                  <a:cubicBezTo>
                    <a:pt x="1809" y="1843"/>
                    <a:pt x="1853" y="1795"/>
                    <a:pt x="1863" y="1737"/>
                  </a:cubicBezTo>
                  <a:cubicBezTo>
                    <a:pt x="1863" y="1708"/>
                    <a:pt x="1848" y="1674"/>
                    <a:pt x="1829" y="1655"/>
                  </a:cubicBezTo>
                  <a:lnTo>
                    <a:pt x="208" y="34"/>
                  </a:lnTo>
                  <a:cubicBezTo>
                    <a:pt x="184" y="10"/>
                    <a:pt x="155" y="0"/>
                    <a:pt x="121"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3"/>
            <p:cNvSpPr/>
            <p:nvPr/>
          </p:nvSpPr>
          <p:spPr>
            <a:xfrm>
              <a:off x="-3409575" y="-1719850"/>
              <a:ext cx="40475" cy="38950"/>
            </a:xfrm>
            <a:custGeom>
              <a:avLst/>
              <a:gdLst/>
              <a:ahLst/>
              <a:cxnLst/>
              <a:rect l="l" t="t" r="r" b="b"/>
              <a:pathLst>
                <a:path w="1619" h="1558" extrusionOk="0">
                  <a:moveTo>
                    <a:pt x="110" y="1"/>
                  </a:moveTo>
                  <a:cubicBezTo>
                    <a:pt x="51" y="1"/>
                    <a:pt x="1" y="80"/>
                    <a:pt x="57" y="135"/>
                  </a:cubicBezTo>
                  <a:lnTo>
                    <a:pt x="1459" y="1538"/>
                  </a:lnTo>
                  <a:cubicBezTo>
                    <a:pt x="1475" y="1552"/>
                    <a:pt x="1493" y="1558"/>
                    <a:pt x="1509" y="1558"/>
                  </a:cubicBezTo>
                  <a:cubicBezTo>
                    <a:pt x="1568" y="1558"/>
                    <a:pt x="1619" y="1485"/>
                    <a:pt x="1566" y="1432"/>
                  </a:cubicBezTo>
                  <a:lnTo>
                    <a:pt x="163" y="24"/>
                  </a:lnTo>
                  <a:cubicBezTo>
                    <a:pt x="146" y="8"/>
                    <a:pt x="128"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3"/>
            <p:cNvSpPr/>
            <p:nvPr/>
          </p:nvSpPr>
          <p:spPr>
            <a:xfrm>
              <a:off x="-3410775" y="-1720700"/>
              <a:ext cx="42175" cy="40775"/>
            </a:xfrm>
            <a:custGeom>
              <a:avLst/>
              <a:gdLst/>
              <a:ahLst/>
              <a:cxnLst/>
              <a:rect l="l" t="t" r="r" b="b"/>
              <a:pathLst>
                <a:path w="1687" h="1631" extrusionOk="0">
                  <a:moveTo>
                    <a:pt x="158" y="73"/>
                  </a:moveTo>
                  <a:cubicBezTo>
                    <a:pt x="167" y="73"/>
                    <a:pt x="177" y="78"/>
                    <a:pt x="187" y="82"/>
                  </a:cubicBezTo>
                  <a:lnTo>
                    <a:pt x="1590" y="1490"/>
                  </a:lnTo>
                  <a:cubicBezTo>
                    <a:pt x="1594" y="1495"/>
                    <a:pt x="1599" y="1504"/>
                    <a:pt x="1599" y="1514"/>
                  </a:cubicBezTo>
                  <a:cubicBezTo>
                    <a:pt x="1599" y="1534"/>
                    <a:pt x="1580" y="1553"/>
                    <a:pt x="1561" y="1553"/>
                  </a:cubicBezTo>
                  <a:cubicBezTo>
                    <a:pt x="1551" y="1553"/>
                    <a:pt x="1541" y="1548"/>
                    <a:pt x="1536" y="1543"/>
                  </a:cubicBezTo>
                  <a:lnTo>
                    <a:pt x="129" y="140"/>
                  </a:lnTo>
                  <a:cubicBezTo>
                    <a:pt x="114" y="126"/>
                    <a:pt x="114" y="102"/>
                    <a:pt x="129" y="87"/>
                  </a:cubicBezTo>
                  <a:cubicBezTo>
                    <a:pt x="138" y="78"/>
                    <a:pt x="148" y="73"/>
                    <a:pt x="158" y="73"/>
                  </a:cubicBezTo>
                  <a:close/>
                  <a:moveTo>
                    <a:pt x="159" y="1"/>
                  </a:moveTo>
                  <a:cubicBezTo>
                    <a:pt x="73" y="1"/>
                    <a:pt x="1" y="112"/>
                    <a:pt x="76" y="194"/>
                  </a:cubicBezTo>
                  <a:lnTo>
                    <a:pt x="1478" y="1596"/>
                  </a:lnTo>
                  <a:cubicBezTo>
                    <a:pt x="1498" y="1616"/>
                    <a:pt x="1527" y="1630"/>
                    <a:pt x="1556" y="1630"/>
                  </a:cubicBezTo>
                  <a:lnTo>
                    <a:pt x="1565" y="1630"/>
                  </a:lnTo>
                  <a:cubicBezTo>
                    <a:pt x="1594" y="1630"/>
                    <a:pt x="1623" y="1616"/>
                    <a:pt x="1643" y="1596"/>
                  </a:cubicBezTo>
                  <a:cubicBezTo>
                    <a:pt x="1686" y="1553"/>
                    <a:pt x="1686" y="1480"/>
                    <a:pt x="1643" y="1437"/>
                  </a:cubicBezTo>
                  <a:lnTo>
                    <a:pt x="235" y="34"/>
                  </a:lnTo>
                  <a:cubicBezTo>
                    <a:pt x="211" y="11"/>
                    <a:pt x="184" y="1"/>
                    <a:pt x="159"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3"/>
            <p:cNvSpPr/>
            <p:nvPr/>
          </p:nvSpPr>
          <p:spPr>
            <a:xfrm>
              <a:off x="-3479075" y="-1803500"/>
              <a:ext cx="234825" cy="150925"/>
            </a:xfrm>
            <a:custGeom>
              <a:avLst/>
              <a:gdLst/>
              <a:ahLst/>
              <a:cxnLst/>
              <a:rect l="l" t="t" r="r" b="b"/>
              <a:pathLst>
                <a:path w="9393" h="6037" extrusionOk="0">
                  <a:moveTo>
                    <a:pt x="9286" y="0"/>
                  </a:moveTo>
                  <a:cubicBezTo>
                    <a:pt x="9273" y="0"/>
                    <a:pt x="9259" y="4"/>
                    <a:pt x="9246" y="13"/>
                  </a:cubicBezTo>
                  <a:lnTo>
                    <a:pt x="70" y="5895"/>
                  </a:lnTo>
                  <a:cubicBezTo>
                    <a:pt x="1" y="5944"/>
                    <a:pt x="44" y="6037"/>
                    <a:pt x="111" y="6037"/>
                  </a:cubicBezTo>
                  <a:cubicBezTo>
                    <a:pt x="124" y="6037"/>
                    <a:pt x="138" y="6034"/>
                    <a:pt x="152" y="6026"/>
                  </a:cubicBezTo>
                  <a:lnTo>
                    <a:pt x="9328" y="139"/>
                  </a:lnTo>
                  <a:cubicBezTo>
                    <a:pt x="9392" y="95"/>
                    <a:pt x="9350" y="0"/>
                    <a:pt x="9286"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3"/>
            <p:cNvSpPr/>
            <p:nvPr/>
          </p:nvSpPr>
          <p:spPr>
            <a:xfrm>
              <a:off x="-3479650" y="-1804475"/>
              <a:ext cx="235600" cy="152850"/>
            </a:xfrm>
            <a:custGeom>
              <a:avLst/>
              <a:gdLst/>
              <a:ahLst/>
              <a:cxnLst/>
              <a:rect l="l" t="t" r="r" b="b"/>
              <a:pathLst>
                <a:path w="9424" h="6114" extrusionOk="0">
                  <a:moveTo>
                    <a:pt x="9307" y="76"/>
                  </a:moveTo>
                  <a:lnTo>
                    <a:pt x="9317" y="81"/>
                  </a:lnTo>
                  <a:cubicBezTo>
                    <a:pt x="9327" y="86"/>
                    <a:pt x="9332" y="91"/>
                    <a:pt x="9336" y="101"/>
                  </a:cubicBezTo>
                  <a:cubicBezTo>
                    <a:pt x="9341" y="106"/>
                    <a:pt x="9346" y="120"/>
                    <a:pt x="9346" y="130"/>
                  </a:cubicBezTo>
                  <a:cubicBezTo>
                    <a:pt x="9341" y="139"/>
                    <a:pt x="9336" y="144"/>
                    <a:pt x="9327" y="154"/>
                  </a:cubicBezTo>
                  <a:lnTo>
                    <a:pt x="156" y="6036"/>
                  </a:lnTo>
                  <a:cubicBezTo>
                    <a:pt x="148" y="6038"/>
                    <a:pt x="142" y="6039"/>
                    <a:pt x="137" y="6039"/>
                  </a:cubicBezTo>
                  <a:cubicBezTo>
                    <a:pt x="131" y="6039"/>
                    <a:pt x="127" y="6038"/>
                    <a:pt x="122" y="6036"/>
                  </a:cubicBezTo>
                  <a:cubicBezTo>
                    <a:pt x="107" y="6026"/>
                    <a:pt x="98" y="6012"/>
                    <a:pt x="93" y="5997"/>
                  </a:cubicBezTo>
                  <a:cubicBezTo>
                    <a:pt x="93" y="5983"/>
                    <a:pt x="102" y="5973"/>
                    <a:pt x="112" y="5968"/>
                  </a:cubicBezTo>
                  <a:lnTo>
                    <a:pt x="9288" y="86"/>
                  </a:lnTo>
                  <a:cubicBezTo>
                    <a:pt x="9293" y="81"/>
                    <a:pt x="9302" y="76"/>
                    <a:pt x="9307" y="76"/>
                  </a:cubicBezTo>
                  <a:close/>
                  <a:moveTo>
                    <a:pt x="9306" y="0"/>
                  </a:moveTo>
                  <a:cubicBezTo>
                    <a:pt x="9285" y="0"/>
                    <a:pt x="9263" y="6"/>
                    <a:pt x="9244" y="18"/>
                  </a:cubicBezTo>
                  <a:lnTo>
                    <a:pt x="73" y="5905"/>
                  </a:lnTo>
                  <a:cubicBezTo>
                    <a:pt x="15" y="5934"/>
                    <a:pt x="1" y="6007"/>
                    <a:pt x="40" y="6060"/>
                  </a:cubicBezTo>
                  <a:cubicBezTo>
                    <a:pt x="54" y="6084"/>
                    <a:pt x="78" y="6103"/>
                    <a:pt x="102" y="6108"/>
                  </a:cubicBezTo>
                  <a:cubicBezTo>
                    <a:pt x="112" y="6113"/>
                    <a:pt x="122" y="6113"/>
                    <a:pt x="131" y="6113"/>
                  </a:cubicBezTo>
                  <a:cubicBezTo>
                    <a:pt x="156" y="6113"/>
                    <a:pt x="175" y="6108"/>
                    <a:pt x="194" y="6094"/>
                  </a:cubicBezTo>
                  <a:lnTo>
                    <a:pt x="9370" y="212"/>
                  </a:lnTo>
                  <a:cubicBezTo>
                    <a:pt x="9394" y="193"/>
                    <a:pt x="9414" y="168"/>
                    <a:pt x="9419" y="135"/>
                  </a:cubicBezTo>
                  <a:cubicBezTo>
                    <a:pt x="9423" y="106"/>
                    <a:pt x="9419" y="81"/>
                    <a:pt x="9404" y="57"/>
                  </a:cubicBezTo>
                  <a:cubicBezTo>
                    <a:pt x="9382" y="20"/>
                    <a:pt x="9344" y="0"/>
                    <a:pt x="9306"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3"/>
            <p:cNvSpPr/>
            <p:nvPr/>
          </p:nvSpPr>
          <p:spPr>
            <a:xfrm>
              <a:off x="-3437675" y="-1844600"/>
              <a:ext cx="152125" cy="233150"/>
            </a:xfrm>
            <a:custGeom>
              <a:avLst/>
              <a:gdLst/>
              <a:ahLst/>
              <a:cxnLst/>
              <a:rect l="l" t="t" r="r" b="b"/>
              <a:pathLst>
                <a:path w="6085" h="9326" extrusionOk="0">
                  <a:moveTo>
                    <a:pt x="5980" y="0"/>
                  </a:moveTo>
                  <a:cubicBezTo>
                    <a:pt x="5958" y="0"/>
                    <a:pt x="5936" y="10"/>
                    <a:pt x="5921" y="32"/>
                  </a:cubicBezTo>
                  <a:cubicBezTo>
                    <a:pt x="4924" y="1585"/>
                    <a:pt x="1031" y="7660"/>
                    <a:pt x="34" y="9208"/>
                  </a:cubicBezTo>
                  <a:cubicBezTo>
                    <a:pt x="0" y="9269"/>
                    <a:pt x="49" y="9325"/>
                    <a:pt x="102" y="9325"/>
                  </a:cubicBezTo>
                  <a:cubicBezTo>
                    <a:pt x="124" y="9325"/>
                    <a:pt x="147" y="9315"/>
                    <a:pt x="165" y="9290"/>
                  </a:cubicBezTo>
                  <a:cubicBezTo>
                    <a:pt x="1156" y="7742"/>
                    <a:pt x="5055" y="1667"/>
                    <a:pt x="6047" y="114"/>
                  </a:cubicBezTo>
                  <a:cubicBezTo>
                    <a:pt x="6084" y="56"/>
                    <a:pt x="6032" y="0"/>
                    <a:pt x="598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3"/>
            <p:cNvSpPr/>
            <p:nvPr/>
          </p:nvSpPr>
          <p:spPr>
            <a:xfrm>
              <a:off x="-3438175" y="-1845550"/>
              <a:ext cx="153000" cy="235025"/>
            </a:xfrm>
            <a:custGeom>
              <a:avLst/>
              <a:gdLst/>
              <a:ahLst/>
              <a:cxnLst/>
              <a:rect l="l" t="t" r="r" b="b"/>
              <a:pathLst>
                <a:path w="6120" h="9401" extrusionOk="0">
                  <a:moveTo>
                    <a:pt x="6002" y="75"/>
                  </a:moveTo>
                  <a:cubicBezTo>
                    <a:pt x="6009" y="75"/>
                    <a:pt x="6016" y="76"/>
                    <a:pt x="6023" y="80"/>
                  </a:cubicBezTo>
                  <a:cubicBezTo>
                    <a:pt x="6042" y="89"/>
                    <a:pt x="6047" y="114"/>
                    <a:pt x="6038" y="133"/>
                  </a:cubicBezTo>
                  <a:lnTo>
                    <a:pt x="151" y="9309"/>
                  </a:lnTo>
                  <a:cubicBezTo>
                    <a:pt x="146" y="9318"/>
                    <a:pt x="136" y="9323"/>
                    <a:pt x="122" y="9323"/>
                  </a:cubicBezTo>
                  <a:cubicBezTo>
                    <a:pt x="107" y="9323"/>
                    <a:pt x="93" y="9314"/>
                    <a:pt x="83" y="9299"/>
                  </a:cubicBezTo>
                  <a:cubicBezTo>
                    <a:pt x="78" y="9289"/>
                    <a:pt x="78" y="9275"/>
                    <a:pt x="88" y="9265"/>
                  </a:cubicBezTo>
                  <a:lnTo>
                    <a:pt x="5970" y="89"/>
                  </a:lnTo>
                  <a:cubicBezTo>
                    <a:pt x="5976" y="80"/>
                    <a:pt x="5988" y="75"/>
                    <a:pt x="6002" y="75"/>
                  </a:cubicBezTo>
                  <a:close/>
                  <a:moveTo>
                    <a:pt x="6004" y="1"/>
                  </a:moveTo>
                  <a:cubicBezTo>
                    <a:pt x="5998" y="1"/>
                    <a:pt x="5991" y="1"/>
                    <a:pt x="5984" y="2"/>
                  </a:cubicBezTo>
                  <a:cubicBezTo>
                    <a:pt x="5951" y="7"/>
                    <a:pt x="5922" y="27"/>
                    <a:pt x="5907" y="51"/>
                  </a:cubicBezTo>
                  <a:lnTo>
                    <a:pt x="25" y="9227"/>
                  </a:lnTo>
                  <a:cubicBezTo>
                    <a:pt x="1" y="9260"/>
                    <a:pt x="1" y="9304"/>
                    <a:pt x="15" y="9338"/>
                  </a:cubicBezTo>
                  <a:cubicBezTo>
                    <a:pt x="35" y="9377"/>
                    <a:pt x="74" y="9401"/>
                    <a:pt x="117" y="9401"/>
                  </a:cubicBezTo>
                  <a:lnTo>
                    <a:pt x="127" y="9401"/>
                  </a:lnTo>
                  <a:cubicBezTo>
                    <a:pt x="161" y="9401"/>
                    <a:pt x="194" y="9381"/>
                    <a:pt x="214" y="9352"/>
                  </a:cubicBezTo>
                  <a:lnTo>
                    <a:pt x="6100" y="176"/>
                  </a:lnTo>
                  <a:cubicBezTo>
                    <a:pt x="6115" y="147"/>
                    <a:pt x="6120" y="114"/>
                    <a:pt x="6115" y="85"/>
                  </a:cubicBezTo>
                  <a:cubicBezTo>
                    <a:pt x="6105" y="56"/>
                    <a:pt x="6086" y="36"/>
                    <a:pt x="6062" y="22"/>
                  </a:cubicBezTo>
                  <a:cubicBezTo>
                    <a:pt x="6043" y="7"/>
                    <a:pt x="6025" y="1"/>
                    <a:pt x="600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3"/>
            <p:cNvSpPr/>
            <p:nvPr/>
          </p:nvSpPr>
          <p:spPr>
            <a:xfrm>
              <a:off x="-3381075" y="-1742625"/>
              <a:ext cx="38825" cy="29075"/>
            </a:xfrm>
            <a:custGeom>
              <a:avLst/>
              <a:gdLst/>
              <a:ahLst/>
              <a:cxnLst/>
              <a:rect l="l" t="t" r="r" b="b"/>
              <a:pathLst>
                <a:path w="1553" h="1163" extrusionOk="0">
                  <a:moveTo>
                    <a:pt x="779" y="0"/>
                  </a:moveTo>
                  <a:cubicBezTo>
                    <a:pt x="630" y="0"/>
                    <a:pt x="481" y="57"/>
                    <a:pt x="368" y="171"/>
                  </a:cubicBezTo>
                  <a:cubicBezTo>
                    <a:pt x="0" y="539"/>
                    <a:pt x="261" y="1163"/>
                    <a:pt x="779" y="1163"/>
                  </a:cubicBezTo>
                  <a:cubicBezTo>
                    <a:pt x="1296" y="1163"/>
                    <a:pt x="1553" y="539"/>
                    <a:pt x="1190" y="171"/>
                  </a:cubicBezTo>
                  <a:cubicBezTo>
                    <a:pt x="1076" y="57"/>
                    <a:pt x="928" y="0"/>
                    <a:pt x="779" y="0"/>
                  </a:cubicBez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6" name="Google Shape;746;p13"/>
          <p:cNvGrpSpPr/>
          <p:nvPr/>
        </p:nvGrpSpPr>
        <p:grpSpPr>
          <a:xfrm>
            <a:off x="6726168" y="4369006"/>
            <a:ext cx="1477797" cy="1755165"/>
            <a:chOff x="-2819875" y="-1836800"/>
            <a:chExt cx="314425" cy="373450"/>
          </a:xfrm>
        </p:grpSpPr>
        <p:sp>
          <p:nvSpPr>
            <p:cNvPr id="747" name="Google Shape;747;p13"/>
            <p:cNvSpPr/>
            <p:nvPr/>
          </p:nvSpPr>
          <p:spPr>
            <a:xfrm>
              <a:off x="-2741500" y="-1778875"/>
              <a:ext cx="160475" cy="138850"/>
            </a:xfrm>
            <a:custGeom>
              <a:avLst/>
              <a:gdLst/>
              <a:ahLst/>
              <a:cxnLst/>
              <a:rect l="l" t="t" r="r" b="b"/>
              <a:pathLst>
                <a:path w="6419" h="5554" extrusionOk="0">
                  <a:moveTo>
                    <a:pt x="0" y="1"/>
                  </a:moveTo>
                  <a:lnTo>
                    <a:pt x="0" y="5553"/>
                  </a:lnTo>
                  <a:cubicBezTo>
                    <a:pt x="0" y="5553"/>
                    <a:pt x="590" y="2879"/>
                    <a:pt x="3212" y="2879"/>
                  </a:cubicBezTo>
                  <a:cubicBezTo>
                    <a:pt x="5834" y="2879"/>
                    <a:pt x="6419" y="5553"/>
                    <a:pt x="6419" y="5553"/>
                  </a:cubicBezTo>
                  <a:lnTo>
                    <a:pt x="6419"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3"/>
            <p:cNvSpPr/>
            <p:nvPr/>
          </p:nvSpPr>
          <p:spPr>
            <a:xfrm>
              <a:off x="-2610900" y="-1767150"/>
              <a:ext cx="105350" cy="303800"/>
            </a:xfrm>
            <a:custGeom>
              <a:avLst/>
              <a:gdLst/>
              <a:ahLst/>
              <a:cxnLst/>
              <a:rect l="l" t="t" r="r" b="b"/>
              <a:pathLst>
                <a:path w="4214" h="12152" extrusionOk="0">
                  <a:moveTo>
                    <a:pt x="1232" y="0"/>
                  </a:moveTo>
                  <a:cubicBezTo>
                    <a:pt x="552" y="0"/>
                    <a:pt x="0" y="556"/>
                    <a:pt x="10" y="1239"/>
                  </a:cubicBezTo>
                  <a:lnTo>
                    <a:pt x="10" y="11760"/>
                  </a:lnTo>
                  <a:cubicBezTo>
                    <a:pt x="10" y="11968"/>
                    <a:pt x="155" y="12151"/>
                    <a:pt x="363" y="12151"/>
                  </a:cubicBezTo>
                  <a:lnTo>
                    <a:pt x="387" y="12151"/>
                  </a:lnTo>
                  <a:cubicBezTo>
                    <a:pt x="595" y="12142"/>
                    <a:pt x="760" y="11968"/>
                    <a:pt x="750" y="11760"/>
                  </a:cubicBezTo>
                  <a:lnTo>
                    <a:pt x="750" y="2027"/>
                  </a:lnTo>
                  <a:cubicBezTo>
                    <a:pt x="750" y="1399"/>
                    <a:pt x="1122" y="905"/>
                    <a:pt x="1567" y="905"/>
                  </a:cubicBezTo>
                  <a:lnTo>
                    <a:pt x="2641" y="905"/>
                  </a:lnTo>
                  <a:cubicBezTo>
                    <a:pt x="3081" y="905"/>
                    <a:pt x="3463" y="1399"/>
                    <a:pt x="3463" y="2027"/>
                  </a:cubicBezTo>
                  <a:lnTo>
                    <a:pt x="3463" y="11760"/>
                  </a:lnTo>
                  <a:cubicBezTo>
                    <a:pt x="3463" y="11968"/>
                    <a:pt x="3613" y="12151"/>
                    <a:pt x="3817" y="12151"/>
                  </a:cubicBezTo>
                  <a:lnTo>
                    <a:pt x="3841" y="12151"/>
                  </a:lnTo>
                  <a:cubicBezTo>
                    <a:pt x="4049" y="12142"/>
                    <a:pt x="4213" y="11968"/>
                    <a:pt x="4203" y="11760"/>
                  </a:cubicBezTo>
                  <a:lnTo>
                    <a:pt x="4203" y="1239"/>
                  </a:lnTo>
                  <a:cubicBezTo>
                    <a:pt x="4208" y="556"/>
                    <a:pt x="3657" y="0"/>
                    <a:pt x="2977" y="0"/>
                  </a:cubicBezTo>
                  <a:cubicBezTo>
                    <a:pt x="2968" y="0"/>
                    <a:pt x="2959" y="1"/>
                    <a:pt x="2951" y="1"/>
                  </a:cubicBezTo>
                  <a:lnTo>
                    <a:pt x="1258" y="1"/>
                  </a:lnTo>
                  <a:cubicBezTo>
                    <a:pt x="1249" y="1"/>
                    <a:pt x="1240" y="0"/>
                    <a:pt x="123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3"/>
            <p:cNvSpPr/>
            <p:nvPr/>
          </p:nvSpPr>
          <p:spPr>
            <a:xfrm>
              <a:off x="-2611275" y="-1767875"/>
              <a:ext cx="105825" cy="61700"/>
            </a:xfrm>
            <a:custGeom>
              <a:avLst/>
              <a:gdLst/>
              <a:ahLst/>
              <a:cxnLst/>
              <a:rect l="l" t="t" r="r" b="b"/>
              <a:pathLst>
                <a:path w="4233" h="2468" extrusionOk="0">
                  <a:moveTo>
                    <a:pt x="1268" y="1"/>
                  </a:moveTo>
                  <a:cubicBezTo>
                    <a:pt x="567" y="1"/>
                    <a:pt x="1" y="567"/>
                    <a:pt x="1" y="1268"/>
                  </a:cubicBezTo>
                  <a:lnTo>
                    <a:pt x="1" y="2468"/>
                  </a:lnTo>
                  <a:lnTo>
                    <a:pt x="779" y="2468"/>
                  </a:lnTo>
                  <a:lnTo>
                    <a:pt x="779" y="2056"/>
                  </a:lnTo>
                  <a:cubicBezTo>
                    <a:pt x="779" y="1428"/>
                    <a:pt x="1137" y="915"/>
                    <a:pt x="1582" y="915"/>
                  </a:cubicBezTo>
                  <a:lnTo>
                    <a:pt x="2656" y="915"/>
                  </a:lnTo>
                  <a:cubicBezTo>
                    <a:pt x="3096" y="915"/>
                    <a:pt x="3459" y="1428"/>
                    <a:pt x="3459" y="2056"/>
                  </a:cubicBezTo>
                  <a:lnTo>
                    <a:pt x="3459" y="2468"/>
                  </a:lnTo>
                  <a:lnTo>
                    <a:pt x="4233" y="2468"/>
                  </a:lnTo>
                  <a:lnTo>
                    <a:pt x="4233" y="1268"/>
                  </a:lnTo>
                  <a:cubicBezTo>
                    <a:pt x="4233" y="567"/>
                    <a:pt x="3662" y="1"/>
                    <a:pt x="2961"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3"/>
            <p:cNvSpPr/>
            <p:nvPr/>
          </p:nvSpPr>
          <p:spPr>
            <a:xfrm>
              <a:off x="-2819500" y="-1767150"/>
              <a:ext cx="105350" cy="303800"/>
            </a:xfrm>
            <a:custGeom>
              <a:avLst/>
              <a:gdLst/>
              <a:ahLst/>
              <a:cxnLst/>
              <a:rect l="l" t="t" r="r" b="b"/>
              <a:pathLst>
                <a:path w="4214" h="12152" extrusionOk="0">
                  <a:moveTo>
                    <a:pt x="1232" y="0"/>
                  </a:moveTo>
                  <a:cubicBezTo>
                    <a:pt x="552" y="0"/>
                    <a:pt x="0" y="556"/>
                    <a:pt x="10" y="1239"/>
                  </a:cubicBezTo>
                  <a:lnTo>
                    <a:pt x="10" y="11760"/>
                  </a:lnTo>
                  <a:cubicBezTo>
                    <a:pt x="10" y="11968"/>
                    <a:pt x="155" y="12151"/>
                    <a:pt x="363" y="12151"/>
                  </a:cubicBezTo>
                  <a:lnTo>
                    <a:pt x="387" y="12151"/>
                  </a:lnTo>
                  <a:cubicBezTo>
                    <a:pt x="595" y="12142"/>
                    <a:pt x="760" y="11968"/>
                    <a:pt x="750" y="11760"/>
                  </a:cubicBezTo>
                  <a:lnTo>
                    <a:pt x="750" y="2027"/>
                  </a:lnTo>
                  <a:cubicBezTo>
                    <a:pt x="750" y="1399"/>
                    <a:pt x="1122" y="905"/>
                    <a:pt x="1567" y="905"/>
                  </a:cubicBezTo>
                  <a:lnTo>
                    <a:pt x="2641" y="905"/>
                  </a:lnTo>
                  <a:cubicBezTo>
                    <a:pt x="3081" y="905"/>
                    <a:pt x="3464" y="1399"/>
                    <a:pt x="3464" y="2027"/>
                  </a:cubicBezTo>
                  <a:lnTo>
                    <a:pt x="3464" y="11760"/>
                  </a:lnTo>
                  <a:cubicBezTo>
                    <a:pt x="3464" y="11968"/>
                    <a:pt x="3613" y="12151"/>
                    <a:pt x="3817" y="12151"/>
                  </a:cubicBezTo>
                  <a:lnTo>
                    <a:pt x="3841" y="12151"/>
                  </a:lnTo>
                  <a:cubicBezTo>
                    <a:pt x="4049" y="12142"/>
                    <a:pt x="4213" y="11968"/>
                    <a:pt x="4204" y="11760"/>
                  </a:cubicBezTo>
                  <a:lnTo>
                    <a:pt x="4204" y="1239"/>
                  </a:lnTo>
                  <a:cubicBezTo>
                    <a:pt x="4208" y="556"/>
                    <a:pt x="3657" y="0"/>
                    <a:pt x="2977" y="0"/>
                  </a:cubicBezTo>
                  <a:cubicBezTo>
                    <a:pt x="2968" y="0"/>
                    <a:pt x="2960" y="1"/>
                    <a:pt x="2951" y="1"/>
                  </a:cubicBezTo>
                  <a:lnTo>
                    <a:pt x="1258" y="1"/>
                  </a:lnTo>
                  <a:cubicBezTo>
                    <a:pt x="1249" y="1"/>
                    <a:pt x="1240" y="0"/>
                    <a:pt x="123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3"/>
            <p:cNvSpPr/>
            <p:nvPr/>
          </p:nvSpPr>
          <p:spPr>
            <a:xfrm>
              <a:off x="-2819875" y="-1767875"/>
              <a:ext cx="105850" cy="61700"/>
            </a:xfrm>
            <a:custGeom>
              <a:avLst/>
              <a:gdLst/>
              <a:ahLst/>
              <a:cxnLst/>
              <a:rect l="l" t="t" r="r" b="b"/>
              <a:pathLst>
                <a:path w="4234" h="2468" extrusionOk="0">
                  <a:moveTo>
                    <a:pt x="1268" y="1"/>
                  </a:moveTo>
                  <a:cubicBezTo>
                    <a:pt x="567" y="1"/>
                    <a:pt x="1" y="567"/>
                    <a:pt x="1" y="1268"/>
                  </a:cubicBezTo>
                  <a:lnTo>
                    <a:pt x="1" y="2468"/>
                  </a:lnTo>
                  <a:lnTo>
                    <a:pt x="779" y="2468"/>
                  </a:lnTo>
                  <a:lnTo>
                    <a:pt x="779" y="2056"/>
                  </a:lnTo>
                  <a:cubicBezTo>
                    <a:pt x="779" y="1428"/>
                    <a:pt x="1137" y="915"/>
                    <a:pt x="1582" y="915"/>
                  </a:cubicBezTo>
                  <a:lnTo>
                    <a:pt x="2656" y="915"/>
                  </a:lnTo>
                  <a:cubicBezTo>
                    <a:pt x="3096" y="915"/>
                    <a:pt x="3459" y="1428"/>
                    <a:pt x="3459" y="2056"/>
                  </a:cubicBezTo>
                  <a:lnTo>
                    <a:pt x="3459" y="2468"/>
                  </a:lnTo>
                  <a:lnTo>
                    <a:pt x="4233" y="2468"/>
                  </a:lnTo>
                  <a:lnTo>
                    <a:pt x="4233" y="1268"/>
                  </a:lnTo>
                  <a:cubicBezTo>
                    <a:pt x="4233" y="567"/>
                    <a:pt x="3662" y="1"/>
                    <a:pt x="2961"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3"/>
            <p:cNvSpPr/>
            <p:nvPr/>
          </p:nvSpPr>
          <p:spPr>
            <a:xfrm>
              <a:off x="-2800775" y="-1745125"/>
              <a:ext cx="67875" cy="265200"/>
            </a:xfrm>
            <a:custGeom>
              <a:avLst/>
              <a:gdLst/>
              <a:ahLst/>
              <a:cxnLst/>
              <a:rect l="l" t="t" r="r" b="b"/>
              <a:pathLst>
                <a:path w="2715" h="10608" extrusionOk="0">
                  <a:moveTo>
                    <a:pt x="818" y="0"/>
                  </a:moveTo>
                  <a:cubicBezTo>
                    <a:pt x="373" y="0"/>
                    <a:pt x="1" y="518"/>
                    <a:pt x="1" y="1146"/>
                  </a:cubicBezTo>
                  <a:lnTo>
                    <a:pt x="1" y="10608"/>
                  </a:lnTo>
                  <a:lnTo>
                    <a:pt x="2715" y="10608"/>
                  </a:lnTo>
                  <a:lnTo>
                    <a:pt x="2715" y="2428"/>
                  </a:lnTo>
                  <a:lnTo>
                    <a:pt x="2715" y="1146"/>
                  </a:lnTo>
                  <a:cubicBezTo>
                    <a:pt x="2715" y="518"/>
                    <a:pt x="2332" y="0"/>
                    <a:pt x="1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3"/>
            <p:cNvSpPr/>
            <p:nvPr/>
          </p:nvSpPr>
          <p:spPr>
            <a:xfrm>
              <a:off x="-2592175" y="-1745125"/>
              <a:ext cx="67875" cy="265200"/>
            </a:xfrm>
            <a:custGeom>
              <a:avLst/>
              <a:gdLst/>
              <a:ahLst/>
              <a:cxnLst/>
              <a:rect l="l" t="t" r="r" b="b"/>
              <a:pathLst>
                <a:path w="2715" h="10608" extrusionOk="0">
                  <a:moveTo>
                    <a:pt x="818" y="0"/>
                  </a:moveTo>
                  <a:cubicBezTo>
                    <a:pt x="373" y="0"/>
                    <a:pt x="1" y="518"/>
                    <a:pt x="1" y="1146"/>
                  </a:cubicBezTo>
                  <a:lnTo>
                    <a:pt x="1" y="10608"/>
                  </a:lnTo>
                  <a:lnTo>
                    <a:pt x="2714" y="10608"/>
                  </a:lnTo>
                  <a:lnTo>
                    <a:pt x="2714" y="2428"/>
                  </a:lnTo>
                  <a:lnTo>
                    <a:pt x="2714" y="1146"/>
                  </a:lnTo>
                  <a:cubicBezTo>
                    <a:pt x="2714" y="518"/>
                    <a:pt x="2332" y="0"/>
                    <a:pt x="1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13"/>
            <p:cNvSpPr/>
            <p:nvPr/>
          </p:nvSpPr>
          <p:spPr>
            <a:xfrm>
              <a:off x="-2819875" y="-1836800"/>
              <a:ext cx="314425" cy="70400"/>
            </a:xfrm>
            <a:custGeom>
              <a:avLst/>
              <a:gdLst/>
              <a:ahLst/>
              <a:cxnLst/>
              <a:rect l="l" t="t" r="r" b="b"/>
              <a:pathLst>
                <a:path w="12577" h="2816" extrusionOk="0">
                  <a:moveTo>
                    <a:pt x="1" y="1"/>
                  </a:moveTo>
                  <a:lnTo>
                    <a:pt x="1" y="2816"/>
                  </a:lnTo>
                  <a:lnTo>
                    <a:pt x="12030" y="2816"/>
                  </a:lnTo>
                  <a:cubicBezTo>
                    <a:pt x="12335" y="2816"/>
                    <a:pt x="12577" y="2574"/>
                    <a:pt x="12577" y="2269"/>
                  </a:cubicBezTo>
                  <a:lnTo>
                    <a:pt x="12577" y="547"/>
                  </a:lnTo>
                  <a:cubicBezTo>
                    <a:pt x="12577" y="242"/>
                    <a:pt x="12335" y="1"/>
                    <a:pt x="1203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13"/>
            <p:cNvSpPr/>
            <p:nvPr/>
          </p:nvSpPr>
          <p:spPr>
            <a:xfrm>
              <a:off x="-2587825" y="-1836800"/>
              <a:ext cx="20225" cy="75125"/>
            </a:xfrm>
            <a:custGeom>
              <a:avLst/>
              <a:gdLst/>
              <a:ahLst/>
              <a:cxnLst/>
              <a:rect l="l" t="t" r="r" b="b"/>
              <a:pathLst>
                <a:path w="809" h="3005" extrusionOk="0">
                  <a:moveTo>
                    <a:pt x="1" y="1"/>
                  </a:moveTo>
                  <a:lnTo>
                    <a:pt x="1" y="3004"/>
                  </a:lnTo>
                  <a:lnTo>
                    <a:pt x="809" y="3004"/>
                  </a:lnTo>
                  <a:lnTo>
                    <a:pt x="809"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13"/>
            <p:cNvSpPr/>
            <p:nvPr/>
          </p:nvSpPr>
          <p:spPr>
            <a:xfrm>
              <a:off x="-2758325" y="-1836800"/>
              <a:ext cx="20100" cy="70650"/>
            </a:xfrm>
            <a:custGeom>
              <a:avLst/>
              <a:gdLst/>
              <a:ahLst/>
              <a:cxnLst/>
              <a:rect l="l" t="t" r="r" b="b"/>
              <a:pathLst>
                <a:path w="804" h="2826" extrusionOk="0">
                  <a:moveTo>
                    <a:pt x="1" y="1"/>
                  </a:moveTo>
                  <a:lnTo>
                    <a:pt x="1" y="2825"/>
                  </a:lnTo>
                  <a:lnTo>
                    <a:pt x="804" y="2825"/>
                  </a:lnTo>
                  <a:lnTo>
                    <a:pt x="804"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3"/>
            <p:cNvSpPr/>
            <p:nvPr/>
          </p:nvSpPr>
          <p:spPr>
            <a:xfrm>
              <a:off x="-2544875" y="-1836800"/>
              <a:ext cx="20200" cy="71000"/>
            </a:xfrm>
            <a:custGeom>
              <a:avLst/>
              <a:gdLst/>
              <a:ahLst/>
              <a:cxnLst/>
              <a:rect l="l" t="t" r="r" b="b"/>
              <a:pathLst>
                <a:path w="808" h="2840" extrusionOk="0">
                  <a:moveTo>
                    <a:pt x="0" y="1"/>
                  </a:moveTo>
                  <a:lnTo>
                    <a:pt x="0" y="2840"/>
                  </a:lnTo>
                  <a:lnTo>
                    <a:pt x="808" y="2840"/>
                  </a:lnTo>
                  <a:lnTo>
                    <a:pt x="808"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3"/>
            <p:cNvSpPr/>
            <p:nvPr/>
          </p:nvSpPr>
          <p:spPr>
            <a:xfrm>
              <a:off x="-2801250" y="-1836800"/>
              <a:ext cx="20100" cy="70650"/>
            </a:xfrm>
            <a:custGeom>
              <a:avLst/>
              <a:gdLst/>
              <a:ahLst/>
              <a:cxnLst/>
              <a:rect l="l" t="t" r="r" b="b"/>
              <a:pathLst>
                <a:path w="804" h="2826" extrusionOk="0">
                  <a:moveTo>
                    <a:pt x="1" y="1"/>
                  </a:moveTo>
                  <a:lnTo>
                    <a:pt x="1" y="2825"/>
                  </a:lnTo>
                  <a:lnTo>
                    <a:pt x="804" y="2825"/>
                  </a:lnTo>
                  <a:lnTo>
                    <a:pt x="804"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3"/>
            <p:cNvSpPr/>
            <p:nvPr/>
          </p:nvSpPr>
          <p:spPr>
            <a:xfrm>
              <a:off x="-2715400" y="-1813575"/>
              <a:ext cx="104750" cy="26625"/>
            </a:xfrm>
            <a:custGeom>
              <a:avLst/>
              <a:gdLst/>
              <a:ahLst/>
              <a:cxnLst/>
              <a:rect l="l" t="t" r="r" b="b"/>
              <a:pathLst>
                <a:path w="4190" h="1065" extrusionOk="0">
                  <a:moveTo>
                    <a:pt x="528" y="0"/>
                  </a:moveTo>
                  <a:cubicBezTo>
                    <a:pt x="238" y="0"/>
                    <a:pt x="1" y="232"/>
                    <a:pt x="1" y="528"/>
                  </a:cubicBezTo>
                  <a:lnTo>
                    <a:pt x="1" y="537"/>
                  </a:lnTo>
                  <a:cubicBezTo>
                    <a:pt x="1" y="827"/>
                    <a:pt x="238" y="1064"/>
                    <a:pt x="528" y="1064"/>
                  </a:cubicBezTo>
                  <a:lnTo>
                    <a:pt x="3663" y="1064"/>
                  </a:lnTo>
                  <a:cubicBezTo>
                    <a:pt x="3958" y="1064"/>
                    <a:pt x="4190" y="827"/>
                    <a:pt x="4190" y="537"/>
                  </a:cubicBezTo>
                  <a:lnTo>
                    <a:pt x="4190" y="528"/>
                  </a:lnTo>
                  <a:cubicBezTo>
                    <a:pt x="4190" y="232"/>
                    <a:pt x="3958" y="0"/>
                    <a:pt x="3663"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0" name="Google Shape;760;p13"/>
          <p:cNvGrpSpPr/>
          <p:nvPr/>
        </p:nvGrpSpPr>
        <p:grpSpPr>
          <a:xfrm>
            <a:off x="7594651" y="5480001"/>
            <a:ext cx="697399" cy="704332"/>
            <a:chOff x="1664401" y="4110000"/>
            <a:chExt cx="523049" cy="528249"/>
          </a:xfrm>
        </p:grpSpPr>
        <p:sp>
          <p:nvSpPr>
            <p:cNvPr id="761" name="Google Shape;761;p13"/>
            <p:cNvSpPr/>
            <p:nvPr/>
          </p:nvSpPr>
          <p:spPr>
            <a:xfrm>
              <a:off x="1935243" y="4110000"/>
              <a:ext cx="252207" cy="397811"/>
            </a:xfrm>
            <a:custGeom>
              <a:avLst/>
              <a:gdLst/>
              <a:ahLst/>
              <a:cxnLst/>
              <a:rect l="l" t="t" r="r" b="b"/>
              <a:pathLst>
                <a:path w="1164" h="1836" extrusionOk="0">
                  <a:moveTo>
                    <a:pt x="591" y="1"/>
                  </a:moveTo>
                  <a:cubicBezTo>
                    <a:pt x="237" y="1"/>
                    <a:pt x="28" y="365"/>
                    <a:pt x="95" y="683"/>
                  </a:cubicBezTo>
                  <a:cubicBezTo>
                    <a:pt x="138" y="900"/>
                    <a:pt x="124" y="1123"/>
                    <a:pt x="56" y="1331"/>
                  </a:cubicBezTo>
                  <a:cubicBezTo>
                    <a:pt x="33" y="1401"/>
                    <a:pt x="0" y="1835"/>
                    <a:pt x="545" y="1835"/>
                  </a:cubicBezTo>
                  <a:cubicBezTo>
                    <a:pt x="562" y="1835"/>
                    <a:pt x="580" y="1835"/>
                    <a:pt x="598" y="1834"/>
                  </a:cubicBezTo>
                  <a:cubicBezTo>
                    <a:pt x="598" y="1834"/>
                    <a:pt x="614" y="1835"/>
                    <a:pt x="641" y="1835"/>
                  </a:cubicBezTo>
                  <a:cubicBezTo>
                    <a:pt x="771" y="1835"/>
                    <a:pt x="1148" y="1796"/>
                    <a:pt x="1140" y="1331"/>
                  </a:cubicBezTo>
                  <a:cubicBezTo>
                    <a:pt x="1130" y="774"/>
                    <a:pt x="1116" y="687"/>
                    <a:pt x="1140" y="494"/>
                  </a:cubicBezTo>
                  <a:cubicBezTo>
                    <a:pt x="1164" y="300"/>
                    <a:pt x="961" y="5"/>
                    <a:pt x="598" y="1"/>
                  </a:cubicBezTo>
                  <a:cubicBezTo>
                    <a:pt x="596" y="1"/>
                    <a:pt x="593" y="1"/>
                    <a:pt x="591"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3"/>
            <p:cNvSpPr/>
            <p:nvPr/>
          </p:nvSpPr>
          <p:spPr>
            <a:xfrm>
              <a:off x="2007612" y="4217253"/>
              <a:ext cx="119387" cy="419911"/>
            </a:xfrm>
            <a:custGeom>
              <a:avLst/>
              <a:gdLst/>
              <a:ahLst/>
              <a:cxnLst/>
              <a:rect l="l" t="t" r="r" b="b"/>
              <a:pathLst>
                <a:path w="551" h="1938" extrusionOk="0">
                  <a:moveTo>
                    <a:pt x="265" y="0"/>
                  </a:moveTo>
                  <a:cubicBezTo>
                    <a:pt x="255" y="0"/>
                    <a:pt x="247" y="6"/>
                    <a:pt x="249" y="18"/>
                  </a:cubicBezTo>
                  <a:lnTo>
                    <a:pt x="249" y="584"/>
                  </a:lnTo>
                  <a:lnTo>
                    <a:pt x="37" y="376"/>
                  </a:lnTo>
                  <a:cubicBezTo>
                    <a:pt x="32" y="373"/>
                    <a:pt x="27" y="371"/>
                    <a:pt x="23" y="371"/>
                  </a:cubicBezTo>
                  <a:cubicBezTo>
                    <a:pt x="10" y="371"/>
                    <a:pt x="0" y="386"/>
                    <a:pt x="8" y="400"/>
                  </a:cubicBezTo>
                  <a:lnTo>
                    <a:pt x="245" y="637"/>
                  </a:lnTo>
                  <a:lnTo>
                    <a:pt x="245" y="1919"/>
                  </a:lnTo>
                  <a:cubicBezTo>
                    <a:pt x="247" y="1931"/>
                    <a:pt x="257" y="1937"/>
                    <a:pt x="266" y="1937"/>
                  </a:cubicBezTo>
                  <a:cubicBezTo>
                    <a:pt x="275" y="1937"/>
                    <a:pt x="283" y="1931"/>
                    <a:pt x="283" y="1919"/>
                  </a:cubicBezTo>
                  <a:lnTo>
                    <a:pt x="283" y="937"/>
                  </a:lnTo>
                  <a:lnTo>
                    <a:pt x="540" y="681"/>
                  </a:lnTo>
                  <a:cubicBezTo>
                    <a:pt x="551" y="666"/>
                    <a:pt x="539" y="652"/>
                    <a:pt x="527" y="652"/>
                  </a:cubicBezTo>
                  <a:cubicBezTo>
                    <a:pt x="523" y="652"/>
                    <a:pt x="519" y="653"/>
                    <a:pt x="515" y="657"/>
                  </a:cubicBezTo>
                  <a:cubicBezTo>
                    <a:pt x="438" y="734"/>
                    <a:pt x="361" y="807"/>
                    <a:pt x="283" y="884"/>
                  </a:cubicBezTo>
                  <a:lnTo>
                    <a:pt x="283" y="633"/>
                  </a:lnTo>
                  <a:lnTo>
                    <a:pt x="283" y="18"/>
                  </a:lnTo>
                  <a:cubicBezTo>
                    <a:pt x="283" y="6"/>
                    <a:pt x="274" y="0"/>
                    <a:pt x="265"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3"/>
            <p:cNvSpPr/>
            <p:nvPr/>
          </p:nvSpPr>
          <p:spPr>
            <a:xfrm>
              <a:off x="1664401" y="4276622"/>
              <a:ext cx="302041" cy="259140"/>
            </a:xfrm>
            <a:custGeom>
              <a:avLst/>
              <a:gdLst/>
              <a:ahLst/>
              <a:cxnLst/>
              <a:rect l="l" t="t" r="r" b="b"/>
              <a:pathLst>
                <a:path w="1394" h="1196" extrusionOk="0">
                  <a:moveTo>
                    <a:pt x="600" y="1"/>
                  </a:moveTo>
                  <a:cubicBezTo>
                    <a:pt x="271" y="1"/>
                    <a:pt x="0" y="267"/>
                    <a:pt x="0" y="600"/>
                  </a:cubicBezTo>
                  <a:cubicBezTo>
                    <a:pt x="0" y="958"/>
                    <a:pt x="296" y="1195"/>
                    <a:pt x="603" y="1195"/>
                  </a:cubicBezTo>
                  <a:cubicBezTo>
                    <a:pt x="750" y="1195"/>
                    <a:pt x="899" y="1141"/>
                    <a:pt x="1021" y="1021"/>
                  </a:cubicBezTo>
                  <a:cubicBezTo>
                    <a:pt x="1393" y="644"/>
                    <a:pt x="1127" y="1"/>
                    <a:pt x="600" y="1"/>
                  </a:cubicBezTo>
                  <a:close/>
                </a:path>
              </a:pathLst>
            </a:custGeom>
            <a:solidFill>
              <a:srgbClr val="D074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3"/>
            <p:cNvSpPr/>
            <p:nvPr/>
          </p:nvSpPr>
          <p:spPr>
            <a:xfrm>
              <a:off x="1751937" y="4346174"/>
              <a:ext cx="86019" cy="292075"/>
            </a:xfrm>
            <a:custGeom>
              <a:avLst/>
              <a:gdLst/>
              <a:ahLst/>
              <a:cxnLst/>
              <a:rect l="l" t="t" r="r" b="b"/>
              <a:pathLst>
                <a:path w="397" h="1348" extrusionOk="0">
                  <a:moveTo>
                    <a:pt x="194" y="0"/>
                  </a:moveTo>
                  <a:cubicBezTo>
                    <a:pt x="185" y="0"/>
                    <a:pt x="177" y="6"/>
                    <a:pt x="177" y="18"/>
                  </a:cubicBezTo>
                  <a:lnTo>
                    <a:pt x="177" y="400"/>
                  </a:lnTo>
                  <a:lnTo>
                    <a:pt x="41" y="260"/>
                  </a:lnTo>
                  <a:cubicBezTo>
                    <a:pt x="37" y="257"/>
                    <a:pt x="33" y="256"/>
                    <a:pt x="29" y="256"/>
                  </a:cubicBezTo>
                  <a:cubicBezTo>
                    <a:pt x="13" y="256"/>
                    <a:pt x="1" y="274"/>
                    <a:pt x="12" y="289"/>
                  </a:cubicBezTo>
                  <a:cubicBezTo>
                    <a:pt x="70" y="342"/>
                    <a:pt x="123" y="396"/>
                    <a:pt x="177" y="449"/>
                  </a:cubicBezTo>
                  <a:lnTo>
                    <a:pt x="177" y="1329"/>
                  </a:lnTo>
                  <a:cubicBezTo>
                    <a:pt x="177" y="1341"/>
                    <a:pt x="185" y="1347"/>
                    <a:pt x="194" y="1347"/>
                  </a:cubicBezTo>
                  <a:cubicBezTo>
                    <a:pt x="202" y="1347"/>
                    <a:pt x="211" y="1341"/>
                    <a:pt x="211" y="1329"/>
                  </a:cubicBezTo>
                  <a:lnTo>
                    <a:pt x="211" y="652"/>
                  </a:lnTo>
                  <a:lnTo>
                    <a:pt x="389" y="478"/>
                  </a:lnTo>
                  <a:cubicBezTo>
                    <a:pt x="397" y="463"/>
                    <a:pt x="388" y="448"/>
                    <a:pt x="374" y="448"/>
                  </a:cubicBezTo>
                  <a:cubicBezTo>
                    <a:pt x="370" y="448"/>
                    <a:pt x="365" y="450"/>
                    <a:pt x="360" y="454"/>
                  </a:cubicBezTo>
                  <a:lnTo>
                    <a:pt x="211" y="599"/>
                  </a:lnTo>
                  <a:lnTo>
                    <a:pt x="211" y="18"/>
                  </a:lnTo>
                  <a:cubicBezTo>
                    <a:pt x="211" y="6"/>
                    <a:pt x="202" y="0"/>
                    <a:pt x="194"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3"/>
            <p:cNvSpPr/>
            <p:nvPr/>
          </p:nvSpPr>
          <p:spPr>
            <a:xfrm>
              <a:off x="1831239" y="4268822"/>
              <a:ext cx="218839" cy="265857"/>
            </a:xfrm>
            <a:custGeom>
              <a:avLst/>
              <a:gdLst/>
              <a:ahLst/>
              <a:cxnLst/>
              <a:rect l="l" t="t" r="r" b="b"/>
              <a:pathLst>
                <a:path w="1010" h="1227" extrusionOk="0">
                  <a:moveTo>
                    <a:pt x="500" y="0"/>
                  </a:moveTo>
                  <a:cubicBezTo>
                    <a:pt x="453" y="0"/>
                    <a:pt x="406" y="27"/>
                    <a:pt x="386" y="80"/>
                  </a:cubicBezTo>
                  <a:lnTo>
                    <a:pt x="9" y="1052"/>
                  </a:lnTo>
                  <a:cubicBezTo>
                    <a:pt x="3" y="1067"/>
                    <a:pt x="1" y="1082"/>
                    <a:pt x="1" y="1097"/>
                  </a:cubicBezTo>
                  <a:lnTo>
                    <a:pt x="1" y="1097"/>
                  </a:lnTo>
                  <a:cubicBezTo>
                    <a:pt x="1" y="1162"/>
                    <a:pt x="49" y="1217"/>
                    <a:pt x="120" y="1217"/>
                  </a:cubicBezTo>
                  <a:lnTo>
                    <a:pt x="860" y="1227"/>
                  </a:lnTo>
                  <a:cubicBezTo>
                    <a:pt x="863" y="1227"/>
                    <a:pt x="865" y="1227"/>
                    <a:pt x="867" y="1227"/>
                  </a:cubicBezTo>
                  <a:cubicBezTo>
                    <a:pt x="951" y="1227"/>
                    <a:pt x="1009" y="1142"/>
                    <a:pt x="976" y="1062"/>
                  </a:cubicBezTo>
                  <a:lnTo>
                    <a:pt x="614" y="80"/>
                  </a:lnTo>
                  <a:cubicBezTo>
                    <a:pt x="594" y="27"/>
                    <a:pt x="547" y="0"/>
                    <a:pt x="500" y="0"/>
                  </a:cubicBezTo>
                  <a:close/>
                </a:path>
              </a:pathLst>
            </a:custGeom>
            <a:solidFill>
              <a:srgbClr val="425A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3"/>
            <p:cNvSpPr/>
            <p:nvPr/>
          </p:nvSpPr>
          <p:spPr>
            <a:xfrm>
              <a:off x="1881291" y="4318873"/>
              <a:ext cx="101836" cy="318509"/>
            </a:xfrm>
            <a:custGeom>
              <a:avLst/>
              <a:gdLst/>
              <a:ahLst/>
              <a:cxnLst/>
              <a:rect l="l" t="t" r="r" b="b"/>
              <a:pathLst>
                <a:path w="470" h="1470" extrusionOk="0">
                  <a:moveTo>
                    <a:pt x="259" y="0"/>
                  </a:moveTo>
                  <a:cubicBezTo>
                    <a:pt x="251" y="0"/>
                    <a:pt x="242" y="6"/>
                    <a:pt x="242" y="18"/>
                  </a:cubicBezTo>
                  <a:lnTo>
                    <a:pt x="242" y="792"/>
                  </a:lnTo>
                  <a:lnTo>
                    <a:pt x="29" y="575"/>
                  </a:lnTo>
                  <a:cubicBezTo>
                    <a:pt x="25" y="572"/>
                    <a:pt x="20" y="571"/>
                    <a:pt x="16" y="571"/>
                  </a:cubicBezTo>
                  <a:cubicBezTo>
                    <a:pt x="11" y="571"/>
                    <a:pt x="8" y="572"/>
                    <a:pt x="5" y="575"/>
                  </a:cubicBezTo>
                  <a:cubicBezTo>
                    <a:pt x="0" y="575"/>
                    <a:pt x="0" y="580"/>
                    <a:pt x="0" y="584"/>
                  </a:cubicBezTo>
                  <a:cubicBezTo>
                    <a:pt x="0" y="589"/>
                    <a:pt x="0" y="594"/>
                    <a:pt x="5" y="594"/>
                  </a:cubicBezTo>
                  <a:lnTo>
                    <a:pt x="242" y="831"/>
                  </a:lnTo>
                  <a:lnTo>
                    <a:pt x="242" y="1455"/>
                  </a:lnTo>
                  <a:cubicBezTo>
                    <a:pt x="242" y="1465"/>
                    <a:pt x="251" y="1470"/>
                    <a:pt x="259" y="1470"/>
                  </a:cubicBezTo>
                  <a:cubicBezTo>
                    <a:pt x="268" y="1470"/>
                    <a:pt x="276" y="1465"/>
                    <a:pt x="276" y="1455"/>
                  </a:cubicBezTo>
                  <a:lnTo>
                    <a:pt x="276" y="551"/>
                  </a:lnTo>
                  <a:lnTo>
                    <a:pt x="465" y="362"/>
                  </a:lnTo>
                  <a:cubicBezTo>
                    <a:pt x="470" y="357"/>
                    <a:pt x="470" y="347"/>
                    <a:pt x="465" y="343"/>
                  </a:cubicBezTo>
                  <a:cubicBezTo>
                    <a:pt x="460" y="340"/>
                    <a:pt x="455" y="339"/>
                    <a:pt x="451" y="339"/>
                  </a:cubicBezTo>
                  <a:cubicBezTo>
                    <a:pt x="447" y="339"/>
                    <a:pt x="443" y="340"/>
                    <a:pt x="441" y="343"/>
                  </a:cubicBezTo>
                  <a:lnTo>
                    <a:pt x="276" y="507"/>
                  </a:lnTo>
                  <a:lnTo>
                    <a:pt x="276" y="18"/>
                  </a:lnTo>
                  <a:cubicBezTo>
                    <a:pt x="276" y="6"/>
                    <a:pt x="268" y="0"/>
                    <a:pt x="259"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7" name="Google Shape;767;p13"/>
          <p:cNvGrpSpPr/>
          <p:nvPr/>
        </p:nvGrpSpPr>
        <p:grpSpPr>
          <a:xfrm>
            <a:off x="4504029" y="5479999"/>
            <a:ext cx="336408" cy="704333"/>
            <a:chOff x="2975347" y="4014549"/>
            <a:chExt cx="252306" cy="528250"/>
          </a:xfrm>
        </p:grpSpPr>
        <p:sp>
          <p:nvSpPr>
            <p:cNvPr id="768" name="Google Shape;768;p13"/>
            <p:cNvSpPr/>
            <p:nvPr/>
          </p:nvSpPr>
          <p:spPr>
            <a:xfrm>
              <a:off x="2975347" y="4014549"/>
              <a:ext cx="252306" cy="397976"/>
            </a:xfrm>
            <a:custGeom>
              <a:avLst/>
              <a:gdLst/>
              <a:ahLst/>
              <a:cxnLst/>
              <a:rect l="l" t="t" r="r" b="b"/>
              <a:pathLst>
                <a:path w="1164" h="1836" extrusionOk="0">
                  <a:moveTo>
                    <a:pt x="598" y="0"/>
                  </a:moveTo>
                  <a:cubicBezTo>
                    <a:pt x="240" y="0"/>
                    <a:pt x="22" y="363"/>
                    <a:pt x="95" y="682"/>
                  </a:cubicBezTo>
                  <a:cubicBezTo>
                    <a:pt x="138" y="900"/>
                    <a:pt x="124" y="1122"/>
                    <a:pt x="56" y="1330"/>
                  </a:cubicBezTo>
                  <a:cubicBezTo>
                    <a:pt x="33" y="1401"/>
                    <a:pt x="0" y="1835"/>
                    <a:pt x="545" y="1835"/>
                  </a:cubicBezTo>
                  <a:cubicBezTo>
                    <a:pt x="562" y="1835"/>
                    <a:pt x="580" y="1834"/>
                    <a:pt x="598" y="1833"/>
                  </a:cubicBezTo>
                  <a:cubicBezTo>
                    <a:pt x="598" y="1833"/>
                    <a:pt x="614" y="1835"/>
                    <a:pt x="641" y="1835"/>
                  </a:cubicBezTo>
                  <a:cubicBezTo>
                    <a:pt x="770" y="1835"/>
                    <a:pt x="1148" y="1795"/>
                    <a:pt x="1140" y="1330"/>
                  </a:cubicBezTo>
                  <a:cubicBezTo>
                    <a:pt x="1130" y="774"/>
                    <a:pt x="1111" y="687"/>
                    <a:pt x="1140" y="493"/>
                  </a:cubicBezTo>
                  <a:cubicBezTo>
                    <a:pt x="1164" y="300"/>
                    <a:pt x="956" y="5"/>
                    <a:pt x="598" y="0"/>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3"/>
            <p:cNvSpPr/>
            <p:nvPr/>
          </p:nvSpPr>
          <p:spPr>
            <a:xfrm>
              <a:off x="3100634" y="4121630"/>
              <a:ext cx="8670" cy="421170"/>
            </a:xfrm>
            <a:custGeom>
              <a:avLst/>
              <a:gdLst/>
              <a:ahLst/>
              <a:cxnLst/>
              <a:rect l="l" t="t" r="r" b="b"/>
              <a:pathLst>
                <a:path w="40" h="1943" extrusionOk="0">
                  <a:moveTo>
                    <a:pt x="20" y="1"/>
                  </a:moveTo>
                  <a:cubicBezTo>
                    <a:pt x="10" y="1"/>
                    <a:pt x="1" y="7"/>
                    <a:pt x="1" y="19"/>
                  </a:cubicBezTo>
                  <a:lnTo>
                    <a:pt x="1" y="1925"/>
                  </a:lnTo>
                  <a:cubicBezTo>
                    <a:pt x="1" y="1937"/>
                    <a:pt x="10" y="1943"/>
                    <a:pt x="20" y="1943"/>
                  </a:cubicBezTo>
                  <a:cubicBezTo>
                    <a:pt x="30" y="1943"/>
                    <a:pt x="39" y="1937"/>
                    <a:pt x="39" y="1925"/>
                  </a:cubicBezTo>
                  <a:lnTo>
                    <a:pt x="39" y="19"/>
                  </a:lnTo>
                  <a:cubicBezTo>
                    <a:pt x="39" y="7"/>
                    <a:pt x="30" y="1"/>
                    <a:pt x="20" y="1"/>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3"/>
            <p:cNvSpPr/>
            <p:nvPr/>
          </p:nvSpPr>
          <p:spPr>
            <a:xfrm>
              <a:off x="3047528" y="4202266"/>
              <a:ext cx="62209" cy="59826"/>
            </a:xfrm>
            <a:custGeom>
              <a:avLst/>
              <a:gdLst/>
              <a:ahLst/>
              <a:cxnLst/>
              <a:rect l="l" t="t" r="r" b="b"/>
              <a:pathLst>
                <a:path w="287" h="276" extrusionOk="0">
                  <a:moveTo>
                    <a:pt x="25" y="0"/>
                  </a:moveTo>
                  <a:cubicBezTo>
                    <a:pt x="11" y="0"/>
                    <a:pt x="1" y="18"/>
                    <a:pt x="9" y="29"/>
                  </a:cubicBezTo>
                  <a:lnTo>
                    <a:pt x="250" y="271"/>
                  </a:lnTo>
                  <a:cubicBezTo>
                    <a:pt x="255" y="274"/>
                    <a:pt x="259" y="275"/>
                    <a:pt x="263" y="275"/>
                  </a:cubicBezTo>
                  <a:cubicBezTo>
                    <a:pt x="277" y="275"/>
                    <a:pt x="287" y="258"/>
                    <a:pt x="279" y="247"/>
                  </a:cubicBezTo>
                  <a:lnTo>
                    <a:pt x="38" y="5"/>
                  </a:lnTo>
                  <a:cubicBezTo>
                    <a:pt x="33" y="2"/>
                    <a:pt x="29" y="0"/>
                    <a:pt x="25"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3"/>
            <p:cNvSpPr/>
            <p:nvPr/>
          </p:nvSpPr>
          <p:spPr>
            <a:xfrm>
              <a:off x="3100200" y="4262960"/>
              <a:ext cx="66978" cy="64162"/>
            </a:xfrm>
            <a:custGeom>
              <a:avLst/>
              <a:gdLst/>
              <a:ahLst/>
              <a:cxnLst/>
              <a:rect l="l" t="t" r="r" b="b"/>
              <a:pathLst>
                <a:path w="309" h="296" extrusionOk="0">
                  <a:moveTo>
                    <a:pt x="284" y="1"/>
                  </a:moveTo>
                  <a:cubicBezTo>
                    <a:pt x="280" y="1"/>
                    <a:pt x="277" y="2"/>
                    <a:pt x="273" y="5"/>
                  </a:cubicBezTo>
                  <a:lnTo>
                    <a:pt x="12" y="267"/>
                  </a:lnTo>
                  <a:cubicBezTo>
                    <a:pt x="1" y="278"/>
                    <a:pt x="10" y="295"/>
                    <a:pt x="24" y="295"/>
                  </a:cubicBezTo>
                  <a:cubicBezTo>
                    <a:pt x="28" y="295"/>
                    <a:pt x="32" y="294"/>
                    <a:pt x="36" y="291"/>
                  </a:cubicBezTo>
                  <a:cubicBezTo>
                    <a:pt x="123" y="204"/>
                    <a:pt x="211" y="117"/>
                    <a:pt x="298" y="30"/>
                  </a:cubicBezTo>
                  <a:cubicBezTo>
                    <a:pt x="309" y="18"/>
                    <a:pt x="297" y="1"/>
                    <a:pt x="284" y="1"/>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2" name="Google Shape;772;p13"/>
          <p:cNvGrpSpPr/>
          <p:nvPr/>
        </p:nvGrpSpPr>
        <p:grpSpPr>
          <a:xfrm>
            <a:off x="8630063" y="5461429"/>
            <a:ext cx="1134400" cy="653719"/>
            <a:chOff x="6625736" y="4095721"/>
            <a:chExt cx="850800" cy="490240"/>
          </a:xfrm>
        </p:grpSpPr>
        <p:sp>
          <p:nvSpPr>
            <p:cNvPr id="773" name="Google Shape;773;p13"/>
            <p:cNvSpPr/>
            <p:nvPr/>
          </p:nvSpPr>
          <p:spPr>
            <a:xfrm>
              <a:off x="7028650" y="4095721"/>
              <a:ext cx="10969" cy="21569"/>
            </a:xfrm>
            <a:custGeom>
              <a:avLst/>
              <a:gdLst/>
              <a:ahLst/>
              <a:cxnLst/>
              <a:rect l="l" t="t" r="r" b="b"/>
              <a:pathLst>
                <a:path w="30" h="59" extrusionOk="0">
                  <a:moveTo>
                    <a:pt x="1" y="0"/>
                  </a:moveTo>
                  <a:lnTo>
                    <a:pt x="1" y="58"/>
                  </a:lnTo>
                  <a:lnTo>
                    <a:pt x="30" y="58"/>
                  </a:lnTo>
                  <a:lnTo>
                    <a:pt x="30" y="0"/>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3"/>
            <p:cNvSpPr/>
            <p:nvPr/>
          </p:nvSpPr>
          <p:spPr>
            <a:xfrm>
              <a:off x="7046566" y="4143246"/>
              <a:ext cx="81533" cy="76406"/>
            </a:xfrm>
            <a:custGeom>
              <a:avLst/>
              <a:gdLst/>
              <a:ahLst/>
              <a:cxnLst/>
              <a:rect l="l" t="t" r="r" b="b"/>
              <a:pathLst>
                <a:path w="223" h="209" extrusionOk="0">
                  <a:moveTo>
                    <a:pt x="0" y="1"/>
                  </a:moveTo>
                  <a:lnTo>
                    <a:pt x="0" y="209"/>
                  </a:lnTo>
                  <a:lnTo>
                    <a:pt x="223" y="209"/>
                  </a:lnTo>
                  <a:lnTo>
                    <a:pt x="223"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3"/>
            <p:cNvSpPr/>
            <p:nvPr/>
          </p:nvSpPr>
          <p:spPr>
            <a:xfrm>
              <a:off x="6977463" y="4143246"/>
              <a:ext cx="69468" cy="76406"/>
            </a:xfrm>
            <a:custGeom>
              <a:avLst/>
              <a:gdLst/>
              <a:ahLst/>
              <a:cxnLst/>
              <a:rect l="l" t="t" r="r" b="b"/>
              <a:pathLst>
                <a:path w="190" h="209" extrusionOk="0">
                  <a:moveTo>
                    <a:pt x="1" y="1"/>
                  </a:moveTo>
                  <a:lnTo>
                    <a:pt x="1" y="209"/>
                  </a:lnTo>
                  <a:lnTo>
                    <a:pt x="189" y="209"/>
                  </a:lnTo>
                  <a:lnTo>
                    <a:pt x="189"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3"/>
            <p:cNvSpPr/>
            <p:nvPr/>
          </p:nvSpPr>
          <p:spPr>
            <a:xfrm>
              <a:off x="6977463" y="4106323"/>
              <a:ext cx="69468" cy="37289"/>
            </a:xfrm>
            <a:custGeom>
              <a:avLst/>
              <a:gdLst/>
              <a:ahLst/>
              <a:cxnLst/>
              <a:rect l="l" t="t" r="r" b="b"/>
              <a:pathLst>
                <a:path w="190" h="102" extrusionOk="0">
                  <a:moveTo>
                    <a:pt x="97" y="0"/>
                  </a:moveTo>
                  <a:lnTo>
                    <a:pt x="1" y="102"/>
                  </a:lnTo>
                  <a:lnTo>
                    <a:pt x="189" y="102"/>
                  </a:lnTo>
                  <a:lnTo>
                    <a:pt x="97" y="0"/>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3"/>
            <p:cNvSpPr/>
            <p:nvPr/>
          </p:nvSpPr>
          <p:spPr>
            <a:xfrm>
              <a:off x="7012929" y="4106323"/>
              <a:ext cx="116998" cy="37289"/>
            </a:xfrm>
            <a:custGeom>
              <a:avLst/>
              <a:gdLst/>
              <a:ahLst/>
              <a:cxnLst/>
              <a:rect l="l" t="t" r="r" b="b"/>
              <a:pathLst>
                <a:path w="320" h="102" extrusionOk="0">
                  <a:moveTo>
                    <a:pt x="0" y="0"/>
                  </a:moveTo>
                  <a:lnTo>
                    <a:pt x="92" y="102"/>
                  </a:lnTo>
                  <a:lnTo>
                    <a:pt x="320" y="102"/>
                  </a:lnTo>
                  <a:lnTo>
                    <a:pt x="228"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13"/>
            <p:cNvSpPr/>
            <p:nvPr/>
          </p:nvSpPr>
          <p:spPr>
            <a:xfrm>
              <a:off x="6795384" y="4166278"/>
              <a:ext cx="85189" cy="141844"/>
            </a:xfrm>
            <a:custGeom>
              <a:avLst/>
              <a:gdLst/>
              <a:ahLst/>
              <a:cxnLst/>
              <a:rect l="l" t="t" r="r" b="b"/>
              <a:pathLst>
                <a:path w="233" h="388" extrusionOk="0">
                  <a:moveTo>
                    <a:pt x="117" y="1"/>
                  </a:moveTo>
                  <a:lnTo>
                    <a:pt x="0" y="122"/>
                  </a:lnTo>
                  <a:lnTo>
                    <a:pt x="0" y="388"/>
                  </a:lnTo>
                  <a:lnTo>
                    <a:pt x="233" y="388"/>
                  </a:lnTo>
                  <a:lnTo>
                    <a:pt x="233" y="122"/>
                  </a:lnTo>
                  <a:lnTo>
                    <a:pt x="117"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13"/>
            <p:cNvSpPr/>
            <p:nvPr/>
          </p:nvSpPr>
          <p:spPr>
            <a:xfrm>
              <a:off x="6837796" y="4166278"/>
              <a:ext cx="187929" cy="44600"/>
            </a:xfrm>
            <a:custGeom>
              <a:avLst/>
              <a:gdLst/>
              <a:ahLst/>
              <a:cxnLst/>
              <a:rect l="l" t="t" r="r" b="b"/>
              <a:pathLst>
                <a:path w="514" h="122" extrusionOk="0">
                  <a:moveTo>
                    <a:pt x="1" y="1"/>
                  </a:moveTo>
                  <a:lnTo>
                    <a:pt x="117" y="122"/>
                  </a:lnTo>
                  <a:lnTo>
                    <a:pt x="513" y="122"/>
                  </a:lnTo>
                  <a:lnTo>
                    <a:pt x="402"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3"/>
            <p:cNvSpPr/>
            <p:nvPr/>
          </p:nvSpPr>
          <p:spPr>
            <a:xfrm>
              <a:off x="6880208" y="4210513"/>
              <a:ext cx="145517" cy="97609"/>
            </a:xfrm>
            <a:custGeom>
              <a:avLst/>
              <a:gdLst/>
              <a:ahLst/>
              <a:cxnLst/>
              <a:rect l="l" t="t" r="r" b="b"/>
              <a:pathLst>
                <a:path w="398" h="267" extrusionOk="0">
                  <a:moveTo>
                    <a:pt x="1" y="1"/>
                  </a:moveTo>
                  <a:lnTo>
                    <a:pt x="1" y="267"/>
                  </a:lnTo>
                  <a:lnTo>
                    <a:pt x="397" y="267"/>
                  </a:lnTo>
                  <a:lnTo>
                    <a:pt x="397"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3"/>
            <p:cNvSpPr/>
            <p:nvPr/>
          </p:nvSpPr>
          <p:spPr>
            <a:xfrm>
              <a:off x="7025360" y="4166278"/>
              <a:ext cx="85189" cy="141844"/>
            </a:xfrm>
            <a:custGeom>
              <a:avLst/>
              <a:gdLst/>
              <a:ahLst/>
              <a:cxnLst/>
              <a:rect l="l" t="t" r="r" b="b"/>
              <a:pathLst>
                <a:path w="233" h="388" extrusionOk="0">
                  <a:moveTo>
                    <a:pt x="116" y="1"/>
                  </a:moveTo>
                  <a:lnTo>
                    <a:pt x="0" y="122"/>
                  </a:lnTo>
                  <a:lnTo>
                    <a:pt x="0" y="388"/>
                  </a:lnTo>
                  <a:lnTo>
                    <a:pt x="232" y="388"/>
                  </a:lnTo>
                  <a:lnTo>
                    <a:pt x="232" y="122"/>
                  </a:lnTo>
                  <a:lnTo>
                    <a:pt x="116"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3"/>
            <p:cNvSpPr/>
            <p:nvPr/>
          </p:nvSpPr>
          <p:spPr>
            <a:xfrm>
              <a:off x="7067772" y="4166278"/>
              <a:ext cx="187929" cy="44600"/>
            </a:xfrm>
            <a:custGeom>
              <a:avLst/>
              <a:gdLst/>
              <a:ahLst/>
              <a:cxnLst/>
              <a:rect l="l" t="t" r="r" b="b"/>
              <a:pathLst>
                <a:path w="514" h="122" extrusionOk="0">
                  <a:moveTo>
                    <a:pt x="0" y="1"/>
                  </a:moveTo>
                  <a:lnTo>
                    <a:pt x="116" y="122"/>
                  </a:lnTo>
                  <a:lnTo>
                    <a:pt x="513" y="122"/>
                  </a:lnTo>
                  <a:lnTo>
                    <a:pt x="402"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3"/>
            <p:cNvSpPr/>
            <p:nvPr/>
          </p:nvSpPr>
          <p:spPr>
            <a:xfrm>
              <a:off x="7110184" y="4210513"/>
              <a:ext cx="145517" cy="97609"/>
            </a:xfrm>
            <a:custGeom>
              <a:avLst/>
              <a:gdLst/>
              <a:ahLst/>
              <a:cxnLst/>
              <a:rect l="l" t="t" r="r" b="b"/>
              <a:pathLst>
                <a:path w="398" h="267" extrusionOk="0">
                  <a:moveTo>
                    <a:pt x="0" y="1"/>
                  </a:moveTo>
                  <a:lnTo>
                    <a:pt x="0" y="267"/>
                  </a:lnTo>
                  <a:lnTo>
                    <a:pt x="397" y="267"/>
                  </a:lnTo>
                  <a:lnTo>
                    <a:pt x="397"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3"/>
            <p:cNvSpPr/>
            <p:nvPr/>
          </p:nvSpPr>
          <p:spPr>
            <a:xfrm>
              <a:off x="6625736" y="4244146"/>
              <a:ext cx="113342" cy="341815"/>
            </a:xfrm>
            <a:custGeom>
              <a:avLst/>
              <a:gdLst/>
              <a:ahLst/>
              <a:cxnLst/>
              <a:rect l="l" t="t" r="r" b="b"/>
              <a:pathLst>
                <a:path w="310" h="935" extrusionOk="0">
                  <a:moveTo>
                    <a:pt x="155" y="1"/>
                  </a:moveTo>
                  <a:lnTo>
                    <a:pt x="0" y="165"/>
                  </a:lnTo>
                  <a:lnTo>
                    <a:pt x="0" y="934"/>
                  </a:lnTo>
                  <a:lnTo>
                    <a:pt x="310" y="934"/>
                  </a:lnTo>
                  <a:lnTo>
                    <a:pt x="310" y="165"/>
                  </a:lnTo>
                  <a:lnTo>
                    <a:pt x="155"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3"/>
            <p:cNvSpPr/>
            <p:nvPr/>
          </p:nvSpPr>
          <p:spPr>
            <a:xfrm>
              <a:off x="6682042" y="4244146"/>
              <a:ext cx="249718" cy="60320"/>
            </a:xfrm>
            <a:custGeom>
              <a:avLst/>
              <a:gdLst/>
              <a:ahLst/>
              <a:cxnLst/>
              <a:rect l="l" t="t" r="r" b="b"/>
              <a:pathLst>
                <a:path w="683" h="165" extrusionOk="0">
                  <a:moveTo>
                    <a:pt x="1" y="1"/>
                  </a:moveTo>
                  <a:lnTo>
                    <a:pt x="156" y="165"/>
                  </a:lnTo>
                  <a:lnTo>
                    <a:pt x="683" y="165"/>
                  </a:lnTo>
                  <a:lnTo>
                    <a:pt x="533"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3"/>
            <p:cNvSpPr/>
            <p:nvPr/>
          </p:nvSpPr>
          <p:spPr>
            <a:xfrm>
              <a:off x="6738713" y="4304101"/>
              <a:ext cx="193047" cy="281860"/>
            </a:xfrm>
            <a:custGeom>
              <a:avLst/>
              <a:gdLst/>
              <a:ahLst/>
              <a:cxnLst/>
              <a:rect l="l" t="t" r="r" b="b"/>
              <a:pathLst>
                <a:path w="528" h="771" extrusionOk="0">
                  <a:moveTo>
                    <a:pt x="1" y="1"/>
                  </a:moveTo>
                  <a:lnTo>
                    <a:pt x="1" y="770"/>
                  </a:lnTo>
                  <a:lnTo>
                    <a:pt x="528" y="770"/>
                  </a:lnTo>
                  <a:lnTo>
                    <a:pt x="528"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3"/>
            <p:cNvSpPr/>
            <p:nvPr/>
          </p:nvSpPr>
          <p:spPr>
            <a:xfrm>
              <a:off x="7014757" y="4228426"/>
              <a:ext cx="16087" cy="35461"/>
            </a:xfrm>
            <a:custGeom>
              <a:avLst/>
              <a:gdLst/>
              <a:ahLst/>
              <a:cxnLst/>
              <a:rect l="l" t="t" r="r" b="b"/>
              <a:pathLst>
                <a:path w="44" h="97" extrusionOk="0">
                  <a:moveTo>
                    <a:pt x="0" y="0"/>
                  </a:moveTo>
                  <a:lnTo>
                    <a:pt x="0" y="97"/>
                  </a:lnTo>
                  <a:lnTo>
                    <a:pt x="44" y="97"/>
                  </a:lnTo>
                  <a:lnTo>
                    <a:pt x="44" y="0"/>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3"/>
            <p:cNvSpPr/>
            <p:nvPr/>
          </p:nvSpPr>
          <p:spPr>
            <a:xfrm>
              <a:off x="7042910" y="4305929"/>
              <a:ext cx="133086" cy="126124"/>
            </a:xfrm>
            <a:custGeom>
              <a:avLst/>
              <a:gdLst/>
              <a:ahLst/>
              <a:cxnLst/>
              <a:rect l="l" t="t" r="r" b="b"/>
              <a:pathLst>
                <a:path w="364" h="345" extrusionOk="0">
                  <a:moveTo>
                    <a:pt x="1" y="1"/>
                  </a:moveTo>
                  <a:lnTo>
                    <a:pt x="1" y="344"/>
                  </a:lnTo>
                  <a:lnTo>
                    <a:pt x="363" y="344"/>
                  </a:lnTo>
                  <a:lnTo>
                    <a:pt x="363"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3"/>
            <p:cNvSpPr/>
            <p:nvPr/>
          </p:nvSpPr>
          <p:spPr>
            <a:xfrm>
              <a:off x="6929933" y="4305929"/>
              <a:ext cx="113342" cy="126124"/>
            </a:xfrm>
            <a:custGeom>
              <a:avLst/>
              <a:gdLst/>
              <a:ahLst/>
              <a:cxnLst/>
              <a:rect l="l" t="t" r="r" b="b"/>
              <a:pathLst>
                <a:path w="310" h="345" extrusionOk="0">
                  <a:moveTo>
                    <a:pt x="0" y="1"/>
                  </a:moveTo>
                  <a:lnTo>
                    <a:pt x="0" y="344"/>
                  </a:lnTo>
                  <a:lnTo>
                    <a:pt x="310" y="344"/>
                  </a:lnTo>
                  <a:lnTo>
                    <a:pt x="310"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3"/>
            <p:cNvSpPr/>
            <p:nvPr/>
          </p:nvSpPr>
          <p:spPr>
            <a:xfrm>
              <a:off x="6929933" y="4245974"/>
              <a:ext cx="113342" cy="60320"/>
            </a:xfrm>
            <a:custGeom>
              <a:avLst/>
              <a:gdLst/>
              <a:ahLst/>
              <a:cxnLst/>
              <a:rect l="l" t="t" r="r" b="b"/>
              <a:pathLst>
                <a:path w="310" h="165" extrusionOk="0">
                  <a:moveTo>
                    <a:pt x="155" y="0"/>
                  </a:moveTo>
                  <a:lnTo>
                    <a:pt x="0" y="165"/>
                  </a:lnTo>
                  <a:lnTo>
                    <a:pt x="310" y="165"/>
                  </a:lnTo>
                  <a:lnTo>
                    <a:pt x="155" y="0"/>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3"/>
            <p:cNvSpPr/>
            <p:nvPr/>
          </p:nvSpPr>
          <p:spPr>
            <a:xfrm>
              <a:off x="6986238" y="4245974"/>
              <a:ext cx="189757" cy="60320"/>
            </a:xfrm>
            <a:custGeom>
              <a:avLst/>
              <a:gdLst/>
              <a:ahLst/>
              <a:cxnLst/>
              <a:rect l="l" t="t" r="r" b="b"/>
              <a:pathLst>
                <a:path w="519" h="165" extrusionOk="0">
                  <a:moveTo>
                    <a:pt x="1" y="0"/>
                  </a:moveTo>
                  <a:lnTo>
                    <a:pt x="156" y="165"/>
                  </a:lnTo>
                  <a:lnTo>
                    <a:pt x="518" y="165"/>
                  </a:lnTo>
                  <a:lnTo>
                    <a:pt x="373"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3"/>
            <p:cNvSpPr/>
            <p:nvPr/>
          </p:nvSpPr>
          <p:spPr>
            <a:xfrm>
              <a:off x="7258626" y="4229888"/>
              <a:ext cx="14625" cy="33999"/>
            </a:xfrm>
            <a:custGeom>
              <a:avLst/>
              <a:gdLst/>
              <a:ahLst/>
              <a:cxnLst/>
              <a:rect l="l" t="t" r="r" b="b"/>
              <a:pathLst>
                <a:path w="40" h="93" extrusionOk="0">
                  <a:moveTo>
                    <a:pt x="1" y="1"/>
                  </a:moveTo>
                  <a:lnTo>
                    <a:pt x="1" y="93"/>
                  </a:lnTo>
                  <a:lnTo>
                    <a:pt x="39" y="93"/>
                  </a:lnTo>
                  <a:lnTo>
                    <a:pt x="39"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3"/>
            <p:cNvSpPr/>
            <p:nvPr/>
          </p:nvSpPr>
          <p:spPr>
            <a:xfrm>
              <a:off x="7287144" y="4305929"/>
              <a:ext cx="132720" cy="126124"/>
            </a:xfrm>
            <a:custGeom>
              <a:avLst/>
              <a:gdLst/>
              <a:ahLst/>
              <a:cxnLst/>
              <a:rect l="l" t="t" r="r" b="b"/>
              <a:pathLst>
                <a:path w="363" h="345" extrusionOk="0">
                  <a:moveTo>
                    <a:pt x="0" y="1"/>
                  </a:moveTo>
                  <a:lnTo>
                    <a:pt x="0" y="344"/>
                  </a:lnTo>
                  <a:lnTo>
                    <a:pt x="363" y="344"/>
                  </a:lnTo>
                  <a:lnTo>
                    <a:pt x="363"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3"/>
            <p:cNvSpPr/>
            <p:nvPr/>
          </p:nvSpPr>
          <p:spPr>
            <a:xfrm>
              <a:off x="7173802" y="4305929"/>
              <a:ext cx="113708" cy="126124"/>
            </a:xfrm>
            <a:custGeom>
              <a:avLst/>
              <a:gdLst/>
              <a:ahLst/>
              <a:cxnLst/>
              <a:rect l="l" t="t" r="r" b="b"/>
              <a:pathLst>
                <a:path w="311" h="345" extrusionOk="0">
                  <a:moveTo>
                    <a:pt x="1" y="1"/>
                  </a:moveTo>
                  <a:lnTo>
                    <a:pt x="1" y="344"/>
                  </a:lnTo>
                  <a:lnTo>
                    <a:pt x="310" y="344"/>
                  </a:lnTo>
                  <a:lnTo>
                    <a:pt x="310"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3"/>
            <p:cNvSpPr/>
            <p:nvPr/>
          </p:nvSpPr>
          <p:spPr>
            <a:xfrm>
              <a:off x="7173802" y="4245974"/>
              <a:ext cx="113708" cy="60320"/>
            </a:xfrm>
            <a:custGeom>
              <a:avLst/>
              <a:gdLst/>
              <a:ahLst/>
              <a:cxnLst/>
              <a:rect l="l" t="t" r="r" b="b"/>
              <a:pathLst>
                <a:path w="311" h="165" extrusionOk="0">
                  <a:moveTo>
                    <a:pt x="155" y="0"/>
                  </a:moveTo>
                  <a:lnTo>
                    <a:pt x="1" y="165"/>
                  </a:lnTo>
                  <a:lnTo>
                    <a:pt x="310" y="165"/>
                  </a:lnTo>
                  <a:lnTo>
                    <a:pt x="155" y="0"/>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3"/>
            <p:cNvSpPr/>
            <p:nvPr/>
          </p:nvSpPr>
          <p:spPr>
            <a:xfrm>
              <a:off x="7230473" y="4245974"/>
              <a:ext cx="189391" cy="60320"/>
            </a:xfrm>
            <a:custGeom>
              <a:avLst/>
              <a:gdLst/>
              <a:ahLst/>
              <a:cxnLst/>
              <a:rect l="l" t="t" r="r" b="b"/>
              <a:pathLst>
                <a:path w="518" h="165" extrusionOk="0">
                  <a:moveTo>
                    <a:pt x="0" y="0"/>
                  </a:moveTo>
                  <a:lnTo>
                    <a:pt x="155" y="165"/>
                  </a:lnTo>
                  <a:lnTo>
                    <a:pt x="518" y="165"/>
                  </a:lnTo>
                  <a:lnTo>
                    <a:pt x="368" y="0"/>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3"/>
            <p:cNvSpPr/>
            <p:nvPr/>
          </p:nvSpPr>
          <p:spPr>
            <a:xfrm>
              <a:off x="6788437" y="4348336"/>
              <a:ext cx="141861" cy="235797"/>
            </a:xfrm>
            <a:custGeom>
              <a:avLst/>
              <a:gdLst/>
              <a:ahLst/>
              <a:cxnLst/>
              <a:rect l="l" t="t" r="r" b="b"/>
              <a:pathLst>
                <a:path w="388" h="645" extrusionOk="0">
                  <a:moveTo>
                    <a:pt x="194" y="1"/>
                  </a:moveTo>
                  <a:lnTo>
                    <a:pt x="0" y="209"/>
                  </a:lnTo>
                  <a:lnTo>
                    <a:pt x="0" y="644"/>
                  </a:lnTo>
                  <a:lnTo>
                    <a:pt x="387" y="644"/>
                  </a:lnTo>
                  <a:lnTo>
                    <a:pt x="387" y="209"/>
                  </a:lnTo>
                  <a:lnTo>
                    <a:pt x="194"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3"/>
            <p:cNvSpPr/>
            <p:nvPr/>
          </p:nvSpPr>
          <p:spPr>
            <a:xfrm>
              <a:off x="6859002" y="4348336"/>
              <a:ext cx="313336" cy="76406"/>
            </a:xfrm>
            <a:custGeom>
              <a:avLst/>
              <a:gdLst/>
              <a:ahLst/>
              <a:cxnLst/>
              <a:rect l="l" t="t" r="r" b="b"/>
              <a:pathLst>
                <a:path w="857" h="209" extrusionOk="0">
                  <a:moveTo>
                    <a:pt x="1" y="1"/>
                  </a:moveTo>
                  <a:lnTo>
                    <a:pt x="194" y="209"/>
                  </a:lnTo>
                  <a:lnTo>
                    <a:pt x="857" y="209"/>
                  </a:lnTo>
                  <a:lnTo>
                    <a:pt x="668"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3"/>
            <p:cNvSpPr/>
            <p:nvPr/>
          </p:nvSpPr>
          <p:spPr>
            <a:xfrm>
              <a:off x="6929933" y="4424376"/>
              <a:ext cx="242406" cy="159757"/>
            </a:xfrm>
            <a:custGeom>
              <a:avLst/>
              <a:gdLst/>
              <a:ahLst/>
              <a:cxnLst/>
              <a:rect l="l" t="t" r="r" b="b"/>
              <a:pathLst>
                <a:path w="663" h="437" extrusionOk="0">
                  <a:moveTo>
                    <a:pt x="0" y="1"/>
                  </a:moveTo>
                  <a:lnTo>
                    <a:pt x="0" y="436"/>
                  </a:lnTo>
                  <a:lnTo>
                    <a:pt x="663" y="436"/>
                  </a:lnTo>
                  <a:lnTo>
                    <a:pt x="663"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3"/>
            <p:cNvSpPr/>
            <p:nvPr/>
          </p:nvSpPr>
          <p:spPr>
            <a:xfrm>
              <a:off x="6832678" y="4497126"/>
              <a:ext cx="40949" cy="87007"/>
            </a:xfrm>
            <a:custGeom>
              <a:avLst/>
              <a:gdLst/>
              <a:ahLst/>
              <a:cxnLst/>
              <a:rect l="l" t="t" r="r" b="b"/>
              <a:pathLst>
                <a:path w="112" h="238" extrusionOk="0">
                  <a:moveTo>
                    <a:pt x="56" y="0"/>
                  </a:moveTo>
                  <a:cubicBezTo>
                    <a:pt x="28" y="0"/>
                    <a:pt x="0" y="20"/>
                    <a:pt x="5" y="58"/>
                  </a:cubicBezTo>
                  <a:lnTo>
                    <a:pt x="5" y="237"/>
                  </a:lnTo>
                  <a:lnTo>
                    <a:pt x="106" y="237"/>
                  </a:lnTo>
                  <a:lnTo>
                    <a:pt x="106" y="58"/>
                  </a:lnTo>
                  <a:cubicBezTo>
                    <a:pt x="111" y="20"/>
                    <a:pt x="83" y="0"/>
                    <a:pt x="56" y="0"/>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3"/>
            <p:cNvSpPr/>
            <p:nvPr/>
          </p:nvSpPr>
          <p:spPr>
            <a:xfrm>
              <a:off x="7099581" y="4507728"/>
              <a:ext cx="37293" cy="65804"/>
            </a:xfrm>
            <a:custGeom>
              <a:avLst/>
              <a:gdLst/>
              <a:ahLst/>
              <a:cxnLst/>
              <a:rect l="l" t="t" r="r" b="b"/>
              <a:pathLst>
                <a:path w="102" h="180" extrusionOk="0">
                  <a:moveTo>
                    <a:pt x="15" y="0"/>
                  </a:moveTo>
                  <a:cubicBezTo>
                    <a:pt x="5" y="0"/>
                    <a:pt x="0" y="10"/>
                    <a:pt x="0" y="20"/>
                  </a:cubicBezTo>
                  <a:lnTo>
                    <a:pt x="0" y="165"/>
                  </a:lnTo>
                  <a:cubicBezTo>
                    <a:pt x="0" y="170"/>
                    <a:pt x="5" y="179"/>
                    <a:pt x="15" y="179"/>
                  </a:cubicBezTo>
                  <a:lnTo>
                    <a:pt x="87" y="179"/>
                  </a:lnTo>
                  <a:cubicBezTo>
                    <a:pt x="97" y="179"/>
                    <a:pt x="102" y="170"/>
                    <a:pt x="102" y="165"/>
                  </a:cubicBezTo>
                  <a:lnTo>
                    <a:pt x="102" y="20"/>
                  </a:lnTo>
                  <a:cubicBezTo>
                    <a:pt x="102" y="10"/>
                    <a:pt x="97" y="0"/>
                    <a:pt x="87"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3"/>
            <p:cNvSpPr/>
            <p:nvPr/>
          </p:nvSpPr>
          <p:spPr>
            <a:xfrm>
              <a:off x="7037791" y="4507728"/>
              <a:ext cx="39121" cy="65804"/>
            </a:xfrm>
            <a:custGeom>
              <a:avLst/>
              <a:gdLst/>
              <a:ahLst/>
              <a:cxnLst/>
              <a:rect l="l" t="t" r="r" b="b"/>
              <a:pathLst>
                <a:path w="107" h="180" extrusionOk="0">
                  <a:moveTo>
                    <a:pt x="19" y="0"/>
                  </a:moveTo>
                  <a:cubicBezTo>
                    <a:pt x="10" y="0"/>
                    <a:pt x="0" y="10"/>
                    <a:pt x="0" y="20"/>
                  </a:cubicBezTo>
                  <a:lnTo>
                    <a:pt x="0" y="165"/>
                  </a:lnTo>
                  <a:cubicBezTo>
                    <a:pt x="0" y="170"/>
                    <a:pt x="10" y="179"/>
                    <a:pt x="19" y="179"/>
                  </a:cubicBezTo>
                  <a:lnTo>
                    <a:pt x="92" y="179"/>
                  </a:lnTo>
                  <a:cubicBezTo>
                    <a:pt x="102" y="179"/>
                    <a:pt x="107" y="170"/>
                    <a:pt x="107" y="165"/>
                  </a:cubicBezTo>
                  <a:lnTo>
                    <a:pt x="107" y="20"/>
                  </a:lnTo>
                  <a:cubicBezTo>
                    <a:pt x="107" y="10"/>
                    <a:pt x="102" y="0"/>
                    <a:pt x="92"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3"/>
            <p:cNvSpPr/>
            <p:nvPr/>
          </p:nvSpPr>
          <p:spPr>
            <a:xfrm>
              <a:off x="6977463" y="4507728"/>
              <a:ext cx="39487" cy="65804"/>
            </a:xfrm>
            <a:custGeom>
              <a:avLst/>
              <a:gdLst/>
              <a:ahLst/>
              <a:cxnLst/>
              <a:rect l="l" t="t" r="r" b="b"/>
              <a:pathLst>
                <a:path w="108" h="180" extrusionOk="0">
                  <a:moveTo>
                    <a:pt x="15" y="0"/>
                  </a:moveTo>
                  <a:cubicBezTo>
                    <a:pt x="5" y="0"/>
                    <a:pt x="1" y="10"/>
                    <a:pt x="1" y="20"/>
                  </a:cubicBezTo>
                  <a:lnTo>
                    <a:pt x="1" y="165"/>
                  </a:lnTo>
                  <a:cubicBezTo>
                    <a:pt x="1" y="170"/>
                    <a:pt x="5" y="179"/>
                    <a:pt x="15" y="179"/>
                  </a:cubicBezTo>
                  <a:lnTo>
                    <a:pt x="88" y="179"/>
                  </a:lnTo>
                  <a:cubicBezTo>
                    <a:pt x="97" y="179"/>
                    <a:pt x="107" y="170"/>
                    <a:pt x="107" y="165"/>
                  </a:cubicBezTo>
                  <a:lnTo>
                    <a:pt x="107" y="20"/>
                  </a:lnTo>
                  <a:cubicBezTo>
                    <a:pt x="107" y="10"/>
                    <a:pt x="97" y="0"/>
                    <a:pt x="88"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3"/>
            <p:cNvSpPr/>
            <p:nvPr/>
          </p:nvSpPr>
          <p:spPr>
            <a:xfrm>
              <a:off x="7099581" y="4434978"/>
              <a:ext cx="37293" cy="64342"/>
            </a:xfrm>
            <a:custGeom>
              <a:avLst/>
              <a:gdLst/>
              <a:ahLst/>
              <a:cxnLst/>
              <a:rect l="l" t="t" r="r" b="b"/>
              <a:pathLst>
                <a:path w="102" h="176" extrusionOk="0">
                  <a:moveTo>
                    <a:pt x="15" y="1"/>
                  </a:moveTo>
                  <a:cubicBezTo>
                    <a:pt x="5" y="1"/>
                    <a:pt x="0" y="6"/>
                    <a:pt x="0" y="15"/>
                  </a:cubicBezTo>
                  <a:lnTo>
                    <a:pt x="0" y="161"/>
                  </a:lnTo>
                  <a:cubicBezTo>
                    <a:pt x="0" y="170"/>
                    <a:pt x="5" y="175"/>
                    <a:pt x="15" y="175"/>
                  </a:cubicBezTo>
                  <a:lnTo>
                    <a:pt x="87" y="175"/>
                  </a:lnTo>
                  <a:cubicBezTo>
                    <a:pt x="97" y="175"/>
                    <a:pt x="102" y="170"/>
                    <a:pt x="102" y="161"/>
                  </a:cubicBezTo>
                  <a:lnTo>
                    <a:pt x="102" y="15"/>
                  </a:lnTo>
                  <a:cubicBezTo>
                    <a:pt x="102" y="6"/>
                    <a:pt x="97" y="1"/>
                    <a:pt x="87"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3"/>
            <p:cNvSpPr/>
            <p:nvPr/>
          </p:nvSpPr>
          <p:spPr>
            <a:xfrm>
              <a:off x="7037791" y="4434978"/>
              <a:ext cx="39121" cy="64342"/>
            </a:xfrm>
            <a:custGeom>
              <a:avLst/>
              <a:gdLst/>
              <a:ahLst/>
              <a:cxnLst/>
              <a:rect l="l" t="t" r="r" b="b"/>
              <a:pathLst>
                <a:path w="107" h="176" extrusionOk="0">
                  <a:moveTo>
                    <a:pt x="19" y="1"/>
                  </a:moveTo>
                  <a:cubicBezTo>
                    <a:pt x="10" y="1"/>
                    <a:pt x="0" y="6"/>
                    <a:pt x="0" y="15"/>
                  </a:cubicBezTo>
                  <a:lnTo>
                    <a:pt x="0" y="161"/>
                  </a:lnTo>
                  <a:cubicBezTo>
                    <a:pt x="0" y="170"/>
                    <a:pt x="10" y="175"/>
                    <a:pt x="19" y="175"/>
                  </a:cubicBezTo>
                  <a:lnTo>
                    <a:pt x="92" y="175"/>
                  </a:lnTo>
                  <a:cubicBezTo>
                    <a:pt x="102" y="175"/>
                    <a:pt x="107" y="170"/>
                    <a:pt x="107" y="161"/>
                  </a:cubicBezTo>
                  <a:lnTo>
                    <a:pt x="107" y="15"/>
                  </a:lnTo>
                  <a:cubicBezTo>
                    <a:pt x="107" y="6"/>
                    <a:pt x="102" y="1"/>
                    <a:pt x="92"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3"/>
            <p:cNvSpPr/>
            <p:nvPr/>
          </p:nvSpPr>
          <p:spPr>
            <a:xfrm>
              <a:off x="6977463" y="4434978"/>
              <a:ext cx="39487" cy="64342"/>
            </a:xfrm>
            <a:custGeom>
              <a:avLst/>
              <a:gdLst/>
              <a:ahLst/>
              <a:cxnLst/>
              <a:rect l="l" t="t" r="r" b="b"/>
              <a:pathLst>
                <a:path w="108" h="176" extrusionOk="0">
                  <a:moveTo>
                    <a:pt x="15" y="1"/>
                  </a:moveTo>
                  <a:cubicBezTo>
                    <a:pt x="5" y="1"/>
                    <a:pt x="1" y="6"/>
                    <a:pt x="1" y="15"/>
                  </a:cubicBezTo>
                  <a:lnTo>
                    <a:pt x="1" y="161"/>
                  </a:lnTo>
                  <a:cubicBezTo>
                    <a:pt x="1" y="170"/>
                    <a:pt x="5" y="175"/>
                    <a:pt x="15" y="175"/>
                  </a:cubicBezTo>
                  <a:lnTo>
                    <a:pt x="88" y="175"/>
                  </a:lnTo>
                  <a:cubicBezTo>
                    <a:pt x="97" y="175"/>
                    <a:pt x="107" y="170"/>
                    <a:pt x="107" y="161"/>
                  </a:cubicBezTo>
                  <a:lnTo>
                    <a:pt x="107" y="15"/>
                  </a:lnTo>
                  <a:cubicBezTo>
                    <a:pt x="107" y="6"/>
                    <a:pt x="97" y="1"/>
                    <a:pt x="88"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3"/>
            <p:cNvSpPr/>
            <p:nvPr/>
          </p:nvSpPr>
          <p:spPr>
            <a:xfrm>
              <a:off x="7274713" y="4327132"/>
              <a:ext cx="21572" cy="48256"/>
            </a:xfrm>
            <a:custGeom>
              <a:avLst/>
              <a:gdLst/>
              <a:ahLst/>
              <a:cxnLst/>
              <a:rect l="l" t="t" r="r" b="b"/>
              <a:pathLst>
                <a:path w="59" h="132" extrusionOk="0">
                  <a:moveTo>
                    <a:pt x="0" y="1"/>
                  </a:moveTo>
                  <a:lnTo>
                    <a:pt x="0" y="131"/>
                  </a:lnTo>
                  <a:lnTo>
                    <a:pt x="58" y="131"/>
                  </a:lnTo>
                  <a:lnTo>
                    <a:pt x="58"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3"/>
            <p:cNvSpPr/>
            <p:nvPr/>
          </p:nvSpPr>
          <p:spPr>
            <a:xfrm>
              <a:off x="7311641" y="4426204"/>
              <a:ext cx="164895" cy="157929"/>
            </a:xfrm>
            <a:custGeom>
              <a:avLst/>
              <a:gdLst/>
              <a:ahLst/>
              <a:cxnLst/>
              <a:rect l="l" t="t" r="r" b="b"/>
              <a:pathLst>
                <a:path w="451" h="432" extrusionOk="0">
                  <a:moveTo>
                    <a:pt x="1" y="1"/>
                  </a:moveTo>
                  <a:lnTo>
                    <a:pt x="1" y="431"/>
                  </a:lnTo>
                  <a:lnTo>
                    <a:pt x="451" y="431"/>
                  </a:lnTo>
                  <a:lnTo>
                    <a:pt x="451"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3"/>
            <p:cNvSpPr/>
            <p:nvPr/>
          </p:nvSpPr>
          <p:spPr>
            <a:xfrm>
              <a:off x="7170146" y="4426204"/>
              <a:ext cx="141861" cy="157929"/>
            </a:xfrm>
            <a:custGeom>
              <a:avLst/>
              <a:gdLst/>
              <a:ahLst/>
              <a:cxnLst/>
              <a:rect l="l" t="t" r="r" b="b"/>
              <a:pathLst>
                <a:path w="388" h="432" extrusionOk="0">
                  <a:moveTo>
                    <a:pt x="1" y="1"/>
                  </a:moveTo>
                  <a:lnTo>
                    <a:pt x="1" y="431"/>
                  </a:lnTo>
                  <a:lnTo>
                    <a:pt x="388" y="431"/>
                  </a:lnTo>
                  <a:lnTo>
                    <a:pt x="388"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13"/>
            <p:cNvSpPr/>
            <p:nvPr/>
          </p:nvSpPr>
          <p:spPr>
            <a:xfrm>
              <a:off x="7170146" y="4351992"/>
              <a:ext cx="141861" cy="74578"/>
            </a:xfrm>
            <a:custGeom>
              <a:avLst/>
              <a:gdLst/>
              <a:ahLst/>
              <a:cxnLst/>
              <a:rect l="l" t="t" r="r" b="b"/>
              <a:pathLst>
                <a:path w="388" h="204" extrusionOk="0">
                  <a:moveTo>
                    <a:pt x="194" y="1"/>
                  </a:moveTo>
                  <a:lnTo>
                    <a:pt x="1" y="204"/>
                  </a:lnTo>
                  <a:lnTo>
                    <a:pt x="388" y="204"/>
                  </a:lnTo>
                  <a:lnTo>
                    <a:pt x="194"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13"/>
            <p:cNvSpPr/>
            <p:nvPr/>
          </p:nvSpPr>
          <p:spPr>
            <a:xfrm>
              <a:off x="7241076" y="4351992"/>
              <a:ext cx="235459" cy="74578"/>
            </a:xfrm>
            <a:custGeom>
              <a:avLst/>
              <a:gdLst/>
              <a:ahLst/>
              <a:cxnLst/>
              <a:rect l="l" t="t" r="r" b="b"/>
              <a:pathLst>
                <a:path w="644" h="204" extrusionOk="0">
                  <a:moveTo>
                    <a:pt x="0" y="1"/>
                  </a:moveTo>
                  <a:lnTo>
                    <a:pt x="194" y="204"/>
                  </a:lnTo>
                  <a:lnTo>
                    <a:pt x="644" y="204"/>
                  </a:lnTo>
                  <a:lnTo>
                    <a:pt x="460" y="1"/>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3"/>
            <p:cNvSpPr/>
            <p:nvPr/>
          </p:nvSpPr>
          <p:spPr>
            <a:xfrm>
              <a:off x="7212558" y="4497126"/>
              <a:ext cx="51918" cy="87007"/>
            </a:xfrm>
            <a:custGeom>
              <a:avLst/>
              <a:gdLst/>
              <a:ahLst/>
              <a:cxnLst/>
              <a:rect l="l" t="t" r="r" b="b"/>
              <a:pathLst>
                <a:path w="142" h="238" extrusionOk="0">
                  <a:moveTo>
                    <a:pt x="71" y="0"/>
                  </a:moveTo>
                  <a:cubicBezTo>
                    <a:pt x="36" y="0"/>
                    <a:pt x="1" y="24"/>
                    <a:pt x="6" y="73"/>
                  </a:cubicBezTo>
                  <a:lnTo>
                    <a:pt x="6" y="237"/>
                  </a:lnTo>
                  <a:lnTo>
                    <a:pt x="136" y="237"/>
                  </a:lnTo>
                  <a:lnTo>
                    <a:pt x="136" y="73"/>
                  </a:lnTo>
                  <a:cubicBezTo>
                    <a:pt x="141" y="24"/>
                    <a:pt x="106" y="0"/>
                    <a:pt x="71" y="0"/>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3"/>
            <p:cNvSpPr/>
            <p:nvPr/>
          </p:nvSpPr>
          <p:spPr>
            <a:xfrm>
              <a:off x="7403777" y="4507728"/>
              <a:ext cx="39121" cy="65804"/>
            </a:xfrm>
            <a:custGeom>
              <a:avLst/>
              <a:gdLst/>
              <a:ahLst/>
              <a:cxnLst/>
              <a:rect l="l" t="t" r="r" b="b"/>
              <a:pathLst>
                <a:path w="107" h="180" extrusionOk="0">
                  <a:moveTo>
                    <a:pt x="15" y="0"/>
                  </a:moveTo>
                  <a:cubicBezTo>
                    <a:pt x="5" y="0"/>
                    <a:pt x="0" y="10"/>
                    <a:pt x="0" y="20"/>
                  </a:cubicBezTo>
                  <a:lnTo>
                    <a:pt x="0" y="165"/>
                  </a:lnTo>
                  <a:cubicBezTo>
                    <a:pt x="0" y="170"/>
                    <a:pt x="5" y="179"/>
                    <a:pt x="15" y="179"/>
                  </a:cubicBezTo>
                  <a:lnTo>
                    <a:pt x="92" y="179"/>
                  </a:lnTo>
                  <a:cubicBezTo>
                    <a:pt x="97" y="179"/>
                    <a:pt x="107" y="170"/>
                    <a:pt x="107" y="165"/>
                  </a:cubicBezTo>
                  <a:lnTo>
                    <a:pt x="107" y="20"/>
                  </a:lnTo>
                  <a:cubicBezTo>
                    <a:pt x="107" y="10"/>
                    <a:pt x="97" y="0"/>
                    <a:pt x="92"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3"/>
            <p:cNvSpPr/>
            <p:nvPr/>
          </p:nvSpPr>
          <p:spPr>
            <a:xfrm>
              <a:off x="7343450" y="4507728"/>
              <a:ext cx="37659" cy="65804"/>
            </a:xfrm>
            <a:custGeom>
              <a:avLst/>
              <a:gdLst/>
              <a:ahLst/>
              <a:cxnLst/>
              <a:rect l="l" t="t" r="r" b="b"/>
              <a:pathLst>
                <a:path w="103" h="180" extrusionOk="0">
                  <a:moveTo>
                    <a:pt x="15" y="0"/>
                  </a:moveTo>
                  <a:cubicBezTo>
                    <a:pt x="6" y="0"/>
                    <a:pt x="1" y="10"/>
                    <a:pt x="1" y="20"/>
                  </a:cubicBezTo>
                  <a:lnTo>
                    <a:pt x="1" y="165"/>
                  </a:lnTo>
                  <a:cubicBezTo>
                    <a:pt x="1" y="170"/>
                    <a:pt x="6" y="179"/>
                    <a:pt x="15" y="179"/>
                  </a:cubicBezTo>
                  <a:lnTo>
                    <a:pt x="88" y="179"/>
                  </a:lnTo>
                  <a:cubicBezTo>
                    <a:pt x="98" y="179"/>
                    <a:pt x="102" y="170"/>
                    <a:pt x="102" y="165"/>
                  </a:cubicBezTo>
                  <a:lnTo>
                    <a:pt x="102" y="20"/>
                  </a:lnTo>
                  <a:cubicBezTo>
                    <a:pt x="102" y="10"/>
                    <a:pt x="98" y="0"/>
                    <a:pt x="88"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3"/>
            <p:cNvSpPr/>
            <p:nvPr/>
          </p:nvSpPr>
          <p:spPr>
            <a:xfrm>
              <a:off x="7403777" y="4434978"/>
              <a:ext cx="39121" cy="64342"/>
            </a:xfrm>
            <a:custGeom>
              <a:avLst/>
              <a:gdLst/>
              <a:ahLst/>
              <a:cxnLst/>
              <a:rect l="l" t="t" r="r" b="b"/>
              <a:pathLst>
                <a:path w="107" h="176" extrusionOk="0">
                  <a:moveTo>
                    <a:pt x="15" y="1"/>
                  </a:moveTo>
                  <a:cubicBezTo>
                    <a:pt x="5" y="1"/>
                    <a:pt x="0" y="6"/>
                    <a:pt x="0" y="15"/>
                  </a:cubicBezTo>
                  <a:lnTo>
                    <a:pt x="0" y="161"/>
                  </a:lnTo>
                  <a:cubicBezTo>
                    <a:pt x="0" y="170"/>
                    <a:pt x="5" y="175"/>
                    <a:pt x="15" y="175"/>
                  </a:cubicBezTo>
                  <a:lnTo>
                    <a:pt x="92" y="175"/>
                  </a:lnTo>
                  <a:cubicBezTo>
                    <a:pt x="97" y="175"/>
                    <a:pt x="107" y="170"/>
                    <a:pt x="107" y="161"/>
                  </a:cubicBezTo>
                  <a:lnTo>
                    <a:pt x="107" y="15"/>
                  </a:lnTo>
                  <a:cubicBezTo>
                    <a:pt x="107" y="6"/>
                    <a:pt x="97" y="1"/>
                    <a:pt x="92"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3"/>
            <p:cNvSpPr/>
            <p:nvPr/>
          </p:nvSpPr>
          <p:spPr>
            <a:xfrm>
              <a:off x="7343450" y="4434978"/>
              <a:ext cx="37659" cy="64342"/>
            </a:xfrm>
            <a:custGeom>
              <a:avLst/>
              <a:gdLst/>
              <a:ahLst/>
              <a:cxnLst/>
              <a:rect l="l" t="t" r="r" b="b"/>
              <a:pathLst>
                <a:path w="103" h="176" extrusionOk="0">
                  <a:moveTo>
                    <a:pt x="15" y="1"/>
                  </a:moveTo>
                  <a:cubicBezTo>
                    <a:pt x="6" y="1"/>
                    <a:pt x="1" y="6"/>
                    <a:pt x="1" y="15"/>
                  </a:cubicBezTo>
                  <a:lnTo>
                    <a:pt x="1" y="161"/>
                  </a:lnTo>
                  <a:cubicBezTo>
                    <a:pt x="1" y="170"/>
                    <a:pt x="6" y="175"/>
                    <a:pt x="15" y="175"/>
                  </a:cubicBezTo>
                  <a:lnTo>
                    <a:pt x="88" y="175"/>
                  </a:lnTo>
                  <a:cubicBezTo>
                    <a:pt x="98" y="175"/>
                    <a:pt x="102" y="170"/>
                    <a:pt x="102" y="161"/>
                  </a:cubicBezTo>
                  <a:lnTo>
                    <a:pt x="102" y="15"/>
                  </a:lnTo>
                  <a:cubicBezTo>
                    <a:pt x="102" y="6"/>
                    <a:pt x="98" y="1"/>
                    <a:pt x="88"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7" name="Google Shape;817;p13"/>
          <p:cNvGrpSpPr/>
          <p:nvPr/>
        </p:nvGrpSpPr>
        <p:grpSpPr>
          <a:xfrm>
            <a:off x="10889696" y="5479999"/>
            <a:ext cx="336408" cy="704333"/>
            <a:chOff x="2975347" y="4014549"/>
            <a:chExt cx="252306" cy="528250"/>
          </a:xfrm>
        </p:grpSpPr>
        <p:sp>
          <p:nvSpPr>
            <p:cNvPr id="818" name="Google Shape;818;p13"/>
            <p:cNvSpPr/>
            <p:nvPr/>
          </p:nvSpPr>
          <p:spPr>
            <a:xfrm>
              <a:off x="2975347" y="4014549"/>
              <a:ext cx="252306" cy="397976"/>
            </a:xfrm>
            <a:custGeom>
              <a:avLst/>
              <a:gdLst/>
              <a:ahLst/>
              <a:cxnLst/>
              <a:rect l="l" t="t" r="r" b="b"/>
              <a:pathLst>
                <a:path w="1164" h="1836" extrusionOk="0">
                  <a:moveTo>
                    <a:pt x="598" y="0"/>
                  </a:moveTo>
                  <a:cubicBezTo>
                    <a:pt x="240" y="0"/>
                    <a:pt x="22" y="363"/>
                    <a:pt x="95" y="682"/>
                  </a:cubicBezTo>
                  <a:cubicBezTo>
                    <a:pt x="138" y="900"/>
                    <a:pt x="124" y="1122"/>
                    <a:pt x="56" y="1330"/>
                  </a:cubicBezTo>
                  <a:cubicBezTo>
                    <a:pt x="33" y="1401"/>
                    <a:pt x="0" y="1835"/>
                    <a:pt x="545" y="1835"/>
                  </a:cubicBezTo>
                  <a:cubicBezTo>
                    <a:pt x="562" y="1835"/>
                    <a:pt x="580" y="1834"/>
                    <a:pt x="598" y="1833"/>
                  </a:cubicBezTo>
                  <a:cubicBezTo>
                    <a:pt x="598" y="1833"/>
                    <a:pt x="614" y="1835"/>
                    <a:pt x="641" y="1835"/>
                  </a:cubicBezTo>
                  <a:cubicBezTo>
                    <a:pt x="770" y="1835"/>
                    <a:pt x="1148" y="1795"/>
                    <a:pt x="1140" y="1330"/>
                  </a:cubicBezTo>
                  <a:cubicBezTo>
                    <a:pt x="1130" y="774"/>
                    <a:pt x="1111" y="687"/>
                    <a:pt x="1140" y="493"/>
                  </a:cubicBezTo>
                  <a:cubicBezTo>
                    <a:pt x="1164" y="300"/>
                    <a:pt x="956" y="5"/>
                    <a:pt x="598" y="0"/>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3"/>
            <p:cNvSpPr/>
            <p:nvPr/>
          </p:nvSpPr>
          <p:spPr>
            <a:xfrm>
              <a:off x="3100634" y="4121630"/>
              <a:ext cx="8670" cy="421170"/>
            </a:xfrm>
            <a:custGeom>
              <a:avLst/>
              <a:gdLst/>
              <a:ahLst/>
              <a:cxnLst/>
              <a:rect l="l" t="t" r="r" b="b"/>
              <a:pathLst>
                <a:path w="40" h="1943" extrusionOk="0">
                  <a:moveTo>
                    <a:pt x="20" y="1"/>
                  </a:moveTo>
                  <a:cubicBezTo>
                    <a:pt x="10" y="1"/>
                    <a:pt x="1" y="7"/>
                    <a:pt x="1" y="19"/>
                  </a:cubicBezTo>
                  <a:lnTo>
                    <a:pt x="1" y="1925"/>
                  </a:lnTo>
                  <a:cubicBezTo>
                    <a:pt x="1" y="1937"/>
                    <a:pt x="10" y="1943"/>
                    <a:pt x="20" y="1943"/>
                  </a:cubicBezTo>
                  <a:cubicBezTo>
                    <a:pt x="30" y="1943"/>
                    <a:pt x="39" y="1937"/>
                    <a:pt x="39" y="1925"/>
                  </a:cubicBezTo>
                  <a:lnTo>
                    <a:pt x="39" y="19"/>
                  </a:lnTo>
                  <a:cubicBezTo>
                    <a:pt x="39" y="7"/>
                    <a:pt x="30" y="1"/>
                    <a:pt x="20" y="1"/>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3"/>
            <p:cNvSpPr/>
            <p:nvPr/>
          </p:nvSpPr>
          <p:spPr>
            <a:xfrm>
              <a:off x="3047528" y="4202266"/>
              <a:ext cx="62209" cy="59826"/>
            </a:xfrm>
            <a:custGeom>
              <a:avLst/>
              <a:gdLst/>
              <a:ahLst/>
              <a:cxnLst/>
              <a:rect l="l" t="t" r="r" b="b"/>
              <a:pathLst>
                <a:path w="287" h="276" extrusionOk="0">
                  <a:moveTo>
                    <a:pt x="25" y="0"/>
                  </a:moveTo>
                  <a:cubicBezTo>
                    <a:pt x="11" y="0"/>
                    <a:pt x="1" y="18"/>
                    <a:pt x="9" y="29"/>
                  </a:cubicBezTo>
                  <a:lnTo>
                    <a:pt x="250" y="271"/>
                  </a:lnTo>
                  <a:cubicBezTo>
                    <a:pt x="255" y="274"/>
                    <a:pt x="259" y="275"/>
                    <a:pt x="263" y="275"/>
                  </a:cubicBezTo>
                  <a:cubicBezTo>
                    <a:pt x="277" y="275"/>
                    <a:pt x="287" y="258"/>
                    <a:pt x="279" y="247"/>
                  </a:cubicBezTo>
                  <a:lnTo>
                    <a:pt x="38" y="5"/>
                  </a:lnTo>
                  <a:cubicBezTo>
                    <a:pt x="33" y="2"/>
                    <a:pt x="29" y="0"/>
                    <a:pt x="25"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3"/>
            <p:cNvSpPr/>
            <p:nvPr/>
          </p:nvSpPr>
          <p:spPr>
            <a:xfrm>
              <a:off x="3100200" y="4262960"/>
              <a:ext cx="66978" cy="64162"/>
            </a:xfrm>
            <a:custGeom>
              <a:avLst/>
              <a:gdLst/>
              <a:ahLst/>
              <a:cxnLst/>
              <a:rect l="l" t="t" r="r" b="b"/>
              <a:pathLst>
                <a:path w="309" h="296" extrusionOk="0">
                  <a:moveTo>
                    <a:pt x="284" y="1"/>
                  </a:moveTo>
                  <a:cubicBezTo>
                    <a:pt x="280" y="1"/>
                    <a:pt x="277" y="2"/>
                    <a:pt x="273" y="5"/>
                  </a:cubicBezTo>
                  <a:lnTo>
                    <a:pt x="12" y="267"/>
                  </a:lnTo>
                  <a:cubicBezTo>
                    <a:pt x="1" y="278"/>
                    <a:pt x="10" y="295"/>
                    <a:pt x="24" y="295"/>
                  </a:cubicBezTo>
                  <a:cubicBezTo>
                    <a:pt x="28" y="295"/>
                    <a:pt x="32" y="294"/>
                    <a:pt x="36" y="291"/>
                  </a:cubicBezTo>
                  <a:cubicBezTo>
                    <a:pt x="123" y="204"/>
                    <a:pt x="211" y="117"/>
                    <a:pt x="298" y="30"/>
                  </a:cubicBezTo>
                  <a:cubicBezTo>
                    <a:pt x="309" y="18"/>
                    <a:pt x="297" y="1"/>
                    <a:pt x="284" y="1"/>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3"/>
          <p:cNvGrpSpPr/>
          <p:nvPr/>
        </p:nvGrpSpPr>
        <p:grpSpPr>
          <a:xfrm>
            <a:off x="2662345" y="5461429"/>
            <a:ext cx="1134400" cy="653719"/>
            <a:chOff x="6625736" y="4095721"/>
            <a:chExt cx="850800" cy="490240"/>
          </a:xfrm>
        </p:grpSpPr>
        <p:sp>
          <p:nvSpPr>
            <p:cNvPr id="823" name="Google Shape;823;p13"/>
            <p:cNvSpPr/>
            <p:nvPr/>
          </p:nvSpPr>
          <p:spPr>
            <a:xfrm>
              <a:off x="7028650" y="4095721"/>
              <a:ext cx="10969" cy="21569"/>
            </a:xfrm>
            <a:custGeom>
              <a:avLst/>
              <a:gdLst/>
              <a:ahLst/>
              <a:cxnLst/>
              <a:rect l="l" t="t" r="r" b="b"/>
              <a:pathLst>
                <a:path w="30" h="59" extrusionOk="0">
                  <a:moveTo>
                    <a:pt x="1" y="0"/>
                  </a:moveTo>
                  <a:lnTo>
                    <a:pt x="1" y="58"/>
                  </a:lnTo>
                  <a:lnTo>
                    <a:pt x="30" y="58"/>
                  </a:lnTo>
                  <a:lnTo>
                    <a:pt x="30" y="0"/>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3"/>
            <p:cNvSpPr/>
            <p:nvPr/>
          </p:nvSpPr>
          <p:spPr>
            <a:xfrm>
              <a:off x="7046566" y="4143246"/>
              <a:ext cx="81533" cy="76406"/>
            </a:xfrm>
            <a:custGeom>
              <a:avLst/>
              <a:gdLst/>
              <a:ahLst/>
              <a:cxnLst/>
              <a:rect l="l" t="t" r="r" b="b"/>
              <a:pathLst>
                <a:path w="223" h="209" extrusionOk="0">
                  <a:moveTo>
                    <a:pt x="0" y="1"/>
                  </a:moveTo>
                  <a:lnTo>
                    <a:pt x="0" y="209"/>
                  </a:lnTo>
                  <a:lnTo>
                    <a:pt x="223" y="209"/>
                  </a:lnTo>
                  <a:lnTo>
                    <a:pt x="223"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13"/>
            <p:cNvSpPr/>
            <p:nvPr/>
          </p:nvSpPr>
          <p:spPr>
            <a:xfrm>
              <a:off x="6977463" y="4143246"/>
              <a:ext cx="69468" cy="76406"/>
            </a:xfrm>
            <a:custGeom>
              <a:avLst/>
              <a:gdLst/>
              <a:ahLst/>
              <a:cxnLst/>
              <a:rect l="l" t="t" r="r" b="b"/>
              <a:pathLst>
                <a:path w="190" h="209" extrusionOk="0">
                  <a:moveTo>
                    <a:pt x="1" y="1"/>
                  </a:moveTo>
                  <a:lnTo>
                    <a:pt x="1" y="209"/>
                  </a:lnTo>
                  <a:lnTo>
                    <a:pt x="189" y="209"/>
                  </a:lnTo>
                  <a:lnTo>
                    <a:pt x="189"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13"/>
            <p:cNvSpPr/>
            <p:nvPr/>
          </p:nvSpPr>
          <p:spPr>
            <a:xfrm>
              <a:off x="6977463" y="4106323"/>
              <a:ext cx="69468" cy="37289"/>
            </a:xfrm>
            <a:custGeom>
              <a:avLst/>
              <a:gdLst/>
              <a:ahLst/>
              <a:cxnLst/>
              <a:rect l="l" t="t" r="r" b="b"/>
              <a:pathLst>
                <a:path w="190" h="102" extrusionOk="0">
                  <a:moveTo>
                    <a:pt x="97" y="0"/>
                  </a:moveTo>
                  <a:lnTo>
                    <a:pt x="1" y="102"/>
                  </a:lnTo>
                  <a:lnTo>
                    <a:pt x="189" y="102"/>
                  </a:lnTo>
                  <a:lnTo>
                    <a:pt x="97" y="0"/>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3"/>
            <p:cNvSpPr/>
            <p:nvPr/>
          </p:nvSpPr>
          <p:spPr>
            <a:xfrm>
              <a:off x="7012929" y="4106323"/>
              <a:ext cx="116998" cy="37289"/>
            </a:xfrm>
            <a:custGeom>
              <a:avLst/>
              <a:gdLst/>
              <a:ahLst/>
              <a:cxnLst/>
              <a:rect l="l" t="t" r="r" b="b"/>
              <a:pathLst>
                <a:path w="320" h="102" extrusionOk="0">
                  <a:moveTo>
                    <a:pt x="0" y="0"/>
                  </a:moveTo>
                  <a:lnTo>
                    <a:pt x="92" y="102"/>
                  </a:lnTo>
                  <a:lnTo>
                    <a:pt x="320" y="102"/>
                  </a:lnTo>
                  <a:lnTo>
                    <a:pt x="228"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13"/>
            <p:cNvSpPr/>
            <p:nvPr/>
          </p:nvSpPr>
          <p:spPr>
            <a:xfrm>
              <a:off x="6795384" y="4166278"/>
              <a:ext cx="85189" cy="141844"/>
            </a:xfrm>
            <a:custGeom>
              <a:avLst/>
              <a:gdLst/>
              <a:ahLst/>
              <a:cxnLst/>
              <a:rect l="l" t="t" r="r" b="b"/>
              <a:pathLst>
                <a:path w="233" h="388" extrusionOk="0">
                  <a:moveTo>
                    <a:pt x="117" y="1"/>
                  </a:moveTo>
                  <a:lnTo>
                    <a:pt x="0" y="122"/>
                  </a:lnTo>
                  <a:lnTo>
                    <a:pt x="0" y="388"/>
                  </a:lnTo>
                  <a:lnTo>
                    <a:pt x="233" y="388"/>
                  </a:lnTo>
                  <a:lnTo>
                    <a:pt x="233" y="122"/>
                  </a:lnTo>
                  <a:lnTo>
                    <a:pt x="117"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3"/>
            <p:cNvSpPr/>
            <p:nvPr/>
          </p:nvSpPr>
          <p:spPr>
            <a:xfrm>
              <a:off x="6837796" y="4166278"/>
              <a:ext cx="187929" cy="44600"/>
            </a:xfrm>
            <a:custGeom>
              <a:avLst/>
              <a:gdLst/>
              <a:ahLst/>
              <a:cxnLst/>
              <a:rect l="l" t="t" r="r" b="b"/>
              <a:pathLst>
                <a:path w="514" h="122" extrusionOk="0">
                  <a:moveTo>
                    <a:pt x="1" y="1"/>
                  </a:moveTo>
                  <a:lnTo>
                    <a:pt x="117" y="122"/>
                  </a:lnTo>
                  <a:lnTo>
                    <a:pt x="513" y="122"/>
                  </a:lnTo>
                  <a:lnTo>
                    <a:pt x="402"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3"/>
            <p:cNvSpPr/>
            <p:nvPr/>
          </p:nvSpPr>
          <p:spPr>
            <a:xfrm>
              <a:off x="6880208" y="4210513"/>
              <a:ext cx="145517" cy="97609"/>
            </a:xfrm>
            <a:custGeom>
              <a:avLst/>
              <a:gdLst/>
              <a:ahLst/>
              <a:cxnLst/>
              <a:rect l="l" t="t" r="r" b="b"/>
              <a:pathLst>
                <a:path w="398" h="267" extrusionOk="0">
                  <a:moveTo>
                    <a:pt x="1" y="1"/>
                  </a:moveTo>
                  <a:lnTo>
                    <a:pt x="1" y="267"/>
                  </a:lnTo>
                  <a:lnTo>
                    <a:pt x="397" y="267"/>
                  </a:lnTo>
                  <a:lnTo>
                    <a:pt x="397"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3"/>
            <p:cNvSpPr/>
            <p:nvPr/>
          </p:nvSpPr>
          <p:spPr>
            <a:xfrm>
              <a:off x="7025360" y="4166278"/>
              <a:ext cx="85189" cy="141844"/>
            </a:xfrm>
            <a:custGeom>
              <a:avLst/>
              <a:gdLst/>
              <a:ahLst/>
              <a:cxnLst/>
              <a:rect l="l" t="t" r="r" b="b"/>
              <a:pathLst>
                <a:path w="233" h="388" extrusionOk="0">
                  <a:moveTo>
                    <a:pt x="116" y="1"/>
                  </a:moveTo>
                  <a:lnTo>
                    <a:pt x="0" y="122"/>
                  </a:lnTo>
                  <a:lnTo>
                    <a:pt x="0" y="388"/>
                  </a:lnTo>
                  <a:lnTo>
                    <a:pt x="232" y="388"/>
                  </a:lnTo>
                  <a:lnTo>
                    <a:pt x="232" y="122"/>
                  </a:lnTo>
                  <a:lnTo>
                    <a:pt x="116"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3"/>
            <p:cNvSpPr/>
            <p:nvPr/>
          </p:nvSpPr>
          <p:spPr>
            <a:xfrm>
              <a:off x="7067772" y="4166278"/>
              <a:ext cx="187929" cy="44600"/>
            </a:xfrm>
            <a:custGeom>
              <a:avLst/>
              <a:gdLst/>
              <a:ahLst/>
              <a:cxnLst/>
              <a:rect l="l" t="t" r="r" b="b"/>
              <a:pathLst>
                <a:path w="514" h="122" extrusionOk="0">
                  <a:moveTo>
                    <a:pt x="0" y="1"/>
                  </a:moveTo>
                  <a:lnTo>
                    <a:pt x="116" y="122"/>
                  </a:lnTo>
                  <a:lnTo>
                    <a:pt x="513" y="122"/>
                  </a:lnTo>
                  <a:lnTo>
                    <a:pt x="402"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3"/>
            <p:cNvSpPr/>
            <p:nvPr/>
          </p:nvSpPr>
          <p:spPr>
            <a:xfrm>
              <a:off x="7110184" y="4210513"/>
              <a:ext cx="145517" cy="97609"/>
            </a:xfrm>
            <a:custGeom>
              <a:avLst/>
              <a:gdLst/>
              <a:ahLst/>
              <a:cxnLst/>
              <a:rect l="l" t="t" r="r" b="b"/>
              <a:pathLst>
                <a:path w="398" h="267" extrusionOk="0">
                  <a:moveTo>
                    <a:pt x="0" y="1"/>
                  </a:moveTo>
                  <a:lnTo>
                    <a:pt x="0" y="267"/>
                  </a:lnTo>
                  <a:lnTo>
                    <a:pt x="397" y="267"/>
                  </a:lnTo>
                  <a:lnTo>
                    <a:pt x="397"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13"/>
            <p:cNvSpPr/>
            <p:nvPr/>
          </p:nvSpPr>
          <p:spPr>
            <a:xfrm>
              <a:off x="6625736" y="4244146"/>
              <a:ext cx="113342" cy="341815"/>
            </a:xfrm>
            <a:custGeom>
              <a:avLst/>
              <a:gdLst/>
              <a:ahLst/>
              <a:cxnLst/>
              <a:rect l="l" t="t" r="r" b="b"/>
              <a:pathLst>
                <a:path w="310" h="935" extrusionOk="0">
                  <a:moveTo>
                    <a:pt x="155" y="1"/>
                  </a:moveTo>
                  <a:lnTo>
                    <a:pt x="0" y="165"/>
                  </a:lnTo>
                  <a:lnTo>
                    <a:pt x="0" y="934"/>
                  </a:lnTo>
                  <a:lnTo>
                    <a:pt x="310" y="934"/>
                  </a:lnTo>
                  <a:lnTo>
                    <a:pt x="310" y="165"/>
                  </a:lnTo>
                  <a:lnTo>
                    <a:pt x="155"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13"/>
            <p:cNvSpPr/>
            <p:nvPr/>
          </p:nvSpPr>
          <p:spPr>
            <a:xfrm>
              <a:off x="6682042" y="4244146"/>
              <a:ext cx="249718" cy="60320"/>
            </a:xfrm>
            <a:custGeom>
              <a:avLst/>
              <a:gdLst/>
              <a:ahLst/>
              <a:cxnLst/>
              <a:rect l="l" t="t" r="r" b="b"/>
              <a:pathLst>
                <a:path w="683" h="165" extrusionOk="0">
                  <a:moveTo>
                    <a:pt x="1" y="1"/>
                  </a:moveTo>
                  <a:lnTo>
                    <a:pt x="156" y="165"/>
                  </a:lnTo>
                  <a:lnTo>
                    <a:pt x="683" y="165"/>
                  </a:lnTo>
                  <a:lnTo>
                    <a:pt x="533"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13"/>
            <p:cNvSpPr/>
            <p:nvPr/>
          </p:nvSpPr>
          <p:spPr>
            <a:xfrm>
              <a:off x="6738713" y="4304101"/>
              <a:ext cx="193047" cy="281860"/>
            </a:xfrm>
            <a:custGeom>
              <a:avLst/>
              <a:gdLst/>
              <a:ahLst/>
              <a:cxnLst/>
              <a:rect l="l" t="t" r="r" b="b"/>
              <a:pathLst>
                <a:path w="528" h="771" extrusionOk="0">
                  <a:moveTo>
                    <a:pt x="1" y="1"/>
                  </a:moveTo>
                  <a:lnTo>
                    <a:pt x="1" y="770"/>
                  </a:lnTo>
                  <a:lnTo>
                    <a:pt x="528" y="770"/>
                  </a:lnTo>
                  <a:lnTo>
                    <a:pt x="528"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13"/>
            <p:cNvSpPr/>
            <p:nvPr/>
          </p:nvSpPr>
          <p:spPr>
            <a:xfrm>
              <a:off x="7014757" y="4228426"/>
              <a:ext cx="16087" cy="35461"/>
            </a:xfrm>
            <a:custGeom>
              <a:avLst/>
              <a:gdLst/>
              <a:ahLst/>
              <a:cxnLst/>
              <a:rect l="l" t="t" r="r" b="b"/>
              <a:pathLst>
                <a:path w="44" h="97" extrusionOk="0">
                  <a:moveTo>
                    <a:pt x="0" y="0"/>
                  </a:moveTo>
                  <a:lnTo>
                    <a:pt x="0" y="97"/>
                  </a:lnTo>
                  <a:lnTo>
                    <a:pt x="44" y="97"/>
                  </a:lnTo>
                  <a:lnTo>
                    <a:pt x="44" y="0"/>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13"/>
            <p:cNvSpPr/>
            <p:nvPr/>
          </p:nvSpPr>
          <p:spPr>
            <a:xfrm>
              <a:off x="7042910" y="4305929"/>
              <a:ext cx="133086" cy="126124"/>
            </a:xfrm>
            <a:custGeom>
              <a:avLst/>
              <a:gdLst/>
              <a:ahLst/>
              <a:cxnLst/>
              <a:rect l="l" t="t" r="r" b="b"/>
              <a:pathLst>
                <a:path w="364" h="345" extrusionOk="0">
                  <a:moveTo>
                    <a:pt x="1" y="1"/>
                  </a:moveTo>
                  <a:lnTo>
                    <a:pt x="1" y="344"/>
                  </a:lnTo>
                  <a:lnTo>
                    <a:pt x="363" y="344"/>
                  </a:lnTo>
                  <a:lnTo>
                    <a:pt x="363"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13"/>
            <p:cNvSpPr/>
            <p:nvPr/>
          </p:nvSpPr>
          <p:spPr>
            <a:xfrm>
              <a:off x="6929933" y="4305929"/>
              <a:ext cx="113342" cy="126124"/>
            </a:xfrm>
            <a:custGeom>
              <a:avLst/>
              <a:gdLst/>
              <a:ahLst/>
              <a:cxnLst/>
              <a:rect l="l" t="t" r="r" b="b"/>
              <a:pathLst>
                <a:path w="310" h="345" extrusionOk="0">
                  <a:moveTo>
                    <a:pt x="0" y="1"/>
                  </a:moveTo>
                  <a:lnTo>
                    <a:pt x="0" y="344"/>
                  </a:lnTo>
                  <a:lnTo>
                    <a:pt x="310" y="344"/>
                  </a:lnTo>
                  <a:lnTo>
                    <a:pt x="310"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13"/>
            <p:cNvSpPr/>
            <p:nvPr/>
          </p:nvSpPr>
          <p:spPr>
            <a:xfrm>
              <a:off x="6929933" y="4245974"/>
              <a:ext cx="113342" cy="60320"/>
            </a:xfrm>
            <a:custGeom>
              <a:avLst/>
              <a:gdLst/>
              <a:ahLst/>
              <a:cxnLst/>
              <a:rect l="l" t="t" r="r" b="b"/>
              <a:pathLst>
                <a:path w="310" h="165" extrusionOk="0">
                  <a:moveTo>
                    <a:pt x="155" y="0"/>
                  </a:moveTo>
                  <a:lnTo>
                    <a:pt x="0" y="165"/>
                  </a:lnTo>
                  <a:lnTo>
                    <a:pt x="310" y="165"/>
                  </a:lnTo>
                  <a:lnTo>
                    <a:pt x="155" y="0"/>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13"/>
            <p:cNvSpPr/>
            <p:nvPr/>
          </p:nvSpPr>
          <p:spPr>
            <a:xfrm>
              <a:off x="6986238" y="4245974"/>
              <a:ext cx="189757" cy="60320"/>
            </a:xfrm>
            <a:custGeom>
              <a:avLst/>
              <a:gdLst/>
              <a:ahLst/>
              <a:cxnLst/>
              <a:rect l="l" t="t" r="r" b="b"/>
              <a:pathLst>
                <a:path w="519" h="165" extrusionOk="0">
                  <a:moveTo>
                    <a:pt x="1" y="0"/>
                  </a:moveTo>
                  <a:lnTo>
                    <a:pt x="156" y="165"/>
                  </a:lnTo>
                  <a:lnTo>
                    <a:pt x="518" y="165"/>
                  </a:lnTo>
                  <a:lnTo>
                    <a:pt x="373"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13"/>
            <p:cNvSpPr/>
            <p:nvPr/>
          </p:nvSpPr>
          <p:spPr>
            <a:xfrm>
              <a:off x="7258626" y="4229888"/>
              <a:ext cx="14625" cy="33999"/>
            </a:xfrm>
            <a:custGeom>
              <a:avLst/>
              <a:gdLst/>
              <a:ahLst/>
              <a:cxnLst/>
              <a:rect l="l" t="t" r="r" b="b"/>
              <a:pathLst>
                <a:path w="40" h="93" extrusionOk="0">
                  <a:moveTo>
                    <a:pt x="1" y="1"/>
                  </a:moveTo>
                  <a:lnTo>
                    <a:pt x="1" y="93"/>
                  </a:lnTo>
                  <a:lnTo>
                    <a:pt x="39" y="93"/>
                  </a:lnTo>
                  <a:lnTo>
                    <a:pt x="39"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13"/>
            <p:cNvSpPr/>
            <p:nvPr/>
          </p:nvSpPr>
          <p:spPr>
            <a:xfrm>
              <a:off x="7287144" y="4305929"/>
              <a:ext cx="132720" cy="126124"/>
            </a:xfrm>
            <a:custGeom>
              <a:avLst/>
              <a:gdLst/>
              <a:ahLst/>
              <a:cxnLst/>
              <a:rect l="l" t="t" r="r" b="b"/>
              <a:pathLst>
                <a:path w="363" h="345" extrusionOk="0">
                  <a:moveTo>
                    <a:pt x="0" y="1"/>
                  </a:moveTo>
                  <a:lnTo>
                    <a:pt x="0" y="344"/>
                  </a:lnTo>
                  <a:lnTo>
                    <a:pt x="363" y="344"/>
                  </a:lnTo>
                  <a:lnTo>
                    <a:pt x="363"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13"/>
            <p:cNvSpPr/>
            <p:nvPr/>
          </p:nvSpPr>
          <p:spPr>
            <a:xfrm>
              <a:off x="7173802" y="4305929"/>
              <a:ext cx="113708" cy="126124"/>
            </a:xfrm>
            <a:custGeom>
              <a:avLst/>
              <a:gdLst/>
              <a:ahLst/>
              <a:cxnLst/>
              <a:rect l="l" t="t" r="r" b="b"/>
              <a:pathLst>
                <a:path w="311" h="345" extrusionOk="0">
                  <a:moveTo>
                    <a:pt x="1" y="1"/>
                  </a:moveTo>
                  <a:lnTo>
                    <a:pt x="1" y="344"/>
                  </a:lnTo>
                  <a:lnTo>
                    <a:pt x="310" y="344"/>
                  </a:lnTo>
                  <a:lnTo>
                    <a:pt x="310"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13"/>
            <p:cNvSpPr/>
            <p:nvPr/>
          </p:nvSpPr>
          <p:spPr>
            <a:xfrm>
              <a:off x="7173802" y="4245974"/>
              <a:ext cx="113708" cy="60320"/>
            </a:xfrm>
            <a:custGeom>
              <a:avLst/>
              <a:gdLst/>
              <a:ahLst/>
              <a:cxnLst/>
              <a:rect l="l" t="t" r="r" b="b"/>
              <a:pathLst>
                <a:path w="311" h="165" extrusionOk="0">
                  <a:moveTo>
                    <a:pt x="155" y="0"/>
                  </a:moveTo>
                  <a:lnTo>
                    <a:pt x="1" y="165"/>
                  </a:lnTo>
                  <a:lnTo>
                    <a:pt x="310" y="165"/>
                  </a:lnTo>
                  <a:lnTo>
                    <a:pt x="155" y="0"/>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13"/>
            <p:cNvSpPr/>
            <p:nvPr/>
          </p:nvSpPr>
          <p:spPr>
            <a:xfrm>
              <a:off x="7230473" y="4245974"/>
              <a:ext cx="189391" cy="60320"/>
            </a:xfrm>
            <a:custGeom>
              <a:avLst/>
              <a:gdLst/>
              <a:ahLst/>
              <a:cxnLst/>
              <a:rect l="l" t="t" r="r" b="b"/>
              <a:pathLst>
                <a:path w="518" h="165" extrusionOk="0">
                  <a:moveTo>
                    <a:pt x="0" y="0"/>
                  </a:moveTo>
                  <a:lnTo>
                    <a:pt x="155" y="165"/>
                  </a:lnTo>
                  <a:lnTo>
                    <a:pt x="518" y="165"/>
                  </a:lnTo>
                  <a:lnTo>
                    <a:pt x="368" y="0"/>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13"/>
            <p:cNvSpPr/>
            <p:nvPr/>
          </p:nvSpPr>
          <p:spPr>
            <a:xfrm>
              <a:off x="6788437" y="4348336"/>
              <a:ext cx="141861" cy="235797"/>
            </a:xfrm>
            <a:custGeom>
              <a:avLst/>
              <a:gdLst/>
              <a:ahLst/>
              <a:cxnLst/>
              <a:rect l="l" t="t" r="r" b="b"/>
              <a:pathLst>
                <a:path w="388" h="645" extrusionOk="0">
                  <a:moveTo>
                    <a:pt x="194" y="1"/>
                  </a:moveTo>
                  <a:lnTo>
                    <a:pt x="0" y="209"/>
                  </a:lnTo>
                  <a:lnTo>
                    <a:pt x="0" y="644"/>
                  </a:lnTo>
                  <a:lnTo>
                    <a:pt x="387" y="644"/>
                  </a:lnTo>
                  <a:lnTo>
                    <a:pt x="387" y="209"/>
                  </a:lnTo>
                  <a:lnTo>
                    <a:pt x="194"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13"/>
            <p:cNvSpPr/>
            <p:nvPr/>
          </p:nvSpPr>
          <p:spPr>
            <a:xfrm>
              <a:off x="6859002" y="4348336"/>
              <a:ext cx="313336" cy="76406"/>
            </a:xfrm>
            <a:custGeom>
              <a:avLst/>
              <a:gdLst/>
              <a:ahLst/>
              <a:cxnLst/>
              <a:rect l="l" t="t" r="r" b="b"/>
              <a:pathLst>
                <a:path w="857" h="209" extrusionOk="0">
                  <a:moveTo>
                    <a:pt x="1" y="1"/>
                  </a:moveTo>
                  <a:lnTo>
                    <a:pt x="194" y="209"/>
                  </a:lnTo>
                  <a:lnTo>
                    <a:pt x="857" y="209"/>
                  </a:lnTo>
                  <a:lnTo>
                    <a:pt x="668"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13"/>
            <p:cNvSpPr/>
            <p:nvPr/>
          </p:nvSpPr>
          <p:spPr>
            <a:xfrm>
              <a:off x="6929933" y="4424376"/>
              <a:ext cx="242406" cy="159757"/>
            </a:xfrm>
            <a:custGeom>
              <a:avLst/>
              <a:gdLst/>
              <a:ahLst/>
              <a:cxnLst/>
              <a:rect l="l" t="t" r="r" b="b"/>
              <a:pathLst>
                <a:path w="663" h="437" extrusionOk="0">
                  <a:moveTo>
                    <a:pt x="0" y="1"/>
                  </a:moveTo>
                  <a:lnTo>
                    <a:pt x="0" y="436"/>
                  </a:lnTo>
                  <a:lnTo>
                    <a:pt x="663" y="436"/>
                  </a:lnTo>
                  <a:lnTo>
                    <a:pt x="663"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13"/>
            <p:cNvSpPr/>
            <p:nvPr/>
          </p:nvSpPr>
          <p:spPr>
            <a:xfrm>
              <a:off x="6832678" y="4497126"/>
              <a:ext cx="40949" cy="87007"/>
            </a:xfrm>
            <a:custGeom>
              <a:avLst/>
              <a:gdLst/>
              <a:ahLst/>
              <a:cxnLst/>
              <a:rect l="l" t="t" r="r" b="b"/>
              <a:pathLst>
                <a:path w="112" h="238" extrusionOk="0">
                  <a:moveTo>
                    <a:pt x="56" y="0"/>
                  </a:moveTo>
                  <a:cubicBezTo>
                    <a:pt x="28" y="0"/>
                    <a:pt x="0" y="20"/>
                    <a:pt x="5" y="58"/>
                  </a:cubicBezTo>
                  <a:lnTo>
                    <a:pt x="5" y="237"/>
                  </a:lnTo>
                  <a:lnTo>
                    <a:pt x="106" y="237"/>
                  </a:lnTo>
                  <a:lnTo>
                    <a:pt x="106" y="58"/>
                  </a:lnTo>
                  <a:cubicBezTo>
                    <a:pt x="111" y="20"/>
                    <a:pt x="83" y="0"/>
                    <a:pt x="56" y="0"/>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13"/>
            <p:cNvSpPr/>
            <p:nvPr/>
          </p:nvSpPr>
          <p:spPr>
            <a:xfrm>
              <a:off x="7099581" y="4507728"/>
              <a:ext cx="37293" cy="65804"/>
            </a:xfrm>
            <a:custGeom>
              <a:avLst/>
              <a:gdLst/>
              <a:ahLst/>
              <a:cxnLst/>
              <a:rect l="l" t="t" r="r" b="b"/>
              <a:pathLst>
                <a:path w="102" h="180" extrusionOk="0">
                  <a:moveTo>
                    <a:pt x="15" y="0"/>
                  </a:moveTo>
                  <a:cubicBezTo>
                    <a:pt x="5" y="0"/>
                    <a:pt x="0" y="10"/>
                    <a:pt x="0" y="20"/>
                  </a:cubicBezTo>
                  <a:lnTo>
                    <a:pt x="0" y="165"/>
                  </a:lnTo>
                  <a:cubicBezTo>
                    <a:pt x="0" y="170"/>
                    <a:pt x="5" y="179"/>
                    <a:pt x="15" y="179"/>
                  </a:cubicBezTo>
                  <a:lnTo>
                    <a:pt x="87" y="179"/>
                  </a:lnTo>
                  <a:cubicBezTo>
                    <a:pt x="97" y="179"/>
                    <a:pt x="102" y="170"/>
                    <a:pt x="102" y="165"/>
                  </a:cubicBezTo>
                  <a:lnTo>
                    <a:pt x="102" y="20"/>
                  </a:lnTo>
                  <a:cubicBezTo>
                    <a:pt x="102" y="10"/>
                    <a:pt x="97" y="0"/>
                    <a:pt x="87"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13"/>
            <p:cNvSpPr/>
            <p:nvPr/>
          </p:nvSpPr>
          <p:spPr>
            <a:xfrm>
              <a:off x="7037791" y="4507728"/>
              <a:ext cx="39121" cy="65804"/>
            </a:xfrm>
            <a:custGeom>
              <a:avLst/>
              <a:gdLst/>
              <a:ahLst/>
              <a:cxnLst/>
              <a:rect l="l" t="t" r="r" b="b"/>
              <a:pathLst>
                <a:path w="107" h="180" extrusionOk="0">
                  <a:moveTo>
                    <a:pt x="19" y="0"/>
                  </a:moveTo>
                  <a:cubicBezTo>
                    <a:pt x="10" y="0"/>
                    <a:pt x="0" y="10"/>
                    <a:pt x="0" y="20"/>
                  </a:cubicBezTo>
                  <a:lnTo>
                    <a:pt x="0" y="165"/>
                  </a:lnTo>
                  <a:cubicBezTo>
                    <a:pt x="0" y="170"/>
                    <a:pt x="10" y="179"/>
                    <a:pt x="19" y="179"/>
                  </a:cubicBezTo>
                  <a:lnTo>
                    <a:pt x="92" y="179"/>
                  </a:lnTo>
                  <a:cubicBezTo>
                    <a:pt x="102" y="179"/>
                    <a:pt x="107" y="170"/>
                    <a:pt x="107" y="165"/>
                  </a:cubicBezTo>
                  <a:lnTo>
                    <a:pt x="107" y="20"/>
                  </a:lnTo>
                  <a:cubicBezTo>
                    <a:pt x="107" y="10"/>
                    <a:pt x="102" y="0"/>
                    <a:pt x="92"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13"/>
            <p:cNvSpPr/>
            <p:nvPr/>
          </p:nvSpPr>
          <p:spPr>
            <a:xfrm>
              <a:off x="6977463" y="4507728"/>
              <a:ext cx="39487" cy="65804"/>
            </a:xfrm>
            <a:custGeom>
              <a:avLst/>
              <a:gdLst/>
              <a:ahLst/>
              <a:cxnLst/>
              <a:rect l="l" t="t" r="r" b="b"/>
              <a:pathLst>
                <a:path w="108" h="180" extrusionOk="0">
                  <a:moveTo>
                    <a:pt x="15" y="0"/>
                  </a:moveTo>
                  <a:cubicBezTo>
                    <a:pt x="5" y="0"/>
                    <a:pt x="1" y="10"/>
                    <a:pt x="1" y="20"/>
                  </a:cubicBezTo>
                  <a:lnTo>
                    <a:pt x="1" y="165"/>
                  </a:lnTo>
                  <a:cubicBezTo>
                    <a:pt x="1" y="170"/>
                    <a:pt x="5" y="179"/>
                    <a:pt x="15" y="179"/>
                  </a:cubicBezTo>
                  <a:lnTo>
                    <a:pt x="88" y="179"/>
                  </a:lnTo>
                  <a:cubicBezTo>
                    <a:pt x="97" y="179"/>
                    <a:pt x="107" y="170"/>
                    <a:pt x="107" y="165"/>
                  </a:cubicBezTo>
                  <a:lnTo>
                    <a:pt x="107" y="20"/>
                  </a:lnTo>
                  <a:cubicBezTo>
                    <a:pt x="107" y="10"/>
                    <a:pt x="97" y="0"/>
                    <a:pt x="88"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13"/>
            <p:cNvSpPr/>
            <p:nvPr/>
          </p:nvSpPr>
          <p:spPr>
            <a:xfrm>
              <a:off x="7099581" y="4434978"/>
              <a:ext cx="37293" cy="64342"/>
            </a:xfrm>
            <a:custGeom>
              <a:avLst/>
              <a:gdLst/>
              <a:ahLst/>
              <a:cxnLst/>
              <a:rect l="l" t="t" r="r" b="b"/>
              <a:pathLst>
                <a:path w="102" h="176" extrusionOk="0">
                  <a:moveTo>
                    <a:pt x="15" y="1"/>
                  </a:moveTo>
                  <a:cubicBezTo>
                    <a:pt x="5" y="1"/>
                    <a:pt x="0" y="6"/>
                    <a:pt x="0" y="15"/>
                  </a:cubicBezTo>
                  <a:lnTo>
                    <a:pt x="0" y="161"/>
                  </a:lnTo>
                  <a:cubicBezTo>
                    <a:pt x="0" y="170"/>
                    <a:pt x="5" y="175"/>
                    <a:pt x="15" y="175"/>
                  </a:cubicBezTo>
                  <a:lnTo>
                    <a:pt x="87" y="175"/>
                  </a:lnTo>
                  <a:cubicBezTo>
                    <a:pt x="97" y="175"/>
                    <a:pt x="102" y="170"/>
                    <a:pt x="102" y="161"/>
                  </a:cubicBezTo>
                  <a:lnTo>
                    <a:pt x="102" y="15"/>
                  </a:lnTo>
                  <a:cubicBezTo>
                    <a:pt x="102" y="6"/>
                    <a:pt x="97" y="1"/>
                    <a:pt x="87"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13"/>
            <p:cNvSpPr/>
            <p:nvPr/>
          </p:nvSpPr>
          <p:spPr>
            <a:xfrm>
              <a:off x="7037791" y="4434978"/>
              <a:ext cx="39121" cy="64342"/>
            </a:xfrm>
            <a:custGeom>
              <a:avLst/>
              <a:gdLst/>
              <a:ahLst/>
              <a:cxnLst/>
              <a:rect l="l" t="t" r="r" b="b"/>
              <a:pathLst>
                <a:path w="107" h="176" extrusionOk="0">
                  <a:moveTo>
                    <a:pt x="19" y="1"/>
                  </a:moveTo>
                  <a:cubicBezTo>
                    <a:pt x="10" y="1"/>
                    <a:pt x="0" y="6"/>
                    <a:pt x="0" y="15"/>
                  </a:cubicBezTo>
                  <a:lnTo>
                    <a:pt x="0" y="161"/>
                  </a:lnTo>
                  <a:cubicBezTo>
                    <a:pt x="0" y="170"/>
                    <a:pt x="10" y="175"/>
                    <a:pt x="19" y="175"/>
                  </a:cubicBezTo>
                  <a:lnTo>
                    <a:pt x="92" y="175"/>
                  </a:lnTo>
                  <a:cubicBezTo>
                    <a:pt x="102" y="175"/>
                    <a:pt x="107" y="170"/>
                    <a:pt x="107" y="161"/>
                  </a:cubicBezTo>
                  <a:lnTo>
                    <a:pt x="107" y="15"/>
                  </a:lnTo>
                  <a:cubicBezTo>
                    <a:pt x="107" y="6"/>
                    <a:pt x="102" y="1"/>
                    <a:pt x="92"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13"/>
            <p:cNvSpPr/>
            <p:nvPr/>
          </p:nvSpPr>
          <p:spPr>
            <a:xfrm>
              <a:off x="6977463" y="4434978"/>
              <a:ext cx="39487" cy="64342"/>
            </a:xfrm>
            <a:custGeom>
              <a:avLst/>
              <a:gdLst/>
              <a:ahLst/>
              <a:cxnLst/>
              <a:rect l="l" t="t" r="r" b="b"/>
              <a:pathLst>
                <a:path w="108" h="176" extrusionOk="0">
                  <a:moveTo>
                    <a:pt x="15" y="1"/>
                  </a:moveTo>
                  <a:cubicBezTo>
                    <a:pt x="5" y="1"/>
                    <a:pt x="1" y="6"/>
                    <a:pt x="1" y="15"/>
                  </a:cubicBezTo>
                  <a:lnTo>
                    <a:pt x="1" y="161"/>
                  </a:lnTo>
                  <a:cubicBezTo>
                    <a:pt x="1" y="170"/>
                    <a:pt x="5" y="175"/>
                    <a:pt x="15" y="175"/>
                  </a:cubicBezTo>
                  <a:lnTo>
                    <a:pt x="88" y="175"/>
                  </a:lnTo>
                  <a:cubicBezTo>
                    <a:pt x="97" y="175"/>
                    <a:pt x="107" y="170"/>
                    <a:pt x="107" y="161"/>
                  </a:cubicBezTo>
                  <a:lnTo>
                    <a:pt x="107" y="15"/>
                  </a:lnTo>
                  <a:cubicBezTo>
                    <a:pt x="107" y="6"/>
                    <a:pt x="97" y="1"/>
                    <a:pt x="88"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13"/>
            <p:cNvSpPr/>
            <p:nvPr/>
          </p:nvSpPr>
          <p:spPr>
            <a:xfrm>
              <a:off x="7274713" y="4327132"/>
              <a:ext cx="21572" cy="48256"/>
            </a:xfrm>
            <a:custGeom>
              <a:avLst/>
              <a:gdLst/>
              <a:ahLst/>
              <a:cxnLst/>
              <a:rect l="l" t="t" r="r" b="b"/>
              <a:pathLst>
                <a:path w="59" h="132" extrusionOk="0">
                  <a:moveTo>
                    <a:pt x="0" y="1"/>
                  </a:moveTo>
                  <a:lnTo>
                    <a:pt x="0" y="131"/>
                  </a:lnTo>
                  <a:lnTo>
                    <a:pt x="58" y="131"/>
                  </a:lnTo>
                  <a:lnTo>
                    <a:pt x="58"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13"/>
            <p:cNvSpPr/>
            <p:nvPr/>
          </p:nvSpPr>
          <p:spPr>
            <a:xfrm>
              <a:off x="7311641" y="4426204"/>
              <a:ext cx="164895" cy="157929"/>
            </a:xfrm>
            <a:custGeom>
              <a:avLst/>
              <a:gdLst/>
              <a:ahLst/>
              <a:cxnLst/>
              <a:rect l="l" t="t" r="r" b="b"/>
              <a:pathLst>
                <a:path w="451" h="432" extrusionOk="0">
                  <a:moveTo>
                    <a:pt x="1" y="1"/>
                  </a:moveTo>
                  <a:lnTo>
                    <a:pt x="1" y="431"/>
                  </a:lnTo>
                  <a:lnTo>
                    <a:pt x="451" y="431"/>
                  </a:lnTo>
                  <a:lnTo>
                    <a:pt x="451"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13"/>
            <p:cNvSpPr/>
            <p:nvPr/>
          </p:nvSpPr>
          <p:spPr>
            <a:xfrm>
              <a:off x="7170146" y="4426204"/>
              <a:ext cx="141861" cy="157929"/>
            </a:xfrm>
            <a:custGeom>
              <a:avLst/>
              <a:gdLst/>
              <a:ahLst/>
              <a:cxnLst/>
              <a:rect l="l" t="t" r="r" b="b"/>
              <a:pathLst>
                <a:path w="388" h="432" extrusionOk="0">
                  <a:moveTo>
                    <a:pt x="1" y="1"/>
                  </a:moveTo>
                  <a:lnTo>
                    <a:pt x="1" y="431"/>
                  </a:lnTo>
                  <a:lnTo>
                    <a:pt x="388" y="431"/>
                  </a:lnTo>
                  <a:lnTo>
                    <a:pt x="388"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13"/>
            <p:cNvSpPr/>
            <p:nvPr/>
          </p:nvSpPr>
          <p:spPr>
            <a:xfrm>
              <a:off x="7170146" y="4351992"/>
              <a:ext cx="141861" cy="74578"/>
            </a:xfrm>
            <a:custGeom>
              <a:avLst/>
              <a:gdLst/>
              <a:ahLst/>
              <a:cxnLst/>
              <a:rect l="l" t="t" r="r" b="b"/>
              <a:pathLst>
                <a:path w="388" h="204" extrusionOk="0">
                  <a:moveTo>
                    <a:pt x="194" y="1"/>
                  </a:moveTo>
                  <a:lnTo>
                    <a:pt x="1" y="204"/>
                  </a:lnTo>
                  <a:lnTo>
                    <a:pt x="388" y="204"/>
                  </a:lnTo>
                  <a:lnTo>
                    <a:pt x="194"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13"/>
            <p:cNvSpPr/>
            <p:nvPr/>
          </p:nvSpPr>
          <p:spPr>
            <a:xfrm>
              <a:off x="7241076" y="4351992"/>
              <a:ext cx="235459" cy="74578"/>
            </a:xfrm>
            <a:custGeom>
              <a:avLst/>
              <a:gdLst/>
              <a:ahLst/>
              <a:cxnLst/>
              <a:rect l="l" t="t" r="r" b="b"/>
              <a:pathLst>
                <a:path w="644" h="204" extrusionOk="0">
                  <a:moveTo>
                    <a:pt x="0" y="1"/>
                  </a:moveTo>
                  <a:lnTo>
                    <a:pt x="194" y="204"/>
                  </a:lnTo>
                  <a:lnTo>
                    <a:pt x="644" y="204"/>
                  </a:lnTo>
                  <a:lnTo>
                    <a:pt x="460" y="1"/>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13"/>
            <p:cNvSpPr/>
            <p:nvPr/>
          </p:nvSpPr>
          <p:spPr>
            <a:xfrm>
              <a:off x="7212558" y="4497126"/>
              <a:ext cx="51918" cy="87007"/>
            </a:xfrm>
            <a:custGeom>
              <a:avLst/>
              <a:gdLst/>
              <a:ahLst/>
              <a:cxnLst/>
              <a:rect l="l" t="t" r="r" b="b"/>
              <a:pathLst>
                <a:path w="142" h="238" extrusionOk="0">
                  <a:moveTo>
                    <a:pt x="71" y="0"/>
                  </a:moveTo>
                  <a:cubicBezTo>
                    <a:pt x="36" y="0"/>
                    <a:pt x="1" y="24"/>
                    <a:pt x="6" y="73"/>
                  </a:cubicBezTo>
                  <a:lnTo>
                    <a:pt x="6" y="237"/>
                  </a:lnTo>
                  <a:lnTo>
                    <a:pt x="136" y="237"/>
                  </a:lnTo>
                  <a:lnTo>
                    <a:pt x="136" y="73"/>
                  </a:lnTo>
                  <a:cubicBezTo>
                    <a:pt x="141" y="24"/>
                    <a:pt x="106" y="0"/>
                    <a:pt x="71" y="0"/>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13"/>
            <p:cNvSpPr/>
            <p:nvPr/>
          </p:nvSpPr>
          <p:spPr>
            <a:xfrm>
              <a:off x="7403777" y="4507728"/>
              <a:ext cx="39121" cy="65804"/>
            </a:xfrm>
            <a:custGeom>
              <a:avLst/>
              <a:gdLst/>
              <a:ahLst/>
              <a:cxnLst/>
              <a:rect l="l" t="t" r="r" b="b"/>
              <a:pathLst>
                <a:path w="107" h="180" extrusionOk="0">
                  <a:moveTo>
                    <a:pt x="15" y="0"/>
                  </a:moveTo>
                  <a:cubicBezTo>
                    <a:pt x="5" y="0"/>
                    <a:pt x="0" y="10"/>
                    <a:pt x="0" y="20"/>
                  </a:cubicBezTo>
                  <a:lnTo>
                    <a:pt x="0" y="165"/>
                  </a:lnTo>
                  <a:cubicBezTo>
                    <a:pt x="0" y="170"/>
                    <a:pt x="5" y="179"/>
                    <a:pt x="15" y="179"/>
                  </a:cubicBezTo>
                  <a:lnTo>
                    <a:pt x="92" y="179"/>
                  </a:lnTo>
                  <a:cubicBezTo>
                    <a:pt x="97" y="179"/>
                    <a:pt x="107" y="170"/>
                    <a:pt x="107" y="165"/>
                  </a:cubicBezTo>
                  <a:lnTo>
                    <a:pt x="107" y="20"/>
                  </a:lnTo>
                  <a:cubicBezTo>
                    <a:pt x="107" y="10"/>
                    <a:pt x="97" y="0"/>
                    <a:pt x="92"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13"/>
            <p:cNvSpPr/>
            <p:nvPr/>
          </p:nvSpPr>
          <p:spPr>
            <a:xfrm>
              <a:off x="7343450" y="4507728"/>
              <a:ext cx="37659" cy="65804"/>
            </a:xfrm>
            <a:custGeom>
              <a:avLst/>
              <a:gdLst/>
              <a:ahLst/>
              <a:cxnLst/>
              <a:rect l="l" t="t" r="r" b="b"/>
              <a:pathLst>
                <a:path w="103" h="180" extrusionOk="0">
                  <a:moveTo>
                    <a:pt x="15" y="0"/>
                  </a:moveTo>
                  <a:cubicBezTo>
                    <a:pt x="6" y="0"/>
                    <a:pt x="1" y="10"/>
                    <a:pt x="1" y="20"/>
                  </a:cubicBezTo>
                  <a:lnTo>
                    <a:pt x="1" y="165"/>
                  </a:lnTo>
                  <a:cubicBezTo>
                    <a:pt x="1" y="170"/>
                    <a:pt x="6" y="179"/>
                    <a:pt x="15" y="179"/>
                  </a:cubicBezTo>
                  <a:lnTo>
                    <a:pt x="88" y="179"/>
                  </a:lnTo>
                  <a:cubicBezTo>
                    <a:pt x="98" y="179"/>
                    <a:pt x="102" y="170"/>
                    <a:pt x="102" y="165"/>
                  </a:cubicBezTo>
                  <a:lnTo>
                    <a:pt x="102" y="20"/>
                  </a:lnTo>
                  <a:cubicBezTo>
                    <a:pt x="102" y="10"/>
                    <a:pt x="98" y="0"/>
                    <a:pt x="88"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13"/>
            <p:cNvSpPr/>
            <p:nvPr/>
          </p:nvSpPr>
          <p:spPr>
            <a:xfrm>
              <a:off x="7403777" y="4434978"/>
              <a:ext cx="39121" cy="64342"/>
            </a:xfrm>
            <a:custGeom>
              <a:avLst/>
              <a:gdLst/>
              <a:ahLst/>
              <a:cxnLst/>
              <a:rect l="l" t="t" r="r" b="b"/>
              <a:pathLst>
                <a:path w="107" h="176" extrusionOk="0">
                  <a:moveTo>
                    <a:pt x="15" y="1"/>
                  </a:moveTo>
                  <a:cubicBezTo>
                    <a:pt x="5" y="1"/>
                    <a:pt x="0" y="6"/>
                    <a:pt x="0" y="15"/>
                  </a:cubicBezTo>
                  <a:lnTo>
                    <a:pt x="0" y="161"/>
                  </a:lnTo>
                  <a:cubicBezTo>
                    <a:pt x="0" y="170"/>
                    <a:pt x="5" y="175"/>
                    <a:pt x="15" y="175"/>
                  </a:cubicBezTo>
                  <a:lnTo>
                    <a:pt x="92" y="175"/>
                  </a:lnTo>
                  <a:cubicBezTo>
                    <a:pt x="97" y="175"/>
                    <a:pt x="107" y="170"/>
                    <a:pt x="107" y="161"/>
                  </a:cubicBezTo>
                  <a:lnTo>
                    <a:pt x="107" y="15"/>
                  </a:lnTo>
                  <a:cubicBezTo>
                    <a:pt x="107" y="6"/>
                    <a:pt x="97" y="1"/>
                    <a:pt x="92"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13"/>
            <p:cNvSpPr/>
            <p:nvPr/>
          </p:nvSpPr>
          <p:spPr>
            <a:xfrm>
              <a:off x="7343450" y="4434978"/>
              <a:ext cx="37659" cy="64342"/>
            </a:xfrm>
            <a:custGeom>
              <a:avLst/>
              <a:gdLst/>
              <a:ahLst/>
              <a:cxnLst/>
              <a:rect l="l" t="t" r="r" b="b"/>
              <a:pathLst>
                <a:path w="103" h="176" extrusionOk="0">
                  <a:moveTo>
                    <a:pt x="15" y="1"/>
                  </a:moveTo>
                  <a:cubicBezTo>
                    <a:pt x="6" y="1"/>
                    <a:pt x="1" y="6"/>
                    <a:pt x="1" y="15"/>
                  </a:cubicBezTo>
                  <a:lnTo>
                    <a:pt x="1" y="161"/>
                  </a:lnTo>
                  <a:cubicBezTo>
                    <a:pt x="1" y="170"/>
                    <a:pt x="6" y="175"/>
                    <a:pt x="15" y="175"/>
                  </a:cubicBezTo>
                  <a:lnTo>
                    <a:pt x="88" y="175"/>
                  </a:lnTo>
                  <a:cubicBezTo>
                    <a:pt x="98" y="175"/>
                    <a:pt x="102" y="170"/>
                    <a:pt x="102" y="161"/>
                  </a:cubicBezTo>
                  <a:lnTo>
                    <a:pt x="102" y="15"/>
                  </a:lnTo>
                  <a:cubicBezTo>
                    <a:pt x="102" y="6"/>
                    <a:pt x="98" y="1"/>
                    <a:pt x="88"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7" name="Google Shape;867;p13"/>
          <p:cNvSpPr/>
          <p:nvPr/>
        </p:nvSpPr>
        <p:spPr>
          <a:xfrm>
            <a:off x="3265153" y="4239948"/>
            <a:ext cx="134264" cy="115843"/>
          </a:xfrm>
          <a:custGeom>
            <a:avLst/>
            <a:gdLst/>
            <a:ahLst/>
            <a:cxnLst/>
            <a:rect l="l" t="t" r="r" b="b"/>
            <a:pathLst>
              <a:path w="707" h="610" extrusionOk="0">
                <a:moveTo>
                  <a:pt x="306" y="1"/>
                </a:moveTo>
                <a:cubicBezTo>
                  <a:pt x="150" y="1"/>
                  <a:pt x="1" y="122"/>
                  <a:pt x="1" y="305"/>
                </a:cubicBezTo>
                <a:cubicBezTo>
                  <a:pt x="5" y="469"/>
                  <a:pt x="141" y="605"/>
                  <a:pt x="305" y="609"/>
                </a:cubicBezTo>
                <a:cubicBezTo>
                  <a:pt x="576" y="609"/>
                  <a:pt x="707" y="281"/>
                  <a:pt x="518" y="92"/>
                </a:cubicBezTo>
                <a:cubicBezTo>
                  <a:pt x="457" y="29"/>
                  <a:pt x="381" y="1"/>
                  <a:pt x="306"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3"/>
          <p:cNvSpPr/>
          <p:nvPr/>
        </p:nvSpPr>
        <p:spPr>
          <a:xfrm>
            <a:off x="2454709" y="3747961"/>
            <a:ext cx="154584" cy="132555"/>
          </a:xfrm>
          <a:custGeom>
            <a:avLst/>
            <a:gdLst/>
            <a:ahLst/>
            <a:cxnLst/>
            <a:rect l="l" t="t" r="r" b="b"/>
            <a:pathLst>
              <a:path w="814" h="698" extrusionOk="0">
                <a:moveTo>
                  <a:pt x="465" y="93"/>
                </a:moveTo>
                <a:cubicBezTo>
                  <a:pt x="605" y="93"/>
                  <a:pt x="721" y="209"/>
                  <a:pt x="721" y="349"/>
                </a:cubicBezTo>
                <a:cubicBezTo>
                  <a:pt x="721" y="502"/>
                  <a:pt x="596" y="605"/>
                  <a:pt x="465" y="605"/>
                </a:cubicBezTo>
                <a:cubicBezTo>
                  <a:pt x="402" y="605"/>
                  <a:pt x="338" y="581"/>
                  <a:pt x="286" y="528"/>
                </a:cubicBezTo>
                <a:cubicBezTo>
                  <a:pt x="121" y="368"/>
                  <a:pt x="238" y="93"/>
                  <a:pt x="465" y="93"/>
                </a:cubicBezTo>
                <a:close/>
                <a:moveTo>
                  <a:pt x="463" y="1"/>
                </a:moveTo>
                <a:cubicBezTo>
                  <a:pt x="377" y="1"/>
                  <a:pt x="290" y="32"/>
                  <a:pt x="218" y="102"/>
                </a:cubicBezTo>
                <a:cubicBezTo>
                  <a:pt x="1" y="320"/>
                  <a:pt x="155" y="697"/>
                  <a:pt x="465" y="697"/>
                </a:cubicBezTo>
                <a:cubicBezTo>
                  <a:pt x="658" y="697"/>
                  <a:pt x="813" y="542"/>
                  <a:pt x="813" y="349"/>
                </a:cubicBezTo>
                <a:cubicBezTo>
                  <a:pt x="813" y="139"/>
                  <a:pt x="642" y="1"/>
                  <a:pt x="463"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3"/>
          <p:cNvSpPr/>
          <p:nvPr/>
        </p:nvSpPr>
        <p:spPr>
          <a:xfrm>
            <a:off x="8630069" y="3885725"/>
            <a:ext cx="126857" cy="109956"/>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0" name="Google Shape;870;p13"/>
          <p:cNvGrpSpPr/>
          <p:nvPr/>
        </p:nvGrpSpPr>
        <p:grpSpPr>
          <a:xfrm>
            <a:off x="9967460" y="3391919"/>
            <a:ext cx="904016" cy="2699941"/>
            <a:chOff x="7462859" y="635000"/>
            <a:chExt cx="1326314" cy="3958085"/>
          </a:xfrm>
        </p:grpSpPr>
        <p:grpSp>
          <p:nvGrpSpPr>
            <p:cNvPr id="871" name="Google Shape;871;p13"/>
            <p:cNvGrpSpPr/>
            <p:nvPr/>
          </p:nvGrpSpPr>
          <p:grpSpPr>
            <a:xfrm>
              <a:off x="7462859" y="635000"/>
              <a:ext cx="1326314" cy="3958085"/>
              <a:chOff x="-2405225" y="-1911776"/>
              <a:chExt cx="160150" cy="477926"/>
            </a:xfrm>
          </p:grpSpPr>
          <p:sp>
            <p:nvSpPr>
              <p:cNvPr id="872" name="Google Shape;872;p13"/>
              <p:cNvSpPr/>
              <p:nvPr/>
            </p:nvSpPr>
            <p:spPr>
              <a:xfrm>
                <a:off x="-2362775" y="-1826525"/>
                <a:ext cx="75250" cy="305250"/>
              </a:xfrm>
              <a:custGeom>
                <a:avLst/>
                <a:gdLst/>
                <a:ahLst/>
                <a:cxnLst/>
                <a:rect l="l" t="t" r="r" b="b"/>
                <a:pathLst>
                  <a:path w="3010" h="12210" extrusionOk="0">
                    <a:moveTo>
                      <a:pt x="915" y="1"/>
                    </a:moveTo>
                    <a:cubicBezTo>
                      <a:pt x="625" y="1"/>
                      <a:pt x="392" y="238"/>
                      <a:pt x="392" y="528"/>
                    </a:cubicBezTo>
                    <a:lnTo>
                      <a:pt x="1" y="12209"/>
                    </a:lnTo>
                    <a:lnTo>
                      <a:pt x="3009" y="12200"/>
                    </a:lnTo>
                    <a:lnTo>
                      <a:pt x="2584" y="528"/>
                    </a:lnTo>
                    <a:cubicBezTo>
                      <a:pt x="2584" y="238"/>
                      <a:pt x="2424" y="1"/>
                      <a:pt x="2134"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13"/>
              <p:cNvSpPr/>
              <p:nvPr/>
            </p:nvSpPr>
            <p:spPr>
              <a:xfrm>
                <a:off x="-2355875" y="-1748650"/>
                <a:ext cx="60725" cy="19500"/>
              </a:xfrm>
              <a:custGeom>
                <a:avLst/>
                <a:gdLst/>
                <a:ahLst/>
                <a:cxnLst/>
                <a:rect l="l" t="t" r="r" b="b"/>
                <a:pathLst>
                  <a:path w="2429" h="780" extrusionOk="0">
                    <a:moveTo>
                      <a:pt x="29" y="1"/>
                    </a:moveTo>
                    <a:lnTo>
                      <a:pt x="0" y="780"/>
                    </a:lnTo>
                    <a:lnTo>
                      <a:pt x="2429" y="780"/>
                    </a:lnTo>
                    <a:lnTo>
                      <a:pt x="2400"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13"/>
              <p:cNvSpPr/>
              <p:nvPr/>
            </p:nvSpPr>
            <p:spPr>
              <a:xfrm>
                <a:off x="-2354075" y="-1792550"/>
                <a:ext cx="57000" cy="9825"/>
              </a:xfrm>
              <a:custGeom>
                <a:avLst/>
                <a:gdLst/>
                <a:ahLst/>
                <a:cxnLst/>
                <a:rect l="l" t="t" r="r" b="b"/>
                <a:pathLst>
                  <a:path w="2280" h="393" extrusionOk="0">
                    <a:moveTo>
                      <a:pt x="15" y="1"/>
                    </a:moveTo>
                    <a:lnTo>
                      <a:pt x="1" y="393"/>
                    </a:lnTo>
                    <a:lnTo>
                      <a:pt x="2279" y="393"/>
                    </a:lnTo>
                    <a:lnTo>
                      <a:pt x="2265"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3"/>
              <p:cNvSpPr/>
              <p:nvPr/>
            </p:nvSpPr>
            <p:spPr>
              <a:xfrm>
                <a:off x="-2362175" y="-1559525"/>
                <a:ext cx="73675" cy="19500"/>
              </a:xfrm>
              <a:custGeom>
                <a:avLst/>
                <a:gdLst/>
                <a:ahLst/>
                <a:cxnLst/>
                <a:rect l="l" t="t" r="r" b="b"/>
                <a:pathLst>
                  <a:path w="2947" h="780" extrusionOk="0">
                    <a:moveTo>
                      <a:pt x="25" y="1"/>
                    </a:moveTo>
                    <a:lnTo>
                      <a:pt x="1" y="780"/>
                    </a:lnTo>
                    <a:lnTo>
                      <a:pt x="2947" y="780"/>
                    </a:lnTo>
                    <a:lnTo>
                      <a:pt x="2918"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13"/>
              <p:cNvSpPr/>
              <p:nvPr/>
            </p:nvSpPr>
            <p:spPr>
              <a:xfrm>
                <a:off x="-2339200" y="-1695075"/>
                <a:ext cx="25800" cy="101475"/>
              </a:xfrm>
              <a:custGeom>
                <a:avLst/>
                <a:gdLst/>
                <a:ahLst/>
                <a:cxnLst/>
                <a:rect l="l" t="t" r="r" b="b"/>
                <a:pathLst>
                  <a:path w="1032" h="4059" extrusionOk="0">
                    <a:moveTo>
                      <a:pt x="514" y="1"/>
                    </a:moveTo>
                    <a:cubicBezTo>
                      <a:pt x="228" y="1"/>
                      <a:pt x="1" y="228"/>
                      <a:pt x="1" y="513"/>
                    </a:cubicBezTo>
                    <a:lnTo>
                      <a:pt x="1" y="3551"/>
                    </a:lnTo>
                    <a:cubicBezTo>
                      <a:pt x="1" y="3832"/>
                      <a:pt x="228" y="4059"/>
                      <a:pt x="514" y="4059"/>
                    </a:cubicBezTo>
                    <a:lnTo>
                      <a:pt x="523" y="4059"/>
                    </a:lnTo>
                    <a:cubicBezTo>
                      <a:pt x="804" y="4059"/>
                      <a:pt x="1031" y="3832"/>
                      <a:pt x="1031" y="3551"/>
                    </a:cubicBezTo>
                    <a:lnTo>
                      <a:pt x="1031" y="513"/>
                    </a:lnTo>
                    <a:cubicBezTo>
                      <a:pt x="1031" y="228"/>
                      <a:pt x="804" y="1"/>
                      <a:pt x="523"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13"/>
              <p:cNvSpPr/>
              <p:nvPr/>
            </p:nvSpPr>
            <p:spPr>
              <a:xfrm>
                <a:off x="-2405225" y="-1521550"/>
                <a:ext cx="160150" cy="87700"/>
              </a:xfrm>
              <a:custGeom>
                <a:avLst/>
                <a:gdLst/>
                <a:ahLst/>
                <a:cxnLst/>
                <a:rect l="l" t="t" r="r" b="b"/>
                <a:pathLst>
                  <a:path w="6406" h="3508" extrusionOk="0">
                    <a:moveTo>
                      <a:pt x="4698" y="1"/>
                    </a:moveTo>
                    <a:lnTo>
                      <a:pt x="1689" y="10"/>
                    </a:lnTo>
                    <a:cubicBezTo>
                      <a:pt x="1350" y="707"/>
                      <a:pt x="736" y="2710"/>
                      <a:pt x="1" y="3508"/>
                    </a:cubicBezTo>
                    <a:lnTo>
                      <a:pt x="369" y="3508"/>
                    </a:lnTo>
                    <a:lnTo>
                      <a:pt x="1660" y="3503"/>
                    </a:lnTo>
                    <a:cubicBezTo>
                      <a:pt x="1660" y="3503"/>
                      <a:pt x="1723" y="2637"/>
                      <a:pt x="2115" y="1994"/>
                    </a:cubicBezTo>
                    <a:cubicBezTo>
                      <a:pt x="2312" y="1673"/>
                      <a:pt x="2746" y="1511"/>
                      <a:pt x="3180" y="1511"/>
                    </a:cubicBezTo>
                    <a:cubicBezTo>
                      <a:pt x="3609" y="1511"/>
                      <a:pt x="4039" y="1669"/>
                      <a:pt x="4238" y="1989"/>
                    </a:cubicBezTo>
                    <a:cubicBezTo>
                      <a:pt x="4635" y="2632"/>
                      <a:pt x="4746" y="3488"/>
                      <a:pt x="4746" y="3488"/>
                    </a:cubicBezTo>
                    <a:lnTo>
                      <a:pt x="6038" y="3483"/>
                    </a:lnTo>
                    <a:lnTo>
                      <a:pt x="6405" y="3483"/>
                    </a:lnTo>
                    <a:cubicBezTo>
                      <a:pt x="5660" y="2690"/>
                      <a:pt x="5046" y="692"/>
                      <a:pt x="4698"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3"/>
              <p:cNvSpPr/>
              <p:nvPr/>
            </p:nvSpPr>
            <p:spPr>
              <a:xfrm>
                <a:off x="-2331200" y="-1831600"/>
                <a:ext cx="12350" cy="4250"/>
              </a:xfrm>
              <a:custGeom>
                <a:avLst/>
                <a:gdLst/>
                <a:ahLst/>
                <a:cxnLst/>
                <a:rect l="l" t="t" r="r" b="b"/>
                <a:pathLst>
                  <a:path w="494" h="170" extrusionOk="0">
                    <a:moveTo>
                      <a:pt x="489" y="1"/>
                    </a:moveTo>
                    <a:cubicBezTo>
                      <a:pt x="469" y="5"/>
                      <a:pt x="450" y="10"/>
                      <a:pt x="431" y="10"/>
                    </a:cubicBezTo>
                    <a:lnTo>
                      <a:pt x="58" y="10"/>
                    </a:lnTo>
                    <a:cubicBezTo>
                      <a:pt x="39" y="10"/>
                      <a:pt x="20" y="10"/>
                      <a:pt x="0" y="5"/>
                    </a:cubicBezTo>
                    <a:lnTo>
                      <a:pt x="0" y="170"/>
                    </a:lnTo>
                    <a:lnTo>
                      <a:pt x="494" y="170"/>
                    </a:lnTo>
                    <a:cubicBezTo>
                      <a:pt x="489" y="102"/>
                      <a:pt x="489" y="44"/>
                      <a:pt x="489"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3"/>
              <p:cNvSpPr/>
              <p:nvPr/>
            </p:nvSpPr>
            <p:spPr>
              <a:xfrm>
                <a:off x="-2331575" y="-1856375"/>
                <a:ext cx="12975" cy="13075"/>
              </a:xfrm>
              <a:custGeom>
                <a:avLst/>
                <a:gdLst/>
                <a:ahLst/>
                <a:cxnLst/>
                <a:rect l="l" t="t" r="r" b="b"/>
                <a:pathLst>
                  <a:path w="519" h="523" extrusionOk="0">
                    <a:moveTo>
                      <a:pt x="1" y="0"/>
                    </a:moveTo>
                    <a:lnTo>
                      <a:pt x="5" y="522"/>
                    </a:lnTo>
                    <a:cubicBezTo>
                      <a:pt x="25" y="518"/>
                      <a:pt x="49" y="513"/>
                      <a:pt x="68" y="513"/>
                    </a:cubicBezTo>
                    <a:lnTo>
                      <a:pt x="441" y="513"/>
                    </a:lnTo>
                    <a:cubicBezTo>
                      <a:pt x="465" y="513"/>
                      <a:pt x="489" y="518"/>
                      <a:pt x="513" y="522"/>
                    </a:cubicBezTo>
                    <a:lnTo>
                      <a:pt x="518"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3"/>
              <p:cNvSpPr/>
              <p:nvPr/>
            </p:nvSpPr>
            <p:spPr>
              <a:xfrm>
                <a:off x="-2334000" y="-1870775"/>
                <a:ext cx="17700" cy="7525"/>
              </a:xfrm>
              <a:custGeom>
                <a:avLst/>
                <a:gdLst/>
                <a:ahLst/>
                <a:cxnLst/>
                <a:rect l="l" t="t" r="r" b="b"/>
                <a:pathLst>
                  <a:path w="708" h="301" extrusionOk="0">
                    <a:moveTo>
                      <a:pt x="165" y="0"/>
                    </a:moveTo>
                    <a:lnTo>
                      <a:pt x="1" y="300"/>
                    </a:lnTo>
                    <a:lnTo>
                      <a:pt x="707" y="300"/>
                    </a:lnTo>
                    <a:lnTo>
                      <a:pt x="547" y="5"/>
                    </a:lnTo>
                    <a:cubicBezTo>
                      <a:pt x="538" y="10"/>
                      <a:pt x="523" y="15"/>
                      <a:pt x="514" y="15"/>
                    </a:cubicBezTo>
                    <a:lnTo>
                      <a:pt x="214" y="15"/>
                    </a:lnTo>
                    <a:cubicBezTo>
                      <a:pt x="194" y="15"/>
                      <a:pt x="180" y="10"/>
                      <a:pt x="165" y="0"/>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3"/>
              <p:cNvSpPr/>
              <p:nvPr/>
            </p:nvSpPr>
            <p:spPr>
              <a:xfrm>
                <a:off x="-2334100" y="-1863050"/>
                <a:ext cx="25" cy="150"/>
              </a:xfrm>
              <a:custGeom>
                <a:avLst/>
                <a:gdLst/>
                <a:ahLst/>
                <a:cxnLst/>
                <a:rect l="l" t="t" r="r" b="b"/>
                <a:pathLst>
                  <a:path w="1" h="6" extrusionOk="0">
                    <a:moveTo>
                      <a:pt x="0" y="6"/>
                    </a:moveTo>
                    <a:lnTo>
                      <a:pt x="0" y="6"/>
                    </a:lnTo>
                    <a:lnTo>
                      <a:pt x="0" y="1"/>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3"/>
              <p:cNvSpPr/>
              <p:nvPr/>
            </p:nvSpPr>
            <p:spPr>
              <a:xfrm>
                <a:off x="-2335325" y="-1827375"/>
                <a:ext cx="4150" cy="2575"/>
              </a:xfrm>
              <a:custGeom>
                <a:avLst/>
                <a:gdLst/>
                <a:ahLst/>
                <a:cxnLst/>
                <a:rect l="l" t="t" r="r" b="b"/>
                <a:pathLst>
                  <a:path w="166" h="103" extrusionOk="0">
                    <a:moveTo>
                      <a:pt x="68" y="1"/>
                    </a:moveTo>
                    <a:cubicBezTo>
                      <a:pt x="1" y="1"/>
                      <a:pt x="1" y="102"/>
                      <a:pt x="68" y="102"/>
                    </a:cubicBezTo>
                    <a:lnTo>
                      <a:pt x="165" y="102"/>
                    </a:lnTo>
                    <a:lnTo>
                      <a:pt x="165" y="1"/>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3"/>
              <p:cNvSpPr/>
              <p:nvPr/>
            </p:nvSpPr>
            <p:spPr>
              <a:xfrm>
                <a:off x="-2318875" y="-1827375"/>
                <a:ext cx="4500" cy="2575"/>
              </a:xfrm>
              <a:custGeom>
                <a:avLst/>
                <a:gdLst/>
                <a:ahLst/>
                <a:cxnLst/>
                <a:rect l="l" t="t" r="r" b="b"/>
                <a:pathLst>
                  <a:path w="180" h="103" extrusionOk="0">
                    <a:moveTo>
                      <a:pt x="116" y="1"/>
                    </a:moveTo>
                    <a:cubicBezTo>
                      <a:pt x="115" y="1"/>
                      <a:pt x="113" y="1"/>
                      <a:pt x="112" y="1"/>
                    </a:cubicBezTo>
                    <a:lnTo>
                      <a:pt x="1" y="1"/>
                    </a:lnTo>
                    <a:lnTo>
                      <a:pt x="1" y="102"/>
                    </a:lnTo>
                    <a:lnTo>
                      <a:pt x="112" y="102"/>
                    </a:lnTo>
                    <a:cubicBezTo>
                      <a:pt x="178" y="102"/>
                      <a:pt x="179" y="1"/>
                      <a:pt x="116"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3"/>
              <p:cNvSpPr/>
              <p:nvPr/>
            </p:nvSpPr>
            <p:spPr>
              <a:xfrm>
                <a:off x="-2331200" y="-1827375"/>
                <a:ext cx="12225" cy="2575"/>
              </a:xfrm>
              <a:custGeom>
                <a:avLst/>
                <a:gdLst/>
                <a:ahLst/>
                <a:cxnLst/>
                <a:rect l="l" t="t" r="r" b="b"/>
                <a:pathLst>
                  <a:path w="489" h="103" extrusionOk="0">
                    <a:moveTo>
                      <a:pt x="0" y="1"/>
                    </a:moveTo>
                    <a:lnTo>
                      <a:pt x="0" y="102"/>
                    </a:lnTo>
                    <a:lnTo>
                      <a:pt x="489" y="102"/>
                    </a:lnTo>
                    <a:cubicBezTo>
                      <a:pt x="489" y="64"/>
                      <a:pt x="489" y="30"/>
                      <a:pt x="489"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13"/>
              <p:cNvSpPr/>
              <p:nvPr/>
            </p:nvSpPr>
            <p:spPr>
              <a:xfrm>
                <a:off x="-2334100" y="-1862925"/>
                <a:ext cx="2550" cy="6450"/>
              </a:xfrm>
              <a:custGeom>
                <a:avLst/>
                <a:gdLst/>
                <a:ahLst/>
                <a:cxnLst/>
                <a:rect l="l" t="t" r="r" b="b"/>
                <a:pathLst>
                  <a:path w="102" h="258" extrusionOk="0">
                    <a:moveTo>
                      <a:pt x="0" y="1"/>
                    </a:moveTo>
                    <a:lnTo>
                      <a:pt x="0" y="170"/>
                    </a:lnTo>
                    <a:cubicBezTo>
                      <a:pt x="0" y="218"/>
                      <a:pt x="39" y="257"/>
                      <a:pt x="92" y="257"/>
                    </a:cubicBezTo>
                    <a:lnTo>
                      <a:pt x="102" y="257"/>
                    </a:lnTo>
                    <a:lnTo>
                      <a:pt x="102" y="243"/>
                    </a:lnTo>
                    <a:lnTo>
                      <a:pt x="73" y="175"/>
                    </a:lnTo>
                    <a:lnTo>
                      <a:pt x="15" y="40"/>
                    </a:lnTo>
                    <a:lnTo>
                      <a:pt x="0"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13"/>
              <p:cNvSpPr/>
              <p:nvPr/>
            </p:nvSpPr>
            <p:spPr>
              <a:xfrm>
                <a:off x="-2334100" y="-1863275"/>
                <a:ext cx="250" cy="250"/>
              </a:xfrm>
              <a:custGeom>
                <a:avLst/>
                <a:gdLst/>
                <a:ahLst/>
                <a:cxnLst/>
                <a:rect l="l" t="t" r="r" b="b"/>
                <a:pathLst>
                  <a:path w="10" h="10" extrusionOk="0">
                    <a:moveTo>
                      <a:pt x="0" y="0"/>
                    </a:moveTo>
                    <a:lnTo>
                      <a:pt x="0" y="10"/>
                    </a:lnTo>
                    <a:lnTo>
                      <a:pt x="10"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3"/>
              <p:cNvSpPr/>
              <p:nvPr/>
            </p:nvSpPr>
            <p:spPr>
              <a:xfrm>
                <a:off x="-2318625" y="-1863275"/>
                <a:ext cx="2675" cy="6925"/>
              </a:xfrm>
              <a:custGeom>
                <a:avLst/>
                <a:gdLst/>
                <a:ahLst/>
                <a:cxnLst/>
                <a:rect l="l" t="t" r="r" b="b"/>
                <a:pathLst>
                  <a:path w="107" h="277" extrusionOk="0">
                    <a:moveTo>
                      <a:pt x="97" y="0"/>
                    </a:moveTo>
                    <a:lnTo>
                      <a:pt x="102" y="15"/>
                    </a:lnTo>
                    <a:lnTo>
                      <a:pt x="58" y="121"/>
                    </a:lnTo>
                    <a:lnTo>
                      <a:pt x="29" y="189"/>
                    </a:lnTo>
                    <a:lnTo>
                      <a:pt x="0" y="261"/>
                    </a:lnTo>
                    <a:lnTo>
                      <a:pt x="0" y="276"/>
                    </a:lnTo>
                    <a:lnTo>
                      <a:pt x="20" y="276"/>
                    </a:lnTo>
                    <a:cubicBezTo>
                      <a:pt x="68" y="276"/>
                      <a:pt x="107" y="232"/>
                      <a:pt x="107" y="184"/>
                    </a:cubicBezTo>
                    <a:lnTo>
                      <a:pt x="107"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13"/>
              <p:cNvSpPr/>
              <p:nvPr/>
            </p:nvSpPr>
            <p:spPr>
              <a:xfrm>
                <a:off x="-2334100" y="-1863275"/>
                <a:ext cx="18025" cy="3050"/>
              </a:xfrm>
              <a:custGeom>
                <a:avLst/>
                <a:gdLst/>
                <a:ahLst/>
                <a:cxnLst/>
                <a:rect l="l" t="t" r="r" b="b"/>
                <a:pathLst>
                  <a:path w="721" h="122" extrusionOk="0">
                    <a:moveTo>
                      <a:pt x="10" y="0"/>
                    </a:moveTo>
                    <a:lnTo>
                      <a:pt x="0" y="10"/>
                    </a:lnTo>
                    <a:lnTo>
                      <a:pt x="0" y="15"/>
                    </a:lnTo>
                    <a:lnTo>
                      <a:pt x="15" y="54"/>
                    </a:lnTo>
                    <a:lnTo>
                      <a:pt x="705" y="54"/>
                    </a:lnTo>
                    <a:lnTo>
                      <a:pt x="721" y="15"/>
                    </a:lnTo>
                    <a:lnTo>
                      <a:pt x="716" y="0"/>
                    </a:lnTo>
                    <a:close/>
                    <a:moveTo>
                      <a:pt x="705" y="54"/>
                    </a:moveTo>
                    <a:lnTo>
                      <a:pt x="677" y="121"/>
                    </a:lnTo>
                    <a:lnTo>
                      <a:pt x="706" y="54"/>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13"/>
              <p:cNvSpPr/>
              <p:nvPr/>
            </p:nvSpPr>
            <p:spPr>
              <a:xfrm>
                <a:off x="-2332300" y="-1858575"/>
                <a:ext cx="14425" cy="2225"/>
              </a:xfrm>
              <a:custGeom>
                <a:avLst/>
                <a:gdLst/>
                <a:ahLst/>
                <a:cxnLst/>
                <a:rect l="l" t="t" r="r" b="b"/>
                <a:pathLst>
                  <a:path w="577" h="89" extrusionOk="0">
                    <a:moveTo>
                      <a:pt x="1" y="1"/>
                    </a:moveTo>
                    <a:lnTo>
                      <a:pt x="30" y="73"/>
                    </a:lnTo>
                    <a:lnTo>
                      <a:pt x="30" y="88"/>
                    </a:lnTo>
                    <a:lnTo>
                      <a:pt x="547" y="88"/>
                    </a:lnTo>
                    <a:lnTo>
                      <a:pt x="547" y="73"/>
                    </a:lnTo>
                    <a:lnTo>
                      <a:pt x="576"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13"/>
              <p:cNvSpPr/>
              <p:nvPr/>
            </p:nvSpPr>
            <p:spPr>
              <a:xfrm>
                <a:off x="-2317900" y="-1860250"/>
                <a:ext cx="750" cy="1700"/>
              </a:xfrm>
              <a:custGeom>
                <a:avLst/>
                <a:gdLst/>
                <a:ahLst/>
                <a:cxnLst/>
                <a:rect l="l" t="t" r="r" b="b"/>
                <a:pathLst>
                  <a:path w="30" h="68" extrusionOk="0">
                    <a:moveTo>
                      <a:pt x="29" y="0"/>
                    </a:moveTo>
                    <a:lnTo>
                      <a:pt x="0" y="68"/>
                    </a:lnTo>
                    <a:lnTo>
                      <a:pt x="0" y="68"/>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13"/>
              <p:cNvSpPr/>
              <p:nvPr/>
            </p:nvSpPr>
            <p:spPr>
              <a:xfrm>
                <a:off x="-2333750" y="-1861950"/>
                <a:ext cx="1475" cy="3400"/>
              </a:xfrm>
              <a:custGeom>
                <a:avLst/>
                <a:gdLst/>
                <a:ahLst/>
                <a:cxnLst/>
                <a:rect l="l" t="t" r="r" b="b"/>
                <a:pathLst>
                  <a:path w="59" h="136" extrusionOk="0">
                    <a:moveTo>
                      <a:pt x="59" y="136"/>
                    </a:moveTo>
                    <a:lnTo>
                      <a:pt x="59" y="136"/>
                    </a:lnTo>
                    <a:lnTo>
                      <a:pt x="1"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3"/>
              <p:cNvSpPr/>
              <p:nvPr/>
            </p:nvSpPr>
            <p:spPr>
              <a:xfrm>
                <a:off x="-2333750" y="-1861950"/>
                <a:ext cx="17325" cy="3400"/>
              </a:xfrm>
              <a:custGeom>
                <a:avLst/>
                <a:gdLst/>
                <a:ahLst/>
                <a:cxnLst/>
                <a:rect l="l" t="t" r="r" b="b"/>
                <a:pathLst>
                  <a:path w="693" h="136" extrusionOk="0">
                    <a:moveTo>
                      <a:pt x="1" y="1"/>
                    </a:moveTo>
                    <a:lnTo>
                      <a:pt x="59" y="136"/>
                    </a:lnTo>
                    <a:lnTo>
                      <a:pt x="634" y="136"/>
                    </a:lnTo>
                    <a:lnTo>
                      <a:pt x="663" y="68"/>
                    </a:lnTo>
                    <a:lnTo>
                      <a:pt x="692"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3"/>
              <p:cNvSpPr/>
              <p:nvPr/>
            </p:nvSpPr>
            <p:spPr>
              <a:xfrm>
                <a:off x="-2330600" y="-1874275"/>
                <a:ext cx="12125" cy="3650"/>
              </a:xfrm>
              <a:custGeom>
                <a:avLst/>
                <a:gdLst/>
                <a:ahLst/>
                <a:cxnLst/>
                <a:rect l="l" t="t" r="r" b="b"/>
                <a:pathLst>
                  <a:path w="485" h="146" extrusionOk="0">
                    <a:moveTo>
                      <a:pt x="78" y="0"/>
                    </a:moveTo>
                    <a:cubicBezTo>
                      <a:pt x="34" y="0"/>
                      <a:pt x="0" y="34"/>
                      <a:pt x="0" y="78"/>
                    </a:cubicBezTo>
                    <a:cubicBezTo>
                      <a:pt x="0" y="102"/>
                      <a:pt x="15" y="126"/>
                      <a:pt x="34" y="140"/>
                    </a:cubicBezTo>
                    <a:lnTo>
                      <a:pt x="34" y="136"/>
                    </a:lnTo>
                    <a:lnTo>
                      <a:pt x="407" y="136"/>
                    </a:lnTo>
                    <a:lnTo>
                      <a:pt x="411" y="145"/>
                    </a:lnTo>
                    <a:cubicBezTo>
                      <a:pt x="484" y="107"/>
                      <a:pt x="455" y="0"/>
                      <a:pt x="378" y="0"/>
                    </a:cubicBezTo>
                    <a:lnTo>
                      <a:pt x="271" y="0"/>
                    </a:lnTo>
                    <a:lnTo>
                      <a:pt x="271" y="39"/>
                    </a:lnTo>
                    <a:lnTo>
                      <a:pt x="199" y="39"/>
                    </a:lnTo>
                    <a:lnTo>
                      <a:pt x="199" y="0"/>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3"/>
              <p:cNvSpPr/>
              <p:nvPr/>
            </p:nvSpPr>
            <p:spPr>
              <a:xfrm>
                <a:off x="-2329750" y="-1870900"/>
                <a:ext cx="9450" cy="500"/>
              </a:xfrm>
              <a:custGeom>
                <a:avLst/>
                <a:gdLst/>
                <a:ahLst/>
                <a:cxnLst/>
                <a:rect l="l" t="t" r="r" b="b"/>
                <a:pathLst>
                  <a:path w="378" h="20" extrusionOk="0">
                    <a:moveTo>
                      <a:pt x="0" y="1"/>
                    </a:moveTo>
                    <a:lnTo>
                      <a:pt x="0" y="5"/>
                    </a:lnTo>
                    <a:cubicBezTo>
                      <a:pt x="15" y="15"/>
                      <a:pt x="29" y="20"/>
                      <a:pt x="49" y="20"/>
                    </a:cubicBezTo>
                    <a:lnTo>
                      <a:pt x="344" y="20"/>
                    </a:lnTo>
                    <a:cubicBezTo>
                      <a:pt x="353" y="20"/>
                      <a:pt x="368" y="15"/>
                      <a:pt x="377" y="10"/>
                    </a:cubicBezTo>
                    <a:lnTo>
                      <a:pt x="373" y="1"/>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3"/>
              <p:cNvSpPr/>
              <p:nvPr/>
            </p:nvSpPr>
            <p:spPr>
              <a:xfrm>
                <a:off x="-2325650" y="-1911776"/>
                <a:ext cx="1851" cy="39698"/>
              </a:xfrm>
              <a:custGeom>
                <a:avLst/>
                <a:gdLst/>
                <a:ahLst/>
                <a:cxnLst/>
                <a:rect l="l" t="t" r="r" b="b"/>
                <a:pathLst>
                  <a:path w="74" h="1501" extrusionOk="0">
                    <a:moveTo>
                      <a:pt x="1" y="1"/>
                    </a:moveTo>
                    <a:lnTo>
                      <a:pt x="1" y="1500"/>
                    </a:lnTo>
                    <a:lnTo>
                      <a:pt x="73" y="1500"/>
                    </a:lnTo>
                    <a:lnTo>
                      <a:pt x="73" y="1"/>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3"/>
              <p:cNvSpPr/>
              <p:nvPr/>
            </p:nvSpPr>
            <p:spPr>
              <a:xfrm>
                <a:off x="-2325650" y="-1874275"/>
                <a:ext cx="1850" cy="850"/>
              </a:xfrm>
              <a:custGeom>
                <a:avLst/>
                <a:gdLst/>
                <a:ahLst/>
                <a:cxnLst/>
                <a:rect l="l" t="t" r="r" b="b"/>
                <a:pathLst>
                  <a:path w="74" h="34" extrusionOk="0">
                    <a:moveTo>
                      <a:pt x="1" y="0"/>
                    </a:moveTo>
                    <a:lnTo>
                      <a:pt x="1" y="34"/>
                    </a:lnTo>
                    <a:lnTo>
                      <a:pt x="73" y="34"/>
                    </a:lnTo>
                    <a:lnTo>
                      <a:pt x="73" y="0"/>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3"/>
              <p:cNvSpPr/>
              <p:nvPr/>
            </p:nvSpPr>
            <p:spPr>
              <a:xfrm>
                <a:off x="-2319000" y="-1843325"/>
                <a:ext cx="6325" cy="11750"/>
              </a:xfrm>
              <a:custGeom>
                <a:avLst/>
                <a:gdLst/>
                <a:ahLst/>
                <a:cxnLst/>
                <a:rect l="l" t="t" r="r" b="b"/>
                <a:pathLst>
                  <a:path w="253" h="470" extrusionOk="0">
                    <a:moveTo>
                      <a:pt x="10" y="0"/>
                    </a:moveTo>
                    <a:lnTo>
                      <a:pt x="6" y="373"/>
                    </a:lnTo>
                    <a:cubicBezTo>
                      <a:pt x="6" y="373"/>
                      <a:pt x="1" y="407"/>
                      <a:pt x="1" y="470"/>
                    </a:cubicBezTo>
                    <a:cubicBezTo>
                      <a:pt x="247" y="416"/>
                      <a:pt x="252" y="63"/>
                      <a:pt x="10"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3"/>
              <p:cNvSpPr/>
              <p:nvPr/>
            </p:nvSpPr>
            <p:spPr>
              <a:xfrm>
                <a:off x="-2337750" y="-1843325"/>
                <a:ext cx="6575" cy="11875"/>
              </a:xfrm>
              <a:custGeom>
                <a:avLst/>
                <a:gdLst/>
                <a:ahLst/>
                <a:cxnLst/>
                <a:rect l="l" t="t" r="r" b="b"/>
                <a:pathLst>
                  <a:path w="263" h="475" extrusionOk="0">
                    <a:moveTo>
                      <a:pt x="252" y="0"/>
                    </a:moveTo>
                    <a:cubicBezTo>
                      <a:pt x="1" y="58"/>
                      <a:pt x="6" y="421"/>
                      <a:pt x="262" y="474"/>
                    </a:cubicBezTo>
                    <a:lnTo>
                      <a:pt x="262" y="373"/>
                    </a:lnTo>
                    <a:lnTo>
                      <a:pt x="252"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3"/>
              <p:cNvSpPr/>
              <p:nvPr/>
            </p:nvSpPr>
            <p:spPr>
              <a:xfrm>
                <a:off x="-2331200" y="-1843575"/>
                <a:ext cx="12350" cy="12250"/>
              </a:xfrm>
              <a:custGeom>
                <a:avLst/>
                <a:gdLst/>
                <a:ahLst/>
                <a:cxnLst/>
                <a:rect l="l" t="t" r="r" b="b"/>
                <a:pathLst>
                  <a:path w="494" h="490" extrusionOk="0">
                    <a:moveTo>
                      <a:pt x="58" y="1"/>
                    </a:moveTo>
                    <a:cubicBezTo>
                      <a:pt x="39" y="1"/>
                      <a:pt x="20" y="6"/>
                      <a:pt x="0" y="10"/>
                    </a:cubicBezTo>
                    <a:lnTo>
                      <a:pt x="5" y="383"/>
                    </a:lnTo>
                    <a:lnTo>
                      <a:pt x="5" y="484"/>
                    </a:lnTo>
                    <a:cubicBezTo>
                      <a:pt x="20" y="489"/>
                      <a:pt x="39" y="489"/>
                      <a:pt x="58" y="489"/>
                    </a:cubicBezTo>
                    <a:lnTo>
                      <a:pt x="426" y="489"/>
                    </a:lnTo>
                    <a:cubicBezTo>
                      <a:pt x="445" y="489"/>
                      <a:pt x="469" y="484"/>
                      <a:pt x="489" y="480"/>
                    </a:cubicBezTo>
                    <a:lnTo>
                      <a:pt x="489" y="383"/>
                    </a:lnTo>
                    <a:lnTo>
                      <a:pt x="494" y="10"/>
                    </a:lnTo>
                    <a:cubicBezTo>
                      <a:pt x="469" y="6"/>
                      <a:pt x="445" y="1"/>
                      <a:pt x="426"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0" name="Google Shape;900;p13"/>
            <p:cNvSpPr/>
            <p:nvPr/>
          </p:nvSpPr>
          <p:spPr>
            <a:xfrm>
              <a:off x="8034813" y="1197800"/>
              <a:ext cx="182400" cy="1032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3"/>
            <p:cNvSpPr/>
            <p:nvPr/>
          </p:nvSpPr>
          <p:spPr>
            <a:xfrm>
              <a:off x="8053925" y="1036850"/>
              <a:ext cx="148200" cy="57000"/>
            </a:xfrm>
            <a:prstGeom prst="roundRect">
              <a:avLst>
                <a:gd name="adj" fmla="val 2671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3"/>
            <p:cNvSpPr/>
            <p:nvPr/>
          </p:nvSpPr>
          <p:spPr>
            <a:xfrm>
              <a:off x="8039463" y="1333125"/>
              <a:ext cx="173100" cy="216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3"/>
            <p:cNvSpPr/>
            <p:nvPr/>
          </p:nvSpPr>
          <p:spPr>
            <a:xfrm>
              <a:off x="8080925" y="944000"/>
              <a:ext cx="94200" cy="32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3"/>
            <p:cNvSpPr/>
            <p:nvPr/>
          </p:nvSpPr>
          <p:spPr>
            <a:xfrm>
              <a:off x="7819345" y="3792175"/>
              <a:ext cx="600200" cy="108275"/>
            </a:xfrm>
            <a:custGeom>
              <a:avLst/>
              <a:gdLst/>
              <a:ahLst/>
              <a:cxnLst/>
              <a:rect l="l" t="t" r="r" b="b"/>
              <a:pathLst>
                <a:path w="519" h="523" extrusionOk="0">
                  <a:moveTo>
                    <a:pt x="1" y="0"/>
                  </a:moveTo>
                  <a:lnTo>
                    <a:pt x="5" y="522"/>
                  </a:lnTo>
                  <a:cubicBezTo>
                    <a:pt x="25" y="518"/>
                    <a:pt x="49" y="513"/>
                    <a:pt x="68" y="513"/>
                  </a:cubicBezTo>
                  <a:lnTo>
                    <a:pt x="441" y="513"/>
                  </a:lnTo>
                  <a:cubicBezTo>
                    <a:pt x="465" y="513"/>
                    <a:pt x="489" y="518"/>
                    <a:pt x="513" y="522"/>
                  </a:cubicBezTo>
                  <a:lnTo>
                    <a:pt x="518"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53699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79"/>
        <p:cNvGrpSpPr/>
        <p:nvPr/>
      </p:nvGrpSpPr>
      <p:grpSpPr>
        <a:xfrm>
          <a:off x="0" y="0"/>
          <a:ext cx="0" cy="0"/>
          <a:chOff x="0" y="0"/>
          <a:chExt cx="0" cy="0"/>
        </a:xfrm>
      </p:grpSpPr>
      <p:sp>
        <p:nvSpPr>
          <p:cNvPr id="380" name="Google Shape;380;p14"/>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381" name="Google Shape;381;p14"/>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382" name="Google Shape;382;p14"/>
          <p:cNvPicPr preferRelativeResize="0"/>
          <p:nvPr/>
        </p:nvPicPr>
        <p:blipFill>
          <a:blip r:embed="rId3">
            <a:alphaModFix/>
          </a:blip>
          <a:stretch>
            <a:fillRect/>
          </a:stretch>
        </p:blipFill>
        <p:spPr>
          <a:xfrm rot="2159844">
            <a:off x="5309989" y="706453"/>
            <a:ext cx="1962955" cy="1832697"/>
          </a:xfrm>
          <a:prstGeom prst="rect">
            <a:avLst/>
          </a:prstGeom>
          <a:noFill/>
          <a:ln>
            <a:noFill/>
          </a:ln>
        </p:spPr>
      </p:pic>
      <p:sp>
        <p:nvSpPr>
          <p:cNvPr id="383" name="Google Shape;383;p14"/>
          <p:cNvSpPr txBox="1">
            <a:spLocks noGrp="1"/>
          </p:cNvSpPr>
          <p:nvPr>
            <p:ph type="title"/>
          </p:nvPr>
        </p:nvSpPr>
        <p:spPr>
          <a:xfrm>
            <a:off x="13418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384" name="Google Shape;384;p14"/>
          <p:cNvGrpSpPr/>
          <p:nvPr/>
        </p:nvGrpSpPr>
        <p:grpSpPr>
          <a:xfrm>
            <a:off x="898109" y="928367"/>
            <a:ext cx="432433" cy="5001400"/>
            <a:chOff x="673581" y="696275"/>
            <a:chExt cx="324325" cy="3751050"/>
          </a:xfrm>
        </p:grpSpPr>
        <p:grpSp>
          <p:nvGrpSpPr>
            <p:cNvPr id="385" name="Google Shape;385;p14"/>
            <p:cNvGrpSpPr/>
            <p:nvPr/>
          </p:nvGrpSpPr>
          <p:grpSpPr>
            <a:xfrm rot="-5400000">
              <a:off x="-918069" y="2531350"/>
              <a:ext cx="3751050" cy="80900"/>
              <a:chOff x="1871500" y="2227875"/>
              <a:chExt cx="3751050" cy="80900"/>
            </a:xfrm>
          </p:grpSpPr>
          <p:sp>
            <p:nvSpPr>
              <p:cNvPr id="386" name="Google Shape;386;p14"/>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4"/>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4"/>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4"/>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4"/>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4"/>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4"/>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4"/>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4"/>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4"/>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4"/>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4"/>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4"/>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9" name="Google Shape;399;p14"/>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4"/>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4"/>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4"/>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4"/>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4"/>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4"/>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4"/>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4"/>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4"/>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4"/>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4"/>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4"/>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2" name="Google Shape;412;p14"/>
          <p:cNvSpPr txBox="1">
            <a:spLocks noGrp="1"/>
          </p:cNvSpPr>
          <p:nvPr>
            <p:ph type="subTitle" idx="1"/>
          </p:nvPr>
        </p:nvSpPr>
        <p:spPr>
          <a:xfrm>
            <a:off x="2658929" y="4871067"/>
            <a:ext cx="2990400" cy="83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 name="Google Shape;413;p14"/>
          <p:cNvSpPr txBox="1">
            <a:spLocks noGrp="1"/>
          </p:cNvSpPr>
          <p:nvPr>
            <p:ph type="subTitle" idx="2"/>
          </p:nvPr>
        </p:nvSpPr>
        <p:spPr>
          <a:xfrm>
            <a:off x="2658929" y="4388600"/>
            <a:ext cx="2990400" cy="5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414" name="Google Shape;414;p14"/>
          <p:cNvSpPr txBox="1">
            <a:spLocks noGrp="1"/>
          </p:cNvSpPr>
          <p:nvPr>
            <p:ph type="subTitle" idx="3"/>
          </p:nvPr>
        </p:nvSpPr>
        <p:spPr>
          <a:xfrm>
            <a:off x="6724863" y="4871067"/>
            <a:ext cx="2990400" cy="83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5" name="Google Shape;415;p14"/>
          <p:cNvSpPr txBox="1">
            <a:spLocks noGrp="1"/>
          </p:cNvSpPr>
          <p:nvPr>
            <p:ph type="subTitle" idx="4"/>
          </p:nvPr>
        </p:nvSpPr>
        <p:spPr>
          <a:xfrm>
            <a:off x="6724863" y="4388600"/>
            <a:ext cx="2990400" cy="5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pic>
        <p:nvPicPr>
          <p:cNvPr id="416" name="Google Shape;416;p14"/>
          <p:cNvPicPr preferRelativeResize="0"/>
          <p:nvPr/>
        </p:nvPicPr>
        <p:blipFill>
          <a:blip r:embed="rId4">
            <a:alphaModFix/>
          </a:blip>
          <a:stretch>
            <a:fillRect/>
          </a:stretch>
        </p:blipFill>
        <p:spPr>
          <a:xfrm rot="8984608">
            <a:off x="926700" y="685800"/>
            <a:ext cx="2618507" cy="2444739"/>
          </a:xfrm>
          <a:prstGeom prst="rect">
            <a:avLst/>
          </a:prstGeom>
          <a:noFill/>
          <a:ln>
            <a:noFill/>
          </a:ln>
        </p:spPr>
      </p:pic>
      <p:pic>
        <p:nvPicPr>
          <p:cNvPr id="417" name="Google Shape;417;p14"/>
          <p:cNvPicPr preferRelativeResize="0"/>
          <p:nvPr/>
        </p:nvPicPr>
        <p:blipFill>
          <a:blip r:embed="rId5">
            <a:alphaModFix/>
          </a:blip>
          <a:stretch>
            <a:fillRect/>
          </a:stretch>
        </p:blipFill>
        <p:spPr>
          <a:xfrm rot="-8100000">
            <a:off x="9212419" y="3780251"/>
            <a:ext cx="2436315" cy="2348632"/>
          </a:xfrm>
          <a:prstGeom prst="rect">
            <a:avLst/>
          </a:prstGeom>
          <a:noFill/>
          <a:ln>
            <a:noFill/>
          </a:ln>
        </p:spPr>
      </p:pic>
      <p:pic>
        <p:nvPicPr>
          <p:cNvPr id="418" name="Google Shape;418;p14"/>
          <p:cNvPicPr preferRelativeResize="0"/>
          <p:nvPr/>
        </p:nvPicPr>
        <p:blipFill rotWithShape="1">
          <a:blip r:embed="rId6">
            <a:alphaModFix/>
          </a:blip>
          <a:srcRect t="13800" r="9926"/>
          <a:stretch/>
        </p:blipFill>
        <p:spPr>
          <a:xfrm rot="3600000">
            <a:off x="9188834" y="794700"/>
            <a:ext cx="2028933" cy="1871800"/>
          </a:xfrm>
          <a:prstGeom prst="rect">
            <a:avLst/>
          </a:prstGeom>
          <a:noFill/>
          <a:ln>
            <a:noFill/>
          </a:ln>
        </p:spPr>
      </p:pic>
    </p:spTree>
    <p:extLst>
      <p:ext uri="{BB962C8B-B14F-4D97-AF65-F5344CB8AC3E}">
        <p14:creationId xmlns:p14="http://schemas.microsoft.com/office/powerpoint/2010/main" val="4097806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05"/>
        <p:cNvGrpSpPr/>
        <p:nvPr/>
      </p:nvGrpSpPr>
      <p:grpSpPr>
        <a:xfrm>
          <a:off x="0" y="0"/>
          <a:ext cx="0" cy="0"/>
          <a:chOff x="0" y="0"/>
          <a:chExt cx="0" cy="0"/>
        </a:xfrm>
      </p:grpSpPr>
      <p:sp>
        <p:nvSpPr>
          <p:cNvPr id="906" name="Google Shape;906;p14"/>
          <p:cNvSpPr txBox="1">
            <a:spLocks noGrp="1"/>
          </p:cNvSpPr>
          <p:nvPr>
            <p:ph type="subTitle" idx="1"/>
          </p:nvPr>
        </p:nvSpPr>
        <p:spPr>
          <a:xfrm>
            <a:off x="882444" y="2721600"/>
            <a:ext cx="3043600" cy="86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r" rtl="0">
              <a:spcBef>
                <a:spcPts val="2133"/>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
        <p:nvSpPr>
          <p:cNvPr id="907" name="Google Shape;907;p14"/>
          <p:cNvSpPr txBox="1">
            <a:spLocks noGrp="1"/>
          </p:cNvSpPr>
          <p:nvPr>
            <p:ph type="subTitle" idx="2"/>
          </p:nvPr>
        </p:nvSpPr>
        <p:spPr>
          <a:xfrm>
            <a:off x="882444" y="2260167"/>
            <a:ext cx="30436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667" b="1"/>
            </a:lvl1pPr>
            <a:lvl2pPr lvl="1" algn="r" rtl="0">
              <a:spcBef>
                <a:spcPts val="0"/>
              </a:spcBef>
              <a:spcAft>
                <a:spcPts val="0"/>
              </a:spcAft>
              <a:buClr>
                <a:schemeClr val="dk1"/>
              </a:buClr>
              <a:buSzPts val="2000"/>
              <a:buNone/>
              <a:defRPr sz="2667">
                <a:solidFill>
                  <a:schemeClr val="dk1"/>
                </a:solidFill>
              </a:defRPr>
            </a:lvl2pPr>
            <a:lvl3pPr lvl="2" algn="r" rtl="0">
              <a:spcBef>
                <a:spcPts val="2133"/>
              </a:spcBef>
              <a:spcAft>
                <a:spcPts val="0"/>
              </a:spcAft>
              <a:buClr>
                <a:schemeClr val="dk1"/>
              </a:buClr>
              <a:buSzPts val="2000"/>
              <a:buNone/>
              <a:defRPr sz="2667">
                <a:solidFill>
                  <a:schemeClr val="dk1"/>
                </a:solidFill>
              </a:defRPr>
            </a:lvl3pPr>
            <a:lvl4pPr lvl="3" algn="r" rtl="0">
              <a:spcBef>
                <a:spcPts val="2133"/>
              </a:spcBef>
              <a:spcAft>
                <a:spcPts val="0"/>
              </a:spcAft>
              <a:buClr>
                <a:schemeClr val="dk1"/>
              </a:buClr>
              <a:buSzPts val="2000"/>
              <a:buNone/>
              <a:defRPr sz="2667">
                <a:solidFill>
                  <a:schemeClr val="dk1"/>
                </a:solidFill>
              </a:defRPr>
            </a:lvl4pPr>
            <a:lvl5pPr lvl="4" algn="r" rtl="0">
              <a:spcBef>
                <a:spcPts val="2133"/>
              </a:spcBef>
              <a:spcAft>
                <a:spcPts val="0"/>
              </a:spcAft>
              <a:buClr>
                <a:schemeClr val="dk1"/>
              </a:buClr>
              <a:buSzPts val="2000"/>
              <a:buNone/>
              <a:defRPr sz="2667">
                <a:solidFill>
                  <a:schemeClr val="dk1"/>
                </a:solidFill>
              </a:defRPr>
            </a:lvl5pPr>
            <a:lvl6pPr lvl="5" algn="r" rtl="0">
              <a:spcBef>
                <a:spcPts val="2133"/>
              </a:spcBef>
              <a:spcAft>
                <a:spcPts val="0"/>
              </a:spcAft>
              <a:buClr>
                <a:schemeClr val="dk1"/>
              </a:buClr>
              <a:buSzPts val="2000"/>
              <a:buNone/>
              <a:defRPr sz="2667">
                <a:solidFill>
                  <a:schemeClr val="dk1"/>
                </a:solidFill>
              </a:defRPr>
            </a:lvl6pPr>
            <a:lvl7pPr lvl="6" algn="r" rtl="0">
              <a:spcBef>
                <a:spcPts val="2133"/>
              </a:spcBef>
              <a:spcAft>
                <a:spcPts val="0"/>
              </a:spcAft>
              <a:buClr>
                <a:schemeClr val="dk1"/>
              </a:buClr>
              <a:buSzPts val="2000"/>
              <a:buNone/>
              <a:defRPr sz="2667">
                <a:solidFill>
                  <a:schemeClr val="dk1"/>
                </a:solidFill>
              </a:defRPr>
            </a:lvl7pPr>
            <a:lvl8pPr lvl="7" algn="r" rtl="0">
              <a:spcBef>
                <a:spcPts val="2133"/>
              </a:spcBef>
              <a:spcAft>
                <a:spcPts val="0"/>
              </a:spcAft>
              <a:buClr>
                <a:schemeClr val="dk1"/>
              </a:buClr>
              <a:buSzPts val="2000"/>
              <a:buNone/>
              <a:defRPr sz="2667">
                <a:solidFill>
                  <a:schemeClr val="dk1"/>
                </a:solidFill>
              </a:defRPr>
            </a:lvl8pPr>
            <a:lvl9pPr lvl="8" algn="r" rtl="0">
              <a:spcBef>
                <a:spcPts val="2133"/>
              </a:spcBef>
              <a:spcAft>
                <a:spcPts val="2133"/>
              </a:spcAft>
              <a:buClr>
                <a:schemeClr val="dk1"/>
              </a:buClr>
              <a:buSzPts val="2000"/>
              <a:buNone/>
              <a:defRPr sz="2667">
                <a:solidFill>
                  <a:schemeClr val="dk1"/>
                </a:solidFill>
              </a:defRPr>
            </a:lvl9pPr>
          </a:lstStyle>
          <a:p>
            <a:endParaRPr/>
          </a:p>
        </p:txBody>
      </p:sp>
      <p:sp>
        <p:nvSpPr>
          <p:cNvPr id="908" name="Google Shape;908;p14"/>
          <p:cNvSpPr txBox="1">
            <a:spLocks noGrp="1"/>
          </p:cNvSpPr>
          <p:nvPr>
            <p:ph type="subTitle" idx="3"/>
          </p:nvPr>
        </p:nvSpPr>
        <p:spPr>
          <a:xfrm>
            <a:off x="4526973" y="2721600"/>
            <a:ext cx="3044000" cy="86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r" rtl="0">
              <a:spcBef>
                <a:spcPts val="2133"/>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
        <p:nvSpPr>
          <p:cNvPr id="909" name="Google Shape;909;p14"/>
          <p:cNvSpPr txBox="1">
            <a:spLocks noGrp="1"/>
          </p:cNvSpPr>
          <p:nvPr>
            <p:ph type="subTitle" idx="4"/>
          </p:nvPr>
        </p:nvSpPr>
        <p:spPr>
          <a:xfrm>
            <a:off x="4526973" y="2260167"/>
            <a:ext cx="30440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667" b="1"/>
            </a:lvl1pPr>
            <a:lvl2pPr lvl="1" algn="r" rtl="0">
              <a:spcBef>
                <a:spcPts val="0"/>
              </a:spcBef>
              <a:spcAft>
                <a:spcPts val="0"/>
              </a:spcAft>
              <a:buClr>
                <a:schemeClr val="dk1"/>
              </a:buClr>
              <a:buSzPts val="2000"/>
              <a:buNone/>
              <a:defRPr sz="2667">
                <a:solidFill>
                  <a:schemeClr val="dk1"/>
                </a:solidFill>
              </a:defRPr>
            </a:lvl2pPr>
            <a:lvl3pPr lvl="2" algn="r" rtl="0">
              <a:spcBef>
                <a:spcPts val="2133"/>
              </a:spcBef>
              <a:spcAft>
                <a:spcPts val="0"/>
              </a:spcAft>
              <a:buClr>
                <a:schemeClr val="dk1"/>
              </a:buClr>
              <a:buSzPts val="2000"/>
              <a:buNone/>
              <a:defRPr sz="2667">
                <a:solidFill>
                  <a:schemeClr val="dk1"/>
                </a:solidFill>
              </a:defRPr>
            </a:lvl3pPr>
            <a:lvl4pPr lvl="3" algn="r" rtl="0">
              <a:spcBef>
                <a:spcPts val="2133"/>
              </a:spcBef>
              <a:spcAft>
                <a:spcPts val="0"/>
              </a:spcAft>
              <a:buClr>
                <a:schemeClr val="dk1"/>
              </a:buClr>
              <a:buSzPts val="2000"/>
              <a:buNone/>
              <a:defRPr sz="2667">
                <a:solidFill>
                  <a:schemeClr val="dk1"/>
                </a:solidFill>
              </a:defRPr>
            </a:lvl4pPr>
            <a:lvl5pPr lvl="4" algn="r" rtl="0">
              <a:spcBef>
                <a:spcPts val="2133"/>
              </a:spcBef>
              <a:spcAft>
                <a:spcPts val="0"/>
              </a:spcAft>
              <a:buClr>
                <a:schemeClr val="dk1"/>
              </a:buClr>
              <a:buSzPts val="2000"/>
              <a:buNone/>
              <a:defRPr sz="2667">
                <a:solidFill>
                  <a:schemeClr val="dk1"/>
                </a:solidFill>
              </a:defRPr>
            </a:lvl5pPr>
            <a:lvl6pPr lvl="5" algn="r" rtl="0">
              <a:spcBef>
                <a:spcPts val="2133"/>
              </a:spcBef>
              <a:spcAft>
                <a:spcPts val="0"/>
              </a:spcAft>
              <a:buClr>
                <a:schemeClr val="dk1"/>
              </a:buClr>
              <a:buSzPts val="2000"/>
              <a:buNone/>
              <a:defRPr sz="2667">
                <a:solidFill>
                  <a:schemeClr val="dk1"/>
                </a:solidFill>
              </a:defRPr>
            </a:lvl6pPr>
            <a:lvl7pPr lvl="6" algn="r" rtl="0">
              <a:spcBef>
                <a:spcPts val="2133"/>
              </a:spcBef>
              <a:spcAft>
                <a:spcPts val="0"/>
              </a:spcAft>
              <a:buClr>
                <a:schemeClr val="dk1"/>
              </a:buClr>
              <a:buSzPts val="2000"/>
              <a:buNone/>
              <a:defRPr sz="2667">
                <a:solidFill>
                  <a:schemeClr val="dk1"/>
                </a:solidFill>
              </a:defRPr>
            </a:lvl7pPr>
            <a:lvl8pPr lvl="7" algn="r" rtl="0">
              <a:spcBef>
                <a:spcPts val="2133"/>
              </a:spcBef>
              <a:spcAft>
                <a:spcPts val="0"/>
              </a:spcAft>
              <a:buClr>
                <a:schemeClr val="dk1"/>
              </a:buClr>
              <a:buSzPts val="2000"/>
              <a:buNone/>
              <a:defRPr sz="2667">
                <a:solidFill>
                  <a:schemeClr val="dk1"/>
                </a:solidFill>
              </a:defRPr>
            </a:lvl8pPr>
            <a:lvl9pPr lvl="8" algn="r" rtl="0">
              <a:spcBef>
                <a:spcPts val="2133"/>
              </a:spcBef>
              <a:spcAft>
                <a:spcPts val="2133"/>
              </a:spcAft>
              <a:buClr>
                <a:schemeClr val="dk1"/>
              </a:buClr>
              <a:buSzPts val="2000"/>
              <a:buNone/>
              <a:defRPr sz="2667">
                <a:solidFill>
                  <a:schemeClr val="dk1"/>
                </a:solidFill>
              </a:defRPr>
            </a:lvl9pPr>
          </a:lstStyle>
          <a:p>
            <a:endParaRPr/>
          </a:p>
        </p:txBody>
      </p:sp>
      <p:sp>
        <p:nvSpPr>
          <p:cNvPr id="910" name="Google Shape;910;p14"/>
          <p:cNvSpPr txBox="1">
            <a:spLocks noGrp="1"/>
          </p:cNvSpPr>
          <p:nvPr>
            <p:ph type="subTitle" idx="5"/>
          </p:nvPr>
        </p:nvSpPr>
        <p:spPr>
          <a:xfrm>
            <a:off x="8265369" y="2721600"/>
            <a:ext cx="3044000" cy="86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r" rtl="0">
              <a:spcBef>
                <a:spcPts val="2133"/>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
        <p:nvSpPr>
          <p:cNvPr id="911" name="Google Shape;911;p14"/>
          <p:cNvSpPr txBox="1">
            <a:spLocks noGrp="1"/>
          </p:cNvSpPr>
          <p:nvPr>
            <p:ph type="subTitle" idx="6"/>
          </p:nvPr>
        </p:nvSpPr>
        <p:spPr>
          <a:xfrm>
            <a:off x="8265369" y="2260167"/>
            <a:ext cx="30440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667" b="1"/>
            </a:lvl1pPr>
            <a:lvl2pPr lvl="1" algn="r" rtl="0">
              <a:spcBef>
                <a:spcPts val="0"/>
              </a:spcBef>
              <a:spcAft>
                <a:spcPts val="0"/>
              </a:spcAft>
              <a:buClr>
                <a:schemeClr val="dk1"/>
              </a:buClr>
              <a:buSzPts val="2000"/>
              <a:buNone/>
              <a:defRPr sz="2667">
                <a:solidFill>
                  <a:schemeClr val="dk1"/>
                </a:solidFill>
              </a:defRPr>
            </a:lvl2pPr>
            <a:lvl3pPr lvl="2" algn="r" rtl="0">
              <a:spcBef>
                <a:spcPts val="2133"/>
              </a:spcBef>
              <a:spcAft>
                <a:spcPts val="0"/>
              </a:spcAft>
              <a:buClr>
                <a:schemeClr val="dk1"/>
              </a:buClr>
              <a:buSzPts val="2000"/>
              <a:buNone/>
              <a:defRPr sz="2667">
                <a:solidFill>
                  <a:schemeClr val="dk1"/>
                </a:solidFill>
              </a:defRPr>
            </a:lvl3pPr>
            <a:lvl4pPr lvl="3" algn="r" rtl="0">
              <a:spcBef>
                <a:spcPts val="2133"/>
              </a:spcBef>
              <a:spcAft>
                <a:spcPts val="0"/>
              </a:spcAft>
              <a:buClr>
                <a:schemeClr val="dk1"/>
              </a:buClr>
              <a:buSzPts val="2000"/>
              <a:buNone/>
              <a:defRPr sz="2667">
                <a:solidFill>
                  <a:schemeClr val="dk1"/>
                </a:solidFill>
              </a:defRPr>
            </a:lvl4pPr>
            <a:lvl5pPr lvl="4" algn="r" rtl="0">
              <a:spcBef>
                <a:spcPts val="2133"/>
              </a:spcBef>
              <a:spcAft>
                <a:spcPts val="0"/>
              </a:spcAft>
              <a:buClr>
                <a:schemeClr val="dk1"/>
              </a:buClr>
              <a:buSzPts val="2000"/>
              <a:buNone/>
              <a:defRPr sz="2667">
                <a:solidFill>
                  <a:schemeClr val="dk1"/>
                </a:solidFill>
              </a:defRPr>
            </a:lvl5pPr>
            <a:lvl6pPr lvl="5" algn="r" rtl="0">
              <a:spcBef>
                <a:spcPts val="2133"/>
              </a:spcBef>
              <a:spcAft>
                <a:spcPts val="0"/>
              </a:spcAft>
              <a:buClr>
                <a:schemeClr val="dk1"/>
              </a:buClr>
              <a:buSzPts val="2000"/>
              <a:buNone/>
              <a:defRPr sz="2667">
                <a:solidFill>
                  <a:schemeClr val="dk1"/>
                </a:solidFill>
              </a:defRPr>
            </a:lvl6pPr>
            <a:lvl7pPr lvl="6" algn="r" rtl="0">
              <a:spcBef>
                <a:spcPts val="2133"/>
              </a:spcBef>
              <a:spcAft>
                <a:spcPts val="0"/>
              </a:spcAft>
              <a:buClr>
                <a:schemeClr val="dk1"/>
              </a:buClr>
              <a:buSzPts val="2000"/>
              <a:buNone/>
              <a:defRPr sz="2667">
                <a:solidFill>
                  <a:schemeClr val="dk1"/>
                </a:solidFill>
              </a:defRPr>
            </a:lvl7pPr>
            <a:lvl8pPr lvl="7" algn="r" rtl="0">
              <a:spcBef>
                <a:spcPts val="2133"/>
              </a:spcBef>
              <a:spcAft>
                <a:spcPts val="0"/>
              </a:spcAft>
              <a:buClr>
                <a:schemeClr val="dk1"/>
              </a:buClr>
              <a:buSzPts val="2000"/>
              <a:buNone/>
              <a:defRPr sz="2667">
                <a:solidFill>
                  <a:schemeClr val="dk1"/>
                </a:solidFill>
              </a:defRPr>
            </a:lvl8pPr>
            <a:lvl9pPr lvl="8" algn="r" rtl="0">
              <a:spcBef>
                <a:spcPts val="2133"/>
              </a:spcBef>
              <a:spcAft>
                <a:spcPts val="2133"/>
              </a:spcAft>
              <a:buClr>
                <a:schemeClr val="dk1"/>
              </a:buClr>
              <a:buSzPts val="2000"/>
              <a:buNone/>
              <a:defRPr sz="2667">
                <a:solidFill>
                  <a:schemeClr val="dk1"/>
                </a:solidFill>
              </a:defRPr>
            </a:lvl9pPr>
          </a:lstStyle>
          <a:p>
            <a:endParaRPr/>
          </a:p>
        </p:txBody>
      </p:sp>
      <p:sp>
        <p:nvSpPr>
          <p:cNvPr id="912" name="Google Shape;912;p14"/>
          <p:cNvSpPr txBox="1">
            <a:spLocks noGrp="1"/>
          </p:cNvSpPr>
          <p:nvPr>
            <p:ph type="subTitle" idx="7"/>
          </p:nvPr>
        </p:nvSpPr>
        <p:spPr>
          <a:xfrm>
            <a:off x="882444" y="4912067"/>
            <a:ext cx="3043600" cy="86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r" rtl="0">
              <a:spcBef>
                <a:spcPts val="2133"/>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
        <p:nvSpPr>
          <p:cNvPr id="913" name="Google Shape;913;p14"/>
          <p:cNvSpPr txBox="1">
            <a:spLocks noGrp="1"/>
          </p:cNvSpPr>
          <p:nvPr>
            <p:ph type="subTitle" idx="8"/>
          </p:nvPr>
        </p:nvSpPr>
        <p:spPr>
          <a:xfrm>
            <a:off x="882444" y="4452200"/>
            <a:ext cx="30436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667" b="1"/>
            </a:lvl1pPr>
            <a:lvl2pPr lvl="1" algn="r" rtl="0">
              <a:spcBef>
                <a:spcPts val="0"/>
              </a:spcBef>
              <a:spcAft>
                <a:spcPts val="0"/>
              </a:spcAft>
              <a:buClr>
                <a:schemeClr val="dk1"/>
              </a:buClr>
              <a:buSzPts val="2000"/>
              <a:buNone/>
              <a:defRPr sz="2667">
                <a:solidFill>
                  <a:schemeClr val="dk1"/>
                </a:solidFill>
              </a:defRPr>
            </a:lvl2pPr>
            <a:lvl3pPr lvl="2" algn="r" rtl="0">
              <a:spcBef>
                <a:spcPts val="2133"/>
              </a:spcBef>
              <a:spcAft>
                <a:spcPts val="0"/>
              </a:spcAft>
              <a:buClr>
                <a:schemeClr val="dk1"/>
              </a:buClr>
              <a:buSzPts val="2000"/>
              <a:buNone/>
              <a:defRPr sz="2667">
                <a:solidFill>
                  <a:schemeClr val="dk1"/>
                </a:solidFill>
              </a:defRPr>
            </a:lvl3pPr>
            <a:lvl4pPr lvl="3" algn="r" rtl="0">
              <a:spcBef>
                <a:spcPts val="2133"/>
              </a:spcBef>
              <a:spcAft>
                <a:spcPts val="0"/>
              </a:spcAft>
              <a:buClr>
                <a:schemeClr val="dk1"/>
              </a:buClr>
              <a:buSzPts val="2000"/>
              <a:buNone/>
              <a:defRPr sz="2667">
                <a:solidFill>
                  <a:schemeClr val="dk1"/>
                </a:solidFill>
              </a:defRPr>
            </a:lvl4pPr>
            <a:lvl5pPr lvl="4" algn="r" rtl="0">
              <a:spcBef>
                <a:spcPts val="2133"/>
              </a:spcBef>
              <a:spcAft>
                <a:spcPts val="0"/>
              </a:spcAft>
              <a:buClr>
                <a:schemeClr val="dk1"/>
              </a:buClr>
              <a:buSzPts val="2000"/>
              <a:buNone/>
              <a:defRPr sz="2667">
                <a:solidFill>
                  <a:schemeClr val="dk1"/>
                </a:solidFill>
              </a:defRPr>
            </a:lvl5pPr>
            <a:lvl6pPr lvl="5" algn="r" rtl="0">
              <a:spcBef>
                <a:spcPts val="2133"/>
              </a:spcBef>
              <a:spcAft>
                <a:spcPts val="0"/>
              </a:spcAft>
              <a:buClr>
                <a:schemeClr val="dk1"/>
              </a:buClr>
              <a:buSzPts val="2000"/>
              <a:buNone/>
              <a:defRPr sz="2667">
                <a:solidFill>
                  <a:schemeClr val="dk1"/>
                </a:solidFill>
              </a:defRPr>
            </a:lvl6pPr>
            <a:lvl7pPr lvl="6" algn="r" rtl="0">
              <a:spcBef>
                <a:spcPts val="2133"/>
              </a:spcBef>
              <a:spcAft>
                <a:spcPts val="0"/>
              </a:spcAft>
              <a:buClr>
                <a:schemeClr val="dk1"/>
              </a:buClr>
              <a:buSzPts val="2000"/>
              <a:buNone/>
              <a:defRPr sz="2667">
                <a:solidFill>
                  <a:schemeClr val="dk1"/>
                </a:solidFill>
              </a:defRPr>
            </a:lvl7pPr>
            <a:lvl8pPr lvl="7" algn="r" rtl="0">
              <a:spcBef>
                <a:spcPts val="2133"/>
              </a:spcBef>
              <a:spcAft>
                <a:spcPts val="0"/>
              </a:spcAft>
              <a:buClr>
                <a:schemeClr val="dk1"/>
              </a:buClr>
              <a:buSzPts val="2000"/>
              <a:buNone/>
              <a:defRPr sz="2667">
                <a:solidFill>
                  <a:schemeClr val="dk1"/>
                </a:solidFill>
              </a:defRPr>
            </a:lvl8pPr>
            <a:lvl9pPr lvl="8" algn="r" rtl="0">
              <a:spcBef>
                <a:spcPts val="2133"/>
              </a:spcBef>
              <a:spcAft>
                <a:spcPts val="2133"/>
              </a:spcAft>
              <a:buClr>
                <a:schemeClr val="dk1"/>
              </a:buClr>
              <a:buSzPts val="2000"/>
              <a:buNone/>
              <a:defRPr sz="2667">
                <a:solidFill>
                  <a:schemeClr val="dk1"/>
                </a:solidFill>
              </a:defRPr>
            </a:lvl9pPr>
          </a:lstStyle>
          <a:p>
            <a:endParaRPr/>
          </a:p>
        </p:txBody>
      </p:sp>
      <p:sp>
        <p:nvSpPr>
          <p:cNvPr id="914" name="Google Shape;914;p14"/>
          <p:cNvSpPr txBox="1">
            <a:spLocks noGrp="1"/>
          </p:cNvSpPr>
          <p:nvPr>
            <p:ph type="subTitle" idx="9"/>
          </p:nvPr>
        </p:nvSpPr>
        <p:spPr>
          <a:xfrm>
            <a:off x="4526973" y="4912067"/>
            <a:ext cx="3044000" cy="86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r" rtl="0">
              <a:spcBef>
                <a:spcPts val="2133"/>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
        <p:nvSpPr>
          <p:cNvPr id="915" name="Google Shape;915;p14"/>
          <p:cNvSpPr txBox="1">
            <a:spLocks noGrp="1"/>
          </p:cNvSpPr>
          <p:nvPr>
            <p:ph type="subTitle" idx="13"/>
          </p:nvPr>
        </p:nvSpPr>
        <p:spPr>
          <a:xfrm>
            <a:off x="4526973" y="4452200"/>
            <a:ext cx="30440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667" b="1"/>
            </a:lvl1pPr>
            <a:lvl2pPr lvl="1" algn="r" rtl="0">
              <a:spcBef>
                <a:spcPts val="0"/>
              </a:spcBef>
              <a:spcAft>
                <a:spcPts val="0"/>
              </a:spcAft>
              <a:buClr>
                <a:schemeClr val="dk1"/>
              </a:buClr>
              <a:buSzPts val="2000"/>
              <a:buNone/>
              <a:defRPr sz="2667">
                <a:solidFill>
                  <a:schemeClr val="dk1"/>
                </a:solidFill>
              </a:defRPr>
            </a:lvl2pPr>
            <a:lvl3pPr lvl="2" algn="r" rtl="0">
              <a:spcBef>
                <a:spcPts val="2133"/>
              </a:spcBef>
              <a:spcAft>
                <a:spcPts val="0"/>
              </a:spcAft>
              <a:buClr>
                <a:schemeClr val="dk1"/>
              </a:buClr>
              <a:buSzPts val="2000"/>
              <a:buNone/>
              <a:defRPr sz="2667">
                <a:solidFill>
                  <a:schemeClr val="dk1"/>
                </a:solidFill>
              </a:defRPr>
            </a:lvl3pPr>
            <a:lvl4pPr lvl="3" algn="r" rtl="0">
              <a:spcBef>
                <a:spcPts val="2133"/>
              </a:spcBef>
              <a:spcAft>
                <a:spcPts val="0"/>
              </a:spcAft>
              <a:buClr>
                <a:schemeClr val="dk1"/>
              </a:buClr>
              <a:buSzPts val="2000"/>
              <a:buNone/>
              <a:defRPr sz="2667">
                <a:solidFill>
                  <a:schemeClr val="dk1"/>
                </a:solidFill>
              </a:defRPr>
            </a:lvl4pPr>
            <a:lvl5pPr lvl="4" algn="r" rtl="0">
              <a:spcBef>
                <a:spcPts val="2133"/>
              </a:spcBef>
              <a:spcAft>
                <a:spcPts val="0"/>
              </a:spcAft>
              <a:buClr>
                <a:schemeClr val="dk1"/>
              </a:buClr>
              <a:buSzPts val="2000"/>
              <a:buNone/>
              <a:defRPr sz="2667">
                <a:solidFill>
                  <a:schemeClr val="dk1"/>
                </a:solidFill>
              </a:defRPr>
            </a:lvl5pPr>
            <a:lvl6pPr lvl="5" algn="r" rtl="0">
              <a:spcBef>
                <a:spcPts val="2133"/>
              </a:spcBef>
              <a:spcAft>
                <a:spcPts val="0"/>
              </a:spcAft>
              <a:buClr>
                <a:schemeClr val="dk1"/>
              </a:buClr>
              <a:buSzPts val="2000"/>
              <a:buNone/>
              <a:defRPr sz="2667">
                <a:solidFill>
                  <a:schemeClr val="dk1"/>
                </a:solidFill>
              </a:defRPr>
            </a:lvl6pPr>
            <a:lvl7pPr lvl="6" algn="r" rtl="0">
              <a:spcBef>
                <a:spcPts val="2133"/>
              </a:spcBef>
              <a:spcAft>
                <a:spcPts val="0"/>
              </a:spcAft>
              <a:buClr>
                <a:schemeClr val="dk1"/>
              </a:buClr>
              <a:buSzPts val="2000"/>
              <a:buNone/>
              <a:defRPr sz="2667">
                <a:solidFill>
                  <a:schemeClr val="dk1"/>
                </a:solidFill>
              </a:defRPr>
            </a:lvl7pPr>
            <a:lvl8pPr lvl="7" algn="r" rtl="0">
              <a:spcBef>
                <a:spcPts val="2133"/>
              </a:spcBef>
              <a:spcAft>
                <a:spcPts val="0"/>
              </a:spcAft>
              <a:buClr>
                <a:schemeClr val="dk1"/>
              </a:buClr>
              <a:buSzPts val="2000"/>
              <a:buNone/>
              <a:defRPr sz="2667">
                <a:solidFill>
                  <a:schemeClr val="dk1"/>
                </a:solidFill>
              </a:defRPr>
            </a:lvl8pPr>
            <a:lvl9pPr lvl="8" algn="r" rtl="0">
              <a:spcBef>
                <a:spcPts val="2133"/>
              </a:spcBef>
              <a:spcAft>
                <a:spcPts val="2133"/>
              </a:spcAft>
              <a:buClr>
                <a:schemeClr val="dk1"/>
              </a:buClr>
              <a:buSzPts val="2000"/>
              <a:buNone/>
              <a:defRPr sz="2667">
                <a:solidFill>
                  <a:schemeClr val="dk1"/>
                </a:solidFill>
              </a:defRPr>
            </a:lvl9pPr>
          </a:lstStyle>
          <a:p>
            <a:endParaRPr/>
          </a:p>
        </p:txBody>
      </p:sp>
      <p:sp>
        <p:nvSpPr>
          <p:cNvPr id="916" name="Google Shape;916;p14"/>
          <p:cNvSpPr txBox="1">
            <a:spLocks noGrp="1"/>
          </p:cNvSpPr>
          <p:nvPr>
            <p:ph type="subTitle" idx="14"/>
          </p:nvPr>
        </p:nvSpPr>
        <p:spPr>
          <a:xfrm>
            <a:off x="8265369" y="4912067"/>
            <a:ext cx="3044000" cy="86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r" rtl="0">
              <a:spcBef>
                <a:spcPts val="2133"/>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
        <p:nvSpPr>
          <p:cNvPr id="917" name="Google Shape;917;p14"/>
          <p:cNvSpPr txBox="1">
            <a:spLocks noGrp="1"/>
          </p:cNvSpPr>
          <p:nvPr>
            <p:ph type="subTitle" idx="15"/>
          </p:nvPr>
        </p:nvSpPr>
        <p:spPr>
          <a:xfrm>
            <a:off x="8265369" y="4452200"/>
            <a:ext cx="30440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667" b="1"/>
            </a:lvl1pPr>
            <a:lvl2pPr lvl="1" algn="r" rtl="0">
              <a:spcBef>
                <a:spcPts val="0"/>
              </a:spcBef>
              <a:spcAft>
                <a:spcPts val="0"/>
              </a:spcAft>
              <a:buClr>
                <a:schemeClr val="dk1"/>
              </a:buClr>
              <a:buSzPts val="2000"/>
              <a:buNone/>
              <a:defRPr sz="2667">
                <a:solidFill>
                  <a:schemeClr val="dk1"/>
                </a:solidFill>
              </a:defRPr>
            </a:lvl2pPr>
            <a:lvl3pPr lvl="2" algn="r" rtl="0">
              <a:spcBef>
                <a:spcPts val="2133"/>
              </a:spcBef>
              <a:spcAft>
                <a:spcPts val="0"/>
              </a:spcAft>
              <a:buClr>
                <a:schemeClr val="dk1"/>
              </a:buClr>
              <a:buSzPts val="2000"/>
              <a:buNone/>
              <a:defRPr sz="2667">
                <a:solidFill>
                  <a:schemeClr val="dk1"/>
                </a:solidFill>
              </a:defRPr>
            </a:lvl3pPr>
            <a:lvl4pPr lvl="3" algn="r" rtl="0">
              <a:spcBef>
                <a:spcPts val="2133"/>
              </a:spcBef>
              <a:spcAft>
                <a:spcPts val="0"/>
              </a:spcAft>
              <a:buClr>
                <a:schemeClr val="dk1"/>
              </a:buClr>
              <a:buSzPts val="2000"/>
              <a:buNone/>
              <a:defRPr sz="2667">
                <a:solidFill>
                  <a:schemeClr val="dk1"/>
                </a:solidFill>
              </a:defRPr>
            </a:lvl4pPr>
            <a:lvl5pPr lvl="4" algn="r" rtl="0">
              <a:spcBef>
                <a:spcPts val="2133"/>
              </a:spcBef>
              <a:spcAft>
                <a:spcPts val="0"/>
              </a:spcAft>
              <a:buClr>
                <a:schemeClr val="dk1"/>
              </a:buClr>
              <a:buSzPts val="2000"/>
              <a:buNone/>
              <a:defRPr sz="2667">
                <a:solidFill>
                  <a:schemeClr val="dk1"/>
                </a:solidFill>
              </a:defRPr>
            </a:lvl5pPr>
            <a:lvl6pPr lvl="5" algn="r" rtl="0">
              <a:spcBef>
                <a:spcPts val="2133"/>
              </a:spcBef>
              <a:spcAft>
                <a:spcPts val="0"/>
              </a:spcAft>
              <a:buClr>
                <a:schemeClr val="dk1"/>
              </a:buClr>
              <a:buSzPts val="2000"/>
              <a:buNone/>
              <a:defRPr sz="2667">
                <a:solidFill>
                  <a:schemeClr val="dk1"/>
                </a:solidFill>
              </a:defRPr>
            </a:lvl6pPr>
            <a:lvl7pPr lvl="6" algn="r" rtl="0">
              <a:spcBef>
                <a:spcPts val="2133"/>
              </a:spcBef>
              <a:spcAft>
                <a:spcPts val="0"/>
              </a:spcAft>
              <a:buClr>
                <a:schemeClr val="dk1"/>
              </a:buClr>
              <a:buSzPts val="2000"/>
              <a:buNone/>
              <a:defRPr sz="2667">
                <a:solidFill>
                  <a:schemeClr val="dk1"/>
                </a:solidFill>
              </a:defRPr>
            </a:lvl7pPr>
            <a:lvl8pPr lvl="7" algn="r" rtl="0">
              <a:spcBef>
                <a:spcPts val="2133"/>
              </a:spcBef>
              <a:spcAft>
                <a:spcPts val="0"/>
              </a:spcAft>
              <a:buClr>
                <a:schemeClr val="dk1"/>
              </a:buClr>
              <a:buSzPts val="2000"/>
              <a:buNone/>
              <a:defRPr sz="2667">
                <a:solidFill>
                  <a:schemeClr val="dk1"/>
                </a:solidFill>
              </a:defRPr>
            </a:lvl8pPr>
            <a:lvl9pPr lvl="8" algn="r" rtl="0">
              <a:spcBef>
                <a:spcPts val="2133"/>
              </a:spcBef>
              <a:spcAft>
                <a:spcPts val="2133"/>
              </a:spcAft>
              <a:buClr>
                <a:schemeClr val="dk1"/>
              </a:buClr>
              <a:buSzPts val="2000"/>
              <a:buNone/>
              <a:defRPr sz="2667">
                <a:solidFill>
                  <a:schemeClr val="dk1"/>
                </a:solidFill>
              </a:defRPr>
            </a:lvl9pPr>
          </a:lstStyle>
          <a:p>
            <a:endParaRPr/>
          </a:p>
        </p:txBody>
      </p:sp>
      <p:sp>
        <p:nvSpPr>
          <p:cNvPr id="918" name="Google Shape;918;p14"/>
          <p:cNvSpPr/>
          <p:nvPr/>
        </p:nvSpPr>
        <p:spPr>
          <a:xfrm rot="-704494">
            <a:off x="11132085" y="3390063"/>
            <a:ext cx="1001175" cy="680224"/>
          </a:xfrm>
          <a:custGeom>
            <a:avLst/>
            <a:gdLst/>
            <a:ahLst/>
            <a:cxnLst/>
            <a:rect l="l" t="t" r="r" b="b"/>
            <a:pathLst>
              <a:path w="4654" h="3162" extrusionOk="0">
                <a:moveTo>
                  <a:pt x="4104" y="0"/>
                </a:moveTo>
                <a:cubicBezTo>
                  <a:pt x="4047" y="0"/>
                  <a:pt x="3989" y="10"/>
                  <a:pt x="3933" y="32"/>
                </a:cubicBezTo>
                <a:lnTo>
                  <a:pt x="3923" y="32"/>
                </a:lnTo>
                <a:cubicBezTo>
                  <a:pt x="3115" y="337"/>
                  <a:pt x="2361" y="772"/>
                  <a:pt x="1693" y="1324"/>
                </a:cubicBezTo>
                <a:cubicBezTo>
                  <a:pt x="1050" y="1860"/>
                  <a:pt x="484" y="2480"/>
                  <a:pt x="0" y="3162"/>
                </a:cubicBezTo>
                <a:cubicBezTo>
                  <a:pt x="590" y="2601"/>
                  <a:pt x="1248" y="2117"/>
                  <a:pt x="1964" y="1725"/>
                </a:cubicBezTo>
                <a:cubicBezTo>
                  <a:pt x="2656" y="1353"/>
                  <a:pt x="3401" y="1096"/>
                  <a:pt x="4179" y="966"/>
                </a:cubicBezTo>
                <a:cubicBezTo>
                  <a:pt x="4208" y="961"/>
                  <a:pt x="4242" y="956"/>
                  <a:pt x="4271" y="941"/>
                </a:cubicBezTo>
                <a:cubicBezTo>
                  <a:pt x="4523" y="850"/>
                  <a:pt x="4653" y="569"/>
                  <a:pt x="4557" y="317"/>
                </a:cubicBezTo>
                <a:cubicBezTo>
                  <a:pt x="4485" y="122"/>
                  <a:pt x="4301" y="0"/>
                  <a:pt x="410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9" name="Google Shape;919;p14"/>
          <p:cNvSpPr/>
          <p:nvPr/>
        </p:nvSpPr>
        <p:spPr>
          <a:xfrm rot="-704494">
            <a:off x="11417216" y="3913303"/>
            <a:ext cx="723453" cy="313221"/>
          </a:xfrm>
          <a:custGeom>
            <a:avLst/>
            <a:gdLst/>
            <a:ahLst/>
            <a:cxnLst/>
            <a:rect l="l" t="t" r="r" b="b"/>
            <a:pathLst>
              <a:path w="3363" h="1456" extrusionOk="0">
                <a:moveTo>
                  <a:pt x="2908" y="1"/>
                </a:moveTo>
                <a:cubicBezTo>
                  <a:pt x="2891" y="1"/>
                  <a:pt x="2872" y="2"/>
                  <a:pt x="2854" y="4"/>
                </a:cubicBezTo>
                <a:lnTo>
                  <a:pt x="2840" y="4"/>
                </a:lnTo>
                <a:cubicBezTo>
                  <a:pt x="2288" y="72"/>
                  <a:pt x="1751" y="246"/>
                  <a:pt x="1263" y="512"/>
                </a:cubicBezTo>
                <a:cubicBezTo>
                  <a:pt x="803" y="769"/>
                  <a:pt x="378" y="1088"/>
                  <a:pt x="0" y="1455"/>
                </a:cubicBezTo>
                <a:cubicBezTo>
                  <a:pt x="445" y="1214"/>
                  <a:pt x="924" y="1030"/>
                  <a:pt x="1418" y="914"/>
                </a:cubicBezTo>
                <a:cubicBezTo>
                  <a:pt x="1699" y="846"/>
                  <a:pt x="1987" y="813"/>
                  <a:pt x="2276" y="813"/>
                </a:cubicBezTo>
                <a:cubicBezTo>
                  <a:pt x="2464" y="813"/>
                  <a:pt x="2653" y="827"/>
                  <a:pt x="2840" y="856"/>
                </a:cubicBezTo>
                <a:cubicBezTo>
                  <a:pt x="2859" y="858"/>
                  <a:pt x="2880" y="859"/>
                  <a:pt x="2900" y="859"/>
                </a:cubicBezTo>
                <a:cubicBezTo>
                  <a:pt x="2921" y="859"/>
                  <a:pt x="2941" y="858"/>
                  <a:pt x="2961" y="856"/>
                </a:cubicBezTo>
                <a:cubicBezTo>
                  <a:pt x="3193" y="827"/>
                  <a:pt x="3362" y="609"/>
                  <a:pt x="3333" y="377"/>
                </a:cubicBezTo>
                <a:cubicBezTo>
                  <a:pt x="3306" y="158"/>
                  <a:pt x="3123" y="1"/>
                  <a:pt x="2908" y="1"/>
                </a:cubicBezTo>
                <a:close/>
              </a:path>
            </a:pathLst>
          </a:custGeom>
          <a:solidFill>
            <a:srgbClr val="EB9A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0" name="Google Shape;920;p14"/>
          <p:cNvSpPr/>
          <p:nvPr/>
        </p:nvSpPr>
        <p:spPr>
          <a:xfrm>
            <a:off x="10972859" y="3687056"/>
            <a:ext cx="100460" cy="86217"/>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1" name="Google Shape;921;p14"/>
          <p:cNvSpPr/>
          <p:nvPr/>
        </p:nvSpPr>
        <p:spPr>
          <a:xfrm>
            <a:off x="11396420" y="4699941"/>
            <a:ext cx="126857" cy="109956"/>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2" name="Google Shape;922;p14"/>
          <p:cNvSpPr/>
          <p:nvPr/>
        </p:nvSpPr>
        <p:spPr>
          <a:xfrm>
            <a:off x="11366045" y="3053906"/>
            <a:ext cx="187628" cy="195793"/>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3" name="Google Shape;923;p14"/>
          <p:cNvSpPr/>
          <p:nvPr/>
        </p:nvSpPr>
        <p:spPr>
          <a:xfrm rot="1240352">
            <a:off x="243763" y="4293100"/>
            <a:ext cx="834669" cy="576309"/>
          </a:xfrm>
          <a:custGeom>
            <a:avLst/>
            <a:gdLst/>
            <a:ahLst/>
            <a:cxnLst/>
            <a:rect l="l" t="t" r="r" b="b"/>
            <a:pathLst>
              <a:path w="3880" h="2679" extrusionOk="0">
                <a:moveTo>
                  <a:pt x="515" y="0"/>
                </a:moveTo>
                <a:cubicBezTo>
                  <a:pt x="273" y="0"/>
                  <a:pt x="60" y="185"/>
                  <a:pt x="34" y="435"/>
                </a:cubicBezTo>
                <a:cubicBezTo>
                  <a:pt x="0" y="715"/>
                  <a:pt x="218" y="967"/>
                  <a:pt x="498" y="976"/>
                </a:cubicBezTo>
                <a:cubicBezTo>
                  <a:pt x="803" y="1015"/>
                  <a:pt x="1103" y="1083"/>
                  <a:pt x="1393" y="1184"/>
                </a:cubicBezTo>
                <a:cubicBezTo>
                  <a:pt x="1698" y="1286"/>
                  <a:pt x="1993" y="1412"/>
                  <a:pt x="2283" y="1552"/>
                </a:cubicBezTo>
                <a:cubicBezTo>
                  <a:pt x="2578" y="1692"/>
                  <a:pt x="2864" y="1857"/>
                  <a:pt x="3134" y="2036"/>
                </a:cubicBezTo>
                <a:cubicBezTo>
                  <a:pt x="3410" y="2215"/>
                  <a:pt x="3662" y="2432"/>
                  <a:pt x="3879" y="2679"/>
                </a:cubicBezTo>
                <a:cubicBezTo>
                  <a:pt x="3725" y="2379"/>
                  <a:pt x="3526" y="2103"/>
                  <a:pt x="3294" y="1861"/>
                </a:cubicBezTo>
                <a:cubicBezTo>
                  <a:pt x="3062" y="1605"/>
                  <a:pt x="2810" y="1368"/>
                  <a:pt x="2549" y="1150"/>
                </a:cubicBezTo>
                <a:cubicBezTo>
                  <a:pt x="2283" y="928"/>
                  <a:pt x="1998" y="720"/>
                  <a:pt x="1708" y="531"/>
                </a:cubicBezTo>
                <a:cubicBezTo>
                  <a:pt x="1398" y="338"/>
                  <a:pt x="1074" y="173"/>
                  <a:pt x="735" y="43"/>
                </a:cubicBezTo>
                <a:lnTo>
                  <a:pt x="721" y="38"/>
                </a:lnTo>
                <a:cubicBezTo>
                  <a:pt x="682" y="23"/>
                  <a:pt x="643" y="14"/>
                  <a:pt x="605" y="9"/>
                </a:cubicBezTo>
                <a:cubicBezTo>
                  <a:pt x="574" y="3"/>
                  <a:pt x="544" y="0"/>
                  <a:pt x="51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4" name="Google Shape;924;p14"/>
          <p:cNvSpPr/>
          <p:nvPr/>
        </p:nvSpPr>
        <p:spPr>
          <a:xfrm rot="1240352">
            <a:off x="210267" y="4824126"/>
            <a:ext cx="739156" cy="221575"/>
          </a:xfrm>
          <a:custGeom>
            <a:avLst/>
            <a:gdLst/>
            <a:ahLst/>
            <a:cxnLst/>
            <a:rect l="l" t="t" r="r" b="b"/>
            <a:pathLst>
              <a:path w="3436" h="1030" extrusionOk="0">
                <a:moveTo>
                  <a:pt x="471" y="0"/>
                </a:moveTo>
                <a:cubicBezTo>
                  <a:pt x="451" y="0"/>
                  <a:pt x="431" y="2"/>
                  <a:pt x="412" y="4"/>
                </a:cubicBezTo>
                <a:cubicBezTo>
                  <a:pt x="170" y="28"/>
                  <a:pt x="1" y="251"/>
                  <a:pt x="35" y="488"/>
                </a:cubicBezTo>
                <a:cubicBezTo>
                  <a:pt x="61" y="701"/>
                  <a:pt x="248" y="856"/>
                  <a:pt x="459" y="856"/>
                </a:cubicBezTo>
                <a:cubicBezTo>
                  <a:pt x="482" y="856"/>
                  <a:pt x="505" y="854"/>
                  <a:pt x="528" y="850"/>
                </a:cubicBezTo>
                <a:cubicBezTo>
                  <a:pt x="1016" y="785"/>
                  <a:pt x="1486" y="710"/>
                  <a:pt x="1955" y="710"/>
                </a:cubicBezTo>
                <a:cubicBezTo>
                  <a:pt x="1970" y="710"/>
                  <a:pt x="1984" y="710"/>
                  <a:pt x="1999" y="710"/>
                </a:cubicBezTo>
                <a:cubicBezTo>
                  <a:pt x="2240" y="715"/>
                  <a:pt x="2482" y="744"/>
                  <a:pt x="2724" y="792"/>
                </a:cubicBezTo>
                <a:cubicBezTo>
                  <a:pt x="2966" y="850"/>
                  <a:pt x="3203" y="928"/>
                  <a:pt x="3430" y="1029"/>
                </a:cubicBezTo>
                <a:lnTo>
                  <a:pt x="3435" y="1029"/>
                </a:lnTo>
                <a:cubicBezTo>
                  <a:pt x="3034" y="696"/>
                  <a:pt x="2569" y="444"/>
                  <a:pt x="2066" y="294"/>
                </a:cubicBezTo>
                <a:cubicBezTo>
                  <a:pt x="1815" y="222"/>
                  <a:pt x="1558" y="159"/>
                  <a:pt x="1297" y="120"/>
                </a:cubicBezTo>
                <a:cubicBezTo>
                  <a:pt x="1036" y="72"/>
                  <a:pt x="785" y="38"/>
                  <a:pt x="533" y="4"/>
                </a:cubicBezTo>
                <a:cubicBezTo>
                  <a:pt x="511" y="2"/>
                  <a:pt x="491" y="0"/>
                  <a:pt x="471" y="0"/>
                </a:cubicBezTo>
                <a:close/>
              </a:path>
            </a:pathLst>
          </a:custGeom>
          <a:solidFill>
            <a:srgbClr val="EB9A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5" name="Google Shape;925;p14"/>
          <p:cNvSpPr/>
          <p:nvPr/>
        </p:nvSpPr>
        <p:spPr>
          <a:xfrm>
            <a:off x="668894" y="2937789"/>
            <a:ext cx="187628" cy="195793"/>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6" name="Google Shape;926;p14"/>
          <p:cNvSpPr/>
          <p:nvPr/>
        </p:nvSpPr>
        <p:spPr>
          <a:xfrm>
            <a:off x="400502" y="3324725"/>
            <a:ext cx="126857" cy="109956"/>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7" name="Google Shape;927;p14"/>
          <p:cNvSpPr/>
          <p:nvPr/>
        </p:nvSpPr>
        <p:spPr>
          <a:xfrm>
            <a:off x="891093" y="3711973"/>
            <a:ext cx="100460" cy="86217"/>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8" name="Google Shape;928;p14"/>
          <p:cNvSpPr txBox="1">
            <a:spLocks noGrp="1"/>
          </p:cNvSpPr>
          <p:nvPr>
            <p:ph type="title"/>
          </p:nvPr>
        </p:nvSpPr>
        <p:spPr>
          <a:xfrm>
            <a:off x="965900" y="470733"/>
            <a:ext cx="1026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1pPr>
            <a:lvl2pPr lvl="1"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2pPr>
            <a:lvl3pPr lvl="2"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3pPr>
            <a:lvl4pPr lvl="3"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4pPr>
            <a:lvl5pPr lvl="4"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5pPr>
            <a:lvl6pPr lvl="5"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6pPr>
            <a:lvl7pPr lvl="6"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7pPr>
            <a:lvl8pPr lvl="7"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8pPr>
            <a:lvl9pPr lvl="8"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9pPr>
          </a:lstStyle>
          <a:p>
            <a:endParaRPr/>
          </a:p>
        </p:txBody>
      </p:sp>
    </p:spTree>
    <p:extLst>
      <p:ext uri="{BB962C8B-B14F-4D97-AF65-F5344CB8AC3E}">
        <p14:creationId xmlns:p14="http://schemas.microsoft.com/office/powerpoint/2010/main" val="35226283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929"/>
        <p:cNvGrpSpPr/>
        <p:nvPr/>
      </p:nvGrpSpPr>
      <p:grpSpPr>
        <a:xfrm>
          <a:off x="0" y="0"/>
          <a:ext cx="0" cy="0"/>
          <a:chOff x="0" y="0"/>
          <a:chExt cx="0" cy="0"/>
        </a:xfrm>
      </p:grpSpPr>
      <p:sp>
        <p:nvSpPr>
          <p:cNvPr id="930" name="Google Shape;930;p15"/>
          <p:cNvSpPr txBox="1">
            <a:spLocks noGrp="1"/>
          </p:cNvSpPr>
          <p:nvPr>
            <p:ph type="subTitle" idx="1"/>
          </p:nvPr>
        </p:nvSpPr>
        <p:spPr>
          <a:xfrm>
            <a:off x="913067" y="3521433"/>
            <a:ext cx="24452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r" rtl="0">
              <a:spcBef>
                <a:spcPts val="2133"/>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
        <p:nvSpPr>
          <p:cNvPr id="931" name="Google Shape;931;p15"/>
          <p:cNvSpPr txBox="1">
            <a:spLocks noGrp="1"/>
          </p:cNvSpPr>
          <p:nvPr>
            <p:ph type="subTitle" idx="2"/>
          </p:nvPr>
        </p:nvSpPr>
        <p:spPr>
          <a:xfrm>
            <a:off x="861667" y="3063200"/>
            <a:ext cx="25480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667" b="1"/>
            </a:lvl1pPr>
            <a:lvl2pPr lvl="1" algn="r" rtl="0">
              <a:spcBef>
                <a:spcPts val="0"/>
              </a:spcBef>
              <a:spcAft>
                <a:spcPts val="0"/>
              </a:spcAft>
              <a:buClr>
                <a:schemeClr val="dk1"/>
              </a:buClr>
              <a:buSzPts val="2000"/>
              <a:buNone/>
              <a:defRPr sz="2667">
                <a:solidFill>
                  <a:schemeClr val="dk1"/>
                </a:solidFill>
              </a:defRPr>
            </a:lvl2pPr>
            <a:lvl3pPr lvl="2" algn="r" rtl="0">
              <a:spcBef>
                <a:spcPts val="2133"/>
              </a:spcBef>
              <a:spcAft>
                <a:spcPts val="0"/>
              </a:spcAft>
              <a:buClr>
                <a:schemeClr val="dk1"/>
              </a:buClr>
              <a:buSzPts val="2000"/>
              <a:buNone/>
              <a:defRPr sz="2667">
                <a:solidFill>
                  <a:schemeClr val="dk1"/>
                </a:solidFill>
              </a:defRPr>
            </a:lvl3pPr>
            <a:lvl4pPr lvl="3" algn="r" rtl="0">
              <a:spcBef>
                <a:spcPts val="2133"/>
              </a:spcBef>
              <a:spcAft>
                <a:spcPts val="0"/>
              </a:spcAft>
              <a:buClr>
                <a:schemeClr val="dk1"/>
              </a:buClr>
              <a:buSzPts val="2000"/>
              <a:buNone/>
              <a:defRPr sz="2667">
                <a:solidFill>
                  <a:schemeClr val="dk1"/>
                </a:solidFill>
              </a:defRPr>
            </a:lvl4pPr>
            <a:lvl5pPr lvl="4" algn="r" rtl="0">
              <a:spcBef>
                <a:spcPts val="2133"/>
              </a:spcBef>
              <a:spcAft>
                <a:spcPts val="0"/>
              </a:spcAft>
              <a:buClr>
                <a:schemeClr val="dk1"/>
              </a:buClr>
              <a:buSzPts val="2000"/>
              <a:buNone/>
              <a:defRPr sz="2667">
                <a:solidFill>
                  <a:schemeClr val="dk1"/>
                </a:solidFill>
              </a:defRPr>
            </a:lvl5pPr>
            <a:lvl6pPr lvl="5" algn="r" rtl="0">
              <a:spcBef>
                <a:spcPts val="2133"/>
              </a:spcBef>
              <a:spcAft>
                <a:spcPts val="0"/>
              </a:spcAft>
              <a:buClr>
                <a:schemeClr val="dk1"/>
              </a:buClr>
              <a:buSzPts val="2000"/>
              <a:buNone/>
              <a:defRPr sz="2667">
                <a:solidFill>
                  <a:schemeClr val="dk1"/>
                </a:solidFill>
              </a:defRPr>
            </a:lvl6pPr>
            <a:lvl7pPr lvl="6" algn="r" rtl="0">
              <a:spcBef>
                <a:spcPts val="2133"/>
              </a:spcBef>
              <a:spcAft>
                <a:spcPts val="0"/>
              </a:spcAft>
              <a:buClr>
                <a:schemeClr val="dk1"/>
              </a:buClr>
              <a:buSzPts val="2000"/>
              <a:buNone/>
              <a:defRPr sz="2667">
                <a:solidFill>
                  <a:schemeClr val="dk1"/>
                </a:solidFill>
              </a:defRPr>
            </a:lvl7pPr>
            <a:lvl8pPr lvl="7" algn="r" rtl="0">
              <a:spcBef>
                <a:spcPts val="2133"/>
              </a:spcBef>
              <a:spcAft>
                <a:spcPts val="0"/>
              </a:spcAft>
              <a:buClr>
                <a:schemeClr val="dk1"/>
              </a:buClr>
              <a:buSzPts val="2000"/>
              <a:buNone/>
              <a:defRPr sz="2667">
                <a:solidFill>
                  <a:schemeClr val="dk1"/>
                </a:solidFill>
              </a:defRPr>
            </a:lvl8pPr>
            <a:lvl9pPr lvl="8" algn="r" rtl="0">
              <a:spcBef>
                <a:spcPts val="2133"/>
              </a:spcBef>
              <a:spcAft>
                <a:spcPts val="2133"/>
              </a:spcAft>
              <a:buClr>
                <a:schemeClr val="dk1"/>
              </a:buClr>
              <a:buSzPts val="2000"/>
              <a:buNone/>
              <a:defRPr sz="2667">
                <a:solidFill>
                  <a:schemeClr val="dk1"/>
                </a:solidFill>
              </a:defRPr>
            </a:lvl9pPr>
          </a:lstStyle>
          <a:p>
            <a:endParaRPr/>
          </a:p>
        </p:txBody>
      </p:sp>
      <p:sp>
        <p:nvSpPr>
          <p:cNvPr id="932" name="Google Shape;932;p15"/>
          <p:cNvSpPr txBox="1">
            <a:spLocks noGrp="1"/>
          </p:cNvSpPr>
          <p:nvPr>
            <p:ph type="subTitle" idx="3"/>
          </p:nvPr>
        </p:nvSpPr>
        <p:spPr>
          <a:xfrm>
            <a:off x="3305400" y="5266233"/>
            <a:ext cx="24452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r" rtl="0">
              <a:spcBef>
                <a:spcPts val="2133"/>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
        <p:nvSpPr>
          <p:cNvPr id="933" name="Google Shape;933;p15"/>
          <p:cNvSpPr txBox="1">
            <a:spLocks noGrp="1"/>
          </p:cNvSpPr>
          <p:nvPr>
            <p:ph type="subTitle" idx="4"/>
          </p:nvPr>
        </p:nvSpPr>
        <p:spPr>
          <a:xfrm>
            <a:off x="3254000" y="4808000"/>
            <a:ext cx="25480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667" b="1"/>
            </a:lvl1pPr>
            <a:lvl2pPr lvl="1" algn="r" rtl="0">
              <a:spcBef>
                <a:spcPts val="0"/>
              </a:spcBef>
              <a:spcAft>
                <a:spcPts val="0"/>
              </a:spcAft>
              <a:buClr>
                <a:schemeClr val="dk1"/>
              </a:buClr>
              <a:buSzPts val="2000"/>
              <a:buNone/>
              <a:defRPr sz="2667">
                <a:solidFill>
                  <a:schemeClr val="dk1"/>
                </a:solidFill>
              </a:defRPr>
            </a:lvl2pPr>
            <a:lvl3pPr lvl="2" algn="r" rtl="0">
              <a:spcBef>
                <a:spcPts val="2133"/>
              </a:spcBef>
              <a:spcAft>
                <a:spcPts val="0"/>
              </a:spcAft>
              <a:buClr>
                <a:schemeClr val="dk1"/>
              </a:buClr>
              <a:buSzPts val="2000"/>
              <a:buNone/>
              <a:defRPr sz="2667">
                <a:solidFill>
                  <a:schemeClr val="dk1"/>
                </a:solidFill>
              </a:defRPr>
            </a:lvl3pPr>
            <a:lvl4pPr lvl="3" algn="r" rtl="0">
              <a:spcBef>
                <a:spcPts val="2133"/>
              </a:spcBef>
              <a:spcAft>
                <a:spcPts val="0"/>
              </a:spcAft>
              <a:buClr>
                <a:schemeClr val="dk1"/>
              </a:buClr>
              <a:buSzPts val="2000"/>
              <a:buNone/>
              <a:defRPr sz="2667">
                <a:solidFill>
                  <a:schemeClr val="dk1"/>
                </a:solidFill>
              </a:defRPr>
            </a:lvl4pPr>
            <a:lvl5pPr lvl="4" algn="r" rtl="0">
              <a:spcBef>
                <a:spcPts val="2133"/>
              </a:spcBef>
              <a:spcAft>
                <a:spcPts val="0"/>
              </a:spcAft>
              <a:buClr>
                <a:schemeClr val="dk1"/>
              </a:buClr>
              <a:buSzPts val="2000"/>
              <a:buNone/>
              <a:defRPr sz="2667">
                <a:solidFill>
                  <a:schemeClr val="dk1"/>
                </a:solidFill>
              </a:defRPr>
            </a:lvl5pPr>
            <a:lvl6pPr lvl="5" algn="r" rtl="0">
              <a:spcBef>
                <a:spcPts val="2133"/>
              </a:spcBef>
              <a:spcAft>
                <a:spcPts val="0"/>
              </a:spcAft>
              <a:buClr>
                <a:schemeClr val="dk1"/>
              </a:buClr>
              <a:buSzPts val="2000"/>
              <a:buNone/>
              <a:defRPr sz="2667">
                <a:solidFill>
                  <a:schemeClr val="dk1"/>
                </a:solidFill>
              </a:defRPr>
            </a:lvl6pPr>
            <a:lvl7pPr lvl="6" algn="r" rtl="0">
              <a:spcBef>
                <a:spcPts val="2133"/>
              </a:spcBef>
              <a:spcAft>
                <a:spcPts val="0"/>
              </a:spcAft>
              <a:buClr>
                <a:schemeClr val="dk1"/>
              </a:buClr>
              <a:buSzPts val="2000"/>
              <a:buNone/>
              <a:defRPr sz="2667">
                <a:solidFill>
                  <a:schemeClr val="dk1"/>
                </a:solidFill>
              </a:defRPr>
            </a:lvl7pPr>
            <a:lvl8pPr lvl="7" algn="r" rtl="0">
              <a:spcBef>
                <a:spcPts val="2133"/>
              </a:spcBef>
              <a:spcAft>
                <a:spcPts val="0"/>
              </a:spcAft>
              <a:buClr>
                <a:schemeClr val="dk1"/>
              </a:buClr>
              <a:buSzPts val="2000"/>
              <a:buNone/>
              <a:defRPr sz="2667">
                <a:solidFill>
                  <a:schemeClr val="dk1"/>
                </a:solidFill>
              </a:defRPr>
            </a:lvl8pPr>
            <a:lvl9pPr lvl="8" algn="r" rtl="0">
              <a:spcBef>
                <a:spcPts val="2133"/>
              </a:spcBef>
              <a:spcAft>
                <a:spcPts val="2133"/>
              </a:spcAft>
              <a:buClr>
                <a:schemeClr val="dk1"/>
              </a:buClr>
              <a:buSzPts val="2000"/>
              <a:buNone/>
              <a:defRPr sz="2667">
                <a:solidFill>
                  <a:schemeClr val="dk1"/>
                </a:solidFill>
              </a:defRPr>
            </a:lvl9pPr>
          </a:lstStyle>
          <a:p>
            <a:endParaRPr/>
          </a:p>
        </p:txBody>
      </p:sp>
      <p:sp>
        <p:nvSpPr>
          <p:cNvPr id="934" name="Google Shape;934;p15"/>
          <p:cNvSpPr txBox="1">
            <a:spLocks noGrp="1"/>
          </p:cNvSpPr>
          <p:nvPr>
            <p:ph type="subTitle" idx="5"/>
          </p:nvPr>
        </p:nvSpPr>
        <p:spPr>
          <a:xfrm>
            <a:off x="6104133" y="3521433"/>
            <a:ext cx="24452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r" rtl="0">
              <a:spcBef>
                <a:spcPts val="2133"/>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
        <p:nvSpPr>
          <p:cNvPr id="935" name="Google Shape;935;p15"/>
          <p:cNvSpPr txBox="1">
            <a:spLocks noGrp="1"/>
          </p:cNvSpPr>
          <p:nvPr>
            <p:ph type="subTitle" idx="6"/>
          </p:nvPr>
        </p:nvSpPr>
        <p:spPr>
          <a:xfrm>
            <a:off x="6052733" y="3063200"/>
            <a:ext cx="25480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667" b="1"/>
            </a:lvl1pPr>
            <a:lvl2pPr lvl="1" algn="r" rtl="0">
              <a:spcBef>
                <a:spcPts val="0"/>
              </a:spcBef>
              <a:spcAft>
                <a:spcPts val="0"/>
              </a:spcAft>
              <a:buClr>
                <a:schemeClr val="dk1"/>
              </a:buClr>
              <a:buSzPts val="2000"/>
              <a:buNone/>
              <a:defRPr sz="2667">
                <a:solidFill>
                  <a:schemeClr val="dk1"/>
                </a:solidFill>
              </a:defRPr>
            </a:lvl2pPr>
            <a:lvl3pPr lvl="2" algn="r" rtl="0">
              <a:spcBef>
                <a:spcPts val="2133"/>
              </a:spcBef>
              <a:spcAft>
                <a:spcPts val="0"/>
              </a:spcAft>
              <a:buClr>
                <a:schemeClr val="dk1"/>
              </a:buClr>
              <a:buSzPts val="2000"/>
              <a:buNone/>
              <a:defRPr sz="2667">
                <a:solidFill>
                  <a:schemeClr val="dk1"/>
                </a:solidFill>
              </a:defRPr>
            </a:lvl3pPr>
            <a:lvl4pPr lvl="3" algn="r" rtl="0">
              <a:spcBef>
                <a:spcPts val="2133"/>
              </a:spcBef>
              <a:spcAft>
                <a:spcPts val="0"/>
              </a:spcAft>
              <a:buClr>
                <a:schemeClr val="dk1"/>
              </a:buClr>
              <a:buSzPts val="2000"/>
              <a:buNone/>
              <a:defRPr sz="2667">
                <a:solidFill>
                  <a:schemeClr val="dk1"/>
                </a:solidFill>
              </a:defRPr>
            </a:lvl4pPr>
            <a:lvl5pPr lvl="4" algn="r" rtl="0">
              <a:spcBef>
                <a:spcPts val="2133"/>
              </a:spcBef>
              <a:spcAft>
                <a:spcPts val="0"/>
              </a:spcAft>
              <a:buClr>
                <a:schemeClr val="dk1"/>
              </a:buClr>
              <a:buSzPts val="2000"/>
              <a:buNone/>
              <a:defRPr sz="2667">
                <a:solidFill>
                  <a:schemeClr val="dk1"/>
                </a:solidFill>
              </a:defRPr>
            </a:lvl5pPr>
            <a:lvl6pPr lvl="5" algn="r" rtl="0">
              <a:spcBef>
                <a:spcPts val="2133"/>
              </a:spcBef>
              <a:spcAft>
                <a:spcPts val="0"/>
              </a:spcAft>
              <a:buClr>
                <a:schemeClr val="dk1"/>
              </a:buClr>
              <a:buSzPts val="2000"/>
              <a:buNone/>
              <a:defRPr sz="2667">
                <a:solidFill>
                  <a:schemeClr val="dk1"/>
                </a:solidFill>
              </a:defRPr>
            </a:lvl6pPr>
            <a:lvl7pPr lvl="6" algn="r" rtl="0">
              <a:spcBef>
                <a:spcPts val="2133"/>
              </a:spcBef>
              <a:spcAft>
                <a:spcPts val="0"/>
              </a:spcAft>
              <a:buClr>
                <a:schemeClr val="dk1"/>
              </a:buClr>
              <a:buSzPts val="2000"/>
              <a:buNone/>
              <a:defRPr sz="2667">
                <a:solidFill>
                  <a:schemeClr val="dk1"/>
                </a:solidFill>
              </a:defRPr>
            </a:lvl7pPr>
            <a:lvl8pPr lvl="7" algn="r" rtl="0">
              <a:spcBef>
                <a:spcPts val="2133"/>
              </a:spcBef>
              <a:spcAft>
                <a:spcPts val="0"/>
              </a:spcAft>
              <a:buClr>
                <a:schemeClr val="dk1"/>
              </a:buClr>
              <a:buSzPts val="2000"/>
              <a:buNone/>
              <a:defRPr sz="2667">
                <a:solidFill>
                  <a:schemeClr val="dk1"/>
                </a:solidFill>
              </a:defRPr>
            </a:lvl8pPr>
            <a:lvl9pPr lvl="8" algn="r" rtl="0">
              <a:spcBef>
                <a:spcPts val="2133"/>
              </a:spcBef>
              <a:spcAft>
                <a:spcPts val="2133"/>
              </a:spcAft>
              <a:buClr>
                <a:schemeClr val="dk1"/>
              </a:buClr>
              <a:buSzPts val="2000"/>
              <a:buNone/>
              <a:defRPr sz="2667">
                <a:solidFill>
                  <a:schemeClr val="dk1"/>
                </a:solidFill>
              </a:defRPr>
            </a:lvl9pPr>
          </a:lstStyle>
          <a:p>
            <a:endParaRPr/>
          </a:p>
        </p:txBody>
      </p:sp>
      <p:sp>
        <p:nvSpPr>
          <p:cNvPr id="936" name="Google Shape;936;p15"/>
          <p:cNvSpPr txBox="1">
            <a:spLocks noGrp="1"/>
          </p:cNvSpPr>
          <p:nvPr>
            <p:ph type="subTitle" idx="7"/>
          </p:nvPr>
        </p:nvSpPr>
        <p:spPr>
          <a:xfrm>
            <a:off x="8902867" y="5266233"/>
            <a:ext cx="24452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r" rtl="0">
              <a:spcBef>
                <a:spcPts val="2133"/>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
        <p:nvSpPr>
          <p:cNvPr id="937" name="Google Shape;937;p15"/>
          <p:cNvSpPr txBox="1">
            <a:spLocks noGrp="1"/>
          </p:cNvSpPr>
          <p:nvPr>
            <p:ph type="subTitle" idx="8"/>
          </p:nvPr>
        </p:nvSpPr>
        <p:spPr>
          <a:xfrm>
            <a:off x="8851467" y="4808000"/>
            <a:ext cx="25480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667" b="1"/>
            </a:lvl1pPr>
            <a:lvl2pPr lvl="1" algn="r" rtl="0">
              <a:spcBef>
                <a:spcPts val="0"/>
              </a:spcBef>
              <a:spcAft>
                <a:spcPts val="0"/>
              </a:spcAft>
              <a:buClr>
                <a:schemeClr val="dk1"/>
              </a:buClr>
              <a:buSzPts val="2000"/>
              <a:buNone/>
              <a:defRPr sz="2667">
                <a:solidFill>
                  <a:schemeClr val="dk1"/>
                </a:solidFill>
              </a:defRPr>
            </a:lvl2pPr>
            <a:lvl3pPr lvl="2" algn="r" rtl="0">
              <a:spcBef>
                <a:spcPts val="2133"/>
              </a:spcBef>
              <a:spcAft>
                <a:spcPts val="0"/>
              </a:spcAft>
              <a:buClr>
                <a:schemeClr val="dk1"/>
              </a:buClr>
              <a:buSzPts val="2000"/>
              <a:buNone/>
              <a:defRPr sz="2667">
                <a:solidFill>
                  <a:schemeClr val="dk1"/>
                </a:solidFill>
              </a:defRPr>
            </a:lvl3pPr>
            <a:lvl4pPr lvl="3" algn="r" rtl="0">
              <a:spcBef>
                <a:spcPts val="2133"/>
              </a:spcBef>
              <a:spcAft>
                <a:spcPts val="0"/>
              </a:spcAft>
              <a:buClr>
                <a:schemeClr val="dk1"/>
              </a:buClr>
              <a:buSzPts val="2000"/>
              <a:buNone/>
              <a:defRPr sz="2667">
                <a:solidFill>
                  <a:schemeClr val="dk1"/>
                </a:solidFill>
              </a:defRPr>
            </a:lvl4pPr>
            <a:lvl5pPr lvl="4" algn="r" rtl="0">
              <a:spcBef>
                <a:spcPts val="2133"/>
              </a:spcBef>
              <a:spcAft>
                <a:spcPts val="0"/>
              </a:spcAft>
              <a:buClr>
                <a:schemeClr val="dk1"/>
              </a:buClr>
              <a:buSzPts val="2000"/>
              <a:buNone/>
              <a:defRPr sz="2667">
                <a:solidFill>
                  <a:schemeClr val="dk1"/>
                </a:solidFill>
              </a:defRPr>
            </a:lvl5pPr>
            <a:lvl6pPr lvl="5" algn="r" rtl="0">
              <a:spcBef>
                <a:spcPts val="2133"/>
              </a:spcBef>
              <a:spcAft>
                <a:spcPts val="0"/>
              </a:spcAft>
              <a:buClr>
                <a:schemeClr val="dk1"/>
              </a:buClr>
              <a:buSzPts val="2000"/>
              <a:buNone/>
              <a:defRPr sz="2667">
                <a:solidFill>
                  <a:schemeClr val="dk1"/>
                </a:solidFill>
              </a:defRPr>
            </a:lvl6pPr>
            <a:lvl7pPr lvl="6" algn="r" rtl="0">
              <a:spcBef>
                <a:spcPts val="2133"/>
              </a:spcBef>
              <a:spcAft>
                <a:spcPts val="0"/>
              </a:spcAft>
              <a:buClr>
                <a:schemeClr val="dk1"/>
              </a:buClr>
              <a:buSzPts val="2000"/>
              <a:buNone/>
              <a:defRPr sz="2667">
                <a:solidFill>
                  <a:schemeClr val="dk1"/>
                </a:solidFill>
              </a:defRPr>
            </a:lvl7pPr>
            <a:lvl8pPr lvl="7" algn="r" rtl="0">
              <a:spcBef>
                <a:spcPts val="2133"/>
              </a:spcBef>
              <a:spcAft>
                <a:spcPts val="0"/>
              </a:spcAft>
              <a:buClr>
                <a:schemeClr val="dk1"/>
              </a:buClr>
              <a:buSzPts val="2000"/>
              <a:buNone/>
              <a:defRPr sz="2667">
                <a:solidFill>
                  <a:schemeClr val="dk1"/>
                </a:solidFill>
              </a:defRPr>
            </a:lvl8pPr>
            <a:lvl9pPr lvl="8" algn="r" rtl="0">
              <a:spcBef>
                <a:spcPts val="2133"/>
              </a:spcBef>
              <a:spcAft>
                <a:spcPts val="2133"/>
              </a:spcAft>
              <a:buClr>
                <a:schemeClr val="dk1"/>
              </a:buClr>
              <a:buSzPts val="2000"/>
              <a:buNone/>
              <a:defRPr sz="2667">
                <a:solidFill>
                  <a:schemeClr val="dk1"/>
                </a:solidFill>
              </a:defRPr>
            </a:lvl9pPr>
          </a:lstStyle>
          <a:p>
            <a:endParaRPr/>
          </a:p>
        </p:txBody>
      </p:sp>
      <p:sp>
        <p:nvSpPr>
          <p:cNvPr id="938" name="Google Shape;938;p15"/>
          <p:cNvSpPr txBox="1">
            <a:spLocks noGrp="1"/>
          </p:cNvSpPr>
          <p:nvPr>
            <p:ph type="title"/>
          </p:nvPr>
        </p:nvSpPr>
        <p:spPr>
          <a:xfrm>
            <a:off x="965900" y="470733"/>
            <a:ext cx="1026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1pPr>
            <a:lvl2pPr lvl="1"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2pPr>
            <a:lvl3pPr lvl="2"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3pPr>
            <a:lvl4pPr lvl="3"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4pPr>
            <a:lvl5pPr lvl="4"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5pPr>
            <a:lvl6pPr lvl="5"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6pPr>
            <a:lvl7pPr lvl="6"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7pPr>
            <a:lvl8pPr lvl="7"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8pPr>
            <a:lvl9pPr lvl="8"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9pPr>
          </a:lstStyle>
          <a:p>
            <a:endParaRPr/>
          </a:p>
        </p:txBody>
      </p:sp>
    </p:spTree>
    <p:extLst>
      <p:ext uri="{BB962C8B-B14F-4D97-AF65-F5344CB8AC3E}">
        <p14:creationId xmlns:p14="http://schemas.microsoft.com/office/powerpoint/2010/main" val="307119840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bullet point list">
  <p:cSld name="Title and bullet point list">
    <p:spTree>
      <p:nvGrpSpPr>
        <p:cNvPr id="1" name="Shape 939"/>
        <p:cNvGrpSpPr/>
        <p:nvPr/>
      </p:nvGrpSpPr>
      <p:grpSpPr>
        <a:xfrm>
          <a:off x="0" y="0"/>
          <a:ext cx="0" cy="0"/>
          <a:chOff x="0" y="0"/>
          <a:chExt cx="0" cy="0"/>
        </a:xfrm>
      </p:grpSpPr>
      <p:sp>
        <p:nvSpPr>
          <p:cNvPr id="940" name="Google Shape;940;p16"/>
          <p:cNvSpPr/>
          <p:nvPr/>
        </p:nvSpPr>
        <p:spPr>
          <a:xfrm rot="-1512396">
            <a:off x="5297042" y="4569"/>
            <a:ext cx="6686884" cy="6062228"/>
          </a:xfrm>
          <a:custGeom>
            <a:avLst/>
            <a:gdLst/>
            <a:ahLst/>
            <a:cxnLst/>
            <a:rect l="l" t="t" r="r" b="b"/>
            <a:pathLst>
              <a:path w="2725" h="2940" extrusionOk="0">
                <a:moveTo>
                  <a:pt x="1656" y="1"/>
                </a:moveTo>
                <a:cubicBezTo>
                  <a:pt x="1373" y="1"/>
                  <a:pt x="1082" y="121"/>
                  <a:pt x="783" y="317"/>
                </a:cubicBezTo>
                <a:cubicBezTo>
                  <a:pt x="250" y="663"/>
                  <a:pt x="0" y="1127"/>
                  <a:pt x="104" y="1764"/>
                </a:cubicBezTo>
                <a:cubicBezTo>
                  <a:pt x="184" y="2270"/>
                  <a:pt x="549" y="2550"/>
                  <a:pt x="933" y="2819"/>
                </a:cubicBezTo>
                <a:cubicBezTo>
                  <a:pt x="1083" y="2903"/>
                  <a:pt x="1226" y="2940"/>
                  <a:pt x="1362" y="2940"/>
                </a:cubicBezTo>
                <a:cubicBezTo>
                  <a:pt x="1641" y="2940"/>
                  <a:pt x="1886" y="2783"/>
                  <a:pt x="2088" y="2558"/>
                </a:cubicBezTo>
                <a:cubicBezTo>
                  <a:pt x="2640" y="1940"/>
                  <a:pt x="2725" y="1204"/>
                  <a:pt x="2490" y="421"/>
                </a:cubicBezTo>
                <a:cubicBezTo>
                  <a:pt x="2222" y="125"/>
                  <a:pt x="1943" y="1"/>
                  <a:pt x="1656" y="1"/>
                </a:cubicBezTo>
                <a:close/>
              </a:path>
            </a:pathLst>
          </a:custGeom>
          <a:solidFill>
            <a:srgbClr val="FCEA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16"/>
          <p:cNvSpPr/>
          <p:nvPr/>
        </p:nvSpPr>
        <p:spPr>
          <a:xfrm>
            <a:off x="229916" y="5873967"/>
            <a:ext cx="11479069" cy="435733"/>
          </a:xfrm>
          <a:custGeom>
            <a:avLst/>
            <a:gdLst/>
            <a:ahLst/>
            <a:cxnLst/>
            <a:rect l="l" t="t" r="r" b="b"/>
            <a:pathLst>
              <a:path w="43544" h="2997" extrusionOk="0">
                <a:moveTo>
                  <a:pt x="40578" y="97"/>
                </a:moveTo>
                <a:cubicBezTo>
                  <a:pt x="39626" y="97"/>
                  <a:pt x="38612" y="242"/>
                  <a:pt x="38087" y="242"/>
                </a:cubicBezTo>
                <a:lnTo>
                  <a:pt x="2487" y="242"/>
                </a:lnTo>
                <a:cubicBezTo>
                  <a:pt x="1935" y="315"/>
                  <a:pt x="1" y="1"/>
                  <a:pt x="35" y="2003"/>
                </a:cubicBezTo>
                <a:cubicBezTo>
                  <a:pt x="49" y="2888"/>
                  <a:pt x="1619" y="2996"/>
                  <a:pt x="2673" y="2996"/>
                </a:cubicBezTo>
                <a:cubicBezTo>
                  <a:pt x="3014" y="2996"/>
                  <a:pt x="3300" y="2985"/>
                  <a:pt x="3464" y="2985"/>
                </a:cubicBezTo>
                <a:cubicBezTo>
                  <a:pt x="11063" y="2985"/>
                  <a:pt x="18604" y="2763"/>
                  <a:pt x="26198" y="2763"/>
                </a:cubicBezTo>
                <a:cubicBezTo>
                  <a:pt x="28568" y="2763"/>
                  <a:pt x="30775" y="2741"/>
                  <a:pt x="33126" y="2741"/>
                </a:cubicBezTo>
                <a:cubicBezTo>
                  <a:pt x="34302" y="2741"/>
                  <a:pt x="35514" y="2746"/>
                  <a:pt x="36801" y="2763"/>
                </a:cubicBezTo>
                <a:cubicBezTo>
                  <a:pt x="37577" y="2773"/>
                  <a:pt x="38299" y="2785"/>
                  <a:pt x="38994" y="2785"/>
                </a:cubicBezTo>
                <a:cubicBezTo>
                  <a:pt x="39906" y="2785"/>
                  <a:pt x="40770" y="2764"/>
                  <a:pt x="41643" y="2690"/>
                </a:cubicBezTo>
                <a:cubicBezTo>
                  <a:pt x="42808" y="2593"/>
                  <a:pt x="43544" y="1582"/>
                  <a:pt x="42562" y="620"/>
                </a:cubicBezTo>
                <a:cubicBezTo>
                  <a:pt x="42190" y="208"/>
                  <a:pt x="41407" y="97"/>
                  <a:pt x="40578" y="97"/>
                </a:cubicBezTo>
                <a:close/>
              </a:path>
            </a:pathLst>
          </a:custGeom>
          <a:solidFill>
            <a:srgbClr val="EFD7D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42" name="Google Shape;942;p16"/>
          <p:cNvGrpSpPr/>
          <p:nvPr/>
        </p:nvGrpSpPr>
        <p:grpSpPr>
          <a:xfrm>
            <a:off x="6205855" y="5534251"/>
            <a:ext cx="4650224" cy="550575"/>
            <a:chOff x="4654391" y="4053213"/>
            <a:chExt cx="3487668" cy="412931"/>
          </a:xfrm>
        </p:grpSpPr>
        <p:grpSp>
          <p:nvGrpSpPr>
            <p:cNvPr id="943" name="Google Shape;943;p16"/>
            <p:cNvGrpSpPr/>
            <p:nvPr/>
          </p:nvGrpSpPr>
          <p:grpSpPr>
            <a:xfrm>
              <a:off x="4654400" y="4053213"/>
              <a:ext cx="3487659" cy="409500"/>
              <a:chOff x="4546075" y="5025463"/>
              <a:chExt cx="3487659" cy="409500"/>
            </a:xfrm>
          </p:grpSpPr>
          <p:sp>
            <p:nvSpPr>
              <p:cNvPr id="944" name="Google Shape;944;p16"/>
              <p:cNvSpPr/>
              <p:nvPr/>
            </p:nvSpPr>
            <p:spPr>
              <a:xfrm>
                <a:off x="6205070" y="5025497"/>
                <a:ext cx="1828664" cy="409432"/>
              </a:xfrm>
              <a:custGeom>
                <a:avLst/>
                <a:gdLst/>
                <a:ahLst/>
                <a:cxnLst/>
                <a:rect l="l" t="t" r="r" b="b"/>
                <a:pathLst>
                  <a:path w="12577" h="2816" extrusionOk="0">
                    <a:moveTo>
                      <a:pt x="1" y="1"/>
                    </a:moveTo>
                    <a:lnTo>
                      <a:pt x="1" y="2816"/>
                    </a:lnTo>
                    <a:lnTo>
                      <a:pt x="12030" y="2816"/>
                    </a:lnTo>
                    <a:cubicBezTo>
                      <a:pt x="12335" y="2816"/>
                      <a:pt x="12577" y="2574"/>
                      <a:pt x="12577" y="2269"/>
                    </a:cubicBezTo>
                    <a:lnTo>
                      <a:pt x="12577" y="547"/>
                    </a:lnTo>
                    <a:cubicBezTo>
                      <a:pt x="12577" y="242"/>
                      <a:pt x="12335" y="1"/>
                      <a:pt x="1203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6"/>
              <p:cNvSpPr/>
              <p:nvPr/>
            </p:nvSpPr>
            <p:spPr>
              <a:xfrm>
                <a:off x="4546075" y="5025463"/>
                <a:ext cx="1872600" cy="409500"/>
              </a:xfrm>
              <a:prstGeom prst="rect">
                <a:avLst/>
              </a:pr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6" name="Google Shape;946;p16"/>
            <p:cNvGrpSpPr/>
            <p:nvPr/>
          </p:nvGrpSpPr>
          <p:grpSpPr>
            <a:xfrm>
              <a:off x="4654391" y="4053222"/>
              <a:ext cx="1608533" cy="412922"/>
              <a:chOff x="-2801250" y="-1836800"/>
              <a:chExt cx="276575" cy="71000"/>
            </a:xfrm>
          </p:grpSpPr>
          <p:sp>
            <p:nvSpPr>
              <p:cNvPr id="947" name="Google Shape;947;p16"/>
              <p:cNvSpPr/>
              <p:nvPr/>
            </p:nvSpPr>
            <p:spPr>
              <a:xfrm>
                <a:off x="-2587825" y="-1836799"/>
                <a:ext cx="20225" cy="70415"/>
              </a:xfrm>
              <a:custGeom>
                <a:avLst/>
                <a:gdLst/>
                <a:ahLst/>
                <a:cxnLst/>
                <a:rect l="l" t="t" r="r" b="b"/>
                <a:pathLst>
                  <a:path w="809" h="3005" extrusionOk="0">
                    <a:moveTo>
                      <a:pt x="1" y="1"/>
                    </a:moveTo>
                    <a:lnTo>
                      <a:pt x="1" y="3004"/>
                    </a:lnTo>
                    <a:lnTo>
                      <a:pt x="809" y="3004"/>
                    </a:lnTo>
                    <a:lnTo>
                      <a:pt x="809"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16"/>
              <p:cNvSpPr/>
              <p:nvPr/>
            </p:nvSpPr>
            <p:spPr>
              <a:xfrm>
                <a:off x="-2758325" y="-1836800"/>
                <a:ext cx="20100" cy="70650"/>
              </a:xfrm>
              <a:custGeom>
                <a:avLst/>
                <a:gdLst/>
                <a:ahLst/>
                <a:cxnLst/>
                <a:rect l="l" t="t" r="r" b="b"/>
                <a:pathLst>
                  <a:path w="804" h="2826" extrusionOk="0">
                    <a:moveTo>
                      <a:pt x="1" y="1"/>
                    </a:moveTo>
                    <a:lnTo>
                      <a:pt x="1" y="2825"/>
                    </a:lnTo>
                    <a:lnTo>
                      <a:pt x="804" y="2825"/>
                    </a:lnTo>
                    <a:lnTo>
                      <a:pt x="804"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6"/>
              <p:cNvSpPr/>
              <p:nvPr/>
            </p:nvSpPr>
            <p:spPr>
              <a:xfrm>
                <a:off x="-2544875" y="-1836800"/>
                <a:ext cx="20200" cy="71000"/>
              </a:xfrm>
              <a:custGeom>
                <a:avLst/>
                <a:gdLst/>
                <a:ahLst/>
                <a:cxnLst/>
                <a:rect l="l" t="t" r="r" b="b"/>
                <a:pathLst>
                  <a:path w="808" h="2840" extrusionOk="0">
                    <a:moveTo>
                      <a:pt x="0" y="1"/>
                    </a:moveTo>
                    <a:lnTo>
                      <a:pt x="0" y="2840"/>
                    </a:lnTo>
                    <a:lnTo>
                      <a:pt x="808" y="2840"/>
                    </a:lnTo>
                    <a:lnTo>
                      <a:pt x="808"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16"/>
              <p:cNvSpPr/>
              <p:nvPr/>
            </p:nvSpPr>
            <p:spPr>
              <a:xfrm>
                <a:off x="-2801250" y="-1836800"/>
                <a:ext cx="20100" cy="70650"/>
              </a:xfrm>
              <a:custGeom>
                <a:avLst/>
                <a:gdLst/>
                <a:ahLst/>
                <a:cxnLst/>
                <a:rect l="l" t="t" r="r" b="b"/>
                <a:pathLst>
                  <a:path w="804" h="2826" extrusionOk="0">
                    <a:moveTo>
                      <a:pt x="1" y="1"/>
                    </a:moveTo>
                    <a:lnTo>
                      <a:pt x="1" y="2825"/>
                    </a:lnTo>
                    <a:lnTo>
                      <a:pt x="804" y="2825"/>
                    </a:lnTo>
                    <a:lnTo>
                      <a:pt x="804"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16"/>
              <p:cNvSpPr/>
              <p:nvPr/>
            </p:nvSpPr>
            <p:spPr>
              <a:xfrm>
                <a:off x="-2715400" y="-1813575"/>
                <a:ext cx="104750" cy="26625"/>
              </a:xfrm>
              <a:custGeom>
                <a:avLst/>
                <a:gdLst/>
                <a:ahLst/>
                <a:cxnLst/>
                <a:rect l="l" t="t" r="r" b="b"/>
                <a:pathLst>
                  <a:path w="4190" h="1065" extrusionOk="0">
                    <a:moveTo>
                      <a:pt x="528" y="0"/>
                    </a:moveTo>
                    <a:cubicBezTo>
                      <a:pt x="238" y="0"/>
                      <a:pt x="1" y="232"/>
                      <a:pt x="1" y="528"/>
                    </a:cubicBezTo>
                    <a:lnTo>
                      <a:pt x="1" y="537"/>
                    </a:lnTo>
                    <a:cubicBezTo>
                      <a:pt x="1" y="827"/>
                      <a:pt x="238" y="1064"/>
                      <a:pt x="528" y="1064"/>
                    </a:cubicBezTo>
                    <a:lnTo>
                      <a:pt x="3663" y="1064"/>
                    </a:lnTo>
                    <a:cubicBezTo>
                      <a:pt x="3958" y="1064"/>
                      <a:pt x="4190" y="827"/>
                      <a:pt x="4190" y="537"/>
                    </a:cubicBezTo>
                    <a:lnTo>
                      <a:pt x="4190" y="528"/>
                    </a:lnTo>
                    <a:cubicBezTo>
                      <a:pt x="4190" y="232"/>
                      <a:pt x="3958" y="0"/>
                      <a:pt x="3663"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2" name="Google Shape;952;p16"/>
            <p:cNvGrpSpPr/>
            <p:nvPr/>
          </p:nvGrpSpPr>
          <p:grpSpPr>
            <a:xfrm>
              <a:off x="6547961" y="4053222"/>
              <a:ext cx="1109238" cy="412922"/>
              <a:chOff x="-2715400" y="-1836800"/>
              <a:chExt cx="190725" cy="71000"/>
            </a:xfrm>
          </p:grpSpPr>
          <p:sp>
            <p:nvSpPr>
              <p:cNvPr id="953" name="Google Shape;953;p16"/>
              <p:cNvSpPr/>
              <p:nvPr/>
            </p:nvSpPr>
            <p:spPr>
              <a:xfrm>
                <a:off x="-2587825" y="-1836799"/>
                <a:ext cx="20225" cy="70415"/>
              </a:xfrm>
              <a:custGeom>
                <a:avLst/>
                <a:gdLst/>
                <a:ahLst/>
                <a:cxnLst/>
                <a:rect l="l" t="t" r="r" b="b"/>
                <a:pathLst>
                  <a:path w="809" h="3005" extrusionOk="0">
                    <a:moveTo>
                      <a:pt x="1" y="1"/>
                    </a:moveTo>
                    <a:lnTo>
                      <a:pt x="1" y="3004"/>
                    </a:lnTo>
                    <a:lnTo>
                      <a:pt x="809" y="3004"/>
                    </a:lnTo>
                    <a:lnTo>
                      <a:pt x="809"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16"/>
              <p:cNvSpPr/>
              <p:nvPr/>
            </p:nvSpPr>
            <p:spPr>
              <a:xfrm>
                <a:off x="-2544875" y="-1836800"/>
                <a:ext cx="20200" cy="71000"/>
              </a:xfrm>
              <a:custGeom>
                <a:avLst/>
                <a:gdLst/>
                <a:ahLst/>
                <a:cxnLst/>
                <a:rect l="l" t="t" r="r" b="b"/>
                <a:pathLst>
                  <a:path w="808" h="2840" extrusionOk="0">
                    <a:moveTo>
                      <a:pt x="0" y="1"/>
                    </a:moveTo>
                    <a:lnTo>
                      <a:pt x="0" y="2840"/>
                    </a:lnTo>
                    <a:lnTo>
                      <a:pt x="808" y="2840"/>
                    </a:lnTo>
                    <a:lnTo>
                      <a:pt x="808"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6"/>
              <p:cNvSpPr/>
              <p:nvPr/>
            </p:nvSpPr>
            <p:spPr>
              <a:xfrm>
                <a:off x="-2715400" y="-1813575"/>
                <a:ext cx="104750" cy="26625"/>
              </a:xfrm>
              <a:custGeom>
                <a:avLst/>
                <a:gdLst/>
                <a:ahLst/>
                <a:cxnLst/>
                <a:rect l="l" t="t" r="r" b="b"/>
                <a:pathLst>
                  <a:path w="4190" h="1065" extrusionOk="0">
                    <a:moveTo>
                      <a:pt x="528" y="0"/>
                    </a:moveTo>
                    <a:cubicBezTo>
                      <a:pt x="238" y="0"/>
                      <a:pt x="1" y="232"/>
                      <a:pt x="1" y="528"/>
                    </a:cubicBezTo>
                    <a:lnTo>
                      <a:pt x="1" y="537"/>
                    </a:lnTo>
                    <a:cubicBezTo>
                      <a:pt x="1" y="827"/>
                      <a:pt x="238" y="1064"/>
                      <a:pt x="528" y="1064"/>
                    </a:cubicBezTo>
                    <a:lnTo>
                      <a:pt x="3663" y="1064"/>
                    </a:lnTo>
                    <a:cubicBezTo>
                      <a:pt x="3958" y="1064"/>
                      <a:pt x="4190" y="827"/>
                      <a:pt x="4190" y="537"/>
                    </a:cubicBezTo>
                    <a:lnTo>
                      <a:pt x="4190" y="528"/>
                    </a:lnTo>
                    <a:cubicBezTo>
                      <a:pt x="4190" y="232"/>
                      <a:pt x="3958" y="0"/>
                      <a:pt x="3663"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56" name="Google Shape;956;p16"/>
          <p:cNvSpPr txBox="1">
            <a:spLocks noGrp="1"/>
          </p:cNvSpPr>
          <p:nvPr>
            <p:ph type="title"/>
          </p:nvPr>
        </p:nvSpPr>
        <p:spPr>
          <a:xfrm>
            <a:off x="6381500" y="1000517"/>
            <a:ext cx="493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Font typeface="Playfair Display"/>
              <a:buNone/>
              <a:defRPr>
                <a:latin typeface="Playfair Display Regular"/>
                <a:ea typeface="Playfair Display Regular"/>
                <a:cs typeface="Playfair Display Regular"/>
                <a:sym typeface="Playfair Display Regular"/>
              </a:defRPr>
            </a:lvl1pPr>
            <a:lvl2pPr lvl="1" algn="ctr" rtl="0">
              <a:spcBef>
                <a:spcPts val="0"/>
              </a:spcBef>
              <a:spcAft>
                <a:spcPts val="0"/>
              </a:spcAft>
              <a:buSzPts val="3000"/>
              <a:buFont typeface="Playfair Display"/>
              <a:buNone/>
              <a:defRPr b="1">
                <a:latin typeface="Playfair Display"/>
                <a:ea typeface="Playfair Display"/>
                <a:cs typeface="Playfair Display"/>
                <a:sym typeface="Playfair Display"/>
              </a:defRPr>
            </a:lvl2pPr>
            <a:lvl3pPr lvl="2" algn="ctr" rtl="0">
              <a:spcBef>
                <a:spcPts val="0"/>
              </a:spcBef>
              <a:spcAft>
                <a:spcPts val="0"/>
              </a:spcAft>
              <a:buSzPts val="3000"/>
              <a:buFont typeface="Playfair Display"/>
              <a:buNone/>
              <a:defRPr b="1">
                <a:latin typeface="Playfair Display"/>
                <a:ea typeface="Playfair Display"/>
                <a:cs typeface="Playfair Display"/>
                <a:sym typeface="Playfair Display"/>
              </a:defRPr>
            </a:lvl3pPr>
            <a:lvl4pPr lvl="3" algn="ctr" rtl="0">
              <a:spcBef>
                <a:spcPts val="0"/>
              </a:spcBef>
              <a:spcAft>
                <a:spcPts val="0"/>
              </a:spcAft>
              <a:buSzPts val="3000"/>
              <a:buFont typeface="Playfair Display"/>
              <a:buNone/>
              <a:defRPr b="1">
                <a:latin typeface="Playfair Display"/>
                <a:ea typeface="Playfair Display"/>
                <a:cs typeface="Playfair Display"/>
                <a:sym typeface="Playfair Display"/>
              </a:defRPr>
            </a:lvl4pPr>
            <a:lvl5pPr lvl="4" algn="ctr" rtl="0">
              <a:spcBef>
                <a:spcPts val="0"/>
              </a:spcBef>
              <a:spcAft>
                <a:spcPts val="0"/>
              </a:spcAft>
              <a:buSzPts val="3000"/>
              <a:buFont typeface="Playfair Display"/>
              <a:buNone/>
              <a:defRPr b="1">
                <a:latin typeface="Playfair Display"/>
                <a:ea typeface="Playfair Display"/>
                <a:cs typeface="Playfair Display"/>
                <a:sym typeface="Playfair Display"/>
              </a:defRPr>
            </a:lvl5pPr>
            <a:lvl6pPr lvl="5" algn="ctr" rtl="0">
              <a:spcBef>
                <a:spcPts val="0"/>
              </a:spcBef>
              <a:spcAft>
                <a:spcPts val="0"/>
              </a:spcAft>
              <a:buSzPts val="3000"/>
              <a:buFont typeface="Playfair Display"/>
              <a:buNone/>
              <a:defRPr b="1">
                <a:latin typeface="Playfair Display"/>
                <a:ea typeface="Playfair Display"/>
                <a:cs typeface="Playfair Display"/>
                <a:sym typeface="Playfair Display"/>
              </a:defRPr>
            </a:lvl6pPr>
            <a:lvl7pPr lvl="6" algn="ctr" rtl="0">
              <a:spcBef>
                <a:spcPts val="0"/>
              </a:spcBef>
              <a:spcAft>
                <a:spcPts val="0"/>
              </a:spcAft>
              <a:buSzPts val="3000"/>
              <a:buFont typeface="Playfair Display"/>
              <a:buNone/>
              <a:defRPr b="1">
                <a:latin typeface="Playfair Display"/>
                <a:ea typeface="Playfair Display"/>
                <a:cs typeface="Playfair Display"/>
                <a:sym typeface="Playfair Display"/>
              </a:defRPr>
            </a:lvl7pPr>
            <a:lvl8pPr lvl="7" algn="ctr" rtl="0">
              <a:spcBef>
                <a:spcPts val="0"/>
              </a:spcBef>
              <a:spcAft>
                <a:spcPts val="0"/>
              </a:spcAft>
              <a:buSzPts val="3000"/>
              <a:buFont typeface="Playfair Display"/>
              <a:buNone/>
              <a:defRPr b="1">
                <a:latin typeface="Playfair Display"/>
                <a:ea typeface="Playfair Display"/>
                <a:cs typeface="Playfair Display"/>
                <a:sym typeface="Playfair Display"/>
              </a:defRPr>
            </a:lvl8pPr>
            <a:lvl9pPr lvl="8" algn="ctr" rtl="0">
              <a:spcBef>
                <a:spcPts val="0"/>
              </a:spcBef>
              <a:spcAft>
                <a:spcPts val="0"/>
              </a:spcAft>
              <a:buSzPts val="3000"/>
              <a:buFont typeface="Playfair Display"/>
              <a:buNone/>
              <a:defRPr b="1">
                <a:latin typeface="Playfair Display"/>
                <a:ea typeface="Playfair Display"/>
                <a:cs typeface="Playfair Display"/>
                <a:sym typeface="Playfair Display"/>
              </a:defRPr>
            </a:lvl9pPr>
          </a:lstStyle>
          <a:p>
            <a:endParaRPr/>
          </a:p>
        </p:txBody>
      </p:sp>
      <p:sp>
        <p:nvSpPr>
          <p:cNvPr id="957" name="Google Shape;957;p16"/>
          <p:cNvSpPr txBox="1">
            <a:spLocks noGrp="1"/>
          </p:cNvSpPr>
          <p:nvPr>
            <p:ph type="body" idx="1"/>
          </p:nvPr>
        </p:nvSpPr>
        <p:spPr>
          <a:xfrm>
            <a:off x="6386600" y="1751633"/>
            <a:ext cx="5128000" cy="3319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SzPts val="1600"/>
              <a:buFont typeface="Montserrat"/>
              <a:buChar char="●"/>
              <a:defRPr/>
            </a:lvl1pPr>
            <a:lvl2pPr marL="1219170" lvl="1" indent="-440256" rtl="0">
              <a:lnSpc>
                <a:spcPct val="100000"/>
              </a:lnSpc>
              <a:spcBef>
                <a:spcPts val="2133"/>
              </a:spcBef>
              <a:spcAft>
                <a:spcPts val="0"/>
              </a:spcAft>
              <a:buSzPts val="1600"/>
              <a:buFont typeface="Montserrat"/>
              <a:buChar char="○"/>
              <a:defRPr sz="1600"/>
            </a:lvl2pPr>
            <a:lvl3pPr marL="1828754" lvl="2" indent="-440256" rtl="0">
              <a:spcBef>
                <a:spcPts val="2133"/>
              </a:spcBef>
              <a:spcAft>
                <a:spcPts val="0"/>
              </a:spcAft>
              <a:buSzPts val="1600"/>
              <a:buFont typeface="Montserrat"/>
              <a:buChar char="■"/>
              <a:defRPr/>
            </a:lvl3pPr>
            <a:lvl4pPr marL="2438339" lvl="3" indent="-440256" rtl="0">
              <a:spcBef>
                <a:spcPts val="2133"/>
              </a:spcBef>
              <a:spcAft>
                <a:spcPts val="0"/>
              </a:spcAft>
              <a:buSzPts val="1600"/>
              <a:buFont typeface="Montserrat"/>
              <a:buChar char="●"/>
              <a:defRPr/>
            </a:lvl4pPr>
            <a:lvl5pPr marL="3047924" lvl="4" indent="-440256" rtl="0">
              <a:spcBef>
                <a:spcPts val="2133"/>
              </a:spcBef>
              <a:spcAft>
                <a:spcPts val="0"/>
              </a:spcAft>
              <a:buSzPts val="1600"/>
              <a:buFont typeface="Montserrat"/>
              <a:buChar char="○"/>
              <a:defRPr/>
            </a:lvl5pPr>
            <a:lvl6pPr marL="3657509" lvl="5" indent="-440256" rtl="0">
              <a:spcBef>
                <a:spcPts val="2133"/>
              </a:spcBef>
              <a:spcAft>
                <a:spcPts val="0"/>
              </a:spcAft>
              <a:buSzPts val="1600"/>
              <a:buFont typeface="Montserrat"/>
              <a:buChar char="■"/>
              <a:defRPr/>
            </a:lvl6pPr>
            <a:lvl7pPr marL="4267093" lvl="6" indent="-440256" rtl="0">
              <a:spcBef>
                <a:spcPts val="2133"/>
              </a:spcBef>
              <a:spcAft>
                <a:spcPts val="0"/>
              </a:spcAft>
              <a:buSzPts val="1600"/>
              <a:buFont typeface="Montserrat"/>
              <a:buChar char="●"/>
              <a:defRPr/>
            </a:lvl7pPr>
            <a:lvl8pPr marL="4876678" lvl="7" indent="-440256" rtl="0">
              <a:spcBef>
                <a:spcPts val="2133"/>
              </a:spcBef>
              <a:spcAft>
                <a:spcPts val="0"/>
              </a:spcAft>
              <a:buSzPts val="1600"/>
              <a:buFont typeface="Montserrat"/>
              <a:buChar char="○"/>
              <a:defRPr/>
            </a:lvl8pPr>
            <a:lvl9pPr marL="5486263" lvl="8" indent="-440256" rtl="0">
              <a:spcBef>
                <a:spcPts val="2133"/>
              </a:spcBef>
              <a:spcAft>
                <a:spcPts val="2133"/>
              </a:spcAft>
              <a:buSzPts val="1600"/>
              <a:buFont typeface="Montserrat"/>
              <a:buChar char="■"/>
              <a:defRPr/>
            </a:lvl9pPr>
          </a:lstStyle>
          <a:p>
            <a:endParaRPr/>
          </a:p>
        </p:txBody>
      </p:sp>
      <p:grpSp>
        <p:nvGrpSpPr>
          <p:cNvPr id="958" name="Google Shape;958;p16"/>
          <p:cNvGrpSpPr/>
          <p:nvPr/>
        </p:nvGrpSpPr>
        <p:grpSpPr>
          <a:xfrm>
            <a:off x="3445375" y="2083835"/>
            <a:ext cx="2380468" cy="4001008"/>
            <a:chOff x="-3487875" y="-1884325"/>
            <a:chExt cx="252400" cy="424225"/>
          </a:xfrm>
        </p:grpSpPr>
        <p:sp>
          <p:nvSpPr>
            <p:cNvPr id="959" name="Google Shape;959;p16"/>
            <p:cNvSpPr/>
            <p:nvPr/>
          </p:nvSpPr>
          <p:spPr>
            <a:xfrm>
              <a:off x="-3405525" y="-1829775"/>
              <a:ext cx="84075" cy="369675"/>
            </a:xfrm>
            <a:custGeom>
              <a:avLst/>
              <a:gdLst/>
              <a:ahLst/>
              <a:cxnLst/>
              <a:rect l="l" t="t" r="r" b="b"/>
              <a:pathLst>
                <a:path w="3363" h="14787" extrusionOk="0">
                  <a:moveTo>
                    <a:pt x="746" y="0"/>
                  </a:moveTo>
                  <a:cubicBezTo>
                    <a:pt x="335" y="0"/>
                    <a:pt x="1" y="334"/>
                    <a:pt x="1" y="750"/>
                  </a:cubicBezTo>
                  <a:lnTo>
                    <a:pt x="1" y="14782"/>
                  </a:lnTo>
                  <a:lnTo>
                    <a:pt x="3363" y="14787"/>
                  </a:lnTo>
                  <a:lnTo>
                    <a:pt x="3363" y="750"/>
                  </a:lnTo>
                  <a:cubicBezTo>
                    <a:pt x="3363" y="334"/>
                    <a:pt x="3029" y="0"/>
                    <a:pt x="2613"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16"/>
            <p:cNvSpPr/>
            <p:nvPr/>
          </p:nvSpPr>
          <p:spPr>
            <a:xfrm>
              <a:off x="-3405525" y="-1490100"/>
              <a:ext cx="84075" cy="30000"/>
            </a:xfrm>
            <a:custGeom>
              <a:avLst/>
              <a:gdLst/>
              <a:ahLst/>
              <a:cxnLst/>
              <a:rect l="l" t="t" r="r" b="b"/>
              <a:pathLst>
                <a:path w="3363" h="1200" extrusionOk="0">
                  <a:moveTo>
                    <a:pt x="1" y="0"/>
                  </a:moveTo>
                  <a:lnTo>
                    <a:pt x="1" y="1200"/>
                  </a:lnTo>
                  <a:lnTo>
                    <a:pt x="3363" y="1200"/>
                  </a:lnTo>
                  <a:lnTo>
                    <a:pt x="3363" y="0"/>
                  </a:ln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16"/>
            <p:cNvSpPr/>
            <p:nvPr/>
          </p:nvSpPr>
          <p:spPr>
            <a:xfrm>
              <a:off x="-3405525" y="-1672950"/>
              <a:ext cx="84075" cy="29900"/>
            </a:xfrm>
            <a:custGeom>
              <a:avLst/>
              <a:gdLst/>
              <a:ahLst/>
              <a:cxnLst/>
              <a:rect l="l" t="t" r="r" b="b"/>
              <a:pathLst>
                <a:path w="3363" h="1196" extrusionOk="0">
                  <a:moveTo>
                    <a:pt x="1" y="1"/>
                  </a:moveTo>
                  <a:lnTo>
                    <a:pt x="1" y="1196"/>
                  </a:lnTo>
                  <a:lnTo>
                    <a:pt x="3363" y="1196"/>
                  </a:lnTo>
                  <a:lnTo>
                    <a:pt x="3363" y="1"/>
                  </a:ln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16"/>
            <p:cNvSpPr/>
            <p:nvPr/>
          </p:nvSpPr>
          <p:spPr>
            <a:xfrm>
              <a:off x="-3373225" y="-1624450"/>
              <a:ext cx="25650" cy="102800"/>
            </a:xfrm>
            <a:custGeom>
              <a:avLst/>
              <a:gdLst/>
              <a:ahLst/>
              <a:cxnLst/>
              <a:rect l="l" t="t" r="r" b="b"/>
              <a:pathLst>
                <a:path w="1026" h="4112" extrusionOk="0">
                  <a:moveTo>
                    <a:pt x="513" y="0"/>
                  </a:moveTo>
                  <a:cubicBezTo>
                    <a:pt x="228" y="0"/>
                    <a:pt x="0" y="228"/>
                    <a:pt x="0" y="513"/>
                  </a:cubicBezTo>
                  <a:lnTo>
                    <a:pt x="0" y="3594"/>
                  </a:lnTo>
                  <a:cubicBezTo>
                    <a:pt x="0" y="3880"/>
                    <a:pt x="228" y="4112"/>
                    <a:pt x="513" y="4112"/>
                  </a:cubicBezTo>
                  <a:cubicBezTo>
                    <a:pt x="799" y="4112"/>
                    <a:pt x="1026" y="3880"/>
                    <a:pt x="1026" y="3594"/>
                  </a:cubicBezTo>
                  <a:lnTo>
                    <a:pt x="1026" y="513"/>
                  </a:lnTo>
                  <a:cubicBezTo>
                    <a:pt x="1026" y="228"/>
                    <a:pt x="799" y="0"/>
                    <a:pt x="51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6"/>
            <p:cNvSpPr/>
            <p:nvPr/>
          </p:nvSpPr>
          <p:spPr>
            <a:xfrm>
              <a:off x="-3419050" y="-1860025"/>
              <a:ext cx="112725" cy="52025"/>
            </a:xfrm>
            <a:custGeom>
              <a:avLst/>
              <a:gdLst/>
              <a:ahLst/>
              <a:cxnLst/>
              <a:rect l="l" t="t" r="r" b="b"/>
              <a:pathLst>
                <a:path w="4509" h="2081" extrusionOk="0">
                  <a:moveTo>
                    <a:pt x="1611" y="1"/>
                  </a:moveTo>
                  <a:cubicBezTo>
                    <a:pt x="1553" y="238"/>
                    <a:pt x="1456" y="460"/>
                    <a:pt x="1335" y="673"/>
                  </a:cubicBezTo>
                  <a:cubicBezTo>
                    <a:pt x="997" y="1263"/>
                    <a:pt x="484" y="1655"/>
                    <a:pt x="0" y="1757"/>
                  </a:cubicBezTo>
                  <a:lnTo>
                    <a:pt x="0" y="2081"/>
                  </a:lnTo>
                  <a:lnTo>
                    <a:pt x="4508" y="2081"/>
                  </a:lnTo>
                  <a:lnTo>
                    <a:pt x="4508" y="1723"/>
                  </a:lnTo>
                  <a:cubicBezTo>
                    <a:pt x="4015" y="1641"/>
                    <a:pt x="3483" y="1239"/>
                    <a:pt x="3130" y="635"/>
                  </a:cubicBezTo>
                  <a:cubicBezTo>
                    <a:pt x="3014" y="436"/>
                    <a:pt x="2927" y="223"/>
                    <a:pt x="2869" y="1"/>
                  </a:cubicBez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16"/>
            <p:cNvSpPr/>
            <p:nvPr/>
          </p:nvSpPr>
          <p:spPr>
            <a:xfrm>
              <a:off x="-3384100" y="-1884325"/>
              <a:ext cx="42825" cy="35825"/>
            </a:xfrm>
            <a:custGeom>
              <a:avLst/>
              <a:gdLst/>
              <a:ahLst/>
              <a:cxnLst/>
              <a:rect l="l" t="t" r="r" b="b"/>
              <a:pathLst>
                <a:path w="1713" h="1433" extrusionOk="0">
                  <a:moveTo>
                    <a:pt x="856" y="1"/>
                  </a:moveTo>
                  <a:cubicBezTo>
                    <a:pt x="798" y="1"/>
                    <a:pt x="740" y="30"/>
                    <a:pt x="711" y="78"/>
                  </a:cubicBezTo>
                  <a:cubicBezTo>
                    <a:pt x="469" y="470"/>
                    <a:pt x="0" y="823"/>
                    <a:pt x="0" y="1108"/>
                  </a:cubicBezTo>
                  <a:cubicBezTo>
                    <a:pt x="0" y="1224"/>
                    <a:pt x="34" y="1336"/>
                    <a:pt x="97" y="1432"/>
                  </a:cubicBezTo>
                  <a:lnTo>
                    <a:pt x="1616" y="1432"/>
                  </a:lnTo>
                  <a:cubicBezTo>
                    <a:pt x="1679" y="1336"/>
                    <a:pt x="1708" y="1224"/>
                    <a:pt x="1712" y="1108"/>
                  </a:cubicBezTo>
                  <a:cubicBezTo>
                    <a:pt x="1712" y="823"/>
                    <a:pt x="1243" y="470"/>
                    <a:pt x="1001" y="78"/>
                  </a:cubicBezTo>
                  <a:cubicBezTo>
                    <a:pt x="968" y="30"/>
                    <a:pt x="914" y="1"/>
                    <a:pt x="856" y="1"/>
                  </a:cubicBez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16"/>
            <p:cNvSpPr/>
            <p:nvPr/>
          </p:nvSpPr>
          <p:spPr>
            <a:xfrm>
              <a:off x="-3431750" y="-1814800"/>
              <a:ext cx="137750" cy="10800"/>
            </a:xfrm>
            <a:custGeom>
              <a:avLst/>
              <a:gdLst/>
              <a:ahLst/>
              <a:cxnLst/>
              <a:rect l="l" t="t" r="r" b="b"/>
              <a:pathLst>
                <a:path w="5510" h="432" extrusionOk="0">
                  <a:moveTo>
                    <a:pt x="0" y="1"/>
                  </a:moveTo>
                  <a:lnTo>
                    <a:pt x="0" y="431"/>
                  </a:lnTo>
                  <a:lnTo>
                    <a:pt x="5510" y="431"/>
                  </a:lnTo>
                  <a:lnTo>
                    <a:pt x="5510" y="1"/>
                  </a:ln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16"/>
            <p:cNvSpPr/>
            <p:nvPr/>
          </p:nvSpPr>
          <p:spPr>
            <a:xfrm>
              <a:off x="-3458350" y="-1823975"/>
              <a:ext cx="193375" cy="191875"/>
            </a:xfrm>
            <a:custGeom>
              <a:avLst/>
              <a:gdLst/>
              <a:ahLst/>
              <a:cxnLst/>
              <a:rect l="l" t="t" r="r" b="b"/>
              <a:pathLst>
                <a:path w="7735" h="7675" extrusionOk="0">
                  <a:moveTo>
                    <a:pt x="110" y="0"/>
                  </a:moveTo>
                  <a:cubicBezTo>
                    <a:pt x="51" y="0"/>
                    <a:pt x="1" y="74"/>
                    <a:pt x="53" y="131"/>
                  </a:cubicBezTo>
                  <a:lnTo>
                    <a:pt x="7580" y="7653"/>
                  </a:lnTo>
                  <a:cubicBezTo>
                    <a:pt x="7595" y="7668"/>
                    <a:pt x="7613" y="7675"/>
                    <a:pt x="7630" y="7675"/>
                  </a:cubicBezTo>
                  <a:cubicBezTo>
                    <a:pt x="7686" y="7675"/>
                    <a:pt x="7735" y="7602"/>
                    <a:pt x="7686" y="7546"/>
                  </a:cubicBezTo>
                  <a:lnTo>
                    <a:pt x="160" y="20"/>
                  </a:lnTo>
                  <a:cubicBezTo>
                    <a:pt x="144" y="6"/>
                    <a:pt x="127" y="0"/>
                    <a:pt x="11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16"/>
            <p:cNvSpPr/>
            <p:nvPr/>
          </p:nvSpPr>
          <p:spPr>
            <a:xfrm>
              <a:off x="-3458600" y="-1825075"/>
              <a:ext cx="194000" cy="194000"/>
            </a:xfrm>
            <a:custGeom>
              <a:avLst/>
              <a:gdLst/>
              <a:ahLst/>
              <a:cxnLst/>
              <a:rect l="l" t="t" r="r" b="b"/>
              <a:pathLst>
                <a:path w="7760" h="7760" extrusionOk="0">
                  <a:moveTo>
                    <a:pt x="117" y="78"/>
                  </a:moveTo>
                  <a:cubicBezTo>
                    <a:pt x="126" y="78"/>
                    <a:pt x="136" y="83"/>
                    <a:pt x="146" y="93"/>
                  </a:cubicBezTo>
                  <a:lnTo>
                    <a:pt x="7672" y="7619"/>
                  </a:lnTo>
                  <a:cubicBezTo>
                    <a:pt x="7698" y="7645"/>
                    <a:pt x="7672" y="7683"/>
                    <a:pt x="7641" y="7683"/>
                  </a:cubicBezTo>
                  <a:cubicBezTo>
                    <a:pt x="7632" y="7683"/>
                    <a:pt x="7623" y="7680"/>
                    <a:pt x="7614" y="7672"/>
                  </a:cubicBezTo>
                  <a:lnTo>
                    <a:pt x="92" y="146"/>
                  </a:lnTo>
                  <a:cubicBezTo>
                    <a:pt x="73" y="131"/>
                    <a:pt x="73" y="107"/>
                    <a:pt x="92" y="93"/>
                  </a:cubicBezTo>
                  <a:cubicBezTo>
                    <a:pt x="97" y="88"/>
                    <a:pt x="107" y="83"/>
                    <a:pt x="117" y="78"/>
                  </a:cubicBezTo>
                  <a:close/>
                  <a:moveTo>
                    <a:pt x="112" y="1"/>
                  </a:moveTo>
                  <a:cubicBezTo>
                    <a:pt x="54" y="6"/>
                    <a:pt x="5" y="54"/>
                    <a:pt x="1" y="112"/>
                  </a:cubicBezTo>
                  <a:cubicBezTo>
                    <a:pt x="1" y="141"/>
                    <a:pt x="10" y="175"/>
                    <a:pt x="34" y="199"/>
                  </a:cubicBezTo>
                  <a:lnTo>
                    <a:pt x="7561" y="7726"/>
                  </a:lnTo>
                  <a:cubicBezTo>
                    <a:pt x="7580" y="7745"/>
                    <a:pt x="7609" y="7759"/>
                    <a:pt x="7638" y="7759"/>
                  </a:cubicBezTo>
                  <a:lnTo>
                    <a:pt x="7648" y="7755"/>
                  </a:lnTo>
                  <a:cubicBezTo>
                    <a:pt x="7672" y="7755"/>
                    <a:pt x="7701" y="7740"/>
                    <a:pt x="7720" y="7721"/>
                  </a:cubicBezTo>
                  <a:cubicBezTo>
                    <a:pt x="7740" y="7701"/>
                    <a:pt x="7754" y="7677"/>
                    <a:pt x="7754" y="7648"/>
                  </a:cubicBezTo>
                  <a:cubicBezTo>
                    <a:pt x="7759" y="7614"/>
                    <a:pt x="7745" y="7585"/>
                    <a:pt x="7720" y="7561"/>
                  </a:cubicBezTo>
                  <a:lnTo>
                    <a:pt x="194" y="35"/>
                  </a:lnTo>
                  <a:cubicBezTo>
                    <a:pt x="175" y="10"/>
                    <a:pt x="141" y="1"/>
                    <a:pt x="112"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16"/>
            <p:cNvSpPr/>
            <p:nvPr/>
          </p:nvSpPr>
          <p:spPr>
            <a:xfrm>
              <a:off x="-3487375" y="-1853000"/>
              <a:ext cx="61825" cy="60375"/>
            </a:xfrm>
            <a:custGeom>
              <a:avLst/>
              <a:gdLst/>
              <a:ahLst/>
              <a:cxnLst/>
              <a:rect l="l" t="t" r="r" b="b"/>
              <a:pathLst>
                <a:path w="2473" h="2415" extrusionOk="0">
                  <a:moveTo>
                    <a:pt x="2365" y="0"/>
                  </a:moveTo>
                  <a:cubicBezTo>
                    <a:pt x="2349" y="0"/>
                    <a:pt x="2332" y="6"/>
                    <a:pt x="2317" y="20"/>
                  </a:cubicBezTo>
                  <a:lnTo>
                    <a:pt x="54" y="2284"/>
                  </a:lnTo>
                  <a:cubicBezTo>
                    <a:pt x="1" y="2340"/>
                    <a:pt x="51" y="2414"/>
                    <a:pt x="110" y="2414"/>
                  </a:cubicBezTo>
                  <a:cubicBezTo>
                    <a:pt x="127" y="2414"/>
                    <a:pt x="144" y="2409"/>
                    <a:pt x="160" y="2395"/>
                  </a:cubicBezTo>
                  <a:lnTo>
                    <a:pt x="2424" y="131"/>
                  </a:lnTo>
                  <a:cubicBezTo>
                    <a:pt x="2473" y="74"/>
                    <a:pt x="2422" y="0"/>
                    <a:pt x="2365"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16"/>
            <p:cNvSpPr/>
            <p:nvPr/>
          </p:nvSpPr>
          <p:spPr>
            <a:xfrm>
              <a:off x="-3487875" y="-1854000"/>
              <a:ext cx="63875" cy="62325"/>
            </a:xfrm>
            <a:custGeom>
              <a:avLst/>
              <a:gdLst/>
              <a:ahLst/>
              <a:cxnLst/>
              <a:rect l="l" t="t" r="r" b="b"/>
              <a:pathLst>
                <a:path w="2555" h="2493" extrusionOk="0">
                  <a:moveTo>
                    <a:pt x="2388" y="79"/>
                  </a:moveTo>
                  <a:cubicBezTo>
                    <a:pt x="2401" y="80"/>
                    <a:pt x="2410" y="84"/>
                    <a:pt x="2419" y="89"/>
                  </a:cubicBezTo>
                  <a:cubicBezTo>
                    <a:pt x="2434" y="103"/>
                    <a:pt x="2434" y="128"/>
                    <a:pt x="2419" y="142"/>
                  </a:cubicBezTo>
                  <a:lnTo>
                    <a:pt x="156" y="2406"/>
                  </a:lnTo>
                  <a:cubicBezTo>
                    <a:pt x="147" y="2412"/>
                    <a:pt x="139" y="2415"/>
                    <a:pt x="131" y="2415"/>
                  </a:cubicBezTo>
                  <a:cubicBezTo>
                    <a:pt x="102" y="2415"/>
                    <a:pt x="80" y="2379"/>
                    <a:pt x="103" y="2353"/>
                  </a:cubicBezTo>
                  <a:lnTo>
                    <a:pt x="2366" y="89"/>
                  </a:lnTo>
                  <a:cubicBezTo>
                    <a:pt x="2371" y="84"/>
                    <a:pt x="2379" y="80"/>
                    <a:pt x="2388" y="79"/>
                  </a:cubicBezTo>
                  <a:close/>
                  <a:moveTo>
                    <a:pt x="2392" y="1"/>
                  </a:moveTo>
                  <a:cubicBezTo>
                    <a:pt x="2365" y="1"/>
                    <a:pt x="2338" y="11"/>
                    <a:pt x="2313" y="36"/>
                  </a:cubicBezTo>
                  <a:lnTo>
                    <a:pt x="49" y="2299"/>
                  </a:lnTo>
                  <a:cubicBezTo>
                    <a:pt x="1" y="2343"/>
                    <a:pt x="1" y="2415"/>
                    <a:pt x="49" y="2459"/>
                  </a:cubicBezTo>
                  <a:cubicBezTo>
                    <a:pt x="69" y="2478"/>
                    <a:pt x="103" y="2493"/>
                    <a:pt x="132" y="2493"/>
                  </a:cubicBezTo>
                  <a:cubicBezTo>
                    <a:pt x="161" y="2493"/>
                    <a:pt x="190" y="2483"/>
                    <a:pt x="209" y="2459"/>
                  </a:cubicBezTo>
                  <a:lnTo>
                    <a:pt x="2473" y="195"/>
                  </a:lnTo>
                  <a:cubicBezTo>
                    <a:pt x="2554" y="114"/>
                    <a:pt x="2479" y="1"/>
                    <a:pt x="2392"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6"/>
            <p:cNvSpPr/>
            <p:nvPr/>
          </p:nvSpPr>
          <p:spPr>
            <a:xfrm>
              <a:off x="-3467975" y="-1833650"/>
              <a:ext cx="56625" cy="55175"/>
            </a:xfrm>
            <a:custGeom>
              <a:avLst/>
              <a:gdLst/>
              <a:ahLst/>
              <a:cxnLst/>
              <a:rect l="l" t="t" r="r" b="b"/>
              <a:pathLst>
                <a:path w="2265" h="2207" extrusionOk="0">
                  <a:moveTo>
                    <a:pt x="2155" y="1"/>
                  </a:moveTo>
                  <a:cubicBezTo>
                    <a:pt x="2137" y="1"/>
                    <a:pt x="2119" y="8"/>
                    <a:pt x="2102" y="25"/>
                  </a:cubicBezTo>
                  <a:lnTo>
                    <a:pt x="56" y="2075"/>
                  </a:lnTo>
                  <a:cubicBezTo>
                    <a:pt x="1" y="2131"/>
                    <a:pt x="50" y="2206"/>
                    <a:pt x="109" y="2206"/>
                  </a:cubicBezTo>
                  <a:cubicBezTo>
                    <a:pt x="127" y="2206"/>
                    <a:pt x="146" y="2199"/>
                    <a:pt x="163" y="2182"/>
                  </a:cubicBezTo>
                  <a:lnTo>
                    <a:pt x="2209" y="136"/>
                  </a:lnTo>
                  <a:cubicBezTo>
                    <a:pt x="2265" y="80"/>
                    <a:pt x="2214" y="1"/>
                    <a:pt x="2155"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6"/>
            <p:cNvSpPr/>
            <p:nvPr/>
          </p:nvSpPr>
          <p:spPr>
            <a:xfrm>
              <a:off x="-3468400" y="-1834550"/>
              <a:ext cx="57350" cy="57025"/>
            </a:xfrm>
            <a:custGeom>
              <a:avLst/>
              <a:gdLst/>
              <a:ahLst/>
              <a:cxnLst/>
              <a:rect l="l" t="t" r="r" b="b"/>
              <a:pathLst>
                <a:path w="2294" h="2281" extrusionOk="0">
                  <a:moveTo>
                    <a:pt x="2173" y="80"/>
                  </a:moveTo>
                  <a:cubicBezTo>
                    <a:pt x="2182" y="80"/>
                    <a:pt x="2192" y="85"/>
                    <a:pt x="2202" y="90"/>
                  </a:cubicBezTo>
                  <a:cubicBezTo>
                    <a:pt x="2206" y="99"/>
                    <a:pt x="2211" y="109"/>
                    <a:pt x="2211" y="119"/>
                  </a:cubicBezTo>
                  <a:cubicBezTo>
                    <a:pt x="2211" y="128"/>
                    <a:pt x="2206" y="138"/>
                    <a:pt x="2202" y="143"/>
                  </a:cubicBezTo>
                  <a:lnTo>
                    <a:pt x="151" y="2194"/>
                  </a:lnTo>
                  <a:cubicBezTo>
                    <a:pt x="143" y="2200"/>
                    <a:pt x="135" y="2203"/>
                    <a:pt x="127" y="2203"/>
                  </a:cubicBezTo>
                  <a:cubicBezTo>
                    <a:pt x="98" y="2203"/>
                    <a:pt x="71" y="2166"/>
                    <a:pt x="97" y="2136"/>
                  </a:cubicBezTo>
                  <a:lnTo>
                    <a:pt x="2148" y="90"/>
                  </a:lnTo>
                  <a:cubicBezTo>
                    <a:pt x="2153" y="80"/>
                    <a:pt x="2163" y="80"/>
                    <a:pt x="2173" y="80"/>
                  </a:cubicBezTo>
                  <a:close/>
                  <a:moveTo>
                    <a:pt x="2175" y="0"/>
                  </a:moveTo>
                  <a:cubicBezTo>
                    <a:pt x="2146" y="0"/>
                    <a:pt x="2117" y="12"/>
                    <a:pt x="2095" y="36"/>
                  </a:cubicBezTo>
                  <a:lnTo>
                    <a:pt x="49" y="2082"/>
                  </a:lnTo>
                  <a:cubicBezTo>
                    <a:pt x="1" y="2126"/>
                    <a:pt x="1" y="2199"/>
                    <a:pt x="49" y="2242"/>
                  </a:cubicBezTo>
                  <a:cubicBezTo>
                    <a:pt x="68" y="2266"/>
                    <a:pt x="97" y="2276"/>
                    <a:pt x="131" y="2281"/>
                  </a:cubicBezTo>
                  <a:cubicBezTo>
                    <a:pt x="160" y="2281"/>
                    <a:pt x="189" y="2266"/>
                    <a:pt x="209" y="2242"/>
                  </a:cubicBezTo>
                  <a:lnTo>
                    <a:pt x="2255" y="196"/>
                  </a:lnTo>
                  <a:cubicBezTo>
                    <a:pt x="2279" y="172"/>
                    <a:pt x="2293" y="143"/>
                    <a:pt x="2289" y="109"/>
                  </a:cubicBezTo>
                  <a:cubicBezTo>
                    <a:pt x="2289" y="80"/>
                    <a:pt x="2274" y="56"/>
                    <a:pt x="2255" y="36"/>
                  </a:cubicBezTo>
                  <a:cubicBezTo>
                    <a:pt x="2233" y="12"/>
                    <a:pt x="2204" y="0"/>
                    <a:pt x="2175"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6"/>
            <p:cNvSpPr/>
            <p:nvPr/>
          </p:nvSpPr>
          <p:spPr>
            <a:xfrm>
              <a:off x="-3448425" y="-1814075"/>
              <a:ext cx="51150" cy="49625"/>
            </a:xfrm>
            <a:custGeom>
              <a:avLst/>
              <a:gdLst/>
              <a:ahLst/>
              <a:cxnLst/>
              <a:rect l="l" t="t" r="r" b="b"/>
              <a:pathLst>
                <a:path w="2046" h="1985" extrusionOk="0">
                  <a:moveTo>
                    <a:pt x="1936" y="1"/>
                  </a:moveTo>
                  <a:cubicBezTo>
                    <a:pt x="1920" y="1"/>
                    <a:pt x="1902" y="7"/>
                    <a:pt x="1886" y="20"/>
                  </a:cubicBezTo>
                  <a:lnTo>
                    <a:pt x="53" y="1854"/>
                  </a:lnTo>
                  <a:cubicBezTo>
                    <a:pt x="0" y="1910"/>
                    <a:pt x="50" y="1984"/>
                    <a:pt x="110" y="1984"/>
                  </a:cubicBezTo>
                  <a:cubicBezTo>
                    <a:pt x="126" y="1984"/>
                    <a:pt x="144" y="1979"/>
                    <a:pt x="159" y="1965"/>
                  </a:cubicBezTo>
                  <a:lnTo>
                    <a:pt x="1993" y="132"/>
                  </a:lnTo>
                  <a:cubicBezTo>
                    <a:pt x="2046" y="75"/>
                    <a:pt x="1995" y="1"/>
                    <a:pt x="1936"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6"/>
            <p:cNvSpPr/>
            <p:nvPr/>
          </p:nvSpPr>
          <p:spPr>
            <a:xfrm>
              <a:off x="-3448925" y="-1815050"/>
              <a:ext cx="52025" cy="51550"/>
            </a:xfrm>
            <a:custGeom>
              <a:avLst/>
              <a:gdLst/>
              <a:ahLst/>
              <a:cxnLst/>
              <a:rect l="l" t="t" r="r" b="b"/>
              <a:pathLst>
                <a:path w="2081" h="2062" extrusionOk="0">
                  <a:moveTo>
                    <a:pt x="1958" y="77"/>
                  </a:moveTo>
                  <a:cubicBezTo>
                    <a:pt x="1960" y="77"/>
                    <a:pt x="1961" y="79"/>
                    <a:pt x="1964" y="79"/>
                  </a:cubicBezTo>
                  <a:cubicBezTo>
                    <a:pt x="1979" y="84"/>
                    <a:pt x="1993" y="93"/>
                    <a:pt x="1993" y="108"/>
                  </a:cubicBezTo>
                  <a:cubicBezTo>
                    <a:pt x="1998" y="122"/>
                    <a:pt x="1993" y="132"/>
                    <a:pt x="1984" y="142"/>
                  </a:cubicBezTo>
                  <a:lnTo>
                    <a:pt x="150" y="1975"/>
                  </a:lnTo>
                  <a:cubicBezTo>
                    <a:pt x="146" y="1984"/>
                    <a:pt x="136" y="1984"/>
                    <a:pt x="126" y="1984"/>
                  </a:cubicBezTo>
                  <a:cubicBezTo>
                    <a:pt x="117" y="1984"/>
                    <a:pt x="107" y="1980"/>
                    <a:pt x="97" y="1975"/>
                  </a:cubicBezTo>
                  <a:cubicBezTo>
                    <a:pt x="92" y="1965"/>
                    <a:pt x="88" y="1955"/>
                    <a:pt x="88" y="1946"/>
                  </a:cubicBezTo>
                  <a:cubicBezTo>
                    <a:pt x="88" y="1936"/>
                    <a:pt x="92" y="1926"/>
                    <a:pt x="97" y="1922"/>
                  </a:cubicBezTo>
                  <a:lnTo>
                    <a:pt x="1930" y="88"/>
                  </a:lnTo>
                  <a:cubicBezTo>
                    <a:pt x="1940" y="79"/>
                    <a:pt x="1945" y="79"/>
                    <a:pt x="1955" y="79"/>
                  </a:cubicBezTo>
                  <a:cubicBezTo>
                    <a:pt x="1956" y="77"/>
                    <a:pt x="1957" y="77"/>
                    <a:pt x="1958" y="77"/>
                  </a:cubicBezTo>
                  <a:close/>
                  <a:moveTo>
                    <a:pt x="1953" y="0"/>
                  </a:moveTo>
                  <a:cubicBezTo>
                    <a:pt x="1925" y="0"/>
                    <a:pt x="1900" y="14"/>
                    <a:pt x="1882" y="35"/>
                  </a:cubicBezTo>
                  <a:lnTo>
                    <a:pt x="44" y="1868"/>
                  </a:lnTo>
                  <a:cubicBezTo>
                    <a:pt x="0" y="1912"/>
                    <a:pt x="0" y="1984"/>
                    <a:pt x="44" y="2028"/>
                  </a:cubicBezTo>
                  <a:cubicBezTo>
                    <a:pt x="68" y="2047"/>
                    <a:pt x="97" y="2062"/>
                    <a:pt x="131" y="2062"/>
                  </a:cubicBezTo>
                  <a:cubicBezTo>
                    <a:pt x="160" y="2062"/>
                    <a:pt x="184" y="2052"/>
                    <a:pt x="208" y="2028"/>
                  </a:cubicBezTo>
                  <a:lnTo>
                    <a:pt x="2042" y="195"/>
                  </a:lnTo>
                  <a:cubicBezTo>
                    <a:pt x="2071" y="166"/>
                    <a:pt x="2080" y="127"/>
                    <a:pt x="2071" y="88"/>
                  </a:cubicBezTo>
                  <a:cubicBezTo>
                    <a:pt x="2061" y="50"/>
                    <a:pt x="2027" y="16"/>
                    <a:pt x="1984" y="6"/>
                  </a:cubicBezTo>
                  <a:cubicBezTo>
                    <a:pt x="1973" y="2"/>
                    <a:pt x="1963" y="0"/>
                    <a:pt x="195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6"/>
            <p:cNvSpPr/>
            <p:nvPr/>
          </p:nvSpPr>
          <p:spPr>
            <a:xfrm>
              <a:off x="-3429000" y="-1794725"/>
              <a:ext cx="45850" cy="44300"/>
            </a:xfrm>
            <a:custGeom>
              <a:avLst/>
              <a:gdLst/>
              <a:ahLst/>
              <a:cxnLst/>
              <a:rect l="l" t="t" r="r" b="b"/>
              <a:pathLst>
                <a:path w="1834" h="1772" extrusionOk="0">
                  <a:moveTo>
                    <a:pt x="1725" y="1"/>
                  </a:moveTo>
                  <a:cubicBezTo>
                    <a:pt x="1706" y="1"/>
                    <a:pt x="1687" y="8"/>
                    <a:pt x="1670" y="25"/>
                  </a:cubicBezTo>
                  <a:lnTo>
                    <a:pt x="50" y="1641"/>
                  </a:lnTo>
                  <a:cubicBezTo>
                    <a:pt x="1" y="1697"/>
                    <a:pt x="52" y="1772"/>
                    <a:pt x="111" y="1772"/>
                  </a:cubicBezTo>
                  <a:cubicBezTo>
                    <a:pt x="128" y="1772"/>
                    <a:pt x="145" y="1766"/>
                    <a:pt x="161" y="1752"/>
                  </a:cubicBezTo>
                  <a:lnTo>
                    <a:pt x="1782" y="131"/>
                  </a:lnTo>
                  <a:cubicBezTo>
                    <a:pt x="1833" y="76"/>
                    <a:pt x="1783" y="1"/>
                    <a:pt x="1725"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6"/>
            <p:cNvSpPr/>
            <p:nvPr/>
          </p:nvSpPr>
          <p:spPr>
            <a:xfrm>
              <a:off x="-3429450" y="-1795575"/>
              <a:ext cx="46575" cy="46225"/>
            </a:xfrm>
            <a:custGeom>
              <a:avLst/>
              <a:gdLst/>
              <a:ahLst/>
              <a:cxnLst/>
              <a:rect l="l" t="t" r="r" b="b"/>
              <a:pathLst>
                <a:path w="1863" h="1849" extrusionOk="0">
                  <a:moveTo>
                    <a:pt x="1742" y="74"/>
                  </a:moveTo>
                  <a:cubicBezTo>
                    <a:pt x="1751" y="74"/>
                    <a:pt x="1761" y="78"/>
                    <a:pt x="1771" y="88"/>
                  </a:cubicBezTo>
                  <a:cubicBezTo>
                    <a:pt x="1785" y="103"/>
                    <a:pt x="1785" y="127"/>
                    <a:pt x="1771" y="141"/>
                  </a:cubicBezTo>
                  <a:lnTo>
                    <a:pt x="150" y="1757"/>
                  </a:lnTo>
                  <a:cubicBezTo>
                    <a:pt x="143" y="1764"/>
                    <a:pt x="133" y="1768"/>
                    <a:pt x="124" y="1768"/>
                  </a:cubicBezTo>
                  <a:cubicBezTo>
                    <a:pt x="114" y="1768"/>
                    <a:pt x="104" y="1764"/>
                    <a:pt x="97" y="1757"/>
                  </a:cubicBezTo>
                  <a:cubicBezTo>
                    <a:pt x="82" y="1742"/>
                    <a:pt x="82" y="1718"/>
                    <a:pt x="97" y="1704"/>
                  </a:cubicBezTo>
                  <a:lnTo>
                    <a:pt x="1717" y="88"/>
                  </a:lnTo>
                  <a:cubicBezTo>
                    <a:pt x="1722" y="78"/>
                    <a:pt x="1732" y="74"/>
                    <a:pt x="1742" y="74"/>
                  </a:cubicBezTo>
                  <a:close/>
                  <a:moveTo>
                    <a:pt x="1738" y="0"/>
                  </a:moveTo>
                  <a:cubicBezTo>
                    <a:pt x="1710" y="0"/>
                    <a:pt x="1685" y="14"/>
                    <a:pt x="1664" y="35"/>
                  </a:cubicBezTo>
                  <a:lnTo>
                    <a:pt x="44" y="1650"/>
                  </a:lnTo>
                  <a:cubicBezTo>
                    <a:pt x="0" y="1694"/>
                    <a:pt x="0" y="1767"/>
                    <a:pt x="44" y="1810"/>
                  </a:cubicBezTo>
                  <a:cubicBezTo>
                    <a:pt x="68" y="1834"/>
                    <a:pt x="97" y="1849"/>
                    <a:pt x="126" y="1849"/>
                  </a:cubicBezTo>
                  <a:cubicBezTo>
                    <a:pt x="160" y="1849"/>
                    <a:pt x="189" y="1834"/>
                    <a:pt x="208" y="1815"/>
                  </a:cubicBezTo>
                  <a:lnTo>
                    <a:pt x="1824" y="195"/>
                  </a:lnTo>
                  <a:cubicBezTo>
                    <a:pt x="1848" y="170"/>
                    <a:pt x="1863" y="141"/>
                    <a:pt x="1858" y="107"/>
                  </a:cubicBezTo>
                  <a:cubicBezTo>
                    <a:pt x="1853" y="49"/>
                    <a:pt x="1809" y="6"/>
                    <a:pt x="1751" y="1"/>
                  </a:cubicBezTo>
                  <a:cubicBezTo>
                    <a:pt x="1747" y="0"/>
                    <a:pt x="1743" y="0"/>
                    <a:pt x="1738"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6"/>
            <p:cNvSpPr/>
            <p:nvPr/>
          </p:nvSpPr>
          <p:spPr>
            <a:xfrm>
              <a:off x="-3409575" y="-1775125"/>
              <a:ext cx="40475" cy="38950"/>
            </a:xfrm>
            <a:custGeom>
              <a:avLst/>
              <a:gdLst/>
              <a:ahLst/>
              <a:cxnLst/>
              <a:rect l="l" t="t" r="r" b="b"/>
              <a:pathLst>
                <a:path w="1619" h="1558" extrusionOk="0">
                  <a:moveTo>
                    <a:pt x="1509" y="0"/>
                  </a:moveTo>
                  <a:cubicBezTo>
                    <a:pt x="1493" y="0"/>
                    <a:pt x="1475" y="6"/>
                    <a:pt x="1459" y="20"/>
                  </a:cubicBezTo>
                  <a:lnTo>
                    <a:pt x="57" y="1423"/>
                  </a:lnTo>
                  <a:cubicBezTo>
                    <a:pt x="1" y="1479"/>
                    <a:pt x="51" y="1557"/>
                    <a:pt x="110" y="1557"/>
                  </a:cubicBezTo>
                  <a:cubicBezTo>
                    <a:pt x="128" y="1557"/>
                    <a:pt x="146" y="1550"/>
                    <a:pt x="163" y="1534"/>
                  </a:cubicBezTo>
                  <a:lnTo>
                    <a:pt x="1566" y="126"/>
                  </a:lnTo>
                  <a:cubicBezTo>
                    <a:pt x="1619" y="73"/>
                    <a:pt x="1568" y="0"/>
                    <a:pt x="1509"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6"/>
            <p:cNvSpPr/>
            <p:nvPr/>
          </p:nvSpPr>
          <p:spPr>
            <a:xfrm>
              <a:off x="-3409975" y="-1776150"/>
              <a:ext cx="41125" cy="40825"/>
            </a:xfrm>
            <a:custGeom>
              <a:avLst/>
              <a:gdLst/>
              <a:ahLst/>
              <a:cxnLst/>
              <a:rect l="l" t="t" r="r" b="b"/>
              <a:pathLst>
                <a:path w="1645" h="1633" extrusionOk="0">
                  <a:moveTo>
                    <a:pt x="1524" y="75"/>
                  </a:moveTo>
                  <a:cubicBezTo>
                    <a:pt x="1538" y="75"/>
                    <a:pt x="1548" y="80"/>
                    <a:pt x="1558" y="90"/>
                  </a:cubicBezTo>
                  <a:cubicBezTo>
                    <a:pt x="1572" y="104"/>
                    <a:pt x="1572" y="129"/>
                    <a:pt x="1558" y="143"/>
                  </a:cubicBezTo>
                  <a:lnTo>
                    <a:pt x="155" y="1546"/>
                  </a:lnTo>
                  <a:cubicBezTo>
                    <a:pt x="145" y="1555"/>
                    <a:pt x="135" y="1555"/>
                    <a:pt x="126" y="1560"/>
                  </a:cubicBezTo>
                  <a:cubicBezTo>
                    <a:pt x="116" y="1555"/>
                    <a:pt x="106" y="1551"/>
                    <a:pt x="102" y="1546"/>
                  </a:cubicBezTo>
                  <a:cubicBezTo>
                    <a:pt x="92" y="1536"/>
                    <a:pt x="87" y="1526"/>
                    <a:pt x="87" y="1517"/>
                  </a:cubicBezTo>
                  <a:cubicBezTo>
                    <a:pt x="87" y="1507"/>
                    <a:pt x="92" y="1497"/>
                    <a:pt x="102" y="1493"/>
                  </a:cubicBezTo>
                  <a:lnTo>
                    <a:pt x="1499" y="90"/>
                  </a:lnTo>
                  <a:cubicBezTo>
                    <a:pt x="1509" y="80"/>
                    <a:pt x="1514" y="75"/>
                    <a:pt x="1524" y="75"/>
                  </a:cubicBezTo>
                  <a:close/>
                  <a:moveTo>
                    <a:pt x="1529" y="0"/>
                  </a:moveTo>
                  <a:cubicBezTo>
                    <a:pt x="1499" y="0"/>
                    <a:pt x="1470" y="12"/>
                    <a:pt x="1451" y="37"/>
                  </a:cubicBezTo>
                  <a:lnTo>
                    <a:pt x="44" y="1439"/>
                  </a:lnTo>
                  <a:cubicBezTo>
                    <a:pt x="0" y="1483"/>
                    <a:pt x="0" y="1555"/>
                    <a:pt x="44" y="1599"/>
                  </a:cubicBezTo>
                  <a:cubicBezTo>
                    <a:pt x="68" y="1618"/>
                    <a:pt x="97" y="1633"/>
                    <a:pt x="126" y="1633"/>
                  </a:cubicBezTo>
                  <a:cubicBezTo>
                    <a:pt x="160" y="1633"/>
                    <a:pt x="184" y="1618"/>
                    <a:pt x="208" y="1599"/>
                  </a:cubicBezTo>
                  <a:lnTo>
                    <a:pt x="1611" y="196"/>
                  </a:lnTo>
                  <a:cubicBezTo>
                    <a:pt x="1635" y="172"/>
                    <a:pt x="1645" y="138"/>
                    <a:pt x="1645" y="109"/>
                  </a:cubicBezTo>
                  <a:cubicBezTo>
                    <a:pt x="1640" y="80"/>
                    <a:pt x="1630" y="56"/>
                    <a:pt x="1611" y="37"/>
                  </a:cubicBezTo>
                  <a:cubicBezTo>
                    <a:pt x="1589" y="12"/>
                    <a:pt x="1559" y="0"/>
                    <a:pt x="1529"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6"/>
            <p:cNvSpPr/>
            <p:nvPr/>
          </p:nvSpPr>
          <p:spPr>
            <a:xfrm>
              <a:off x="-3297750" y="-1663400"/>
              <a:ext cx="61825" cy="60325"/>
            </a:xfrm>
            <a:custGeom>
              <a:avLst/>
              <a:gdLst/>
              <a:ahLst/>
              <a:cxnLst/>
              <a:rect l="l" t="t" r="r" b="b"/>
              <a:pathLst>
                <a:path w="2473" h="2413" extrusionOk="0">
                  <a:moveTo>
                    <a:pt x="2362" y="1"/>
                  </a:moveTo>
                  <a:cubicBezTo>
                    <a:pt x="2345" y="1"/>
                    <a:pt x="2328" y="6"/>
                    <a:pt x="2312" y="20"/>
                  </a:cubicBezTo>
                  <a:cubicBezTo>
                    <a:pt x="1011" y="1321"/>
                    <a:pt x="1349" y="983"/>
                    <a:pt x="53" y="2284"/>
                  </a:cubicBezTo>
                  <a:cubicBezTo>
                    <a:pt x="1" y="2340"/>
                    <a:pt x="49" y="2413"/>
                    <a:pt x="107" y="2413"/>
                  </a:cubicBezTo>
                  <a:cubicBezTo>
                    <a:pt x="124" y="2413"/>
                    <a:pt x="143" y="2406"/>
                    <a:pt x="159" y="2390"/>
                  </a:cubicBezTo>
                  <a:lnTo>
                    <a:pt x="2423" y="127"/>
                  </a:lnTo>
                  <a:cubicBezTo>
                    <a:pt x="2472" y="74"/>
                    <a:pt x="2421" y="1"/>
                    <a:pt x="2362"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6"/>
            <p:cNvSpPr/>
            <p:nvPr/>
          </p:nvSpPr>
          <p:spPr>
            <a:xfrm>
              <a:off x="-3298250" y="-1664425"/>
              <a:ext cx="62775" cy="62375"/>
            </a:xfrm>
            <a:custGeom>
              <a:avLst/>
              <a:gdLst/>
              <a:ahLst/>
              <a:cxnLst/>
              <a:rect l="l" t="t" r="r" b="b"/>
              <a:pathLst>
                <a:path w="2511" h="2495" extrusionOk="0">
                  <a:moveTo>
                    <a:pt x="2390" y="76"/>
                  </a:moveTo>
                  <a:cubicBezTo>
                    <a:pt x="2404" y="81"/>
                    <a:pt x="2419" y="90"/>
                    <a:pt x="2424" y="105"/>
                  </a:cubicBezTo>
                  <a:cubicBezTo>
                    <a:pt x="2424" y="119"/>
                    <a:pt x="2424" y="129"/>
                    <a:pt x="2414" y="139"/>
                  </a:cubicBezTo>
                  <a:lnTo>
                    <a:pt x="150" y="2402"/>
                  </a:lnTo>
                  <a:cubicBezTo>
                    <a:pt x="143" y="2410"/>
                    <a:pt x="133" y="2413"/>
                    <a:pt x="124" y="2413"/>
                  </a:cubicBezTo>
                  <a:cubicBezTo>
                    <a:pt x="114" y="2413"/>
                    <a:pt x="104" y="2410"/>
                    <a:pt x="97" y="2402"/>
                  </a:cubicBezTo>
                  <a:cubicBezTo>
                    <a:pt x="83" y="2388"/>
                    <a:pt x="83" y="2364"/>
                    <a:pt x="97" y="2349"/>
                  </a:cubicBezTo>
                  <a:lnTo>
                    <a:pt x="2361" y="85"/>
                  </a:lnTo>
                  <a:cubicBezTo>
                    <a:pt x="2366" y="81"/>
                    <a:pt x="2375" y="76"/>
                    <a:pt x="2385" y="76"/>
                  </a:cubicBezTo>
                  <a:close/>
                  <a:moveTo>
                    <a:pt x="2390" y="0"/>
                  </a:moveTo>
                  <a:cubicBezTo>
                    <a:pt x="2360" y="0"/>
                    <a:pt x="2331" y="14"/>
                    <a:pt x="2308" y="37"/>
                  </a:cubicBezTo>
                  <a:lnTo>
                    <a:pt x="44" y="2301"/>
                  </a:lnTo>
                  <a:cubicBezTo>
                    <a:pt x="0" y="2340"/>
                    <a:pt x="0" y="2412"/>
                    <a:pt x="44" y="2456"/>
                  </a:cubicBezTo>
                  <a:cubicBezTo>
                    <a:pt x="68" y="2480"/>
                    <a:pt x="97" y="2494"/>
                    <a:pt x="126" y="2494"/>
                  </a:cubicBezTo>
                  <a:cubicBezTo>
                    <a:pt x="155" y="2494"/>
                    <a:pt x="184" y="2480"/>
                    <a:pt x="208" y="2460"/>
                  </a:cubicBezTo>
                  <a:lnTo>
                    <a:pt x="2472" y="197"/>
                  </a:lnTo>
                  <a:cubicBezTo>
                    <a:pt x="2496" y="168"/>
                    <a:pt x="2511" y="129"/>
                    <a:pt x="2501" y="90"/>
                  </a:cubicBezTo>
                  <a:cubicBezTo>
                    <a:pt x="2487" y="47"/>
                    <a:pt x="2458" y="18"/>
                    <a:pt x="2414" y="3"/>
                  </a:cubicBezTo>
                  <a:cubicBezTo>
                    <a:pt x="2406" y="1"/>
                    <a:pt x="2398" y="0"/>
                    <a:pt x="239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6"/>
            <p:cNvSpPr/>
            <p:nvPr/>
          </p:nvSpPr>
          <p:spPr>
            <a:xfrm>
              <a:off x="-3311900" y="-1677550"/>
              <a:ext cx="56650" cy="55050"/>
            </a:xfrm>
            <a:custGeom>
              <a:avLst/>
              <a:gdLst/>
              <a:ahLst/>
              <a:cxnLst/>
              <a:rect l="l" t="t" r="r" b="b"/>
              <a:pathLst>
                <a:path w="2266" h="2202" extrusionOk="0">
                  <a:moveTo>
                    <a:pt x="2156" y="1"/>
                  </a:moveTo>
                  <a:cubicBezTo>
                    <a:pt x="2138" y="1"/>
                    <a:pt x="2120" y="8"/>
                    <a:pt x="2104" y="25"/>
                  </a:cubicBezTo>
                  <a:lnTo>
                    <a:pt x="53" y="2071"/>
                  </a:lnTo>
                  <a:cubicBezTo>
                    <a:pt x="1" y="2123"/>
                    <a:pt x="52" y="2201"/>
                    <a:pt x="109" y="2201"/>
                  </a:cubicBezTo>
                  <a:cubicBezTo>
                    <a:pt x="126" y="2201"/>
                    <a:pt x="144" y="2194"/>
                    <a:pt x="159" y="2178"/>
                  </a:cubicBezTo>
                  <a:lnTo>
                    <a:pt x="2210" y="132"/>
                  </a:lnTo>
                  <a:cubicBezTo>
                    <a:pt x="2266" y="76"/>
                    <a:pt x="2214" y="1"/>
                    <a:pt x="2156"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6"/>
            <p:cNvSpPr/>
            <p:nvPr/>
          </p:nvSpPr>
          <p:spPr>
            <a:xfrm>
              <a:off x="-3312400" y="-1678425"/>
              <a:ext cx="58375" cy="56900"/>
            </a:xfrm>
            <a:custGeom>
              <a:avLst/>
              <a:gdLst/>
              <a:ahLst/>
              <a:cxnLst/>
              <a:rect l="l" t="t" r="r" b="b"/>
              <a:pathLst>
                <a:path w="2335" h="2276" extrusionOk="0">
                  <a:moveTo>
                    <a:pt x="2172" y="75"/>
                  </a:moveTo>
                  <a:cubicBezTo>
                    <a:pt x="2182" y="75"/>
                    <a:pt x="2192" y="80"/>
                    <a:pt x="2201" y="89"/>
                  </a:cubicBezTo>
                  <a:cubicBezTo>
                    <a:pt x="2216" y="99"/>
                    <a:pt x="2216" y="123"/>
                    <a:pt x="2201" y="138"/>
                  </a:cubicBezTo>
                  <a:lnTo>
                    <a:pt x="155" y="2188"/>
                  </a:lnTo>
                  <a:cubicBezTo>
                    <a:pt x="147" y="2196"/>
                    <a:pt x="137" y="2199"/>
                    <a:pt x="128" y="2199"/>
                  </a:cubicBezTo>
                  <a:cubicBezTo>
                    <a:pt x="97" y="2199"/>
                    <a:pt x="71" y="2161"/>
                    <a:pt x="97" y="2135"/>
                  </a:cubicBezTo>
                  <a:lnTo>
                    <a:pt x="2148" y="84"/>
                  </a:lnTo>
                  <a:cubicBezTo>
                    <a:pt x="2153" y="80"/>
                    <a:pt x="2163" y="75"/>
                    <a:pt x="2172" y="75"/>
                  </a:cubicBezTo>
                  <a:close/>
                  <a:moveTo>
                    <a:pt x="2171" y="0"/>
                  </a:moveTo>
                  <a:cubicBezTo>
                    <a:pt x="2146" y="0"/>
                    <a:pt x="2119" y="9"/>
                    <a:pt x="2095" y="31"/>
                  </a:cubicBezTo>
                  <a:lnTo>
                    <a:pt x="49" y="2082"/>
                  </a:lnTo>
                  <a:cubicBezTo>
                    <a:pt x="0" y="2121"/>
                    <a:pt x="0" y="2198"/>
                    <a:pt x="49" y="2242"/>
                  </a:cubicBezTo>
                  <a:cubicBezTo>
                    <a:pt x="68" y="2261"/>
                    <a:pt x="97" y="2276"/>
                    <a:pt x="131" y="2276"/>
                  </a:cubicBezTo>
                  <a:cubicBezTo>
                    <a:pt x="160" y="2276"/>
                    <a:pt x="189" y="2261"/>
                    <a:pt x="208" y="2242"/>
                  </a:cubicBezTo>
                  <a:lnTo>
                    <a:pt x="2259" y="191"/>
                  </a:lnTo>
                  <a:cubicBezTo>
                    <a:pt x="2334" y="108"/>
                    <a:pt x="2258" y="0"/>
                    <a:pt x="2171"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6"/>
            <p:cNvSpPr/>
            <p:nvPr/>
          </p:nvSpPr>
          <p:spPr>
            <a:xfrm>
              <a:off x="-3325950" y="-1691650"/>
              <a:ext cx="51050" cy="49650"/>
            </a:xfrm>
            <a:custGeom>
              <a:avLst/>
              <a:gdLst/>
              <a:ahLst/>
              <a:cxnLst/>
              <a:rect l="l" t="t" r="r" b="b"/>
              <a:pathLst>
                <a:path w="2042" h="1986" extrusionOk="0">
                  <a:moveTo>
                    <a:pt x="1937" y="1"/>
                  </a:moveTo>
                  <a:cubicBezTo>
                    <a:pt x="1920" y="1"/>
                    <a:pt x="1903" y="8"/>
                    <a:pt x="1887" y="23"/>
                  </a:cubicBezTo>
                  <a:lnTo>
                    <a:pt x="49" y="1856"/>
                  </a:lnTo>
                  <a:cubicBezTo>
                    <a:pt x="1" y="1912"/>
                    <a:pt x="50" y="1985"/>
                    <a:pt x="108" y="1985"/>
                  </a:cubicBezTo>
                  <a:cubicBezTo>
                    <a:pt x="125" y="1985"/>
                    <a:pt x="144" y="1979"/>
                    <a:pt x="160" y="1963"/>
                  </a:cubicBezTo>
                  <a:lnTo>
                    <a:pt x="1994" y="130"/>
                  </a:lnTo>
                  <a:cubicBezTo>
                    <a:pt x="2042" y="74"/>
                    <a:pt x="1993" y="1"/>
                    <a:pt x="1937"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6"/>
            <p:cNvSpPr/>
            <p:nvPr/>
          </p:nvSpPr>
          <p:spPr>
            <a:xfrm>
              <a:off x="-3326425" y="-1692525"/>
              <a:ext cx="52925" cy="51525"/>
            </a:xfrm>
            <a:custGeom>
              <a:avLst/>
              <a:gdLst/>
              <a:ahLst/>
              <a:cxnLst/>
              <a:rect l="l" t="t" r="r" b="b"/>
              <a:pathLst>
                <a:path w="2117" h="2061" extrusionOk="0">
                  <a:moveTo>
                    <a:pt x="1953" y="74"/>
                  </a:moveTo>
                  <a:cubicBezTo>
                    <a:pt x="1981" y="74"/>
                    <a:pt x="2006" y="109"/>
                    <a:pt x="1984" y="136"/>
                  </a:cubicBezTo>
                  <a:lnTo>
                    <a:pt x="150" y="1969"/>
                  </a:lnTo>
                  <a:cubicBezTo>
                    <a:pt x="143" y="1979"/>
                    <a:pt x="133" y="1983"/>
                    <a:pt x="124" y="1983"/>
                  </a:cubicBezTo>
                  <a:cubicBezTo>
                    <a:pt x="114" y="1983"/>
                    <a:pt x="104" y="1979"/>
                    <a:pt x="97" y="1969"/>
                  </a:cubicBezTo>
                  <a:cubicBezTo>
                    <a:pt x="83" y="1959"/>
                    <a:pt x="83" y="1935"/>
                    <a:pt x="97" y="1920"/>
                  </a:cubicBezTo>
                  <a:lnTo>
                    <a:pt x="1930" y="87"/>
                  </a:lnTo>
                  <a:lnTo>
                    <a:pt x="1930" y="82"/>
                  </a:lnTo>
                  <a:cubicBezTo>
                    <a:pt x="1938" y="76"/>
                    <a:pt x="1946" y="74"/>
                    <a:pt x="1953" y="74"/>
                  </a:cubicBezTo>
                  <a:close/>
                  <a:moveTo>
                    <a:pt x="1954" y="1"/>
                  </a:moveTo>
                  <a:cubicBezTo>
                    <a:pt x="1929" y="1"/>
                    <a:pt x="1902" y="11"/>
                    <a:pt x="1877" y="34"/>
                  </a:cubicBezTo>
                  <a:lnTo>
                    <a:pt x="44" y="1867"/>
                  </a:lnTo>
                  <a:cubicBezTo>
                    <a:pt x="0" y="1911"/>
                    <a:pt x="0" y="1983"/>
                    <a:pt x="44" y="2027"/>
                  </a:cubicBezTo>
                  <a:cubicBezTo>
                    <a:pt x="68" y="2046"/>
                    <a:pt x="97" y="2061"/>
                    <a:pt x="126" y="2061"/>
                  </a:cubicBezTo>
                  <a:cubicBezTo>
                    <a:pt x="155" y="2061"/>
                    <a:pt x="184" y="2051"/>
                    <a:pt x="204" y="2032"/>
                  </a:cubicBezTo>
                  <a:lnTo>
                    <a:pt x="2042" y="194"/>
                  </a:lnTo>
                  <a:cubicBezTo>
                    <a:pt x="2116" y="112"/>
                    <a:pt x="2041" y="1"/>
                    <a:pt x="195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6"/>
            <p:cNvSpPr/>
            <p:nvPr/>
          </p:nvSpPr>
          <p:spPr>
            <a:xfrm>
              <a:off x="-3340075" y="-1705675"/>
              <a:ext cx="45725" cy="44250"/>
            </a:xfrm>
            <a:custGeom>
              <a:avLst/>
              <a:gdLst/>
              <a:ahLst/>
              <a:cxnLst/>
              <a:rect l="l" t="t" r="r" b="b"/>
              <a:pathLst>
                <a:path w="1829" h="1770" extrusionOk="0">
                  <a:moveTo>
                    <a:pt x="1723" y="1"/>
                  </a:moveTo>
                  <a:cubicBezTo>
                    <a:pt x="1707" y="1"/>
                    <a:pt x="1689" y="7"/>
                    <a:pt x="1673" y="23"/>
                  </a:cubicBezTo>
                  <a:lnTo>
                    <a:pt x="53" y="1639"/>
                  </a:lnTo>
                  <a:cubicBezTo>
                    <a:pt x="0" y="1695"/>
                    <a:pt x="50" y="1770"/>
                    <a:pt x="110" y="1770"/>
                  </a:cubicBezTo>
                  <a:cubicBezTo>
                    <a:pt x="126" y="1770"/>
                    <a:pt x="144" y="1764"/>
                    <a:pt x="159" y="1750"/>
                  </a:cubicBezTo>
                  <a:lnTo>
                    <a:pt x="1780" y="130"/>
                  </a:lnTo>
                  <a:cubicBezTo>
                    <a:pt x="1828" y="74"/>
                    <a:pt x="1779" y="1"/>
                    <a:pt x="1723"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6"/>
            <p:cNvSpPr/>
            <p:nvPr/>
          </p:nvSpPr>
          <p:spPr>
            <a:xfrm>
              <a:off x="-3340575" y="-1706650"/>
              <a:ext cx="46700" cy="46175"/>
            </a:xfrm>
            <a:custGeom>
              <a:avLst/>
              <a:gdLst/>
              <a:ahLst/>
              <a:cxnLst/>
              <a:rect l="l" t="t" r="r" b="b"/>
              <a:pathLst>
                <a:path w="1868" h="1847" extrusionOk="0">
                  <a:moveTo>
                    <a:pt x="1751" y="77"/>
                  </a:moveTo>
                  <a:cubicBezTo>
                    <a:pt x="1766" y="81"/>
                    <a:pt x="1776" y="91"/>
                    <a:pt x="1780" y="111"/>
                  </a:cubicBezTo>
                  <a:cubicBezTo>
                    <a:pt x="1785" y="120"/>
                    <a:pt x="1780" y="135"/>
                    <a:pt x="1771" y="140"/>
                  </a:cubicBezTo>
                  <a:lnTo>
                    <a:pt x="155" y="1760"/>
                  </a:lnTo>
                  <a:cubicBezTo>
                    <a:pt x="147" y="1768"/>
                    <a:pt x="137" y="1771"/>
                    <a:pt x="128" y="1771"/>
                  </a:cubicBezTo>
                  <a:cubicBezTo>
                    <a:pt x="97" y="1771"/>
                    <a:pt x="71" y="1733"/>
                    <a:pt x="97" y="1707"/>
                  </a:cubicBezTo>
                  <a:lnTo>
                    <a:pt x="1718" y="86"/>
                  </a:lnTo>
                  <a:cubicBezTo>
                    <a:pt x="1722" y="81"/>
                    <a:pt x="1732" y="77"/>
                    <a:pt x="1742" y="77"/>
                  </a:cubicBezTo>
                  <a:close/>
                  <a:moveTo>
                    <a:pt x="1742" y="0"/>
                  </a:moveTo>
                  <a:cubicBezTo>
                    <a:pt x="1713" y="0"/>
                    <a:pt x="1686" y="11"/>
                    <a:pt x="1664" y="33"/>
                  </a:cubicBezTo>
                  <a:lnTo>
                    <a:pt x="49" y="1654"/>
                  </a:lnTo>
                  <a:cubicBezTo>
                    <a:pt x="0" y="1697"/>
                    <a:pt x="0" y="1770"/>
                    <a:pt x="49" y="1813"/>
                  </a:cubicBezTo>
                  <a:cubicBezTo>
                    <a:pt x="68" y="1832"/>
                    <a:pt x="97" y="1847"/>
                    <a:pt x="131" y="1847"/>
                  </a:cubicBezTo>
                  <a:cubicBezTo>
                    <a:pt x="160" y="1847"/>
                    <a:pt x="189" y="1832"/>
                    <a:pt x="208" y="1813"/>
                  </a:cubicBezTo>
                  <a:lnTo>
                    <a:pt x="1829" y="193"/>
                  </a:lnTo>
                  <a:cubicBezTo>
                    <a:pt x="1858" y="169"/>
                    <a:pt x="1868" y="125"/>
                    <a:pt x="1858" y="91"/>
                  </a:cubicBezTo>
                  <a:cubicBezTo>
                    <a:pt x="1848" y="48"/>
                    <a:pt x="1814" y="14"/>
                    <a:pt x="1771" y="4"/>
                  </a:cubicBezTo>
                  <a:cubicBezTo>
                    <a:pt x="1761" y="2"/>
                    <a:pt x="1751" y="0"/>
                    <a:pt x="174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6"/>
            <p:cNvSpPr/>
            <p:nvPr/>
          </p:nvSpPr>
          <p:spPr>
            <a:xfrm>
              <a:off x="-3354125" y="-1719750"/>
              <a:ext cx="40325" cy="38850"/>
            </a:xfrm>
            <a:custGeom>
              <a:avLst/>
              <a:gdLst/>
              <a:ahLst/>
              <a:cxnLst/>
              <a:rect l="l" t="t" r="r" b="b"/>
              <a:pathLst>
                <a:path w="1613" h="1554" extrusionOk="0">
                  <a:moveTo>
                    <a:pt x="1504" y="1"/>
                  </a:moveTo>
                  <a:cubicBezTo>
                    <a:pt x="1488" y="1"/>
                    <a:pt x="1472" y="6"/>
                    <a:pt x="1457" y="20"/>
                  </a:cubicBezTo>
                  <a:lnTo>
                    <a:pt x="49" y="1428"/>
                  </a:lnTo>
                  <a:cubicBezTo>
                    <a:pt x="0" y="1481"/>
                    <a:pt x="51" y="1554"/>
                    <a:pt x="110" y="1554"/>
                  </a:cubicBezTo>
                  <a:cubicBezTo>
                    <a:pt x="127" y="1554"/>
                    <a:pt x="144" y="1548"/>
                    <a:pt x="160" y="1534"/>
                  </a:cubicBezTo>
                  <a:lnTo>
                    <a:pt x="1563" y="131"/>
                  </a:lnTo>
                  <a:cubicBezTo>
                    <a:pt x="1612" y="75"/>
                    <a:pt x="1561" y="1"/>
                    <a:pt x="150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6"/>
            <p:cNvSpPr/>
            <p:nvPr/>
          </p:nvSpPr>
          <p:spPr>
            <a:xfrm>
              <a:off x="-3354600" y="-1720800"/>
              <a:ext cx="41250" cy="40875"/>
            </a:xfrm>
            <a:custGeom>
              <a:avLst/>
              <a:gdLst/>
              <a:ahLst/>
              <a:cxnLst/>
              <a:rect l="l" t="t" r="r" b="b"/>
              <a:pathLst>
                <a:path w="1650" h="1635" extrusionOk="0">
                  <a:moveTo>
                    <a:pt x="1529" y="77"/>
                  </a:moveTo>
                  <a:cubicBezTo>
                    <a:pt x="1539" y="77"/>
                    <a:pt x="1548" y="82"/>
                    <a:pt x="1553" y="91"/>
                  </a:cubicBezTo>
                  <a:cubicBezTo>
                    <a:pt x="1572" y="106"/>
                    <a:pt x="1572" y="130"/>
                    <a:pt x="1553" y="144"/>
                  </a:cubicBezTo>
                  <a:lnTo>
                    <a:pt x="150" y="1547"/>
                  </a:lnTo>
                  <a:cubicBezTo>
                    <a:pt x="145" y="1552"/>
                    <a:pt x="136" y="1557"/>
                    <a:pt x="126" y="1557"/>
                  </a:cubicBezTo>
                  <a:cubicBezTo>
                    <a:pt x="116" y="1557"/>
                    <a:pt x="107" y="1552"/>
                    <a:pt x="97" y="1547"/>
                  </a:cubicBezTo>
                  <a:cubicBezTo>
                    <a:pt x="92" y="1538"/>
                    <a:pt x="87" y="1528"/>
                    <a:pt x="87" y="1518"/>
                  </a:cubicBezTo>
                  <a:cubicBezTo>
                    <a:pt x="83" y="1508"/>
                    <a:pt x="87" y="1499"/>
                    <a:pt x="97" y="1494"/>
                  </a:cubicBezTo>
                  <a:lnTo>
                    <a:pt x="1500" y="91"/>
                  </a:lnTo>
                  <a:cubicBezTo>
                    <a:pt x="1505" y="82"/>
                    <a:pt x="1514" y="77"/>
                    <a:pt x="1524" y="77"/>
                  </a:cubicBezTo>
                  <a:close/>
                  <a:moveTo>
                    <a:pt x="1524" y="1"/>
                  </a:moveTo>
                  <a:cubicBezTo>
                    <a:pt x="1496" y="1"/>
                    <a:pt x="1470" y="11"/>
                    <a:pt x="1451" y="33"/>
                  </a:cubicBezTo>
                  <a:lnTo>
                    <a:pt x="44" y="1441"/>
                  </a:lnTo>
                  <a:cubicBezTo>
                    <a:pt x="0" y="1484"/>
                    <a:pt x="0" y="1557"/>
                    <a:pt x="44" y="1600"/>
                  </a:cubicBezTo>
                  <a:cubicBezTo>
                    <a:pt x="68" y="1620"/>
                    <a:pt x="97" y="1634"/>
                    <a:pt x="126" y="1634"/>
                  </a:cubicBezTo>
                  <a:cubicBezTo>
                    <a:pt x="155" y="1634"/>
                    <a:pt x="184" y="1625"/>
                    <a:pt x="208" y="1600"/>
                  </a:cubicBezTo>
                  <a:lnTo>
                    <a:pt x="1611" y="198"/>
                  </a:lnTo>
                  <a:cubicBezTo>
                    <a:pt x="1640" y="169"/>
                    <a:pt x="1650" y="130"/>
                    <a:pt x="1640" y="91"/>
                  </a:cubicBezTo>
                  <a:cubicBezTo>
                    <a:pt x="1630" y="48"/>
                    <a:pt x="1597" y="19"/>
                    <a:pt x="1553" y="4"/>
                  </a:cubicBezTo>
                  <a:cubicBezTo>
                    <a:pt x="1543" y="2"/>
                    <a:pt x="1534" y="1"/>
                    <a:pt x="152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6"/>
            <p:cNvSpPr/>
            <p:nvPr/>
          </p:nvSpPr>
          <p:spPr>
            <a:xfrm>
              <a:off x="-3437700" y="-1844600"/>
              <a:ext cx="152125" cy="233150"/>
            </a:xfrm>
            <a:custGeom>
              <a:avLst/>
              <a:gdLst/>
              <a:ahLst/>
              <a:cxnLst/>
              <a:rect l="l" t="t" r="r" b="b"/>
              <a:pathLst>
                <a:path w="6085" h="9326" extrusionOk="0">
                  <a:moveTo>
                    <a:pt x="105" y="0"/>
                  </a:moveTo>
                  <a:cubicBezTo>
                    <a:pt x="52" y="0"/>
                    <a:pt x="1" y="56"/>
                    <a:pt x="35" y="114"/>
                  </a:cubicBezTo>
                  <a:cubicBezTo>
                    <a:pt x="1032" y="1667"/>
                    <a:pt x="4925" y="7742"/>
                    <a:pt x="5922" y="9290"/>
                  </a:cubicBezTo>
                  <a:cubicBezTo>
                    <a:pt x="5938" y="9315"/>
                    <a:pt x="5960" y="9325"/>
                    <a:pt x="5982" y="9325"/>
                  </a:cubicBezTo>
                  <a:cubicBezTo>
                    <a:pt x="6034" y="9325"/>
                    <a:pt x="6085" y="9269"/>
                    <a:pt x="6048" y="9208"/>
                  </a:cubicBezTo>
                  <a:cubicBezTo>
                    <a:pt x="5056" y="7660"/>
                    <a:pt x="1157" y="1585"/>
                    <a:pt x="166" y="32"/>
                  </a:cubicBezTo>
                  <a:cubicBezTo>
                    <a:pt x="149" y="10"/>
                    <a:pt x="127" y="0"/>
                    <a:pt x="105"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6"/>
            <p:cNvSpPr/>
            <p:nvPr/>
          </p:nvSpPr>
          <p:spPr>
            <a:xfrm>
              <a:off x="-3438175" y="-1845525"/>
              <a:ext cx="153000" cy="235000"/>
            </a:xfrm>
            <a:custGeom>
              <a:avLst/>
              <a:gdLst/>
              <a:ahLst/>
              <a:cxnLst/>
              <a:rect l="l" t="t" r="r" b="b"/>
              <a:pathLst>
                <a:path w="6120" h="9400" extrusionOk="0">
                  <a:moveTo>
                    <a:pt x="127" y="74"/>
                  </a:moveTo>
                  <a:cubicBezTo>
                    <a:pt x="136" y="74"/>
                    <a:pt x="146" y="79"/>
                    <a:pt x="156" y="93"/>
                  </a:cubicBezTo>
                  <a:lnTo>
                    <a:pt x="6038" y="9269"/>
                  </a:lnTo>
                  <a:cubicBezTo>
                    <a:pt x="6042" y="9274"/>
                    <a:pt x="6042" y="9284"/>
                    <a:pt x="6042" y="9293"/>
                  </a:cubicBezTo>
                  <a:cubicBezTo>
                    <a:pt x="6038" y="9303"/>
                    <a:pt x="6033" y="9313"/>
                    <a:pt x="6023" y="9317"/>
                  </a:cubicBezTo>
                  <a:cubicBezTo>
                    <a:pt x="6013" y="9322"/>
                    <a:pt x="6004" y="9327"/>
                    <a:pt x="5994" y="9327"/>
                  </a:cubicBezTo>
                  <a:cubicBezTo>
                    <a:pt x="5984" y="9322"/>
                    <a:pt x="5980" y="9317"/>
                    <a:pt x="5975" y="9308"/>
                  </a:cubicBezTo>
                  <a:lnTo>
                    <a:pt x="88" y="132"/>
                  </a:lnTo>
                  <a:cubicBezTo>
                    <a:pt x="83" y="122"/>
                    <a:pt x="78" y="108"/>
                    <a:pt x="88" y="98"/>
                  </a:cubicBezTo>
                  <a:cubicBezTo>
                    <a:pt x="93" y="84"/>
                    <a:pt x="107" y="74"/>
                    <a:pt x="127" y="74"/>
                  </a:cubicBezTo>
                  <a:close/>
                  <a:moveTo>
                    <a:pt x="129" y="1"/>
                  </a:moveTo>
                  <a:cubicBezTo>
                    <a:pt x="125" y="1"/>
                    <a:pt x="121" y="1"/>
                    <a:pt x="117" y="1"/>
                  </a:cubicBezTo>
                  <a:cubicBezTo>
                    <a:pt x="74" y="1"/>
                    <a:pt x="35" y="26"/>
                    <a:pt x="15" y="64"/>
                  </a:cubicBezTo>
                  <a:cubicBezTo>
                    <a:pt x="1" y="98"/>
                    <a:pt x="1" y="142"/>
                    <a:pt x="25" y="175"/>
                  </a:cubicBezTo>
                  <a:lnTo>
                    <a:pt x="5907" y="9351"/>
                  </a:lnTo>
                  <a:cubicBezTo>
                    <a:pt x="5926" y="9380"/>
                    <a:pt x="5960" y="9400"/>
                    <a:pt x="5999" y="9400"/>
                  </a:cubicBezTo>
                  <a:cubicBezTo>
                    <a:pt x="6023" y="9400"/>
                    <a:pt x="6042" y="9395"/>
                    <a:pt x="6062" y="9380"/>
                  </a:cubicBezTo>
                  <a:cubicBezTo>
                    <a:pt x="6086" y="9366"/>
                    <a:pt x="6105" y="9342"/>
                    <a:pt x="6115" y="9317"/>
                  </a:cubicBezTo>
                  <a:cubicBezTo>
                    <a:pt x="6120" y="9284"/>
                    <a:pt x="6115" y="9255"/>
                    <a:pt x="6100" y="9226"/>
                  </a:cubicBezTo>
                  <a:lnTo>
                    <a:pt x="214" y="50"/>
                  </a:lnTo>
                  <a:cubicBezTo>
                    <a:pt x="196" y="19"/>
                    <a:pt x="163" y="1"/>
                    <a:pt x="129"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6"/>
            <p:cNvSpPr/>
            <p:nvPr/>
          </p:nvSpPr>
          <p:spPr>
            <a:xfrm>
              <a:off x="-3479050" y="-1803500"/>
              <a:ext cx="234800" cy="150925"/>
            </a:xfrm>
            <a:custGeom>
              <a:avLst/>
              <a:gdLst/>
              <a:ahLst/>
              <a:cxnLst/>
              <a:rect l="l" t="t" r="r" b="b"/>
              <a:pathLst>
                <a:path w="9392" h="6037" extrusionOk="0">
                  <a:moveTo>
                    <a:pt x="109" y="0"/>
                  </a:moveTo>
                  <a:cubicBezTo>
                    <a:pt x="42" y="0"/>
                    <a:pt x="0" y="95"/>
                    <a:pt x="69" y="139"/>
                  </a:cubicBezTo>
                  <a:lnTo>
                    <a:pt x="9245" y="6026"/>
                  </a:lnTo>
                  <a:cubicBezTo>
                    <a:pt x="9258" y="6034"/>
                    <a:pt x="9271" y="6037"/>
                    <a:pt x="9283" y="6037"/>
                  </a:cubicBezTo>
                  <a:cubicBezTo>
                    <a:pt x="9348" y="6037"/>
                    <a:pt x="9392" y="5944"/>
                    <a:pt x="9327" y="5895"/>
                  </a:cubicBezTo>
                  <a:lnTo>
                    <a:pt x="151" y="13"/>
                  </a:lnTo>
                  <a:cubicBezTo>
                    <a:pt x="136" y="4"/>
                    <a:pt x="122" y="0"/>
                    <a:pt x="109"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6"/>
            <p:cNvSpPr/>
            <p:nvPr/>
          </p:nvSpPr>
          <p:spPr>
            <a:xfrm>
              <a:off x="-3479150" y="-1804450"/>
              <a:ext cx="235450" cy="152825"/>
            </a:xfrm>
            <a:custGeom>
              <a:avLst/>
              <a:gdLst/>
              <a:ahLst/>
              <a:cxnLst/>
              <a:rect l="l" t="t" r="r" b="b"/>
              <a:pathLst>
                <a:path w="9418" h="6113" extrusionOk="0">
                  <a:moveTo>
                    <a:pt x="114" y="75"/>
                  </a:moveTo>
                  <a:cubicBezTo>
                    <a:pt x="121" y="75"/>
                    <a:pt x="129" y="77"/>
                    <a:pt x="136" y="80"/>
                  </a:cubicBezTo>
                  <a:lnTo>
                    <a:pt x="9307" y="5962"/>
                  </a:lnTo>
                  <a:cubicBezTo>
                    <a:pt x="9321" y="5967"/>
                    <a:pt x="9326" y="5982"/>
                    <a:pt x="9326" y="5991"/>
                  </a:cubicBezTo>
                  <a:cubicBezTo>
                    <a:pt x="9326" y="6011"/>
                    <a:pt x="9316" y="6025"/>
                    <a:pt x="9302" y="6030"/>
                  </a:cubicBezTo>
                  <a:cubicBezTo>
                    <a:pt x="9297" y="6032"/>
                    <a:pt x="9291" y="6034"/>
                    <a:pt x="9285" y="6034"/>
                  </a:cubicBezTo>
                  <a:cubicBezTo>
                    <a:pt x="9279" y="6034"/>
                    <a:pt x="9273" y="6032"/>
                    <a:pt x="9268" y="6030"/>
                  </a:cubicBezTo>
                  <a:lnTo>
                    <a:pt x="92" y="148"/>
                  </a:lnTo>
                  <a:lnTo>
                    <a:pt x="92" y="143"/>
                  </a:lnTo>
                  <a:cubicBezTo>
                    <a:pt x="73" y="134"/>
                    <a:pt x="68" y="109"/>
                    <a:pt x="82" y="90"/>
                  </a:cubicBezTo>
                  <a:cubicBezTo>
                    <a:pt x="89" y="81"/>
                    <a:pt x="101" y="75"/>
                    <a:pt x="114" y="75"/>
                  </a:cubicBezTo>
                  <a:close/>
                  <a:moveTo>
                    <a:pt x="114" y="0"/>
                  </a:moveTo>
                  <a:cubicBezTo>
                    <a:pt x="99" y="0"/>
                    <a:pt x="83" y="4"/>
                    <a:pt x="68" y="13"/>
                  </a:cubicBezTo>
                  <a:cubicBezTo>
                    <a:pt x="29" y="32"/>
                    <a:pt x="0" y="71"/>
                    <a:pt x="0" y="114"/>
                  </a:cubicBezTo>
                  <a:cubicBezTo>
                    <a:pt x="0" y="153"/>
                    <a:pt x="20" y="192"/>
                    <a:pt x="53" y="211"/>
                  </a:cubicBezTo>
                  <a:lnTo>
                    <a:pt x="9229" y="6093"/>
                  </a:lnTo>
                  <a:cubicBezTo>
                    <a:pt x="9244" y="6107"/>
                    <a:pt x="9268" y="6112"/>
                    <a:pt x="9287" y="6112"/>
                  </a:cubicBezTo>
                  <a:cubicBezTo>
                    <a:pt x="9326" y="6112"/>
                    <a:pt x="9360" y="6093"/>
                    <a:pt x="9384" y="6059"/>
                  </a:cubicBezTo>
                  <a:cubicBezTo>
                    <a:pt x="9418" y="6006"/>
                    <a:pt x="9403" y="5933"/>
                    <a:pt x="9350" y="5904"/>
                  </a:cubicBezTo>
                  <a:lnTo>
                    <a:pt x="174" y="17"/>
                  </a:lnTo>
                  <a:cubicBezTo>
                    <a:pt x="155" y="7"/>
                    <a:pt x="135" y="0"/>
                    <a:pt x="114"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16"/>
            <p:cNvSpPr/>
            <p:nvPr/>
          </p:nvSpPr>
          <p:spPr>
            <a:xfrm>
              <a:off x="-3458325" y="-1823975"/>
              <a:ext cx="193375" cy="191875"/>
            </a:xfrm>
            <a:custGeom>
              <a:avLst/>
              <a:gdLst/>
              <a:ahLst/>
              <a:cxnLst/>
              <a:rect l="l" t="t" r="r" b="b"/>
              <a:pathLst>
                <a:path w="7735" h="7675" extrusionOk="0">
                  <a:moveTo>
                    <a:pt x="7626" y="0"/>
                  </a:moveTo>
                  <a:cubicBezTo>
                    <a:pt x="7610" y="0"/>
                    <a:pt x="7594" y="6"/>
                    <a:pt x="7579" y="20"/>
                  </a:cubicBezTo>
                  <a:lnTo>
                    <a:pt x="52" y="7546"/>
                  </a:lnTo>
                  <a:cubicBezTo>
                    <a:pt x="0" y="7602"/>
                    <a:pt x="48" y="7675"/>
                    <a:pt x="106" y="7675"/>
                  </a:cubicBezTo>
                  <a:cubicBezTo>
                    <a:pt x="124" y="7675"/>
                    <a:pt x="142" y="7668"/>
                    <a:pt x="159" y="7653"/>
                  </a:cubicBezTo>
                  <a:lnTo>
                    <a:pt x="7685" y="131"/>
                  </a:lnTo>
                  <a:cubicBezTo>
                    <a:pt x="7734" y="74"/>
                    <a:pt x="7683" y="0"/>
                    <a:pt x="7626"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16"/>
            <p:cNvSpPr/>
            <p:nvPr/>
          </p:nvSpPr>
          <p:spPr>
            <a:xfrm>
              <a:off x="-3458850" y="-1824975"/>
              <a:ext cx="194250" cy="193900"/>
            </a:xfrm>
            <a:custGeom>
              <a:avLst/>
              <a:gdLst/>
              <a:ahLst/>
              <a:cxnLst/>
              <a:rect l="l" t="t" r="r" b="b"/>
              <a:pathLst>
                <a:path w="7770" h="7756" extrusionOk="0">
                  <a:moveTo>
                    <a:pt x="7648" y="74"/>
                  </a:moveTo>
                  <a:cubicBezTo>
                    <a:pt x="7658" y="79"/>
                    <a:pt x="7668" y="84"/>
                    <a:pt x="7677" y="89"/>
                  </a:cubicBezTo>
                  <a:cubicBezTo>
                    <a:pt x="7682" y="98"/>
                    <a:pt x="7687" y="103"/>
                    <a:pt x="7687" y="118"/>
                  </a:cubicBezTo>
                  <a:cubicBezTo>
                    <a:pt x="7687" y="127"/>
                    <a:pt x="7687" y="137"/>
                    <a:pt x="7677" y="142"/>
                  </a:cubicBezTo>
                  <a:lnTo>
                    <a:pt x="151" y="7668"/>
                  </a:lnTo>
                  <a:cubicBezTo>
                    <a:pt x="143" y="7676"/>
                    <a:pt x="135" y="7679"/>
                    <a:pt x="126" y="7679"/>
                  </a:cubicBezTo>
                  <a:cubicBezTo>
                    <a:pt x="97" y="7679"/>
                    <a:pt x="71" y="7641"/>
                    <a:pt x="98" y="7615"/>
                  </a:cubicBezTo>
                  <a:lnTo>
                    <a:pt x="7624" y="89"/>
                  </a:lnTo>
                  <a:cubicBezTo>
                    <a:pt x="7629" y="79"/>
                    <a:pt x="7639" y="79"/>
                    <a:pt x="7648" y="79"/>
                  </a:cubicBezTo>
                  <a:lnTo>
                    <a:pt x="7648" y="74"/>
                  </a:lnTo>
                  <a:close/>
                  <a:moveTo>
                    <a:pt x="7645" y="1"/>
                  </a:moveTo>
                  <a:cubicBezTo>
                    <a:pt x="7617" y="1"/>
                    <a:pt x="7592" y="14"/>
                    <a:pt x="7571" y="35"/>
                  </a:cubicBezTo>
                  <a:lnTo>
                    <a:pt x="44" y="7562"/>
                  </a:lnTo>
                  <a:cubicBezTo>
                    <a:pt x="1" y="7605"/>
                    <a:pt x="1" y="7678"/>
                    <a:pt x="44" y="7722"/>
                  </a:cubicBezTo>
                  <a:cubicBezTo>
                    <a:pt x="69" y="7741"/>
                    <a:pt x="98" y="7755"/>
                    <a:pt x="127" y="7755"/>
                  </a:cubicBezTo>
                  <a:cubicBezTo>
                    <a:pt x="160" y="7755"/>
                    <a:pt x="185" y="7741"/>
                    <a:pt x="209" y="7722"/>
                  </a:cubicBezTo>
                  <a:lnTo>
                    <a:pt x="7735" y="195"/>
                  </a:lnTo>
                  <a:cubicBezTo>
                    <a:pt x="7755" y="171"/>
                    <a:pt x="7769" y="142"/>
                    <a:pt x="7769" y="108"/>
                  </a:cubicBezTo>
                  <a:cubicBezTo>
                    <a:pt x="7759" y="50"/>
                    <a:pt x="7716" y="6"/>
                    <a:pt x="7658" y="2"/>
                  </a:cubicBezTo>
                  <a:cubicBezTo>
                    <a:pt x="7653" y="1"/>
                    <a:pt x="7649" y="1"/>
                    <a:pt x="7645"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6"/>
            <p:cNvSpPr/>
            <p:nvPr/>
          </p:nvSpPr>
          <p:spPr>
            <a:xfrm>
              <a:off x="-3297750" y="-1853000"/>
              <a:ext cx="61825" cy="60375"/>
            </a:xfrm>
            <a:custGeom>
              <a:avLst/>
              <a:gdLst/>
              <a:ahLst/>
              <a:cxnLst/>
              <a:rect l="l" t="t" r="r" b="b"/>
              <a:pathLst>
                <a:path w="2473" h="2415" extrusionOk="0">
                  <a:moveTo>
                    <a:pt x="110" y="0"/>
                  </a:moveTo>
                  <a:cubicBezTo>
                    <a:pt x="50" y="0"/>
                    <a:pt x="0" y="74"/>
                    <a:pt x="53" y="131"/>
                  </a:cubicBezTo>
                  <a:lnTo>
                    <a:pt x="2312" y="2395"/>
                  </a:lnTo>
                  <a:cubicBezTo>
                    <a:pt x="2328" y="2409"/>
                    <a:pt x="2345" y="2414"/>
                    <a:pt x="2362" y="2414"/>
                  </a:cubicBezTo>
                  <a:cubicBezTo>
                    <a:pt x="2421" y="2414"/>
                    <a:pt x="2472" y="2340"/>
                    <a:pt x="2423" y="2284"/>
                  </a:cubicBezTo>
                  <a:lnTo>
                    <a:pt x="159" y="20"/>
                  </a:lnTo>
                  <a:cubicBezTo>
                    <a:pt x="143" y="6"/>
                    <a:pt x="126" y="0"/>
                    <a:pt x="11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6"/>
            <p:cNvSpPr/>
            <p:nvPr/>
          </p:nvSpPr>
          <p:spPr>
            <a:xfrm>
              <a:off x="-3299200" y="-1854000"/>
              <a:ext cx="63600" cy="62325"/>
            </a:xfrm>
            <a:custGeom>
              <a:avLst/>
              <a:gdLst/>
              <a:ahLst/>
              <a:cxnLst/>
              <a:rect l="l" t="t" r="r" b="b"/>
              <a:pathLst>
                <a:path w="2544" h="2493" extrusionOk="0">
                  <a:moveTo>
                    <a:pt x="164" y="79"/>
                  </a:moveTo>
                  <a:cubicBezTo>
                    <a:pt x="174" y="79"/>
                    <a:pt x="184" y="79"/>
                    <a:pt x="193" y="89"/>
                  </a:cubicBezTo>
                  <a:lnTo>
                    <a:pt x="2452" y="2353"/>
                  </a:lnTo>
                  <a:cubicBezTo>
                    <a:pt x="2462" y="2357"/>
                    <a:pt x="2467" y="2372"/>
                    <a:pt x="2462" y="2386"/>
                  </a:cubicBezTo>
                  <a:cubicBezTo>
                    <a:pt x="2462" y="2401"/>
                    <a:pt x="2447" y="2411"/>
                    <a:pt x="2433" y="2415"/>
                  </a:cubicBezTo>
                  <a:cubicBezTo>
                    <a:pt x="2430" y="2417"/>
                    <a:pt x="2427" y="2417"/>
                    <a:pt x="2424" y="2417"/>
                  </a:cubicBezTo>
                  <a:cubicBezTo>
                    <a:pt x="2416" y="2417"/>
                    <a:pt x="2406" y="2413"/>
                    <a:pt x="2399" y="2406"/>
                  </a:cubicBezTo>
                  <a:lnTo>
                    <a:pt x="135" y="142"/>
                  </a:lnTo>
                  <a:cubicBezTo>
                    <a:pt x="121" y="128"/>
                    <a:pt x="121" y="103"/>
                    <a:pt x="135" y="89"/>
                  </a:cubicBezTo>
                  <a:cubicBezTo>
                    <a:pt x="145" y="84"/>
                    <a:pt x="155" y="79"/>
                    <a:pt x="164" y="79"/>
                  </a:cubicBezTo>
                  <a:close/>
                  <a:moveTo>
                    <a:pt x="163" y="1"/>
                  </a:moveTo>
                  <a:cubicBezTo>
                    <a:pt x="75" y="1"/>
                    <a:pt x="0" y="114"/>
                    <a:pt x="82" y="195"/>
                  </a:cubicBezTo>
                  <a:lnTo>
                    <a:pt x="2346" y="2459"/>
                  </a:lnTo>
                  <a:cubicBezTo>
                    <a:pt x="2365" y="2478"/>
                    <a:pt x="2394" y="2493"/>
                    <a:pt x="2423" y="2493"/>
                  </a:cubicBezTo>
                  <a:cubicBezTo>
                    <a:pt x="2433" y="2493"/>
                    <a:pt x="2442" y="2493"/>
                    <a:pt x="2452" y="2488"/>
                  </a:cubicBezTo>
                  <a:cubicBezTo>
                    <a:pt x="2491" y="2478"/>
                    <a:pt x="2525" y="2444"/>
                    <a:pt x="2534" y="2406"/>
                  </a:cubicBezTo>
                  <a:cubicBezTo>
                    <a:pt x="2544" y="2367"/>
                    <a:pt x="2534" y="2324"/>
                    <a:pt x="2505" y="2299"/>
                  </a:cubicBezTo>
                  <a:lnTo>
                    <a:pt x="242" y="36"/>
                  </a:lnTo>
                  <a:cubicBezTo>
                    <a:pt x="217" y="11"/>
                    <a:pt x="189" y="1"/>
                    <a:pt x="163"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6"/>
            <p:cNvSpPr/>
            <p:nvPr/>
          </p:nvSpPr>
          <p:spPr>
            <a:xfrm>
              <a:off x="-3311900" y="-1833600"/>
              <a:ext cx="56650" cy="55125"/>
            </a:xfrm>
            <a:custGeom>
              <a:avLst/>
              <a:gdLst/>
              <a:ahLst/>
              <a:cxnLst/>
              <a:rect l="l" t="t" r="r" b="b"/>
              <a:pathLst>
                <a:path w="2266" h="2205" extrusionOk="0">
                  <a:moveTo>
                    <a:pt x="110" y="1"/>
                  </a:moveTo>
                  <a:cubicBezTo>
                    <a:pt x="53" y="1"/>
                    <a:pt x="1" y="78"/>
                    <a:pt x="53" y="134"/>
                  </a:cubicBezTo>
                  <a:lnTo>
                    <a:pt x="2104" y="2180"/>
                  </a:lnTo>
                  <a:cubicBezTo>
                    <a:pt x="2120" y="2197"/>
                    <a:pt x="2138" y="2204"/>
                    <a:pt x="2156" y="2204"/>
                  </a:cubicBezTo>
                  <a:cubicBezTo>
                    <a:pt x="2214" y="2204"/>
                    <a:pt x="2266" y="2129"/>
                    <a:pt x="2210" y="2073"/>
                  </a:cubicBezTo>
                  <a:lnTo>
                    <a:pt x="159" y="23"/>
                  </a:lnTo>
                  <a:cubicBezTo>
                    <a:pt x="144" y="7"/>
                    <a:pt x="127"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6"/>
            <p:cNvSpPr/>
            <p:nvPr/>
          </p:nvSpPr>
          <p:spPr>
            <a:xfrm>
              <a:off x="-3313175" y="-1834475"/>
              <a:ext cx="58350" cy="56950"/>
            </a:xfrm>
            <a:custGeom>
              <a:avLst/>
              <a:gdLst/>
              <a:ahLst/>
              <a:cxnLst/>
              <a:rect l="l" t="t" r="r" b="b"/>
              <a:pathLst>
                <a:path w="2334" h="2278" extrusionOk="0">
                  <a:moveTo>
                    <a:pt x="162" y="77"/>
                  </a:moveTo>
                  <a:cubicBezTo>
                    <a:pt x="172" y="77"/>
                    <a:pt x="177" y="82"/>
                    <a:pt x="186" y="91"/>
                  </a:cubicBezTo>
                  <a:lnTo>
                    <a:pt x="2237" y="2133"/>
                  </a:lnTo>
                  <a:cubicBezTo>
                    <a:pt x="2242" y="2142"/>
                    <a:pt x="2247" y="2157"/>
                    <a:pt x="2247" y="2167"/>
                  </a:cubicBezTo>
                  <a:cubicBezTo>
                    <a:pt x="2242" y="2181"/>
                    <a:pt x="2228" y="2196"/>
                    <a:pt x="2213" y="2200"/>
                  </a:cubicBezTo>
                  <a:cubicBezTo>
                    <a:pt x="2203" y="2200"/>
                    <a:pt x="2189" y="2200"/>
                    <a:pt x="2179" y="2191"/>
                  </a:cubicBezTo>
                  <a:lnTo>
                    <a:pt x="133" y="140"/>
                  </a:lnTo>
                  <a:cubicBezTo>
                    <a:pt x="119" y="125"/>
                    <a:pt x="119" y="101"/>
                    <a:pt x="133" y="87"/>
                  </a:cubicBezTo>
                  <a:cubicBezTo>
                    <a:pt x="138" y="82"/>
                    <a:pt x="148" y="77"/>
                    <a:pt x="162" y="77"/>
                  </a:cubicBezTo>
                  <a:close/>
                  <a:moveTo>
                    <a:pt x="162" y="0"/>
                  </a:moveTo>
                  <a:cubicBezTo>
                    <a:pt x="75" y="0"/>
                    <a:pt x="0" y="111"/>
                    <a:pt x="75" y="193"/>
                  </a:cubicBezTo>
                  <a:lnTo>
                    <a:pt x="2126" y="2244"/>
                  </a:lnTo>
                  <a:cubicBezTo>
                    <a:pt x="2145" y="2263"/>
                    <a:pt x="2174" y="2273"/>
                    <a:pt x="2203" y="2278"/>
                  </a:cubicBezTo>
                  <a:lnTo>
                    <a:pt x="2213" y="2278"/>
                  </a:lnTo>
                  <a:cubicBezTo>
                    <a:pt x="2242" y="2273"/>
                    <a:pt x="2266" y="2258"/>
                    <a:pt x="2286" y="2239"/>
                  </a:cubicBezTo>
                  <a:cubicBezTo>
                    <a:pt x="2334" y="2196"/>
                    <a:pt x="2334" y="2123"/>
                    <a:pt x="2286" y="2079"/>
                  </a:cubicBezTo>
                  <a:lnTo>
                    <a:pt x="239" y="33"/>
                  </a:lnTo>
                  <a:cubicBezTo>
                    <a:pt x="215" y="10"/>
                    <a:pt x="188" y="0"/>
                    <a:pt x="16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6"/>
            <p:cNvSpPr/>
            <p:nvPr/>
          </p:nvSpPr>
          <p:spPr>
            <a:xfrm>
              <a:off x="-3325950" y="-1814075"/>
              <a:ext cx="51075" cy="49625"/>
            </a:xfrm>
            <a:custGeom>
              <a:avLst/>
              <a:gdLst/>
              <a:ahLst/>
              <a:cxnLst/>
              <a:rect l="l" t="t" r="r" b="b"/>
              <a:pathLst>
                <a:path w="2043" h="1985" extrusionOk="0">
                  <a:moveTo>
                    <a:pt x="110" y="1"/>
                  </a:moveTo>
                  <a:cubicBezTo>
                    <a:pt x="51" y="1"/>
                    <a:pt x="0" y="75"/>
                    <a:pt x="49" y="132"/>
                  </a:cubicBezTo>
                  <a:lnTo>
                    <a:pt x="1887" y="1965"/>
                  </a:lnTo>
                  <a:cubicBezTo>
                    <a:pt x="1902" y="1979"/>
                    <a:pt x="1919" y="1984"/>
                    <a:pt x="1935" y="1984"/>
                  </a:cubicBezTo>
                  <a:cubicBezTo>
                    <a:pt x="1992" y="1984"/>
                    <a:pt x="2043" y="1910"/>
                    <a:pt x="1994" y="1854"/>
                  </a:cubicBezTo>
                  <a:lnTo>
                    <a:pt x="160" y="20"/>
                  </a:lnTo>
                  <a:cubicBezTo>
                    <a:pt x="144" y="7"/>
                    <a:pt x="127"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6"/>
            <p:cNvSpPr/>
            <p:nvPr/>
          </p:nvSpPr>
          <p:spPr>
            <a:xfrm>
              <a:off x="-3326175" y="-1815050"/>
              <a:ext cx="51900" cy="51550"/>
            </a:xfrm>
            <a:custGeom>
              <a:avLst/>
              <a:gdLst/>
              <a:ahLst/>
              <a:cxnLst/>
              <a:rect l="l" t="t" r="r" b="b"/>
              <a:pathLst>
                <a:path w="2076" h="2062" extrusionOk="0">
                  <a:moveTo>
                    <a:pt x="124" y="77"/>
                  </a:moveTo>
                  <a:cubicBezTo>
                    <a:pt x="131" y="77"/>
                    <a:pt x="138" y="81"/>
                    <a:pt x="145" y="88"/>
                  </a:cubicBezTo>
                  <a:lnTo>
                    <a:pt x="1978" y="1922"/>
                  </a:lnTo>
                  <a:cubicBezTo>
                    <a:pt x="2001" y="1948"/>
                    <a:pt x="1976" y="1984"/>
                    <a:pt x="1948" y="1984"/>
                  </a:cubicBezTo>
                  <a:cubicBezTo>
                    <a:pt x="1940" y="1984"/>
                    <a:pt x="1932" y="1981"/>
                    <a:pt x="1925" y="1975"/>
                  </a:cubicBezTo>
                  <a:lnTo>
                    <a:pt x="92" y="142"/>
                  </a:lnTo>
                  <a:cubicBezTo>
                    <a:pt x="82" y="137"/>
                    <a:pt x="77" y="127"/>
                    <a:pt x="77" y="117"/>
                  </a:cubicBezTo>
                  <a:cubicBezTo>
                    <a:pt x="82" y="93"/>
                    <a:pt x="97" y="79"/>
                    <a:pt x="116" y="79"/>
                  </a:cubicBezTo>
                  <a:cubicBezTo>
                    <a:pt x="119" y="77"/>
                    <a:pt x="121" y="77"/>
                    <a:pt x="124" y="77"/>
                  </a:cubicBezTo>
                  <a:close/>
                  <a:moveTo>
                    <a:pt x="124" y="0"/>
                  </a:moveTo>
                  <a:cubicBezTo>
                    <a:pt x="120" y="0"/>
                    <a:pt x="116" y="1"/>
                    <a:pt x="111" y="1"/>
                  </a:cubicBezTo>
                  <a:cubicBezTo>
                    <a:pt x="82" y="1"/>
                    <a:pt x="58" y="16"/>
                    <a:pt x="39" y="35"/>
                  </a:cubicBezTo>
                  <a:cubicBezTo>
                    <a:pt x="19" y="54"/>
                    <a:pt x="5" y="84"/>
                    <a:pt x="5" y="108"/>
                  </a:cubicBezTo>
                  <a:cubicBezTo>
                    <a:pt x="0" y="142"/>
                    <a:pt x="15" y="171"/>
                    <a:pt x="34" y="195"/>
                  </a:cubicBezTo>
                  <a:lnTo>
                    <a:pt x="1872" y="2028"/>
                  </a:lnTo>
                  <a:cubicBezTo>
                    <a:pt x="1891" y="2052"/>
                    <a:pt x="1916" y="2062"/>
                    <a:pt x="1949" y="2062"/>
                  </a:cubicBezTo>
                  <a:cubicBezTo>
                    <a:pt x="1978" y="2062"/>
                    <a:pt x="2007" y="2047"/>
                    <a:pt x="2032" y="2028"/>
                  </a:cubicBezTo>
                  <a:cubicBezTo>
                    <a:pt x="2075" y="1984"/>
                    <a:pt x="2075" y="1912"/>
                    <a:pt x="2032" y="1868"/>
                  </a:cubicBezTo>
                  <a:lnTo>
                    <a:pt x="198" y="35"/>
                  </a:lnTo>
                  <a:cubicBezTo>
                    <a:pt x="177" y="14"/>
                    <a:pt x="153" y="0"/>
                    <a:pt x="124"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6"/>
            <p:cNvSpPr/>
            <p:nvPr/>
          </p:nvSpPr>
          <p:spPr>
            <a:xfrm>
              <a:off x="-3340075" y="-1794675"/>
              <a:ext cx="45725" cy="44250"/>
            </a:xfrm>
            <a:custGeom>
              <a:avLst/>
              <a:gdLst/>
              <a:ahLst/>
              <a:cxnLst/>
              <a:rect l="l" t="t" r="r" b="b"/>
              <a:pathLst>
                <a:path w="1829" h="1770" extrusionOk="0">
                  <a:moveTo>
                    <a:pt x="107" y="1"/>
                  </a:moveTo>
                  <a:cubicBezTo>
                    <a:pt x="49" y="1"/>
                    <a:pt x="1" y="74"/>
                    <a:pt x="53" y="129"/>
                  </a:cubicBezTo>
                  <a:lnTo>
                    <a:pt x="1673" y="1750"/>
                  </a:lnTo>
                  <a:lnTo>
                    <a:pt x="1669" y="1750"/>
                  </a:lnTo>
                  <a:cubicBezTo>
                    <a:pt x="1685" y="1764"/>
                    <a:pt x="1702" y="1770"/>
                    <a:pt x="1719" y="1770"/>
                  </a:cubicBezTo>
                  <a:cubicBezTo>
                    <a:pt x="1778" y="1770"/>
                    <a:pt x="1829" y="1696"/>
                    <a:pt x="1780" y="1643"/>
                  </a:cubicBezTo>
                  <a:lnTo>
                    <a:pt x="159" y="23"/>
                  </a:lnTo>
                  <a:cubicBezTo>
                    <a:pt x="143" y="7"/>
                    <a:pt x="124" y="1"/>
                    <a:pt x="107"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6"/>
            <p:cNvSpPr/>
            <p:nvPr/>
          </p:nvSpPr>
          <p:spPr>
            <a:xfrm>
              <a:off x="-3340325" y="-1795575"/>
              <a:ext cx="46325" cy="46225"/>
            </a:xfrm>
            <a:custGeom>
              <a:avLst/>
              <a:gdLst/>
              <a:ahLst/>
              <a:cxnLst/>
              <a:rect l="l" t="t" r="r" b="b"/>
              <a:pathLst>
                <a:path w="1853" h="1849" extrusionOk="0">
                  <a:moveTo>
                    <a:pt x="121" y="74"/>
                  </a:moveTo>
                  <a:cubicBezTo>
                    <a:pt x="131" y="74"/>
                    <a:pt x="140" y="78"/>
                    <a:pt x="145" y="88"/>
                  </a:cubicBezTo>
                  <a:lnTo>
                    <a:pt x="1766" y="1704"/>
                  </a:lnTo>
                  <a:cubicBezTo>
                    <a:pt x="1775" y="1713"/>
                    <a:pt x="1775" y="1728"/>
                    <a:pt x="1775" y="1738"/>
                  </a:cubicBezTo>
                  <a:cubicBezTo>
                    <a:pt x="1770" y="1752"/>
                    <a:pt x="1756" y="1767"/>
                    <a:pt x="1741" y="1771"/>
                  </a:cubicBezTo>
                  <a:cubicBezTo>
                    <a:pt x="1732" y="1771"/>
                    <a:pt x="1717" y="1771"/>
                    <a:pt x="1712" y="1762"/>
                  </a:cubicBezTo>
                  <a:lnTo>
                    <a:pt x="92" y="141"/>
                  </a:lnTo>
                  <a:cubicBezTo>
                    <a:pt x="78" y="127"/>
                    <a:pt x="78" y="103"/>
                    <a:pt x="92" y="88"/>
                  </a:cubicBezTo>
                  <a:cubicBezTo>
                    <a:pt x="97" y="83"/>
                    <a:pt x="107" y="78"/>
                    <a:pt x="121" y="74"/>
                  </a:cubicBezTo>
                  <a:close/>
                  <a:moveTo>
                    <a:pt x="123" y="0"/>
                  </a:moveTo>
                  <a:cubicBezTo>
                    <a:pt x="119" y="0"/>
                    <a:pt x="115" y="0"/>
                    <a:pt x="111" y="1"/>
                  </a:cubicBezTo>
                  <a:cubicBezTo>
                    <a:pt x="82" y="1"/>
                    <a:pt x="53" y="16"/>
                    <a:pt x="34" y="35"/>
                  </a:cubicBezTo>
                  <a:cubicBezTo>
                    <a:pt x="15" y="54"/>
                    <a:pt x="5" y="78"/>
                    <a:pt x="0" y="107"/>
                  </a:cubicBezTo>
                  <a:cubicBezTo>
                    <a:pt x="0" y="141"/>
                    <a:pt x="10" y="170"/>
                    <a:pt x="34" y="195"/>
                  </a:cubicBezTo>
                  <a:lnTo>
                    <a:pt x="1654" y="1815"/>
                  </a:lnTo>
                  <a:cubicBezTo>
                    <a:pt x="1674" y="1834"/>
                    <a:pt x="1703" y="1849"/>
                    <a:pt x="1732" y="1849"/>
                  </a:cubicBezTo>
                  <a:cubicBezTo>
                    <a:pt x="1741" y="1849"/>
                    <a:pt x="1751" y="1844"/>
                    <a:pt x="1761" y="1844"/>
                  </a:cubicBezTo>
                  <a:cubicBezTo>
                    <a:pt x="1800" y="1834"/>
                    <a:pt x="1833" y="1800"/>
                    <a:pt x="1843" y="1757"/>
                  </a:cubicBezTo>
                  <a:cubicBezTo>
                    <a:pt x="1853" y="1718"/>
                    <a:pt x="1843" y="1679"/>
                    <a:pt x="1814" y="1650"/>
                  </a:cubicBezTo>
                  <a:lnTo>
                    <a:pt x="194" y="35"/>
                  </a:lnTo>
                  <a:cubicBezTo>
                    <a:pt x="177" y="14"/>
                    <a:pt x="149" y="0"/>
                    <a:pt x="12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6"/>
            <p:cNvSpPr/>
            <p:nvPr/>
          </p:nvSpPr>
          <p:spPr>
            <a:xfrm>
              <a:off x="-3354125" y="-1775125"/>
              <a:ext cx="40325" cy="38850"/>
            </a:xfrm>
            <a:custGeom>
              <a:avLst/>
              <a:gdLst/>
              <a:ahLst/>
              <a:cxnLst/>
              <a:rect l="l" t="t" r="r" b="b"/>
              <a:pathLst>
                <a:path w="1613" h="1554" extrusionOk="0">
                  <a:moveTo>
                    <a:pt x="110" y="0"/>
                  </a:moveTo>
                  <a:cubicBezTo>
                    <a:pt x="51" y="0"/>
                    <a:pt x="0" y="73"/>
                    <a:pt x="49" y="126"/>
                  </a:cubicBezTo>
                  <a:lnTo>
                    <a:pt x="1457" y="1534"/>
                  </a:lnTo>
                  <a:cubicBezTo>
                    <a:pt x="1472" y="1548"/>
                    <a:pt x="1488" y="1554"/>
                    <a:pt x="1504" y="1554"/>
                  </a:cubicBezTo>
                  <a:cubicBezTo>
                    <a:pt x="1561" y="1554"/>
                    <a:pt x="1612" y="1479"/>
                    <a:pt x="1563" y="1423"/>
                  </a:cubicBezTo>
                  <a:lnTo>
                    <a:pt x="160" y="20"/>
                  </a:lnTo>
                  <a:cubicBezTo>
                    <a:pt x="144" y="6"/>
                    <a:pt x="127" y="0"/>
                    <a:pt x="11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6"/>
            <p:cNvSpPr/>
            <p:nvPr/>
          </p:nvSpPr>
          <p:spPr>
            <a:xfrm>
              <a:off x="-3354725" y="-1776125"/>
              <a:ext cx="41500" cy="40800"/>
            </a:xfrm>
            <a:custGeom>
              <a:avLst/>
              <a:gdLst/>
              <a:ahLst/>
              <a:cxnLst/>
              <a:rect l="l" t="t" r="r" b="b"/>
              <a:pathLst>
                <a:path w="1660" h="1632" extrusionOk="0">
                  <a:moveTo>
                    <a:pt x="131" y="74"/>
                  </a:moveTo>
                  <a:cubicBezTo>
                    <a:pt x="141" y="79"/>
                    <a:pt x="150" y="79"/>
                    <a:pt x="155" y="89"/>
                  </a:cubicBezTo>
                  <a:lnTo>
                    <a:pt x="1558" y="1492"/>
                  </a:lnTo>
                  <a:cubicBezTo>
                    <a:pt x="1577" y="1506"/>
                    <a:pt x="1577" y="1530"/>
                    <a:pt x="1558" y="1545"/>
                  </a:cubicBezTo>
                  <a:cubicBezTo>
                    <a:pt x="1553" y="1552"/>
                    <a:pt x="1545" y="1556"/>
                    <a:pt x="1536" y="1556"/>
                  </a:cubicBezTo>
                  <a:cubicBezTo>
                    <a:pt x="1527" y="1556"/>
                    <a:pt x="1517" y="1552"/>
                    <a:pt x="1510" y="1545"/>
                  </a:cubicBezTo>
                  <a:lnTo>
                    <a:pt x="102" y="142"/>
                  </a:lnTo>
                  <a:cubicBezTo>
                    <a:pt x="97" y="132"/>
                    <a:pt x="92" y="123"/>
                    <a:pt x="92" y="113"/>
                  </a:cubicBezTo>
                  <a:cubicBezTo>
                    <a:pt x="92" y="103"/>
                    <a:pt x="97" y="94"/>
                    <a:pt x="107" y="89"/>
                  </a:cubicBezTo>
                  <a:cubicBezTo>
                    <a:pt x="112" y="84"/>
                    <a:pt x="121" y="79"/>
                    <a:pt x="131" y="74"/>
                  </a:cubicBezTo>
                  <a:close/>
                  <a:moveTo>
                    <a:pt x="134" y="1"/>
                  </a:moveTo>
                  <a:cubicBezTo>
                    <a:pt x="130" y="1"/>
                    <a:pt x="126" y="1"/>
                    <a:pt x="121" y="2"/>
                  </a:cubicBezTo>
                  <a:cubicBezTo>
                    <a:pt x="92" y="2"/>
                    <a:pt x="68" y="16"/>
                    <a:pt x="49" y="36"/>
                  </a:cubicBezTo>
                  <a:cubicBezTo>
                    <a:pt x="1" y="79"/>
                    <a:pt x="1" y="152"/>
                    <a:pt x="49" y="195"/>
                  </a:cubicBezTo>
                  <a:lnTo>
                    <a:pt x="1452" y="1598"/>
                  </a:lnTo>
                  <a:cubicBezTo>
                    <a:pt x="1471" y="1622"/>
                    <a:pt x="1500" y="1632"/>
                    <a:pt x="1529" y="1632"/>
                  </a:cubicBezTo>
                  <a:cubicBezTo>
                    <a:pt x="1558" y="1632"/>
                    <a:pt x="1587" y="1617"/>
                    <a:pt x="1611" y="1598"/>
                  </a:cubicBezTo>
                  <a:cubicBezTo>
                    <a:pt x="1660" y="1554"/>
                    <a:pt x="1660" y="1482"/>
                    <a:pt x="1611" y="1438"/>
                  </a:cubicBezTo>
                  <a:lnTo>
                    <a:pt x="209" y="36"/>
                  </a:lnTo>
                  <a:cubicBezTo>
                    <a:pt x="187" y="15"/>
                    <a:pt x="163" y="1"/>
                    <a:pt x="13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6"/>
            <p:cNvSpPr/>
            <p:nvPr/>
          </p:nvSpPr>
          <p:spPr>
            <a:xfrm>
              <a:off x="-3487375" y="-1663400"/>
              <a:ext cx="61800" cy="60325"/>
            </a:xfrm>
            <a:custGeom>
              <a:avLst/>
              <a:gdLst/>
              <a:ahLst/>
              <a:cxnLst/>
              <a:rect l="l" t="t" r="r" b="b"/>
              <a:pathLst>
                <a:path w="2472" h="2413" extrusionOk="0">
                  <a:moveTo>
                    <a:pt x="110" y="1"/>
                  </a:moveTo>
                  <a:cubicBezTo>
                    <a:pt x="51" y="1"/>
                    <a:pt x="1" y="74"/>
                    <a:pt x="54" y="127"/>
                  </a:cubicBezTo>
                  <a:lnTo>
                    <a:pt x="2317" y="2390"/>
                  </a:lnTo>
                  <a:cubicBezTo>
                    <a:pt x="2333" y="2406"/>
                    <a:pt x="2350" y="2413"/>
                    <a:pt x="2367" y="2413"/>
                  </a:cubicBezTo>
                  <a:cubicBezTo>
                    <a:pt x="2423" y="2413"/>
                    <a:pt x="2472" y="2340"/>
                    <a:pt x="2424" y="2284"/>
                  </a:cubicBezTo>
                  <a:lnTo>
                    <a:pt x="160" y="20"/>
                  </a:lnTo>
                  <a:cubicBezTo>
                    <a:pt x="144" y="6"/>
                    <a:pt x="127"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6"/>
            <p:cNvSpPr/>
            <p:nvPr/>
          </p:nvSpPr>
          <p:spPr>
            <a:xfrm>
              <a:off x="-3487625" y="-1664375"/>
              <a:ext cx="62675" cy="62325"/>
            </a:xfrm>
            <a:custGeom>
              <a:avLst/>
              <a:gdLst/>
              <a:ahLst/>
              <a:cxnLst/>
              <a:rect l="l" t="t" r="r" b="b"/>
              <a:pathLst>
                <a:path w="2507" h="2493" extrusionOk="0">
                  <a:moveTo>
                    <a:pt x="122" y="74"/>
                  </a:moveTo>
                  <a:cubicBezTo>
                    <a:pt x="131" y="79"/>
                    <a:pt x="136" y="79"/>
                    <a:pt x="146" y="83"/>
                  </a:cubicBezTo>
                  <a:lnTo>
                    <a:pt x="2405" y="2347"/>
                  </a:lnTo>
                  <a:cubicBezTo>
                    <a:pt x="2419" y="2362"/>
                    <a:pt x="2419" y="2386"/>
                    <a:pt x="2405" y="2400"/>
                  </a:cubicBezTo>
                  <a:cubicBezTo>
                    <a:pt x="2397" y="2408"/>
                    <a:pt x="2388" y="2411"/>
                    <a:pt x="2379" y="2411"/>
                  </a:cubicBezTo>
                  <a:cubicBezTo>
                    <a:pt x="2370" y="2411"/>
                    <a:pt x="2361" y="2408"/>
                    <a:pt x="2356" y="2400"/>
                  </a:cubicBezTo>
                  <a:lnTo>
                    <a:pt x="93" y="137"/>
                  </a:lnTo>
                  <a:cubicBezTo>
                    <a:pt x="78" y="122"/>
                    <a:pt x="78" y="98"/>
                    <a:pt x="93" y="83"/>
                  </a:cubicBezTo>
                  <a:cubicBezTo>
                    <a:pt x="97" y="79"/>
                    <a:pt x="107" y="74"/>
                    <a:pt x="117" y="74"/>
                  </a:cubicBezTo>
                  <a:close/>
                  <a:moveTo>
                    <a:pt x="123" y="0"/>
                  </a:moveTo>
                  <a:cubicBezTo>
                    <a:pt x="119" y="0"/>
                    <a:pt x="116" y="1"/>
                    <a:pt x="112" y="1"/>
                  </a:cubicBezTo>
                  <a:cubicBezTo>
                    <a:pt x="54" y="6"/>
                    <a:pt x="5" y="50"/>
                    <a:pt x="1" y="108"/>
                  </a:cubicBezTo>
                  <a:cubicBezTo>
                    <a:pt x="1" y="141"/>
                    <a:pt x="10" y="171"/>
                    <a:pt x="34" y="195"/>
                  </a:cubicBezTo>
                  <a:lnTo>
                    <a:pt x="2298" y="2458"/>
                  </a:lnTo>
                  <a:cubicBezTo>
                    <a:pt x="2318" y="2478"/>
                    <a:pt x="2347" y="2492"/>
                    <a:pt x="2376" y="2492"/>
                  </a:cubicBezTo>
                  <a:cubicBezTo>
                    <a:pt x="2409" y="2492"/>
                    <a:pt x="2439" y="2478"/>
                    <a:pt x="2458" y="2454"/>
                  </a:cubicBezTo>
                  <a:cubicBezTo>
                    <a:pt x="2506" y="2415"/>
                    <a:pt x="2506" y="2338"/>
                    <a:pt x="2458" y="2299"/>
                  </a:cubicBezTo>
                  <a:lnTo>
                    <a:pt x="199" y="35"/>
                  </a:lnTo>
                  <a:cubicBezTo>
                    <a:pt x="178" y="14"/>
                    <a:pt x="149" y="0"/>
                    <a:pt x="12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6"/>
            <p:cNvSpPr/>
            <p:nvPr/>
          </p:nvSpPr>
          <p:spPr>
            <a:xfrm>
              <a:off x="-3467975" y="-1677600"/>
              <a:ext cx="56625" cy="55100"/>
            </a:xfrm>
            <a:custGeom>
              <a:avLst/>
              <a:gdLst/>
              <a:ahLst/>
              <a:cxnLst/>
              <a:rect l="l" t="t" r="r" b="b"/>
              <a:pathLst>
                <a:path w="2265" h="2204" extrusionOk="0">
                  <a:moveTo>
                    <a:pt x="111" y="1"/>
                  </a:moveTo>
                  <a:cubicBezTo>
                    <a:pt x="51" y="1"/>
                    <a:pt x="0" y="77"/>
                    <a:pt x="56" y="134"/>
                  </a:cubicBezTo>
                  <a:cubicBezTo>
                    <a:pt x="1357" y="1435"/>
                    <a:pt x="801" y="878"/>
                    <a:pt x="2102" y="2180"/>
                  </a:cubicBezTo>
                  <a:cubicBezTo>
                    <a:pt x="2119" y="2197"/>
                    <a:pt x="2138" y="2204"/>
                    <a:pt x="2157" y="2204"/>
                  </a:cubicBezTo>
                  <a:cubicBezTo>
                    <a:pt x="2215" y="2204"/>
                    <a:pt x="2264" y="2129"/>
                    <a:pt x="2209" y="2073"/>
                  </a:cubicBezTo>
                  <a:lnTo>
                    <a:pt x="163" y="22"/>
                  </a:lnTo>
                  <a:cubicBezTo>
                    <a:pt x="146" y="7"/>
                    <a:pt x="128" y="1"/>
                    <a:pt x="111"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6"/>
            <p:cNvSpPr/>
            <p:nvPr/>
          </p:nvSpPr>
          <p:spPr>
            <a:xfrm>
              <a:off x="-3469175" y="-1678375"/>
              <a:ext cx="58000" cy="56850"/>
            </a:xfrm>
            <a:custGeom>
              <a:avLst/>
              <a:gdLst/>
              <a:ahLst/>
              <a:cxnLst/>
              <a:rect l="l" t="t" r="r" b="b"/>
              <a:pathLst>
                <a:path w="2320" h="2274" extrusionOk="0">
                  <a:moveTo>
                    <a:pt x="157" y="73"/>
                  </a:moveTo>
                  <a:cubicBezTo>
                    <a:pt x="167" y="73"/>
                    <a:pt x="177" y="78"/>
                    <a:pt x="187" y="82"/>
                  </a:cubicBezTo>
                  <a:lnTo>
                    <a:pt x="2233" y="2133"/>
                  </a:lnTo>
                  <a:cubicBezTo>
                    <a:pt x="2242" y="2138"/>
                    <a:pt x="2247" y="2148"/>
                    <a:pt x="2247" y="2157"/>
                  </a:cubicBezTo>
                  <a:cubicBezTo>
                    <a:pt x="2242" y="2167"/>
                    <a:pt x="2237" y="2177"/>
                    <a:pt x="2233" y="2182"/>
                  </a:cubicBezTo>
                  <a:cubicBezTo>
                    <a:pt x="2223" y="2191"/>
                    <a:pt x="2218" y="2196"/>
                    <a:pt x="2208" y="2196"/>
                  </a:cubicBezTo>
                  <a:cubicBezTo>
                    <a:pt x="2194" y="2196"/>
                    <a:pt x="2184" y="2191"/>
                    <a:pt x="2179" y="2186"/>
                  </a:cubicBezTo>
                  <a:lnTo>
                    <a:pt x="133" y="136"/>
                  </a:lnTo>
                  <a:cubicBezTo>
                    <a:pt x="114" y="121"/>
                    <a:pt x="114" y="97"/>
                    <a:pt x="133" y="87"/>
                  </a:cubicBezTo>
                  <a:cubicBezTo>
                    <a:pt x="138" y="78"/>
                    <a:pt x="148" y="73"/>
                    <a:pt x="157" y="73"/>
                  </a:cubicBezTo>
                  <a:close/>
                  <a:moveTo>
                    <a:pt x="160" y="1"/>
                  </a:moveTo>
                  <a:cubicBezTo>
                    <a:pt x="73" y="1"/>
                    <a:pt x="1" y="112"/>
                    <a:pt x="75" y="194"/>
                  </a:cubicBezTo>
                  <a:lnTo>
                    <a:pt x="2126" y="2240"/>
                  </a:lnTo>
                  <a:cubicBezTo>
                    <a:pt x="2146" y="2259"/>
                    <a:pt x="2175" y="2274"/>
                    <a:pt x="2204" y="2274"/>
                  </a:cubicBezTo>
                  <a:lnTo>
                    <a:pt x="2208" y="2274"/>
                  </a:lnTo>
                  <a:cubicBezTo>
                    <a:pt x="2237" y="2274"/>
                    <a:pt x="2266" y="2259"/>
                    <a:pt x="2286" y="2240"/>
                  </a:cubicBezTo>
                  <a:cubicBezTo>
                    <a:pt x="2305" y="2220"/>
                    <a:pt x="2315" y="2196"/>
                    <a:pt x="2320" y="2167"/>
                  </a:cubicBezTo>
                  <a:cubicBezTo>
                    <a:pt x="2320" y="2133"/>
                    <a:pt x="2310" y="2104"/>
                    <a:pt x="2286" y="2080"/>
                  </a:cubicBezTo>
                  <a:lnTo>
                    <a:pt x="240" y="34"/>
                  </a:lnTo>
                  <a:cubicBezTo>
                    <a:pt x="214" y="11"/>
                    <a:pt x="187" y="1"/>
                    <a:pt x="16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6"/>
            <p:cNvSpPr/>
            <p:nvPr/>
          </p:nvSpPr>
          <p:spPr>
            <a:xfrm>
              <a:off x="-3448425" y="-1691650"/>
              <a:ext cx="51125" cy="49650"/>
            </a:xfrm>
            <a:custGeom>
              <a:avLst/>
              <a:gdLst/>
              <a:ahLst/>
              <a:cxnLst/>
              <a:rect l="l" t="t" r="r" b="b"/>
              <a:pathLst>
                <a:path w="2045" h="1986" extrusionOk="0">
                  <a:moveTo>
                    <a:pt x="107" y="1"/>
                  </a:moveTo>
                  <a:cubicBezTo>
                    <a:pt x="49" y="1"/>
                    <a:pt x="1" y="74"/>
                    <a:pt x="53" y="130"/>
                  </a:cubicBezTo>
                  <a:lnTo>
                    <a:pt x="1886" y="1963"/>
                  </a:lnTo>
                  <a:cubicBezTo>
                    <a:pt x="1903" y="1979"/>
                    <a:pt x="1921" y="1985"/>
                    <a:pt x="1939" y="1985"/>
                  </a:cubicBezTo>
                  <a:cubicBezTo>
                    <a:pt x="1997" y="1985"/>
                    <a:pt x="2045" y="1912"/>
                    <a:pt x="1993" y="1856"/>
                  </a:cubicBezTo>
                  <a:lnTo>
                    <a:pt x="159" y="23"/>
                  </a:lnTo>
                  <a:cubicBezTo>
                    <a:pt x="143" y="8"/>
                    <a:pt x="124" y="1"/>
                    <a:pt x="107"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6"/>
            <p:cNvSpPr/>
            <p:nvPr/>
          </p:nvSpPr>
          <p:spPr>
            <a:xfrm>
              <a:off x="-3448675" y="-1692550"/>
              <a:ext cx="51650" cy="51550"/>
            </a:xfrm>
            <a:custGeom>
              <a:avLst/>
              <a:gdLst/>
              <a:ahLst/>
              <a:cxnLst/>
              <a:rect l="l" t="t" r="r" b="b"/>
              <a:pathLst>
                <a:path w="2066" h="2062" extrusionOk="0">
                  <a:moveTo>
                    <a:pt x="116" y="74"/>
                  </a:moveTo>
                  <a:cubicBezTo>
                    <a:pt x="126" y="74"/>
                    <a:pt x="136" y="79"/>
                    <a:pt x="145" y="88"/>
                  </a:cubicBezTo>
                  <a:lnTo>
                    <a:pt x="1979" y="1921"/>
                  </a:lnTo>
                  <a:cubicBezTo>
                    <a:pt x="1988" y="1926"/>
                    <a:pt x="1993" y="1941"/>
                    <a:pt x="1988" y="1951"/>
                  </a:cubicBezTo>
                  <a:cubicBezTo>
                    <a:pt x="1983" y="1970"/>
                    <a:pt x="1974" y="1980"/>
                    <a:pt x="1954" y="1984"/>
                  </a:cubicBezTo>
                  <a:cubicBezTo>
                    <a:pt x="1952" y="1986"/>
                    <a:pt x="1949" y="1986"/>
                    <a:pt x="1946" y="1986"/>
                  </a:cubicBezTo>
                  <a:cubicBezTo>
                    <a:pt x="1938" y="1986"/>
                    <a:pt x="1929" y="1982"/>
                    <a:pt x="1925" y="1975"/>
                  </a:cubicBezTo>
                  <a:lnTo>
                    <a:pt x="92" y="141"/>
                  </a:lnTo>
                  <a:cubicBezTo>
                    <a:pt x="82" y="132"/>
                    <a:pt x="78" y="122"/>
                    <a:pt x="78" y="112"/>
                  </a:cubicBezTo>
                  <a:cubicBezTo>
                    <a:pt x="82" y="103"/>
                    <a:pt x="87" y="93"/>
                    <a:pt x="92" y="88"/>
                  </a:cubicBezTo>
                  <a:cubicBezTo>
                    <a:pt x="97" y="79"/>
                    <a:pt x="107" y="74"/>
                    <a:pt x="116" y="74"/>
                  </a:cubicBezTo>
                  <a:close/>
                  <a:moveTo>
                    <a:pt x="123" y="0"/>
                  </a:moveTo>
                  <a:cubicBezTo>
                    <a:pt x="119" y="0"/>
                    <a:pt x="115" y="1"/>
                    <a:pt x="111" y="1"/>
                  </a:cubicBezTo>
                  <a:cubicBezTo>
                    <a:pt x="82" y="1"/>
                    <a:pt x="53" y="16"/>
                    <a:pt x="34" y="35"/>
                  </a:cubicBezTo>
                  <a:cubicBezTo>
                    <a:pt x="15" y="54"/>
                    <a:pt x="5" y="79"/>
                    <a:pt x="0" y="108"/>
                  </a:cubicBezTo>
                  <a:cubicBezTo>
                    <a:pt x="0" y="141"/>
                    <a:pt x="10" y="170"/>
                    <a:pt x="34" y="195"/>
                  </a:cubicBezTo>
                  <a:lnTo>
                    <a:pt x="1867" y="2028"/>
                  </a:lnTo>
                  <a:cubicBezTo>
                    <a:pt x="1887" y="2047"/>
                    <a:pt x="1916" y="2062"/>
                    <a:pt x="1945" y="2062"/>
                  </a:cubicBezTo>
                  <a:lnTo>
                    <a:pt x="1954" y="2062"/>
                  </a:lnTo>
                  <a:cubicBezTo>
                    <a:pt x="1983" y="2057"/>
                    <a:pt x="2008" y="2047"/>
                    <a:pt x="2027" y="2028"/>
                  </a:cubicBezTo>
                  <a:cubicBezTo>
                    <a:pt x="2046" y="2009"/>
                    <a:pt x="2061" y="1980"/>
                    <a:pt x="2061" y="1951"/>
                  </a:cubicBezTo>
                  <a:cubicBezTo>
                    <a:pt x="2066" y="1921"/>
                    <a:pt x="2051" y="1888"/>
                    <a:pt x="2032" y="1868"/>
                  </a:cubicBezTo>
                  <a:lnTo>
                    <a:pt x="194" y="35"/>
                  </a:lnTo>
                  <a:cubicBezTo>
                    <a:pt x="177" y="14"/>
                    <a:pt x="149" y="0"/>
                    <a:pt x="12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6"/>
            <p:cNvSpPr/>
            <p:nvPr/>
          </p:nvSpPr>
          <p:spPr>
            <a:xfrm>
              <a:off x="-3428975" y="-1705675"/>
              <a:ext cx="45850" cy="44300"/>
            </a:xfrm>
            <a:custGeom>
              <a:avLst/>
              <a:gdLst/>
              <a:ahLst/>
              <a:cxnLst/>
              <a:rect l="l" t="t" r="r" b="b"/>
              <a:pathLst>
                <a:path w="1834" h="1772" extrusionOk="0">
                  <a:moveTo>
                    <a:pt x="108" y="1"/>
                  </a:moveTo>
                  <a:cubicBezTo>
                    <a:pt x="49" y="1"/>
                    <a:pt x="1" y="74"/>
                    <a:pt x="49" y="130"/>
                  </a:cubicBezTo>
                  <a:lnTo>
                    <a:pt x="1669" y="1750"/>
                  </a:lnTo>
                  <a:cubicBezTo>
                    <a:pt x="1686" y="1765"/>
                    <a:pt x="1704" y="1772"/>
                    <a:pt x="1721" y="1772"/>
                  </a:cubicBezTo>
                  <a:cubicBezTo>
                    <a:pt x="1781" y="1772"/>
                    <a:pt x="1833" y="1695"/>
                    <a:pt x="1781" y="1639"/>
                  </a:cubicBezTo>
                  <a:lnTo>
                    <a:pt x="160" y="23"/>
                  </a:lnTo>
                  <a:cubicBezTo>
                    <a:pt x="143" y="7"/>
                    <a:pt x="125" y="1"/>
                    <a:pt x="108"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6"/>
            <p:cNvSpPr/>
            <p:nvPr/>
          </p:nvSpPr>
          <p:spPr>
            <a:xfrm>
              <a:off x="-3429575" y="-1706675"/>
              <a:ext cx="46575" cy="46200"/>
            </a:xfrm>
            <a:custGeom>
              <a:avLst/>
              <a:gdLst/>
              <a:ahLst/>
              <a:cxnLst/>
              <a:rect l="l" t="t" r="r" b="b"/>
              <a:pathLst>
                <a:path w="1863" h="1848" extrusionOk="0">
                  <a:moveTo>
                    <a:pt x="131" y="78"/>
                  </a:moveTo>
                  <a:cubicBezTo>
                    <a:pt x="141" y="78"/>
                    <a:pt x="150" y="82"/>
                    <a:pt x="160" y="87"/>
                  </a:cubicBezTo>
                  <a:lnTo>
                    <a:pt x="1776" y="1708"/>
                  </a:lnTo>
                  <a:cubicBezTo>
                    <a:pt x="1806" y="1734"/>
                    <a:pt x="1780" y="1772"/>
                    <a:pt x="1750" y="1772"/>
                  </a:cubicBezTo>
                  <a:cubicBezTo>
                    <a:pt x="1741" y="1772"/>
                    <a:pt x="1731" y="1769"/>
                    <a:pt x="1722" y="1761"/>
                  </a:cubicBezTo>
                  <a:lnTo>
                    <a:pt x="102" y="141"/>
                  </a:lnTo>
                  <a:cubicBezTo>
                    <a:pt x="87" y="126"/>
                    <a:pt x="87" y="102"/>
                    <a:pt x="102" y="87"/>
                  </a:cubicBezTo>
                  <a:cubicBezTo>
                    <a:pt x="112" y="82"/>
                    <a:pt x="121" y="78"/>
                    <a:pt x="131" y="78"/>
                  </a:cubicBezTo>
                  <a:close/>
                  <a:moveTo>
                    <a:pt x="121" y="0"/>
                  </a:moveTo>
                  <a:cubicBezTo>
                    <a:pt x="92" y="5"/>
                    <a:pt x="68" y="15"/>
                    <a:pt x="49" y="34"/>
                  </a:cubicBezTo>
                  <a:cubicBezTo>
                    <a:pt x="0" y="78"/>
                    <a:pt x="0" y="150"/>
                    <a:pt x="49" y="194"/>
                  </a:cubicBezTo>
                  <a:lnTo>
                    <a:pt x="1669" y="1814"/>
                  </a:lnTo>
                  <a:cubicBezTo>
                    <a:pt x="1689" y="1833"/>
                    <a:pt x="1718" y="1848"/>
                    <a:pt x="1747" y="1848"/>
                  </a:cubicBezTo>
                  <a:lnTo>
                    <a:pt x="1751" y="1848"/>
                  </a:lnTo>
                  <a:cubicBezTo>
                    <a:pt x="1809" y="1843"/>
                    <a:pt x="1853" y="1795"/>
                    <a:pt x="1863" y="1737"/>
                  </a:cubicBezTo>
                  <a:cubicBezTo>
                    <a:pt x="1863" y="1708"/>
                    <a:pt x="1848" y="1674"/>
                    <a:pt x="1829" y="1655"/>
                  </a:cubicBezTo>
                  <a:lnTo>
                    <a:pt x="208" y="34"/>
                  </a:lnTo>
                  <a:cubicBezTo>
                    <a:pt x="184" y="10"/>
                    <a:pt x="155" y="0"/>
                    <a:pt x="121"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6"/>
            <p:cNvSpPr/>
            <p:nvPr/>
          </p:nvSpPr>
          <p:spPr>
            <a:xfrm>
              <a:off x="-3409575" y="-1719850"/>
              <a:ext cx="40475" cy="38950"/>
            </a:xfrm>
            <a:custGeom>
              <a:avLst/>
              <a:gdLst/>
              <a:ahLst/>
              <a:cxnLst/>
              <a:rect l="l" t="t" r="r" b="b"/>
              <a:pathLst>
                <a:path w="1619" h="1558" extrusionOk="0">
                  <a:moveTo>
                    <a:pt x="110" y="1"/>
                  </a:moveTo>
                  <a:cubicBezTo>
                    <a:pt x="51" y="1"/>
                    <a:pt x="1" y="80"/>
                    <a:pt x="57" y="135"/>
                  </a:cubicBezTo>
                  <a:lnTo>
                    <a:pt x="1459" y="1538"/>
                  </a:lnTo>
                  <a:cubicBezTo>
                    <a:pt x="1475" y="1552"/>
                    <a:pt x="1493" y="1558"/>
                    <a:pt x="1509" y="1558"/>
                  </a:cubicBezTo>
                  <a:cubicBezTo>
                    <a:pt x="1568" y="1558"/>
                    <a:pt x="1619" y="1485"/>
                    <a:pt x="1566" y="1432"/>
                  </a:cubicBezTo>
                  <a:lnTo>
                    <a:pt x="163" y="24"/>
                  </a:lnTo>
                  <a:cubicBezTo>
                    <a:pt x="146" y="8"/>
                    <a:pt x="128"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6"/>
            <p:cNvSpPr/>
            <p:nvPr/>
          </p:nvSpPr>
          <p:spPr>
            <a:xfrm>
              <a:off x="-3410775" y="-1720700"/>
              <a:ext cx="42175" cy="40775"/>
            </a:xfrm>
            <a:custGeom>
              <a:avLst/>
              <a:gdLst/>
              <a:ahLst/>
              <a:cxnLst/>
              <a:rect l="l" t="t" r="r" b="b"/>
              <a:pathLst>
                <a:path w="1687" h="1631" extrusionOk="0">
                  <a:moveTo>
                    <a:pt x="158" y="73"/>
                  </a:moveTo>
                  <a:cubicBezTo>
                    <a:pt x="167" y="73"/>
                    <a:pt x="177" y="78"/>
                    <a:pt x="187" y="82"/>
                  </a:cubicBezTo>
                  <a:lnTo>
                    <a:pt x="1590" y="1490"/>
                  </a:lnTo>
                  <a:cubicBezTo>
                    <a:pt x="1594" y="1495"/>
                    <a:pt x="1599" y="1504"/>
                    <a:pt x="1599" y="1514"/>
                  </a:cubicBezTo>
                  <a:cubicBezTo>
                    <a:pt x="1599" y="1534"/>
                    <a:pt x="1580" y="1553"/>
                    <a:pt x="1561" y="1553"/>
                  </a:cubicBezTo>
                  <a:cubicBezTo>
                    <a:pt x="1551" y="1553"/>
                    <a:pt x="1541" y="1548"/>
                    <a:pt x="1536" y="1543"/>
                  </a:cubicBezTo>
                  <a:lnTo>
                    <a:pt x="129" y="140"/>
                  </a:lnTo>
                  <a:cubicBezTo>
                    <a:pt x="114" y="126"/>
                    <a:pt x="114" y="102"/>
                    <a:pt x="129" y="87"/>
                  </a:cubicBezTo>
                  <a:cubicBezTo>
                    <a:pt x="138" y="78"/>
                    <a:pt x="148" y="73"/>
                    <a:pt x="158" y="73"/>
                  </a:cubicBezTo>
                  <a:close/>
                  <a:moveTo>
                    <a:pt x="159" y="1"/>
                  </a:moveTo>
                  <a:cubicBezTo>
                    <a:pt x="73" y="1"/>
                    <a:pt x="1" y="112"/>
                    <a:pt x="76" y="194"/>
                  </a:cubicBezTo>
                  <a:lnTo>
                    <a:pt x="1478" y="1596"/>
                  </a:lnTo>
                  <a:cubicBezTo>
                    <a:pt x="1498" y="1616"/>
                    <a:pt x="1527" y="1630"/>
                    <a:pt x="1556" y="1630"/>
                  </a:cubicBezTo>
                  <a:lnTo>
                    <a:pt x="1565" y="1630"/>
                  </a:lnTo>
                  <a:cubicBezTo>
                    <a:pt x="1594" y="1630"/>
                    <a:pt x="1623" y="1616"/>
                    <a:pt x="1643" y="1596"/>
                  </a:cubicBezTo>
                  <a:cubicBezTo>
                    <a:pt x="1686" y="1553"/>
                    <a:pt x="1686" y="1480"/>
                    <a:pt x="1643" y="1437"/>
                  </a:cubicBezTo>
                  <a:lnTo>
                    <a:pt x="235" y="34"/>
                  </a:lnTo>
                  <a:cubicBezTo>
                    <a:pt x="211" y="11"/>
                    <a:pt x="184" y="1"/>
                    <a:pt x="159"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6"/>
            <p:cNvSpPr/>
            <p:nvPr/>
          </p:nvSpPr>
          <p:spPr>
            <a:xfrm>
              <a:off x="-3479075" y="-1803500"/>
              <a:ext cx="234825" cy="150925"/>
            </a:xfrm>
            <a:custGeom>
              <a:avLst/>
              <a:gdLst/>
              <a:ahLst/>
              <a:cxnLst/>
              <a:rect l="l" t="t" r="r" b="b"/>
              <a:pathLst>
                <a:path w="9393" h="6037" extrusionOk="0">
                  <a:moveTo>
                    <a:pt x="9286" y="0"/>
                  </a:moveTo>
                  <a:cubicBezTo>
                    <a:pt x="9273" y="0"/>
                    <a:pt x="9259" y="4"/>
                    <a:pt x="9246" y="13"/>
                  </a:cubicBezTo>
                  <a:lnTo>
                    <a:pt x="70" y="5895"/>
                  </a:lnTo>
                  <a:cubicBezTo>
                    <a:pt x="1" y="5944"/>
                    <a:pt x="44" y="6037"/>
                    <a:pt x="111" y="6037"/>
                  </a:cubicBezTo>
                  <a:cubicBezTo>
                    <a:pt x="124" y="6037"/>
                    <a:pt x="138" y="6034"/>
                    <a:pt x="152" y="6026"/>
                  </a:cubicBezTo>
                  <a:lnTo>
                    <a:pt x="9328" y="139"/>
                  </a:lnTo>
                  <a:cubicBezTo>
                    <a:pt x="9392" y="95"/>
                    <a:pt x="9350" y="0"/>
                    <a:pt x="9286"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6"/>
            <p:cNvSpPr/>
            <p:nvPr/>
          </p:nvSpPr>
          <p:spPr>
            <a:xfrm>
              <a:off x="-3479650" y="-1804475"/>
              <a:ext cx="235600" cy="152850"/>
            </a:xfrm>
            <a:custGeom>
              <a:avLst/>
              <a:gdLst/>
              <a:ahLst/>
              <a:cxnLst/>
              <a:rect l="l" t="t" r="r" b="b"/>
              <a:pathLst>
                <a:path w="9424" h="6114" extrusionOk="0">
                  <a:moveTo>
                    <a:pt x="9307" y="76"/>
                  </a:moveTo>
                  <a:lnTo>
                    <a:pt x="9317" y="81"/>
                  </a:lnTo>
                  <a:cubicBezTo>
                    <a:pt x="9327" y="86"/>
                    <a:pt x="9332" y="91"/>
                    <a:pt x="9336" y="101"/>
                  </a:cubicBezTo>
                  <a:cubicBezTo>
                    <a:pt x="9341" y="106"/>
                    <a:pt x="9346" y="120"/>
                    <a:pt x="9346" y="130"/>
                  </a:cubicBezTo>
                  <a:cubicBezTo>
                    <a:pt x="9341" y="139"/>
                    <a:pt x="9336" y="144"/>
                    <a:pt x="9327" y="154"/>
                  </a:cubicBezTo>
                  <a:lnTo>
                    <a:pt x="156" y="6036"/>
                  </a:lnTo>
                  <a:cubicBezTo>
                    <a:pt x="148" y="6038"/>
                    <a:pt x="142" y="6039"/>
                    <a:pt x="137" y="6039"/>
                  </a:cubicBezTo>
                  <a:cubicBezTo>
                    <a:pt x="131" y="6039"/>
                    <a:pt x="127" y="6038"/>
                    <a:pt x="122" y="6036"/>
                  </a:cubicBezTo>
                  <a:cubicBezTo>
                    <a:pt x="107" y="6026"/>
                    <a:pt x="98" y="6012"/>
                    <a:pt x="93" y="5997"/>
                  </a:cubicBezTo>
                  <a:cubicBezTo>
                    <a:pt x="93" y="5983"/>
                    <a:pt x="102" y="5973"/>
                    <a:pt x="112" y="5968"/>
                  </a:cubicBezTo>
                  <a:lnTo>
                    <a:pt x="9288" y="86"/>
                  </a:lnTo>
                  <a:cubicBezTo>
                    <a:pt x="9293" y="81"/>
                    <a:pt x="9302" y="76"/>
                    <a:pt x="9307" y="76"/>
                  </a:cubicBezTo>
                  <a:close/>
                  <a:moveTo>
                    <a:pt x="9306" y="0"/>
                  </a:moveTo>
                  <a:cubicBezTo>
                    <a:pt x="9285" y="0"/>
                    <a:pt x="9263" y="6"/>
                    <a:pt x="9244" y="18"/>
                  </a:cubicBezTo>
                  <a:lnTo>
                    <a:pt x="73" y="5905"/>
                  </a:lnTo>
                  <a:cubicBezTo>
                    <a:pt x="15" y="5934"/>
                    <a:pt x="1" y="6007"/>
                    <a:pt x="40" y="6060"/>
                  </a:cubicBezTo>
                  <a:cubicBezTo>
                    <a:pt x="54" y="6084"/>
                    <a:pt x="78" y="6103"/>
                    <a:pt x="102" y="6108"/>
                  </a:cubicBezTo>
                  <a:cubicBezTo>
                    <a:pt x="112" y="6113"/>
                    <a:pt x="122" y="6113"/>
                    <a:pt x="131" y="6113"/>
                  </a:cubicBezTo>
                  <a:cubicBezTo>
                    <a:pt x="156" y="6113"/>
                    <a:pt x="175" y="6108"/>
                    <a:pt x="194" y="6094"/>
                  </a:cubicBezTo>
                  <a:lnTo>
                    <a:pt x="9370" y="212"/>
                  </a:lnTo>
                  <a:cubicBezTo>
                    <a:pt x="9394" y="193"/>
                    <a:pt x="9414" y="168"/>
                    <a:pt x="9419" y="135"/>
                  </a:cubicBezTo>
                  <a:cubicBezTo>
                    <a:pt x="9423" y="106"/>
                    <a:pt x="9419" y="81"/>
                    <a:pt x="9404" y="57"/>
                  </a:cubicBezTo>
                  <a:cubicBezTo>
                    <a:pt x="9382" y="20"/>
                    <a:pt x="9344" y="0"/>
                    <a:pt x="9306"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6"/>
            <p:cNvSpPr/>
            <p:nvPr/>
          </p:nvSpPr>
          <p:spPr>
            <a:xfrm>
              <a:off x="-3437675" y="-1844600"/>
              <a:ext cx="152125" cy="233150"/>
            </a:xfrm>
            <a:custGeom>
              <a:avLst/>
              <a:gdLst/>
              <a:ahLst/>
              <a:cxnLst/>
              <a:rect l="l" t="t" r="r" b="b"/>
              <a:pathLst>
                <a:path w="6085" h="9326" extrusionOk="0">
                  <a:moveTo>
                    <a:pt x="5980" y="0"/>
                  </a:moveTo>
                  <a:cubicBezTo>
                    <a:pt x="5958" y="0"/>
                    <a:pt x="5936" y="10"/>
                    <a:pt x="5921" y="32"/>
                  </a:cubicBezTo>
                  <a:cubicBezTo>
                    <a:pt x="4924" y="1585"/>
                    <a:pt x="1031" y="7660"/>
                    <a:pt x="34" y="9208"/>
                  </a:cubicBezTo>
                  <a:cubicBezTo>
                    <a:pt x="0" y="9269"/>
                    <a:pt x="49" y="9325"/>
                    <a:pt x="102" y="9325"/>
                  </a:cubicBezTo>
                  <a:cubicBezTo>
                    <a:pt x="124" y="9325"/>
                    <a:pt x="147" y="9315"/>
                    <a:pt x="165" y="9290"/>
                  </a:cubicBezTo>
                  <a:cubicBezTo>
                    <a:pt x="1156" y="7742"/>
                    <a:pt x="5055" y="1667"/>
                    <a:pt x="6047" y="114"/>
                  </a:cubicBezTo>
                  <a:cubicBezTo>
                    <a:pt x="6084" y="56"/>
                    <a:pt x="6032" y="0"/>
                    <a:pt x="598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6"/>
            <p:cNvSpPr/>
            <p:nvPr/>
          </p:nvSpPr>
          <p:spPr>
            <a:xfrm>
              <a:off x="-3438175" y="-1845550"/>
              <a:ext cx="153000" cy="235025"/>
            </a:xfrm>
            <a:custGeom>
              <a:avLst/>
              <a:gdLst/>
              <a:ahLst/>
              <a:cxnLst/>
              <a:rect l="l" t="t" r="r" b="b"/>
              <a:pathLst>
                <a:path w="6120" h="9401" extrusionOk="0">
                  <a:moveTo>
                    <a:pt x="6002" y="75"/>
                  </a:moveTo>
                  <a:cubicBezTo>
                    <a:pt x="6009" y="75"/>
                    <a:pt x="6016" y="76"/>
                    <a:pt x="6023" y="80"/>
                  </a:cubicBezTo>
                  <a:cubicBezTo>
                    <a:pt x="6042" y="89"/>
                    <a:pt x="6047" y="114"/>
                    <a:pt x="6038" y="133"/>
                  </a:cubicBezTo>
                  <a:lnTo>
                    <a:pt x="151" y="9309"/>
                  </a:lnTo>
                  <a:cubicBezTo>
                    <a:pt x="146" y="9318"/>
                    <a:pt x="136" y="9323"/>
                    <a:pt x="122" y="9323"/>
                  </a:cubicBezTo>
                  <a:cubicBezTo>
                    <a:pt x="107" y="9323"/>
                    <a:pt x="93" y="9314"/>
                    <a:pt x="83" y="9299"/>
                  </a:cubicBezTo>
                  <a:cubicBezTo>
                    <a:pt x="78" y="9289"/>
                    <a:pt x="78" y="9275"/>
                    <a:pt x="88" y="9265"/>
                  </a:cubicBezTo>
                  <a:lnTo>
                    <a:pt x="5970" y="89"/>
                  </a:lnTo>
                  <a:cubicBezTo>
                    <a:pt x="5976" y="80"/>
                    <a:pt x="5988" y="75"/>
                    <a:pt x="6002" y="75"/>
                  </a:cubicBezTo>
                  <a:close/>
                  <a:moveTo>
                    <a:pt x="6004" y="1"/>
                  </a:moveTo>
                  <a:cubicBezTo>
                    <a:pt x="5998" y="1"/>
                    <a:pt x="5991" y="1"/>
                    <a:pt x="5984" y="2"/>
                  </a:cubicBezTo>
                  <a:cubicBezTo>
                    <a:pt x="5951" y="7"/>
                    <a:pt x="5922" y="27"/>
                    <a:pt x="5907" y="51"/>
                  </a:cubicBezTo>
                  <a:lnTo>
                    <a:pt x="25" y="9227"/>
                  </a:lnTo>
                  <a:cubicBezTo>
                    <a:pt x="1" y="9260"/>
                    <a:pt x="1" y="9304"/>
                    <a:pt x="15" y="9338"/>
                  </a:cubicBezTo>
                  <a:cubicBezTo>
                    <a:pt x="35" y="9377"/>
                    <a:pt x="74" y="9401"/>
                    <a:pt x="117" y="9401"/>
                  </a:cubicBezTo>
                  <a:lnTo>
                    <a:pt x="127" y="9401"/>
                  </a:lnTo>
                  <a:cubicBezTo>
                    <a:pt x="161" y="9401"/>
                    <a:pt x="194" y="9381"/>
                    <a:pt x="214" y="9352"/>
                  </a:cubicBezTo>
                  <a:lnTo>
                    <a:pt x="6100" y="176"/>
                  </a:lnTo>
                  <a:cubicBezTo>
                    <a:pt x="6115" y="147"/>
                    <a:pt x="6120" y="114"/>
                    <a:pt x="6115" y="85"/>
                  </a:cubicBezTo>
                  <a:cubicBezTo>
                    <a:pt x="6105" y="56"/>
                    <a:pt x="6086" y="36"/>
                    <a:pt x="6062" y="22"/>
                  </a:cubicBezTo>
                  <a:cubicBezTo>
                    <a:pt x="6043" y="7"/>
                    <a:pt x="6025" y="1"/>
                    <a:pt x="600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6"/>
            <p:cNvSpPr/>
            <p:nvPr/>
          </p:nvSpPr>
          <p:spPr>
            <a:xfrm>
              <a:off x="-3381075" y="-1742625"/>
              <a:ext cx="38825" cy="29075"/>
            </a:xfrm>
            <a:custGeom>
              <a:avLst/>
              <a:gdLst/>
              <a:ahLst/>
              <a:cxnLst/>
              <a:rect l="l" t="t" r="r" b="b"/>
              <a:pathLst>
                <a:path w="1553" h="1163" extrusionOk="0">
                  <a:moveTo>
                    <a:pt x="779" y="0"/>
                  </a:moveTo>
                  <a:cubicBezTo>
                    <a:pt x="630" y="0"/>
                    <a:pt x="481" y="57"/>
                    <a:pt x="368" y="171"/>
                  </a:cubicBezTo>
                  <a:cubicBezTo>
                    <a:pt x="0" y="539"/>
                    <a:pt x="261" y="1163"/>
                    <a:pt x="779" y="1163"/>
                  </a:cubicBezTo>
                  <a:cubicBezTo>
                    <a:pt x="1296" y="1163"/>
                    <a:pt x="1553" y="539"/>
                    <a:pt x="1190" y="171"/>
                  </a:cubicBezTo>
                  <a:cubicBezTo>
                    <a:pt x="1076" y="57"/>
                    <a:pt x="928" y="0"/>
                    <a:pt x="779" y="0"/>
                  </a:cubicBez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9" name="Google Shape;1019;p16"/>
          <p:cNvGrpSpPr/>
          <p:nvPr/>
        </p:nvGrpSpPr>
        <p:grpSpPr>
          <a:xfrm>
            <a:off x="965912" y="846667"/>
            <a:ext cx="1768419" cy="5277447"/>
            <a:chOff x="7462859" y="635000"/>
            <a:chExt cx="1326314" cy="3958085"/>
          </a:xfrm>
        </p:grpSpPr>
        <p:grpSp>
          <p:nvGrpSpPr>
            <p:cNvPr id="1020" name="Google Shape;1020;p16"/>
            <p:cNvGrpSpPr/>
            <p:nvPr/>
          </p:nvGrpSpPr>
          <p:grpSpPr>
            <a:xfrm>
              <a:off x="7462859" y="635000"/>
              <a:ext cx="1326314" cy="3958085"/>
              <a:chOff x="-2405225" y="-1911776"/>
              <a:chExt cx="160150" cy="477926"/>
            </a:xfrm>
          </p:grpSpPr>
          <p:sp>
            <p:nvSpPr>
              <p:cNvPr id="1021" name="Google Shape;1021;p16"/>
              <p:cNvSpPr/>
              <p:nvPr/>
            </p:nvSpPr>
            <p:spPr>
              <a:xfrm>
                <a:off x="-2362775" y="-1826525"/>
                <a:ext cx="75250" cy="305250"/>
              </a:xfrm>
              <a:custGeom>
                <a:avLst/>
                <a:gdLst/>
                <a:ahLst/>
                <a:cxnLst/>
                <a:rect l="l" t="t" r="r" b="b"/>
                <a:pathLst>
                  <a:path w="3010" h="12210" extrusionOk="0">
                    <a:moveTo>
                      <a:pt x="915" y="1"/>
                    </a:moveTo>
                    <a:cubicBezTo>
                      <a:pt x="625" y="1"/>
                      <a:pt x="392" y="238"/>
                      <a:pt x="392" y="528"/>
                    </a:cubicBezTo>
                    <a:lnTo>
                      <a:pt x="1" y="12209"/>
                    </a:lnTo>
                    <a:lnTo>
                      <a:pt x="3009" y="12200"/>
                    </a:lnTo>
                    <a:lnTo>
                      <a:pt x="2584" y="528"/>
                    </a:lnTo>
                    <a:cubicBezTo>
                      <a:pt x="2584" y="238"/>
                      <a:pt x="2424" y="1"/>
                      <a:pt x="2134"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6"/>
              <p:cNvSpPr/>
              <p:nvPr/>
            </p:nvSpPr>
            <p:spPr>
              <a:xfrm>
                <a:off x="-2355875" y="-1748650"/>
                <a:ext cx="60725" cy="19500"/>
              </a:xfrm>
              <a:custGeom>
                <a:avLst/>
                <a:gdLst/>
                <a:ahLst/>
                <a:cxnLst/>
                <a:rect l="l" t="t" r="r" b="b"/>
                <a:pathLst>
                  <a:path w="2429" h="780" extrusionOk="0">
                    <a:moveTo>
                      <a:pt x="29" y="1"/>
                    </a:moveTo>
                    <a:lnTo>
                      <a:pt x="0" y="780"/>
                    </a:lnTo>
                    <a:lnTo>
                      <a:pt x="2429" y="780"/>
                    </a:lnTo>
                    <a:lnTo>
                      <a:pt x="2400"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6"/>
              <p:cNvSpPr/>
              <p:nvPr/>
            </p:nvSpPr>
            <p:spPr>
              <a:xfrm>
                <a:off x="-2354075" y="-1792550"/>
                <a:ext cx="57000" cy="9825"/>
              </a:xfrm>
              <a:custGeom>
                <a:avLst/>
                <a:gdLst/>
                <a:ahLst/>
                <a:cxnLst/>
                <a:rect l="l" t="t" r="r" b="b"/>
                <a:pathLst>
                  <a:path w="2280" h="393" extrusionOk="0">
                    <a:moveTo>
                      <a:pt x="15" y="1"/>
                    </a:moveTo>
                    <a:lnTo>
                      <a:pt x="1" y="393"/>
                    </a:lnTo>
                    <a:lnTo>
                      <a:pt x="2279" y="393"/>
                    </a:lnTo>
                    <a:lnTo>
                      <a:pt x="2265"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16"/>
              <p:cNvSpPr/>
              <p:nvPr/>
            </p:nvSpPr>
            <p:spPr>
              <a:xfrm>
                <a:off x="-2362175" y="-1559525"/>
                <a:ext cx="73675" cy="19500"/>
              </a:xfrm>
              <a:custGeom>
                <a:avLst/>
                <a:gdLst/>
                <a:ahLst/>
                <a:cxnLst/>
                <a:rect l="l" t="t" r="r" b="b"/>
                <a:pathLst>
                  <a:path w="2947" h="780" extrusionOk="0">
                    <a:moveTo>
                      <a:pt x="25" y="1"/>
                    </a:moveTo>
                    <a:lnTo>
                      <a:pt x="1" y="780"/>
                    </a:lnTo>
                    <a:lnTo>
                      <a:pt x="2947" y="780"/>
                    </a:lnTo>
                    <a:lnTo>
                      <a:pt x="2918"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16"/>
              <p:cNvSpPr/>
              <p:nvPr/>
            </p:nvSpPr>
            <p:spPr>
              <a:xfrm>
                <a:off x="-2339200" y="-1695075"/>
                <a:ext cx="25800" cy="101475"/>
              </a:xfrm>
              <a:custGeom>
                <a:avLst/>
                <a:gdLst/>
                <a:ahLst/>
                <a:cxnLst/>
                <a:rect l="l" t="t" r="r" b="b"/>
                <a:pathLst>
                  <a:path w="1032" h="4059" extrusionOk="0">
                    <a:moveTo>
                      <a:pt x="514" y="1"/>
                    </a:moveTo>
                    <a:cubicBezTo>
                      <a:pt x="228" y="1"/>
                      <a:pt x="1" y="228"/>
                      <a:pt x="1" y="513"/>
                    </a:cubicBezTo>
                    <a:lnTo>
                      <a:pt x="1" y="3551"/>
                    </a:lnTo>
                    <a:cubicBezTo>
                      <a:pt x="1" y="3832"/>
                      <a:pt x="228" y="4059"/>
                      <a:pt x="514" y="4059"/>
                    </a:cubicBezTo>
                    <a:lnTo>
                      <a:pt x="523" y="4059"/>
                    </a:lnTo>
                    <a:cubicBezTo>
                      <a:pt x="804" y="4059"/>
                      <a:pt x="1031" y="3832"/>
                      <a:pt x="1031" y="3551"/>
                    </a:cubicBezTo>
                    <a:lnTo>
                      <a:pt x="1031" y="513"/>
                    </a:lnTo>
                    <a:cubicBezTo>
                      <a:pt x="1031" y="228"/>
                      <a:pt x="804" y="1"/>
                      <a:pt x="523"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6"/>
              <p:cNvSpPr/>
              <p:nvPr/>
            </p:nvSpPr>
            <p:spPr>
              <a:xfrm>
                <a:off x="-2405225" y="-1521550"/>
                <a:ext cx="160150" cy="87700"/>
              </a:xfrm>
              <a:custGeom>
                <a:avLst/>
                <a:gdLst/>
                <a:ahLst/>
                <a:cxnLst/>
                <a:rect l="l" t="t" r="r" b="b"/>
                <a:pathLst>
                  <a:path w="6406" h="3508" extrusionOk="0">
                    <a:moveTo>
                      <a:pt x="4698" y="1"/>
                    </a:moveTo>
                    <a:lnTo>
                      <a:pt x="1689" y="10"/>
                    </a:lnTo>
                    <a:cubicBezTo>
                      <a:pt x="1350" y="707"/>
                      <a:pt x="736" y="2710"/>
                      <a:pt x="1" y="3508"/>
                    </a:cubicBezTo>
                    <a:lnTo>
                      <a:pt x="369" y="3508"/>
                    </a:lnTo>
                    <a:lnTo>
                      <a:pt x="1660" y="3503"/>
                    </a:lnTo>
                    <a:cubicBezTo>
                      <a:pt x="1660" y="3503"/>
                      <a:pt x="1723" y="2637"/>
                      <a:pt x="2115" y="1994"/>
                    </a:cubicBezTo>
                    <a:cubicBezTo>
                      <a:pt x="2312" y="1673"/>
                      <a:pt x="2746" y="1511"/>
                      <a:pt x="3180" y="1511"/>
                    </a:cubicBezTo>
                    <a:cubicBezTo>
                      <a:pt x="3609" y="1511"/>
                      <a:pt x="4039" y="1669"/>
                      <a:pt x="4238" y="1989"/>
                    </a:cubicBezTo>
                    <a:cubicBezTo>
                      <a:pt x="4635" y="2632"/>
                      <a:pt x="4746" y="3488"/>
                      <a:pt x="4746" y="3488"/>
                    </a:cubicBezTo>
                    <a:lnTo>
                      <a:pt x="6038" y="3483"/>
                    </a:lnTo>
                    <a:lnTo>
                      <a:pt x="6405" y="3483"/>
                    </a:lnTo>
                    <a:cubicBezTo>
                      <a:pt x="5660" y="2690"/>
                      <a:pt x="5046" y="692"/>
                      <a:pt x="4698"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16"/>
              <p:cNvSpPr/>
              <p:nvPr/>
            </p:nvSpPr>
            <p:spPr>
              <a:xfrm>
                <a:off x="-2331200" y="-1831600"/>
                <a:ext cx="12350" cy="4250"/>
              </a:xfrm>
              <a:custGeom>
                <a:avLst/>
                <a:gdLst/>
                <a:ahLst/>
                <a:cxnLst/>
                <a:rect l="l" t="t" r="r" b="b"/>
                <a:pathLst>
                  <a:path w="494" h="170" extrusionOk="0">
                    <a:moveTo>
                      <a:pt x="489" y="1"/>
                    </a:moveTo>
                    <a:cubicBezTo>
                      <a:pt x="469" y="5"/>
                      <a:pt x="450" y="10"/>
                      <a:pt x="431" y="10"/>
                    </a:cubicBezTo>
                    <a:lnTo>
                      <a:pt x="58" y="10"/>
                    </a:lnTo>
                    <a:cubicBezTo>
                      <a:pt x="39" y="10"/>
                      <a:pt x="20" y="10"/>
                      <a:pt x="0" y="5"/>
                    </a:cubicBezTo>
                    <a:lnTo>
                      <a:pt x="0" y="170"/>
                    </a:lnTo>
                    <a:lnTo>
                      <a:pt x="494" y="170"/>
                    </a:lnTo>
                    <a:cubicBezTo>
                      <a:pt x="489" y="102"/>
                      <a:pt x="489" y="44"/>
                      <a:pt x="489"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16"/>
              <p:cNvSpPr/>
              <p:nvPr/>
            </p:nvSpPr>
            <p:spPr>
              <a:xfrm>
                <a:off x="-2331575" y="-1856375"/>
                <a:ext cx="12975" cy="13075"/>
              </a:xfrm>
              <a:custGeom>
                <a:avLst/>
                <a:gdLst/>
                <a:ahLst/>
                <a:cxnLst/>
                <a:rect l="l" t="t" r="r" b="b"/>
                <a:pathLst>
                  <a:path w="519" h="523" extrusionOk="0">
                    <a:moveTo>
                      <a:pt x="1" y="0"/>
                    </a:moveTo>
                    <a:lnTo>
                      <a:pt x="5" y="522"/>
                    </a:lnTo>
                    <a:cubicBezTo>
                      <a:pt x="25" y="518"/>
                      <a:pt x="49" y="513"/>
                      <a:pt x="68" y="513"/>
                    </a:cubicBezTo>
                    <a:lnTo>
                      <a:pt x="441" y="513"/>
                    </a:lnTo>
                    <a:cubicBezTo>
                      <a:pt x="465" y="513"/>
                      <a:pt x="489" y="518"/>
                      <a:pt x="513" y="522"/>
                    </a:cubicBezTo>
                    <a:lnTo>
                      <a:pt x="518"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6"/>
              <p:cNvSpPr/>
              <p:nvPr/>
            </p:nvSpPr>
            <p:spPr>
              <a:xfrm>
                <a:off x="-2334000" y="-1870775"/>
                <a:ext cx="17700" cy="7525"/>
              </a:xfrm>
              <a:custGeom>
                <a:avLst/>
                <a:gdLst/>
                <a:ahLst/>
                <a:cxnLst/>
                <a:rect l="l" t="t" r="r" b="b"/>
                <a:pathLst>
                  <a:path w="708" h="301" extrusionOk="0">
                    <a:moveTo>
                      <a:pt x="165" y="0"/>
                    </a:moveTo>
                    <a:lnTo>
                      <a:pt x="1" y="300"/>
                    </a:lnTo>
                    <a:lnTo>
                      <a:pt x="707" y="300"/>
                    </a:lnTo>
                    <a:lnTo>
                      <a:pt x="547" y="5"/>
                    </a:lnTo>
                    <a:cubicBezTo>
                      <a:pt x="538" y="10"/>
                      <a:pt x="523" y="15"/>
                      <a:pt x="514" y="15"/>
                    </a:cubicBezTo>
                    <a:lnTo>
                      <a:pt x="214" y="15"/>
                    </a:lnTo>
                    <a:cubicBezTo>
                      <a:pt x="194" y="15"/>
                      <a:pt x="180" y="10"/>
                      <a:pt x="165" y="0"/>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16"/>
              <p:cNvSpPr/>
              <p:nvPr/>
            </p:nvSpPr>
            <p:spPr>
              <a:xfrm>
                <a:off x="-2334100" y="-1863050"/>
                <a:ext cx="25" cy="150"/>
              </a:xfrm>
              <a:custGeom>
                <a:avLst/>
                <a:gdLst/>
                <a:ahLst/>
                <a:cxnLst/>
                <a:rect l="l" t="t" r="r" b="b"/>
                <a:pathLst>
                  <a:path w="1" h="6" extrusionOk="0">
                    <a:moveTo>
                      <a:pt x="0" y="6"/>
                    </a:moveTo>
                    <a:lnTo>
                      <a:pt x="0" y="6"/>
                    </a:lnTo>
                    <a:lnTo>
                      <a:pt x="0" y="1"/>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16"/>
              <p:cNvSpPr/>
              <p:nvPr/>
            </p:nvSpPr>
            <p:spPr>
              <a:xfrm>
                <a:off x="-2335325" y="-1827375"/>
                <a:ext cx="4150" cy="2575"/>
              </a:xfrm>
              <a:custGeom>
                <a:avLst/>
                <a:gdLst/>
                <a:ahLst/>
                <a:cxnLst/>
                <a:rect l="l" t="t" r="r" b="b"/>
                <a:pathLst>
                  <a:path w="166" h="103" extrusionOk="0">
                    <a:moveTo>
                      <a:pt x="68" y="1"/>
                    </a:moveTo>
                    <a:cubicBezTo>
                      <a:pt x="1" y="1"/>
                      <a:pt x="1" y="102"/>
                      <a:pt x="68" y="102"/>
                    </a:cubicBezTo>
                    <a:lnTo>
                      <a:pt x="165" y="102"/>
                    </a:lnTo>
                    <a:lnTo>
                      <a:pt x="165" y="1"/>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6"/>
              <p:cNvSpPr/>
              <p:nvPr/>
            </p:nvSpPr>
            <p:spPr>
              <a:xfrm>
                <a:off x="-2318875" y="-1827375"/>
                <a:ext cx="4500" cy="2575"/>
              </a:xfrm>
              <a:custGeom>
                <a:avLst/>
                <a:gdLst/>
                <a:ahLst/>
                <a:cxnLst/>
                <a:rect l="l" t="t" r="r" b="b"/>
                <a:pathLst>
                  <a:path w="180" h="103" extrusionOk="0">
                    <a:moveTo>
                      <a:pt x="116" y="1"/>
                    </a:moveTo>
                    <a:cubicBezTo>
                      <a:pt x="115" y="1"/>
                      <a:pt x="113" y="1"/>
                      <a:pt x="112" y="1"/>
                    </a:cubicBezTo>
                    <a:lnTo>
                      <a:pt x="1" y="1"/>
                    </a:lnTo>
                    <a:lnTo>
                      <a:pt x="1" y="102"/>
                    </a:lnTo>
                    <a:lnTo>
                      <a:pt x="112" y="102"/>
                    </a:lnTo>
                    <a:cubicBezTo>
                      <a:pt x="178" y="102"/>
                      <a:pt x="179" y="1"/>
                      <a:pt x="116"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6"/>
              <p:cNvSpPr/>
              <p:nvPr/>
            </p:nvSpPr>
            <p:spPr>
              <a:xfrm>
                <a:off x="-2331200" y="-1827375"/>
                <a:ext cx="12225" cy="2575"/>
              </a:xfrm>
              <a:custGeom>
                <a:avLst/>
                <a:gdLst/>
                <a:ahLst/>
                <a:cxnLst/>
                <a:rect l="l" t="t" r="r" b="b"/>
                <a:pathLst>
                  <a:path w="489" h="103" extrusionOk="0">
                    <a:moveTo>
                      <a:pt x="0" y="1"/>
                    </a:moveTo>
                    <a:lnTo>
                      <a:pt x="0" y="102"/>
                    </a:lnTo>
                    <a:lnTo>
                      <a:pt x="489" y="102"/>
                    </a:lnTo>
                    <a:cubicBezTo>
                      <a:pt x="489" y="64"/>
                      <a:pt x="489" y="30"/>
                      <a:pt x="489"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6"/>
              <p:cNvSpPr/>
              <p:nvPr/>
            </p:nvSpPr>
            <p:spPr>
              <a:xfrm>
                <a:off x="-2334100" y="-1862925"/>
                <a:ext cx="2550" cy="6450"/>
              </a:xfrm>
              <a:custGeom>
                <a:avLst/>
                <a:gdLst/>
                <a:ahLst/>
                <a:cxnLst/>
                <a:rect l="l" t="t" r="r" b="b"/>
                <a:pathLst>
                  <a:path w="102" h="258" extrusionOk="0">
                    <a:moveTo>
                      <a:pt x="0" y="1"/>
                    </a:moveTo>
                    <a:lnTo>
                      <a:pt x="0" y="170"/>
                    </a:lnTo>
                    <a:cubicBezTo>
                      <a:pt x="0" y="218"/>
                      <a:pt x="39" y="257"/>
                      <a:pt x="92" y="257"/>
                    </a:cubicBezTo>
                    <a:lnTo>
                      <a:pt x="102" y="257"/>
                    </a:lnTo>
                    <a:lnTo>
                      <a:pt x="102" y="243"/>
                    </a:lnTo>
                    <a:lnTo>
                      <a:pt x="73" y="175"/>
                    </a:lnTo>
                    <a:lnTo>
                      <a:pt x="15" y="40"/>
                    </a:lnTo>
                    <a:lnTo>
                      <a:pt x="0"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6"/>
              <p:cNvSpPr/>
              <p:nvPr/>
            </p:nvSpPr>
            <p:spPr>
              <a:xfrm>
                <a:off x="-2334100" y="-1863275"/>
                <a:ext cx="250" cy="250"/>
              </a:xfrm>
              <a:custGeom>
                <a:avLst/>
                <a:gdLst/>
                <a:ahLst/>
                <a:cxnLst/>
                <a:rect l="l" t="t" r="r" b="b"/>
                <a:pathLst>
                  <a:path w="10" h="10" extrusionOk="0">
                    <a:moveTo>
                      <a:pt x="0" y="0"/>
                    </a:moveTo>
                    <a:lnTo>
                      <a:pt x="0" y="10"/>
                    </a:lnTo>
                    <a:lnTo>
                      <a:pt x="10"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6"/>
              <p:cNvSpPr/>
              <p:nvPr/>
            </p:nvSpPr>
            <p:spPr>
              <a:xfrm>
                <a:off x="-2318625" y="-1863275"/>
                <a:ext cx="2675" cy="6925"/>
              </a:xfrm>
              <a:custGeom>
                <a:avLst/>
                <a:gdLst/>
                <a:ahLst/>
                <a:cxnLst/>
                <a:rect l="l" t="t" r="r" b="b"/>
                <a:pathLst>
                  <a:path w="107" h="277" extrusionOk="0">
                    <a:moveTo>
                      <a:pt x="97" y="0"/>
                    </a:moveTo>
                    <a:lnTo>
                      <a:pt x="102" y="15"/>
                    </a:lnTo>
                    <a:lnTo>
                      <a:pt x="58" y="121"/>
                    </a:lnTo>
                    <a:lnTo>
                      <a:pt x="29" y="189"/>
                    </a:lnTo>
                    <a:lnTo>
                      <a:pt x="0" y="261"/>
                    </a:lnTo>
                    <a:lnTo>
                      <a:pt x="0" y="276"/>
                    </a:lnTo>
                    <a:lnTo>
                      <a:pt x="20" y="276"/>
                    </a:lnTo>
                    <a:cubicBezTo>
                      <a:pt x="68" y="276"/>
                      <a:pt x="107" y="232"/>
                      <a:pt x="107" y="184"/>
                    </a:cubicBezTo>
                    <a:lnTo>
                      <a:pt x="107"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16"/>
              <p:cNvSpPr/>
              <p:nvPr/>
            </p:nvSpPr>
            <p:spPr>
              <a:xfrm>
                <a:off x="-2334100" y="-1863275"/>
                <a:ext cx="18025" cy="3050"/>
              </a:xfrm>
              <a:custGeom>
                <a:avLst/>
                <a:gdLst/>
                <a:ahLst/>
                <a:cxnLst/>
                <a:rect l="l" t="t" r="r" b="b"/>
                <a:pathLst>
                  <a:path w="721" h="122" extrusionOk="0">
                    <a:moveTo>
                      <a:pt x="10" y="0"/>
                    </a:moveTo>
                    <a:lnTo>
                      <a:pt x="0" y="10"/>
                    </a:lnTo>
                    <a:lnTo>
                      <a:pt x="0" y="15"/>
                    </a:lnTo>
                    <a:lnTo>
                      <a:pt x="15" y="54"/>
                    </a:lnTo>
                    <a:lnTo>
                      <a:pt x="705" y="54"/>
                    </a:lnTo>
                    <a:lnTo>
                      <a:pt x="721" y="15"/>
                    </a:lnTo>
                    <a:lnTo>
                      <a:pt x="716" y="0"/>
                    </a:lnTo>
                    <a:close/>
                    <a:moveTo>
                      <a:pt x="705" y="54"/>
                    </a:moveTo>
                    <a:lnTo>
                      <a:pt x="677" y="121"/>
                    </a:lnTo>
                    <a:lnTo>
                      <a:pt x="706" y="54"/>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16"/>
              <p:cNvSpPr/>
              <p:nvPr/>
            </p:nvSpPr>
            <p:spPr>
              <a:xfrm>
                <a:off x="-2332300" y="-1858575"/>
                <a:ext cx="14425" cy="2225"/>
              </a:xfrm>
              <a:custGeom>
                <a:avLst/>
                <a:gdLst/>
                <a:ahLst/>
                <a:cxnLst/>
                <a:rect l="l" t="t" r="r" b="b"/>
                <a:pathLst>
                  <a:path w="577" h="89" extrusionOk="0">
                    <a:moveTo>
                      <a:pt x="1" y="1"/>
                    </a:moveTo>
                    <a:lnTo>
                      <a:pt x="30" y="73"/>
                    </a:lnTo>
                    <a:lnTo>
                      <a:pt x="30" y="88"/>
                    </a:lnTo>
                    <a:lnTo>
                      <a:pt x="547" y="88"/>
                    </a:lnTo>
                    <a:lnTo>
                      <a:pt x="547" y="73"/>
                    </a:lnTo>
                    <a:lnTo>
                      <a:pt x="576"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16"/>
              <p:cNvSpPr/>
              <p:nvPr/>
            </p:nvSpPr>
            <p:spPr>
              <a:xfrm>
                <a:off x="-2317900" y="-1860250"/>
                <a:ext cx="750" cy="1700"/>
              </a:xfrm>
              <a:custGeom>
                <a:avLst/>
                <a:gdLst/>
                <a:ahLst/>
                <a:cxnLst/>
                <a:rect l="l" t="t" r="r" b="b"/>
                <a:pathLst>
                  <a:path w="30" h="68" extrusionOk="0">
                    <a:moveTo>
                      <a:pt x="29" y="0"/>
                    </a:moveTo>
                    <a:lnTo>
                      <a:pt x="0" y="68"/>
                    </a:lnTo>
                    <a:lnTo>
                      <a:pt x="0" y="68"/>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16"/>
              <p:cNvSpPr/>
              <p:nvPr/>
            </p:nvSpPr>
            <p:spPr>
              <a:xfrm>
                <a:off x="-2333750" y="-1861950"/>
                <a:ext cx="1475" cy="3400"/>
              </a:xfrm>
              <a:custGeom>
                <a:avLst/>
                <a:gdLst/>
                <a:ahLst/>
                <a:cxnLst/>
                <a:rect l="l" t="t" r="r" b="b"/>
                <a:pathLst>
                  <a:path w="59" h="136" extrusionOk="0">
                    <a:moveTo>
                      <a:pt x="59" y="136"/>
                    </a:moveTo>
                    <a:lnTo>
                      <a:pt x="59" y="136"/>
                    </a:lnTo>
                    <a:lnTo>
                      <a:pt x="1"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16"/>
              <p:cNvSpPr/>
              <p:nvPr/>
            </p:nvSpPr>
            <p:spPr>
              <a:xfrm>
                <a:off x="-2333750" y="-1861950"/>
                <a:ext cx="17325" cy="3400"/>
              </a:xfrm>
              <a:custGeom>
                <a:avLst/>
                <a:gdLst/>
                <a:ahLst/>
                <a:cxnLst/>
                <a:rect l="l" t="t" r="r" b="b"/>
                <a:pathLst>
                  <a:path w="693" h="136" extrusionOk="0">
                    <a:moveTo>
                      <a:pt x="1" y="1"/>
                    </a:moveTo>
                    <a:lnTo>
                      <a:pt x="59" y="136"/>
                    </a:lnTo>
                    <a:lnTo>
                      <a:pt x="634" y="136"/>
                    </a:lnTo>
                    <a:lnTo>
                      <a:pt x="663" y="68"/>
                    </a:lnTo>
                    <a:lnTo>
                      <a:pt x="692"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16"/>
              <p:cNvSpPr/>
              <p:nvPr/>
            </p:nvSpPr>
            <p:spPr>
              <a:xfrm>
                <a:off x="-2330600" y="-1874275"/>
                <a:ext cx="12125" cy="3650"/>
              </a:xfrm>
              <a:custGeom>
                <a:avLst/>
                <a:gdLst/>
                <a:ahLst/>
                <a:cxnLst/>
                <a:rect l="l" t="t" r="r" b="b"/>
                <a:pathLst>
                  <a:path w="485" h="146" extrusionOk="0">
                    <a:moveTo>
                      <a:pt x="78" y="0"/>
                    </a:moveTo>
                    <a:cubicBezTo>
                      <a:pt x="34" y="0"/>
                      <a:pt x="0" y="34"/>
                      <a:pt x="0" y="78"/>
                    </a:cubicBezTo>
                    <a:cubicBezTo>
                      <a:pt x="0" y="102"/>
                      <a:pt x="15" y="126"/>
                      <a:pt x="34" y="140"/>
                    </a:cubicBezTo>
                    <a:lnTo>
                      <a:pt x="34" y="136"/>
                    </a:lnTo>
                    <a:lnTo>
                      <a:pt x="407" y="136"/>
                    </a:lnTo>
                    <a:lnTo>
                      <a:pt x="411" y="145"/>
                    </a:lnTo>
                    <a:cubicBezTo>
                      <a:pt x="484" y="107"/>
                      <a:pt x="455" y="0"/>
                      <a:pt x="378" y="0"/>
                    </a:cubicBezTo>
                    <a:lnTo>
                      <a:pt x="271" y="0"/>
                    </a:lnTo>
                    <a:lnTo>
                      <a:pt x="271" y="39"/>
                    </a:lnTo>
                    <a:lnTo>
                      <a:pt x="199" y="39"/>
                    </a:lnTo>
                    <a:lnTo>
                      <a:pt x="199" y="0"/>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6"/>
              <p:cNvSpPr/>
              <p:nvPr/>
            </p:nvSpPr>
            <p:spPr>
              <a:xfrm>
                <a:off x="-2329750" y="-1870900"/>
                <a:ext cx="9450" cy="500"/>
              </a:xfrm>
              <a:custGeom>
                <a:avLst/>
                <a:gdLst/>
                <a:ahLst/>
                <a:cxnLst/>
                <a:rect l="l" t="t" r="r" b="b"/>
                <a:pathLst>
                  <a:path w="378" h="20" extrusionOk="0">
                    <a:moveTo>
                      <a:pt x="0" y="1"/>
                    </a:moveTo>
                    <a:lnTo>
                      <a:pt x="0" y="5"/>
                    </a:lnTo>
                    <a:cubicBezTo>
                      <a:pt x="15" y="15"/>
                      <a:pt x="29" y="20"/>
                      <a:pt x="49" y="20"/>
                    </a:cubicBezTo>
                    <a:lnTo>
                      <a:pt x="344" y="20"/>
                    </a:lnTo>
                    <a:cubicBezTo>
                      <a:pt x="353" y="20"/>
                      <a:pt x="368" y="15"/>
                      <a:pt x="377" y="10"/>
                    </a:cubicBezTo>
                    <a:lnTo>
                      <a:pt x="373" y="1"/>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6"/>
              <p:cNvSpPr/>
              <p:nvPr/>
            </p:nvSpPr>
            <p:spPr>
              <a:xfrm>
                <a:off x="-2325650" y="-1911776"/>
                <a:ext cx="1851" cy="39698"/>
              </a:xfrm>
              <a:custGeom>
                <a:avLst/>
                <a:gdLst/>
                <a:ahLst/>
                <a:cxnLst/>
                <a:rect l="l" t="t" r="r" b="b"/>
                <a:pathLst>
                  <a:path w="74" h="1501" extrusionOk="0">
                    <a:moveTo>
                      <a:pt x="1" y="1"/>
                    </a:moveTo>
                    <a:lnTo>
                      <a:pt x="1" y="1500"/>
                    </a:lnTo>
                    <a:lnTo>
                      <a:pt x="73" y="1500"/>
                    </a:lnTo>
                    <a:lnTo>
                      <a:pt x="73" y="1"/>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6"/>
              <p:cNvSpPr/>
              <p:nvPr/>
            </p:nvSpPr>
            <p:spPr>
              <a:xfrm>
                <a:off x="-2325650" y="-1874275"/>
                <a:ext cx="1850" cy="850"/>
              </a:xfrm>
              <a:custGeom>
                <a:avLst/>
                <a:gdLst/>
                <a:ahLst/>
                <a:cxnLst/>
                <a:rect l="l" t="t" r="r" b="b"/>
                <a:pathLst>
                  <a:path w="74" h="34" extrusionOk="0">
                    <a:moveTo>
                      <a:pt x="1" y="0"/>
                    </a:moveTo>
                    <a:lnTo>
                      <a:pt x="1" y="34"/>
                    </a:lnTo>
                    <a:lnTo>
                      <a:pt x="73" y="34"/>
                    </a:lnTo>
                    <a:lnTo>
                      <a:pt x="73" y="0"/>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6"/>
              <p:cNvSpPr/>
              <p:nvPr/>
            </p:nvSpPr>
            <p:spPr>
              <a:xfrm>
                <a:off x="-2319000" y="-1843325"/>
                <a:ext cx="6325" cy="11750"/>
              </a:xfrm>
              <a:custGeom>
                <a:avLst/>
                <a:gdLst/>
                <a:ahLst/>
                <a:cxnLst/>
                <a:rect l="l" t="t" r="r" b="b"/>
                <a:pathLst>
                  <a:path w="253" h="470" extrusionOk="0">
                    <a:moveTo>
                      <a:pt x="10" y="0"/>
                    </a:moveTo>
                    <a:lnTo>
                      <a:pt x="6" y="373"/>
                    </a:lnTo>
                    <a:cubicBezTo>
                      <a:pt x="6" y="373"/>
                      <a:pt x="1" y="407"/>
                      <a:pt x="1" y="470"/>
                    </a:cubicBezTo>
                    <a:cubicBezTo>
                      <a:pt x="247" y="416"/>
                      <a:pt x="252" y="63"/>
                      <a:pt x="10"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6"/>
              <p:cNvSpPr/>
              <p:nvPr/>
            </p:nvSpPr>
            <p:spPr>
              <a:xfrm>
                <a:off x="-2337750" y="-1843325"/>
                <a:ext cx="6575" cy="11875"/>
              </a:xfrm>
              <a:custGeom>
                <a:avLst/>
                <a:gdLst/>
                <a:ahLst/>
                <a:cxnLst/>
                <a:rect l="l" t="t" r="r" b="b"/>
                <a:pathLst>
                  <a:path w="263" h="475" extrusionOk="0">
                    <a:moveTo>
                      <a:pt x="252" y="0"/>
                    </a:moveTo>
                    <a:cubicBezTo>
                      <a:pt x="1" y="58"/>
                      <a:pt x="6" y="421"/>
                      <a:pt x="262" y="474"/>
                    </a:cubicBezTo>
                    <a:lnTo>
                      <a:pt x="262" y="373"/>
                    </a:lnTo>
                    <a:lnTo>
                      <a:pt x="252"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6"/>
              <p:cNvSpPr/>
              <p:nvPr/>
            </p:nvSpPr>
            <p:spPr>
              <a:xfrm>
                <a:off x="-2331200" y="-1843575"/>
                <a:ext cx="12350" cy="12250"/>
              </a:xfrm>
              <a:custGeom>
                <a:avLst/>
                <a:gdLst/>
                <a:ahLst/>
                <a:cxnLst/>
                <a:rect l="l" t="t" r="r" b="b"/>
                <a:pathLst>
                  <a:path w="494" h="490" extrusionOk="0">
                    <a:moveTo>
                      <a:pt x="58" y="1"/>
                    </a:moveTo>
                    <a:cubicBezTo>
                      <a:pt x="39" y="1"/>
                      <a:pt x="20" y="6"/>
                      <a:pt x="0" y="10"/>
                    </a:cubicBezTo>
                    <a:lnTo>
                      <a:pt x="5" y="383"/>
                    </a:lnTo>
                    <a:lnTo>
                      <a:pt x="5" y="484"/>
                    </a:lnTo>
                    <a:cubicBezTo>
                      <a:pt x="20" y="489"/>
                      <a:pt x="39" y="489"/>
                      <a:pt x="58" y="489"/>
                    </a:cubicBezTo>
                    <a:lnTo>
                      <a:pt x="426" y="489"/>
                    </a:lnTo>
                    <a:cubicBezTo>
                      <a:pt x="445" y="489"/>
                      <a:pt x="469" y="484"/>
                      <a:pt x="489" y="480"/>
                    </a:cubicBezTo>
                    <a:lnTo>
                      <a:pt x="489" y="383"/>
                    </a:lnTo>
                    <a:lnTo>
                      <a:pt x="494" y="10"/>
                    </a:lnTo>
                    <a:cubicBezTo>
                      <a:pt x="469" y="6"/>
                      <a:pt x="445" y="1"/>
                      <a:pt x="426"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9" name="Google Shape;1049;p16"/>
            <p:cNvSpPr/>
            <p:nvPr/>
          </p:nvSpPr>
          <p:spPr>
            <a:xfrm>
              <a:off x="8034813" y="1197800"/>
              <a:ext cx="182400" cy="1032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6"/>
            <p:cNvSpPr/>
            <p:nvPr/>
          </p:nvSpPr>
          <p:spPr>
            <a:xfrm>
              <a:off x="8053925" y="1036850"/>
              <a:ext cx="148200" cy="57000"/>
            </a:xfrm>
            <a:prstGeom prst="roundRect">
              <a:avLst>
                <a:gd name="adj" fmla="val 2671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6"/>
            <p:cNvSpPr/>
            <p:nvPr/>
          </p:nvSpPr>
          <p:spPr>
            <a:xfrm>
              <a:off x="8039463" y="1333125"/>
              <a:ext cx="173100" cy="216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6"/>
            <p:cNvSpPr/>
            <p:nvPr/>
          </p:nvSpPr>
          <p:spPr>
            <a:xfrm>
              <a:off x="8080925" y="944000"/>
              <a:ext cx="94200" cy="32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6"/>
            <p:cNvSpPr/>
            <p:nvPr/>
          </p:nvSpPr>
          <p:spPr>
            <a:xfrm>
              <a:off x="7819345" y="3792175"/>
              <a:ext cx="600200" cy="108275"/>
            </a:xfrm>
            <a:custGeom>
              <a:avLst/>
              <a:gdLst/>
              <a:ahLst/>
              <a:cxnLst/>
              <a:rect l="l" t="t" r="r" b="b"/>
              <a:pathLst>
                <a:path w="519" h="523" extrusionOk="0">
                  <a:moveTo>
                    <a:pt x="1" y="0"/>
                  </a:moveTo>
                  <a:lnTo>
                    <a:pt x="5" y="522"/>
                  </a:lnTo>
                  <a:cubicBezTo>
                    <a:pt x="25" y="518"/>
                    <a:pt x="49" y="513"/>
                    <a:pt x="68" y="513"/>
                  </a:cubicBezTo>
                  <a:lnTo>
                    <a:pt x="441" y="513"/>
                  </a:lnTo>
                  <a:cubicBezTo>
                    <a:pt x="465" y="513"/>
                    <a:pt x="489" y="518"/>
                    <a:pt x="513" y="522"/>
                  </a:cubicBezTo>
                  <a:lnTo>
                    <a:pt x="518"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4" name="Google Shape;1054;p16"/>
          <p:cNvGrpSpPr/>
          <p:nvPr/>
        </p:nvGrpSpPr>
        <p:grpSpPr>
          <a:xfrm>
            <a:off x="1926560" y="3390530"/>
            <a:ext cx="2438219" cy="2895881"/>
            <a:chOff x="-2819875" y="-1836800"/>
            <a:chExt cx="314425" cy="373450"/>
          </a:xfrm>
        </p:grpSpPr>
        <p:sp>
          <p:nvSpPr>
            <p:cNvPr id="1055" name="Google Shape;1055;p16"/>
            <p:cNvSpPr/>
            <p:nvPr/>
          </p:nvSpPr>
          <p:spPr>
            <a:xfrm>
              <a:off x="-2741500" y="-1778875"/>
              <a:ext cx="160475" cy="138850"/>
            </a:xfrm>
            <a:custGeom>
              <a:avLst/>
              <a:gdLst/>
              <a:ahLst/>
              <a:cxnLst/>
              <a:rect l="l" t="t" r="r" b="b"/>
              <a:pathLst>
                <a:path w="6419" h="5554" extrusionOk="0">
                  <a:moveTo>
                    <a:pt x="0" y="1"/>
                  </a:moveTo>
                  <a:lnTo>
                    <a:pt x="0" y="5553"/>
                  </a:lnTo>
                  <a:cubicBezTo>
                    <a:pt x="0" y="5553"/>
                    <a:pt x="590" y="2879"/>
                    <a:pt x="3212" y="2879"/>
                  </a:cubicBezTo>
                  <a:cubicBezTo>
                    <a:pt x="5834" y="2879"/>
                    <a:pt x="6419" y="5553"/>
                    <a:pt x="6419" y="5553"/>
                  </a:cubicBezTo>
                  <a:lnTo>
                    <a:pt x="6419"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6"/>
            <p:cNvSpPr/>
            <p:nvPr/>
          </p:nvSpPr>
          <p:spPr>
            <a:xfrm>
              <a:off x="-2610900" y="-1767150"/>
              <a:ext cx="105350" cy="303800"/>
            </a:xfrm>
            <a:custGeom>
              <a:avLst/>
              <a:gdLst/>
              <a:ahLst/>
              <a:cxnLst/>
              <a:rect l="l" t="t" r="r" b="b"/>
              <a:pathLst>
                <a:path w="4214" h="12152" extrusionOk="0">
                  <a:moveTo>
                    <a:pt x="1232" y="0"/>
                  </a:moveTo>
                  <a:cubicBezTo>
                    <a:pt x="552" y="0"/>
                    <a:pt x="0" y="556"/>
                    <a:pt x="10" y="1239"/>
                  </a:cubicBezTo>
                  <a:lnTo>
                    <a:pt x="10" y="11760"/>
                  </a:lnTo>
                  <a:cubicBezTo>
                    <a:pt x="10" y="11968"/>
                    <a:pt x="155" y="12151"/>
                    <a:pt x="363" y="12151"/>
                  </a:cubicBezTo>
                  <a:lnTo>
                    <a:pt x="387" y="12151"/>
                  </a:lnTo>
                  <a:cubicBezTo>
                    <a:pt x="595" y="12142"/>
                    <a:pt x="760" y="11968"/>
                    <a:pt x="750" y="11760"/>
                  </a:cubicBezTo>
                  <a:lnTo>
                    <a:pt x="750" y="2027"/>
                  </a:lnTo>
                  <a:cubicBezTo>
                    <a:pt x="750" y="1399"/>
                    <a:pt x="1122" y="905"/>
                    <a:pt x="1567" y="905"/>
                  </a:cubicBezTo>
                  <a:lnTo>
                    <a:pt x="2641" y="905"/>
                  </a:lnTo>
                  <a:cubicBezTo>
                    <a:pt x="3081" y="905"/>
                    <a:pt x="3463" y="1399"/>
                    <a:pt x="3463" y="2027"/>
                  </a:cubicBezTo>
                  <a:lnTo>
                    <a:pt x="3463" y="11760"/>
                  </a:lnTo>
                  <a:cubicBezTo>
                    <a:pt x="3463" y="11968"/>
                    <a:pt x="3613" y="12151"/>
                    <a:pt x="3817" y="12151"/>
                  </a:cubicBezTo>
                  <a:lnTo>
                    <a:pt x="3841" y="12151"/>
                  </a:lnTo>
                  <a:cubicBezTo>
                    <a:pt x="4049" y="12142"/>
                    <a:pt x="4213" y="11968"/>
                    <a:pt x="4203" y="11760"/>
                  </a:cubicBezTo>
                  <a:lnTo>
                    <a:pt x="4203" y="1239"/>
                  </a:lnTo>
                  <a:cubicBezTo>
                    <a:pt x="4208" y="556"/>
                    <a:pt x="3657" y="0"/>
                    <a:pt x="2977" y="0"/>
                  </a:cubicBezTo>
                  <a:cubicBezTo>
                    <a:pt x="2968" y="0"/>
                    <a:pt x="2959" y="1"/>
                    <a:pt x="2951" y="1"/>
                  </a:cubicBezTo>
                  <a:lnTo>
                    <a:pt x="1258" y="1"/>
                  </a:lnTo>
                  <a:cubicBezTo>
                    <a:pt x="1249" y="1"/>
                    <a:pt x="1240" y="0"/>
                    <a:pt x="123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6"/>
            <p:cNvSpPr/>
            <p:nvPr/>
          </p:nvSpPr>
          <p:spPr>
            <a:xfrm>
              <a:off x="-2611275" y="-1767875"/>
              <a:ext cx="105825" cy="61700"/>
            </a:xfrm>
            <a:custGeom>
              <a:avLst/>
              <a:gdLst/>
              <a:ahLst/>
              <a:cxnLst/>
              <a:rect l="l" t="t" r="r" b="b"/>
              <a:pathLst>
                <a:path w="4233" h="2468" extrusionOk="0">
                  <a:moveTo>
                    <a:pt x="1268" y="1"/>
                  </a:moveTo>
                  <a:cubicBezTo>
                    <a:pt x="567" y="1"/>
                    <a:pt x="1" y="567"/>
                    <a:pt x="1" y="1268"/>
                  </a:cubicBezTo>
                  <a:lnTo>
                    <a:pt x="1" y="2468"/>
                  </a:lnTo>
                  <a:lnTo>
                    <a:pt x="779" y="2468"/>
                  </a:lnTo>
                  <a:lnTo>
                    <a:pt x="779" y="2056"/>
                  </a:lnTo>
                  <a:cubicBezTo>
                    <a:pt x="779" y="1428"/>
                    <a:pt x="1137" y="915"/>
                    <a:pt x="1582" y="915"/>
                  </a:cubicBezTo>
                  <a:lnTo>
                    <a:pt x="2656" y="915"/>
                  </a:lnTo>
                  <a:cubicBezTo>
                    <a:pt x="3096" y="915"/>
                    <a:pt x="3459" y="1428"/>
                    <a:pt x="3459" y="2056"/>
                  </a:cubicBezTo>
                  <a:lnTo>
                    <a:pt x="3459" y="2468"/>
                  </a:lnTo>
                  <a:lnTo>
                    <a:pt x="4233" y="2468"/>
                  </a:lnTo>
                  <a:lnTo>
                    <a:pt x="4233" y="1268"/>
                  </a:lnTo>
                  <a:cubicBezTo>
                    <a:pt x="4233" y="567"/>
                    <a:pt x="3662" y="1"/>
                    <a:pt x="2961"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6"/>
            <p:cNvSpPr/>
            <p:nvPr/>
          </p:nvSpPr>
          <p:spPr>
            <a:xfrm>
              <a:off x="-2819500" y="-1767150"/>
              <a:ext cx="105350" cy="303800"/>
            </a:xfrm>
            <a:custGeom>
              <a:avLst/>
              <a:gdLst/>
              <a:ahLst/>
              <a:cxnLst/>
              <a:rect l="l" t="t" r="r" b="b"/>
              <a:pathLst>
                <a:path w="4214" h="12152" extrusionOk="0">
                  <a:moveTo>
                    <a:pt x="1232" y="0"/>
                  </a:moveTo>
                  <a:cubicBezTo>
                    <a:pt x="552" y="0"/>
                    <a:pt x="0" y="556"/>
                    <a:pt x="10" y="1239"/>
                  </a:cubicBezTo>
                  <a:lnTo>
                    <a:pt x="10" y="11760"/>
                  </a:lnTo>
                  <a:cubicBezTo>
                    <a:pt x="10" y="11968"/>
                    <a:pt x="155" y="12151"/>
                    <a:pt x="363" y="12151"/>
                  </a:cubicBezTo>
                  <a:lnTo>
                    <a:pt x="387" y="12151"/>
                  </a:lnTo>
                  <a:cubicBezTo>
                    <a:pt x="595" y="12142"/>
                    <a:pt x="760" y="11968"/>
                    <a:pt x="750" y="11760"/>
                  </a:cubicBezTo>
                  <a:lnTo>
                    <a:pt x="750" y="2027"/>
                  </a:lnTo>
                  <a:cubicBezTo>
                    <a:pt x="750" y="1399"/>
                    <a:pt x="1122" y="905"/>
                    <a:pt x="1567" y="905"/>
                  </a:cubicBezTo>
                  <a:lnTo>
                    <a:pt x="2641" y="905"/>
                  </a:lnTo>
                  <a:cubicBezTo>
                    <a:pt x="3081" y="905"/>
                    <a:pt x="3464" y="1399"/>
                    <a:pt x="3464" y="2027"/>
                  </a:cubicBezTo>
                  <a:lnTo>
                    <a:pt x="3464" y="11760"/>
                  </a:lnTo>
                  <a:cubicBezTo>
                    <a:pt x="3464" y="11968"/>
                    <a:pt x="3613" y="12151"/>
                    <a:pt x="3817" y="12151"/>
                  </a:cubicBezTo>
                  <a:lnTo>
                    <a:pt x="3841" y="12151"/>
                  </a:lnTo>
                  <a:cubicBezTo>
                    <a:pt x="4049" y="12142"/>
                    <a:pt x="4213" y="11968"/>
                    <a:pt x="4204" y="11760"/>
                  </a:cubicBezTo>
                  <a:lnTo>
                    <a:pt x="4204" y="1239"/>
                  </a:lnTo>
                  <a:cubicBezTo>
                    <a:pt x="4208" y="556"/>
                    <a:pt x="3657" y="0"/>
                    <a:pt x="2977" y="0"/>
                  </a:cubicBezTo>
                  <a:cubicBezTo>
                    <a:pt x="2968" y="0"/>
                    <a:pt x="2960" y="1"/>
                    <a:pt x="2951" y="1"/>
                  </a:cubicBezTo>
                  <a:lnTo>
                    <a:pt x="1258" y="1"/>
                  </a:lnTo>
                  <a:cubicBezTo>
                    <a:pt x="1249" y="1"/>
                    <a:pt x="1240" y="0"/>
                    <a:pt x="123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6"/>
            <p:cNvSpPr/>
            <p:nvPr/>
          </p:nvSpPr>
          <p:spPr>
            <a:xfrm>
              <a:off x="-2819875" y="-1767875"/>
              <a:ext cx="105850" cy="61700"/>
            </a:xfrm>
            <a:custGeom>
              <a:avLst/>
              <a:gdLst/>
              <a:ahLst/>
              <a:cxnLst/>
              <a:rect l="l" t="t" r="r" b="b"/>
              <a:pathLst>
                <a:path w="4234" h="2468" extrusionOk="0">
                  <a:moveTo>
                    <a:pt x="1268" y="1"/>
                  </a:moveTo>
                  <a:cubicBezTo>
                    <a:pt x="567" y="1"/>
                    <a:pt x="1" y="567"/>
                    <a:pt x="1" y="1268"/>
                  </a:cubicBezTo>
                  <a:lnTo>
                    <a:pt x="1" y="2468"/>
                  </a:lnTo>
                  <a:lnTo>
                    <a:pt x="779" y="2468"/>
                  </a:lnTo>
                  <a:lnTo>
                    <a:pt x="779" y="2056"/>
                  </a:lnTo>
                  <a:cubicBezTo>
                    <a:pt x="779" y="1428"/>
                    <a:pt x="1137" y="915"/>
                    <a:pt x="1582" y="915"/>
                  </a:cubicBezTo>
                  <a:lnTo>
                    <a:pt x="2656" y="915"/>
                  </a:lnTo>
                  <a:cubicBezTo>
                    <a:pt x="3096" y="915"/>
                    <a:pt x="3459" y="1428"/>
                    <a:pt x="3459" y="2056"/>
                  </a:cubicBezTo>
                  <a:lnTo>
                    <a:pt x="3459" y="2468"/>
                  </a:lnTo>
                  <a:lnTo>
                    <a:pt x="4233" y="2468"/>
                  </a:lnTo>
                  <a:lnTo>
                    <a:pt x="4233" y="1268"/>
                  </a:lnTo>
                  <a:cubicBezTo>
                    <a:pt x="4233" y="567"/>
                    <a:pt x="3662" y="1"/>
                    <a:pt x="2961"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6"/>
            <p:cNvSpPr/>
            <p:nvPr/>
          </p:nvSpPr>
          <p:spPr>
            <a:xfrm>
              <a:off x="-2800775" y="-1745125"/>
              <a:ext cx="67875" cy="265200"/>
            </a:xfrm>
            <a:custGeom>
              <a:avLst/>
              <a:gdLst/>
              <a:ahLst/>
              <a:cxnLst/>
              <a:rect l="l" t="t" r="r" b="b"/>
              <a:pathLst>
                <a:path w="2715" h="10608" extrusionOk="0">
                  <a:moveTo>
                    <a:pt x="818" y="0"/>
                  </a:moveTo>
                  <a:cubicBezTo>
                    <a:pt x="373" y="0"/>
                    <a:pt x="1" y="518"/>
                    <a:pt x="1" y="1146"/>
                  </a:cubicBezTo>
                  <a:lnTo>
                    <a:pt x="1" y="10608"/>
                  </a:lnTo>
                  <a:lnTo>
                    <a:pt x="2715" y="10608"/>
                  </a:lnTo>
                  <a:lnTo>
                    <a:pt x="2715" y="2428"/>
                  </a:lnTo>
                  <a:lnTo>
                    <a:pt x="2715" y="1146"/>
                  </a:lnTo>
                  <a:cubicBezTo>
                    <a:pt x="2715" y="518"/>
                    <a:pt x="2332" y="0"/>
                    <a:pt x="1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6"/>
            <p:cNvSpPr/>
            <p:nvPr/>
          </p:nvSpPr>
          <p:spPr>
            <a:xfrm>
              <a:off x="-2592175" y="-1745125"/>
              <a:ext cx="67875" cy="265200"/>
            </a:xfrm>
            <a:custGeom>
              <a:avLst/>
              <a:gdLst/>
              <a:ahLst/>
              <a:cxnLst/>
              <a:rect l="l" t="t" r="r" b="b"/>
              <a:pathLst>
                <a:path w="2715" h="10608" extrusionOk="0">
                  <a:moveTo>
                    <a:pt x="818" y="0"/>
                  </a:moveTo>
                  <a:cubicBezTo>
                    <a:pt x="373" y="0"/>
                    <a:pt x="1" y="518"/>
                    <a:pt x="1" y="1146"/>
                  </a:cubicBezTo>
                  <a:lnTo>
                    <a:pt x="1" y="10608"/>
                  </a:lnTo>
                  <a:lnTo>
                    <a:pt x="2714" y="10608"/>
                  </a:lnTo>
                  <a:lnTo>
                    <a:pt x="2714" y="2428"/>
                  </a:lnTo>
                  <a:lnTo>
                    <a:pt x="2714" y="1146"/>
                  </a:lnTo>
                  <a:cubicBezTo>
                    <a:pt x="2714" y="518"/>
                    <a:pt x="2332" y="0"/>
                    <a:pt x="1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6"/>
            <p:cNvSpPr/>
            <p:nvPr/>
          </p:nvSpPr>
          <p:spPr>
            <a:xfrm>
              <a:off x="-2819875" y="-1836800"/>
              <a:ext cx="314425" cy="70400"/>
            </a:xfrm>
            <a:custGeom>
              <a:avLst/>
              <a:gdLst/>
              <a:ahLst/>
              <a:cxnLst/>
              <a:rect l="l" t="t" r="r" b="b"/>
              <a:pathLst>
                <a:path w="12577" h="2816" extrusionOk="0">
                  <a:moveTo>
                    <a:pt x="1" y="1"/>
                  </a:moveTo>
                  <a:lnTo>
                    <a:pt x="1" y="2816"/>
                  </a:lnTo>
                  <a:lnTo>
                    <a:pt x="12030" y="2816"/>
                  </a:lnTo>
                  <a:cubicBezTo>
                    <a:pt x="12335" y="2816"/>
                    <a:pt x="12577" y="2574"/>
                    <a:pt x="12577" y="2269"/>
                  </a:cubicBezTo>
                  <a:lnTo>
                    <a:pt x="12577" y="547"/>
                  </a:lnTo>
                  <a:cubicBezTo>
                    <a:pt x="12577" y="242"/>
                    <a:pt x="12335" y="1"/>
                    <a:pt x="1203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6"/>
            <p:cNvSpPr/>
            <p:nvPr/>
          </p:nvSpPr>
          <p:spPr>
            <a:xfrm>
              <a:off x="-2587825" y="-1836800"/>
              <a:ext cx="20225" cy="75125"/>
            </a:xfrm>
            <a:custGeom>
              <a:avLst/>
              <a:gdLst/>
              <a:ahLst/>
              <a:cxnLst/>
              <a:rect l="l" t="t" r="r" b="b"/>
              <a:pathLst>
                <a:path w="809" h="3005" extrusionOk="0">
                  <a:moveTo>
                    <a:pt x="1" y="1"/>
                  </a:moveTo>
                  <a:lnTo>
                    <a:pt x="1" y="3004"/>
                  </a:lnTo>
                  <a:lnTo>
                    <a:pt x="809" y="3004"/>
                  </a:lnTo>
                  <a:lnTo>
                    <a:pt x="809"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6"/>
            <p:cNvSpPr/>
            <p:nvPr/>
          </p:nvSpPr>
          <p:spPr>
            <a:xfrm>
              <a:off x="-2758325" y="-1836800"/>
              <a:ext cx="20100" cy="70650"/>
            </a:xfrm>
            <a:custGeom>
              <a:avLst/>
              <a:gdLst/>
              <a:ahLst/>
              <a:cxnLst/>
              <a:rect l="l" t="t" r="r" b="b"/>
              <a:pathLst>
                <a:path w="804" h="2826" extrusionOk="0">
                  <a:moveTo>
                    <a:pt x="1" y="1"/>
                  </a:moveTo>
                  <a:lnTo>
                    <a:pt x="1" y="2825"/>
                  </a:lnTo>
                  <a:lnTo>
                    <a:pt x="804" y="2825"/>
                  </a:lnTo>
                  <a:lnTo>
                    <a:pt x="804"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16"/>
            <p:cNvSpPr/>
            <p:nvPr/>
          </p:nvSpPr>
          <p:spPr>
            <a:xfrm>
              <a:off x="-2544875" y="-1836800"/>
              <a:ext cx="20200" cy="71000"/>
            </a:xfrm>
            <a:custGeom>
              <a:avLst/>
              <a:gdLst/>
              <a:ahLst/>
              <a:cxnLst/>
              <a:rect l="l" t="t" r="r" b="b"/>
              <a:pathLst>
                <a:path w="808" h="2840" extrusionOk="0">
                  <a:moveTo>
                    <a:pt x="0" y="1"/>
                  </a:moveTo>
                  <a:lnTo>
                    <a:pt x="0" y="2840"/>
                  </a:lnTo>
                  <a:lnTo>
                    <a:pt x="808" y="2840"/>
                  </a:lnTo>
                  <a:lnTo>
                    <a:pt x="808"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16"/>
            <p:cNvSpPr/>
            <p:nvPr/>
          </p:nvSpPr>
          <p:spPr>
            <a:xfrm>
              <a:off x="-2801250" y="-1836800"/>
              <a:ext cx="20100" cy="70650"/>
            </a:xfrm>
            <a:custGeom>
              <a:avLst/>
              <a:gdLst/>
              <a:ahLst/>
              <a:cxnLst/>
              <a:rect l="l" t="t" r="r" b="b"/>
              <a:pathLst>
                <a:path w="804" h="2826" extrusionOk="0">
                  <a:moveTo>
                    <a:pt x="1" y="1"/>
                  </a:moveTo>
                  <a:lnTo>
                    <a:pt x="1" y="2825"/>
                  </a:lnTo>
                  <a:lnTo>
                    <a:pt x="804" y="2825"/>
                  </a:lnTo>
                  <a:lnTo>
                    <a:pt x="804"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6"/>
            <p:cNvSpPr/>
            <p:nvPr/>
          </p:nvSpPr>
          <p:spPr>
            <a:xfrm>
              <a:off x="-2715400" y="-1813575"/>
              <a:ext cx="104750" cy="26625"/>
            </a:xfrm>
            <a:custGeom>
              <a:avLst/>
              <a:gdLst/>
              <a:ahLst/>
              <a:cxnLst/>
              <a:rect l="l" t="t" r="r" b="b"/>
              <a:pathLst>
                <a:path w="4190" h="1065" extrusionOk="0">
                  <a:moveTo>
                    <a:pt x="528" y="0"/>
                  </a:moveTo>
                  <a:cubicBezTo>
                    <a:pt x="238" y="0"/>
                    <a:pt x="1" y="232"/>
                    <a:pt x="1" y="528"/>
                  </a:cubicBezTo>
                  <a:lnTo>
                    <a:pt x="1" y="537"/>
                  </a:lnTo>
                  <a:cubicBezTo>
                    <a:pt x="1" y="827"/>
                    <a:pt x="238" y="1064"/>
                    <a:pt x="528" y="1064"/>
                  </a:cubicBezTo>
                  <a:lnTo>
                    <a:pt x="3663" y="1064"/>
                  </a:lnTo>
                  <a:cubicBezTo>
                    <a:pt x="3958" y="1064"/>
                    <a:pt x="4190" y="827"/>
                    <a:pt x="4190" y="537"/>
                  </a:cubicBezTo>
                  <a:lnTo>
                    <a:pt x="4190" y="528"/>
                  </a:lnTo>
                  <a:cubicBezTo>
                    <a:pt x="4190" y="232"/>
                    <a:pt x="3958" y="0"/>
                    <a:pt x="3663"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8" name="Google Shape;1068;p16"/>
          <p:cNvSpPr/>
          <p:nvPr/>
        </p:nvSpPr>
        <p:spPr>
          <a:xfrm>
            <a:off x="668894" y="2937789"/>
            <a:ext cx="187628" cy="195793"/>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9" name="Google Shape;1069;p16"/>
          <p:cNvSpPr/>
          <p:nvPr/>
        </p:nvSpPr>
        <p:spPr>
          <a:xfrm>
            <a:off x="400502" y="3324725"/>
            <a:ext cx="126857" cy="109956"/>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0" name="Google Shape;1070;p16"/>
          <p:cNvSpPr/>
          <p:nvPr/>
        </p:nvSpPr>
        <p:spPr>
          <a:xfrm>
            <a:off x="891093" y="3711973"/>
            <a:ext cx="100460" cy="86217"/>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1" name="Google Shape;1071;p16"/>
          <p:cNvSpPr/>
          <p:nvPr/>
        </p:nvSpPr>
        <p:spPr>
          <a:xfrm>
            <a:off x="2887578" y="2155422"/>
            <a:ext cx="187628" cy="195793"/>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2" name="Google Shape;1072;p16"/>
          <p:cNvSpPr/>
          <p:nvPr/>
        </p:nvSpPr>
        <p:spPr>
          <a:xfrm>
            <a:off x="3228469" y="2351191"/>
            <a:ext cx="126857" cy="109956"/>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3" name="Google Shape;1073;p16"/>
          <p:cNvSpPr/>
          <p:nvPr/>
        </p:nvSpPr>
        <p:spPr>
          <a:xfrm>
            <a:off x="2496701" y="2917798"/>
            <a:ext cx="187633" cy="161037"/>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4" name="Google Shape;1074;p16"/>
          <p:cNvSpPr/>
          <p:nvPr/>
        </p:nvSpPr>
        <p:spPr>
          <a:xfrm>
            <a:off x="4126936" y="2198341"/>
            <a:ext cx="126857" cy="109956"/>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5" name="Google Shape;1075;p16"/>
          <p:cNvGrpSpPr/>
          <p:nvPr/>
        </p:nvGrpSpPr>
        <p:grpSpPr>
          <a:xfrm rot="-4705954">
            <a:off x="5121650" y="440487"/>
            <a:ext cx="914487" cy="1092760"/>
            <a:chOff x="-2727738" y="2878591"/>
            <a:chExt cx="727675" cy="869530"/>
          </a:xfrm>
        </p:grpSpPr>
        <p:sp>
          <p:nvSpPr>
            <p:cNvPr id="1076" name="Google Shape;1076;p16"/>
            <p:cNvSpPr/>
            <p:nvPr/>
          </p:nvSpPr>
          <p:spPr>
            <a:xfrm>
              <a:off x="-2714634" y="2878591"/>
              <a:ext cx="714571" cy="826806"/>
            </a:xfrm>
            <a:custGeom>
              <a:avLst/>
              <a:gdLst/>
              <a:ahLst/>
              <a:cxnLst/>
              <a:rect l="l" t="t" r="r" b="b"/>
              <a:pathLst>
                <a:path w="5017" h="5805" extrusionOk="0">
                  <a:moveTo>
                    <a:pt x="4412" y="0"/>
                  </a:moveTo>
                  <a:cubicBezTo>
                    <a:pt x="4257" y="10"/>
                    <a:pt x="4083" y="58"/>
                    <a:pt x="3981" y="179"/>
                  </a:cubicBezTo>
                  <a:lnTo>
                    <a:pt x="3604" y="639"/>
                  </a:lnTo>
                  <a:lnTo>
                    <a:pt x="2699" y="1732"/>
                  </a:lnTo>
                  <a:lnTo>
                    <a:pt x="1601" y="3057"/>
                  </a:lnTo>
                  <a:lnTo>
                    <a:pt x="644" y="4204"/>
                  </a:lnTo>
                  <a:cubicBezTo>
                    <a:pt x="489" y="4392"/>
                    <a:pt x="334" y="4576"/>
                    <a:pt x="184" y="4765"/>
                  </a:cubicBezTo>
                  <a:cubicBezTo>
                    <a:pt x="179" y="4765"/>
                    <a:pt x="179" y="4769"/>
                    <a:pt x="175" y="4769"/>
                  </a:cubicBezTo>
                  <a:cubicBezTo>
                    <a:pt x="68" y="4886"/>
                    <a:pt x="5" y="5040"/>
                    <a:pt x="0" y="5200"/>
                  </a:cubicBezTo>
                  <a:cubicBezTo>
                    <a:pt x="0" y="5360"/>
                    <a:pt x="63" y="5514"/>
                    <a:pt x="175" y="5626"/>
                  </a:cubicBezTo>
                  <a:cubicBezTo>
                    <a:pt x="291" y="5742"/>
                    <a:pt x="445" y="5805"/>
                    <a:pt x="605" y="5805"/>
                  </a:cubicBezTo>
                  <a:cubicBezTo>
                    <a:pt x="755" y="5795"/>
                    <a:pt x="929" y="5747"/>
                    <a:pt x="1031" y="5626"/>
                  </a:cubicBezTo>
                  <a:lnTo>
                    <a:pt x="1408" y="5166"/>
                  </a:lnTo>
                  <a:lnTo>
                    <a:pt x="2317" y="4073"/>
                  </a:lnTo>
                  <a:lnTo>
                    <a:pt x="3415" y="2748"/>
                  </a:lnTo>
                  <a:lnTo>
                    <a:pt x="4368" y="1601"/>
                  </a:lnTo>
                  <a:cubicBezTo>
                    <a:pt x="4523" y="1413"/>
                    <a:pt x="4678" y="1229"/>
                    <a:pt x="4833" y="1040"/>
                  </a:cubicBezTo>
                  <a:lnTo>
                    <a:pt x="4837" y="1035"/>
                  </a:lnTo>
                  <a:cubicBezTo>
                    <a:pt x="4949" y="919"/>
                    <a:pt x="5012" y="764"/>
                    <a:pt x="5016" y="605"/>
                  </a:cubicBezTo>
                  <a:cubicBezTo>
                    <a:pt x="5012" y="445"/>
                    <a:pt x="4949" y="290"/>
                    <a:pt x="4837" y="179"/>
                  </a:cubicBezTo>
                  <a:cubicBezTo>
                    <a:pt x="4726" y="68"/>
                    <a:pt x="4571" y="0"/>
                    <a:pt x="4412"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6"/>
            <p:cNvSpPr/>
            <p:nvPr/>
          </p:nvSpPr>
          <p:spPr>
            <a:xfrm>
              <a:off x="-2642993" y="2947812"/>
              <a:ext cx="639511" cy="740209"/>
            </a:xfrm>
            <a:custGeom>
              <a:avLst/>
              <a:gdLst/>
              <a:ahLst/>
              <a:cxnLst/>
              <a:rect l="l" t="t" r="r" b="b"/>
              <a:pathLst>
                <a:path w="4490" h="5197" extrusionOk="0">
                  <a:moveTo>
                    <a:pt x="4136" y="1"/>
                  </a:moveTo>
                  <a:cubicBezTo>
                    <a:pt x="4060" y="1"/>
                    <a:pt x="3986" y="28"/>
                    <a:pt x="3933" y="90"/>
                  </a:cubicBezTo>
                  <a:lnTo>
                    <a:pt x="3556" y="544"/>
                  </a:lnTo>
                  <a:lnTo>
                    <a:pt x="2646" y="1642"/>
                  </a:lnTo>
                  <a:lnTo>
                    <a:pt x="1548" y="2968"/>
                  </a:lnTo>
                  <a:lnTo>
                    <a:pt x="595" y="4114"/>
                  </a:lnTo>
                  <a:cubicBezTo>
                    <a:pt x="441" y="4303"/>
                    <a:pt x="286" y="4487"/>
                    <a:pt x="131" y="4675"/>
                  </a:cubicBezTo>
                  <a:lnTo>
                    <a:pt x="126" y="4680"/>
                  </a:lnTo>
                  <a:cubicBezTo>
                    <a:pt x="25" y="4801"/>
                    <a:pt x="0" y="4990"/>
                    <a:pt x="126" y="5111"/>
                  </a:cubicBezTo>
                  <a:cubicBezTo>
                    <a:pt x="185" y="5164"/>
                    <a:pt x="270" y="5196"/>
                    <a:pt x="353" y="5196"/>
                  </a:cubicBezTo>
                  <a:cubicBezTo>
                    <a:pt x="428" y="5196"/>
                    <a:pt x="501" y="5170"/>
                    <a:pt x="552" y="5111"/>
                  </a:cubicBezTo>
                  <a:lnTo>
                    <a:pt x="557" y="5111"/>
                  </a:lnTo>
                  <a:lnTo>
                    <a:pt x="934" y="4651"/>
                  </a:lnTo>
                  <a:lnTo>
                    <a:pt x="1843" y="3553"/>
                  </a:lnTo>
                  <a:lnTo>
                    <a:pt x="2941" y="2228"/>
                  </a:lnTo>
                  <a:lnTo>
                    <a:pt x="3894" y="1081"/>
                  </a:lnTo>
                  <a:cubicBezTo>
                    <a:pt x="4049" y="898"/>
                    <a:pt x="4204" y="709"/>
                    <a:pt x="4354" y="525"/>
                  </a:cubicBezTo>
                  <a:cubicBezTo>
                    <a:pt x="4359" y="520"/>
                    <a:pt x="4359" y="515"/>
                    <a:pt x="4363" y="515"/>
                  </a:cubicBezTo>
                  <a:cubicBezTo>
                    <a:pt x="4465" y="394"/>
                    <a:pt x="4489" y="206"/>
                    <a:pt x="4363" y="90"/>
                  </a:cubicBezTo>
                  <a:cubicBezTo>
                    <a:pt x="4305" y="34"/>
                    <a:pt x="4220" y="1"/>
                    <a:pt x="4136"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6"/>
            <p:cNvSpPr/>
            <p:nvPr/>
          </p:nvSpPr>
          <p:spPr>
            <a:xfrm>
              <a:off x="-2447866" y="3231388"/>
              <a:ext cx="161231" cy="140578"/>
            </a:xfrm>
            <a:custGeom>
              <a:avLst/>
              <a:gdLst/>
              <a:ahLst/>
              <a:cxnLst/>
              <a:rect l="l" t="t" r="r" b="b"/>
              <a:pathLst>
                <a:path w="1132" h="987" extrusionOk="0">
                  <a:moveTo>
                    <a:pt x="126" y="0"/>
                  </a:moveTo>
                  <a:cubicBezTo>
                    <a:pt x="61" y="0"/>
                    <a:pt x="0" y="75"/>
                    <a:pt x="53" y="145"/>
                  </a:cubicBezTo>
                  <a:cubicBezTo>
                    <a:pt x="246" y="401"/>
                    <a:pt x="730" y="803"/>
                    <a:pt x="976" y="967"/>
                  </a:cubicBezTo>
                  <a:cubicBezTo>
                    <a:pt x="991" y="977"/>
                    <a:pt x="1010" y="986"/>
                    <a:pt x="1025" y="986"/>
                  </a:cubicBezTo>
                  <a:cubicBezTo>
                    <a:pt x="1059" y="982"/>
                    <a:pt x="1083" y="967"/>
                    <a:pt x="1102" y="943"/>
                  </a:cubicBezTo>
                  <a:cubicBezTo>
                    <a:pt x="1131" y="899"/>
                    <a:pt x="1117" y="846"/>
                    <a:pt x="1078" y="817"/>
                  </a:cubicBezTo>
                  <a:cubicBezTo>
                    <a:pt x="846" y="662"/>
                    <a:pt x="377" y="271"/>
                    <a:pt x="198" y="38"/>
                  </a:cubicBezTo>
                  <a:cubicBezTo>
                    <a:pt x="177" y="11"/>
                    <a:pt x="152" y="0"/>
                    <a:pt x="126"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6"/>
            <p:cNvSpPr/>
            <p:nvPr/>
          </p:nvSpPr>
          <p:spPr>
            <a:xfrm>
              <a:off x="-2210296" y="2927160"/>
              <a:ext cx="179889" cy="155391"/>
            </a:xfrm>
            <a:custGeom>
              <a:avLst/>
              <a:gdLst/>
              <a:ahLst/>
              <a:cxnLst/>
              <a:rect l="l" t="t" r="r" b="b"/>
              <a:pathLst>
                <a:path w="1263" h="1091" extrusionOk="0">
                  <a:moveTo>
                    <a:pt x="170" y="0"/>
                  </a:moveTo>
                  <a:cubicBezTo>
                    <a:pt x="143" y="0"/>
                    <a:pt x="117" y="7"/>
                    <a:pt x="92" y="22"/>
                  </a:cubicBezTo>
                  <a:cubicBezTo>
                    <a:pt x="24" y="65"/>
                    <a:pt x="0" y="157"/>
                    <a:pt x="39" y="230"/>
                  </a:cubicBezTo>
                  <a:lnTo>
                    <a:pt x="39" y="235"/>
                  </a:lnTo>
                  <a:cubicBezTo>
                    <a:pt x="121" y="423"/>
                    <a:pt x="286" y="578"/>
                    <a:pt x="440" y="709"/>
                  </a:cubicBezTo>
                  <a:cubicBezTo>
                    <a:pt x="614" y="854"/>
                    <a:pt x="813" y="980"/>
                    <a:pt x="1021" y="1072"/>
                  </a:cubicBezTo>
                  <a:cubicBezTo>
                    <a:pt x="1044" y="1084"/>
                    <a:pt x="1070" y="1090"/>
                    <a:pt x="1095" y="1090"/>
                  </a:cubicBezTo>
                  <a:cubicBezTo>
                    <a:pt x="1148" y="1090"/>
                    <a:pt x="1199" y="1064"/>
                    <a:pt x="1229" y="1018"/>
                  </a:cubicBezTo>
                  <a:cubicBezTo>
                    <a:pt x="1263" y="951"/>
                    <a:pt x="1253" y="844"/>
                    <a:pt x="1176" y="810"/>
                  </a:cubicBezTo>
                  <a:cubicBezTo>
                    <a:pt x="1079" y="767"/>
                    <a:pt x="987" y="723"/>
                    <a:pt x="905" y="665"/>
                  </a:cubicBezTo>
                  <a:cubicBezTo>
                    <a:pt x="856" y="636"/>
                    <a:pt x="808" y="607"/>
                    <a:pt x="764" y="573"/>
                  </a:cubicBezTo>
                  <a:cubicBezTo>
                    <a:pt x="745" y="559"/>
                    <a:pt x="721" y="544"/>
                    <a:pt x="702" y="530"/>
                  </a:cubicBezTo>
                  <a:cubicBezTo>
                    <a:pt x="697" y="530"/>
                    <a:pt x="692" y="525"/>
                    <a:pt x="687" y="520"/>
                  </a:cubicBezTo>
                  <a:lnTo>
                    <a:pt x="653" y="491"/>
                  </a:lnTo>
                  <a:cubicBezTo>
                    <a:pt x="576" y="428"/>
                    <a:pt x="498" y="356"/>
                    <a:pt x="431" y="278"/>
                  </a:cubicBezTo>
                  <a:cubicBezTo>
                    <a:pt x="416" y="259"/>
                    <a:pt x="397" y="240"/>
                    <a:pt x="382" y="220"/>
                  </a:cubicBezTo>
                  <a:lnTo>
                    <a:pt x="382" y="220"/>
                  </a:lnTo>
                  <a:cubicBezTo>
                    <a:pt x="388" y="226"/>
                    <a:pt x="390" y="228"/>
                    <a:pt x="390" y="228"/>
                  </a:cubicBezTo>
                  <a:cubicBezTo>
                    <a:pt x="390" y="228"/>
                    <a:pt x="385" y="222"/>
                    <a:pt x="382" y="215"/>
                  </a:cubicBezTo>
                  <a:lnTo>
                    <a:pt x="363" y="191"/>
                  </a:lnTo>
                  <a:cubicBezTo>
                    <a:pt x="339" y="157"/>
                    <a:pt x="319" y="119"/>
                    <a:pt x="300" y="75"/>
                  </a:cubicBezTo>
                  <a:cubicBezTo>
                    <a:pt x="271" y="27"/>
                    <a:pt x="221" y="0"/>
                    <a:pt x="170"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6"/>
            <p:cNvSpPr/>
            <p:nvPr/>
          </p:nvSpPr>
          <p:spPr>
            <a:xfrm>
              <a:off x="-2273107" y="3039821"/>
              <a:ext cx="246404" cy="286712"/>
            </a:xfrm>
            <a:custGeom>
              <a:avLst/>
              <a:gdLst/>
              <a:ahLst/>
              <a:cxnLst/>
              <a:rect l="l" t="t" r="r" b="b"/>
              <a:pathLst>
                <a:path w="1730" h="2013" extrusionOk="0">
                  <a:moveTo>
                    <a:pt x="1525" y="1"/>
                  </a:moveTo>
                  <a:cubicBezTo>
                    <a:pt x="1480" y="1"/>
                    <a:pt x="1436" y="23"/>
                    <a:pt x="1409" y="77"/>
                  </a:cubicBezTo>
                  <a:cubicBezTo>
                    <a:pt x="1249" y="392"/>
                    <a:pt x="1007" y="668"/>
                    <a:pt x="780" y="929"/>
                  </a:cubicBezTo>
                  <a:cubicBezTo>
                    <a:pt x="543" y="1209"/>
                    <a:pt x="296" y="1475"/>
                    <a:pt x="54" y="1756"/>
                  </a:cubicBezTo>
                  <a:cubicBezTo>
                    <a:pt x="1" y="1814"/>
                    <a:pt x="1" y="1906"/>
                    <a:pt x="54" y="1969"/>
                  </a:cubicBezTo>
                  <a:cubicBezTo>
                    <a:pt x="86" y="1998"/>
                    <a:pt x="124" y="2012"/>
                    <a:pt x="163" y="2012"/>
                  </a:cubicBezTo>
                  <a:cubicBezTo>
                    <a:pt x="202" y="2012"/>
                    <a:pt x="240" y="1998"/>
                    <a:pt x="272" y="1969"/>
                  </a:cubicBezTo>
                  <a:cubicBezTo>
                    <a:pt x="514" y="1683"/>
                    <a:pt x="770" y="1412"/>
                    <a:pt x="1012" y="1127"/>
                  </a:cubicBezTo>
                  <a:cubicBezTo>
                    <a:pt x="1254" y="842"/>
                    <a:pt x="1500" y="556"/>
                    <a:pt x="1670" y="227"/>
                  </a:cubicBezTo>
                  <a:cubicBezTo>
                    <a:pt x="1730" y="111"/>
                    <a:pt x="1624" y="1"/>
                    <a:pt x="1525"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6"/>
            <p:cNvSpPr/>
            <p:nvPr/>
          </p:nvSpPr>
          <p:spPr>
            <a:xfrm>
              <a:off x="-2727738" y="3584754"/>
              <a:ext cx="147557" cy="163367"/>
            </a:xfrm>
            <a:custGeom>
              <a:avLst/>
              <a:gdLst/>
              <a:ahLst/>
              <a:cxnLst/>
              <a:rect l="l" t="t" r="r" b="b"/>
              <a:pathLst>
                <a:path w="1036" h="1147" extrusionOk="0">
                  <a:moveTo>
                    <a:pt x="141" y="0"/>
                  </a:moveTo>
                  <a:cubicBezTo>
                    <a:pt x="54" y="271"/>
                    <a:pt x="1" y="876"/>
                    <a:pt x="1" y="1146"/>
                  </a:cubicBezTo>
                  <a:cubicBezTo>
                    <a:pt x="300" y="1059"/>
                    <a:pt x="823" y="938"/>
                    <a:pt x="1036" y="755"/>
                  </a:cubicBezTo>
                  <a:lnTo>
                    <a:pt x="141" y="0"/>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165555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1082"/>
        <p:cNvGrpSpPr/>
        <p:nvPr/>
      </p:nvGrpSpPr>
      <p:grpSpPr>
        <a:xfrm>
          <a:off x="0" y="0"/>
          <a:ext cx="0" cy="0"/>
          <a:chOff x="0" y="0"/>
          <a:chExt cx="0" cy="0"/>
        </a:xfrm>
      </p:grpSpPr>
      <p:sp>
        <p:nvSpPr>
          <p:cNvPr id="1083" name="Google Shape;1083;p17"/>
          <p:cNvSpPr/>
          <p:nvPr/>
        </p:nvSpPr>
        <p:spPr>
          <a:xfrm>
            <a:off x="215134" y="5962200"/>
            <a:ext cx="11775749" cy="487661"/>
          </a:xfrm>
          <a:custGeom>
            <a:avLst/>
            <a:gdLst/>
            <a:ahLst/>
            <a:cxnLst/>
            <a:rect l="l" t="t" r="r" b="b"/>
            <a:pathLst>
              <a:path w="43544" h="2997" extrusionOk="0">
                <a:moveTo>
                  <a:pt x="40578" y="97"/>
                </a:moveTo>
                <a:cubicBezTo>
                  <a:pt x="39626" y="97"/>
                  <a:pt x="38612" y="242"/>
                  <a:pt x="38087" y="242"/>
                </a:cubicBezTo>
                <a:lnTo>
                  <a:pt x="2487" y="242"/>
                </a:lnTo>
                <a:cubicBezTo>
                  <a:pt x="1935" y="315"/>
                  <a:pt x="1" y="1"/>
                  <a:pt x="35" y="2003"/>
                </a:cubicBezTo>
                <a:cubicBezTo>
                  <a:pt x="49" y="2888"/>
                  <a:pt x="1619" y="2996"/>
                  <a:pt x="2673" y="2996"/>
                </a:cubicBezTo>
                <a:cubicBezTo>
                  <a:pt x="3014" y="2996"/>
                  <a:pt x="3300" y="2985"/>
                  <a:pt x="3464" y="2985"/>
                </a:cubicBezTo>
                <a:cubicBezTo>
                  <a:pt x="11063" y="2985"/>
                  <a:pt x="18604" y="2763"/>
                  <a:pt x="26198" y="2763"/>
                </a:cubicBezTo>
                <a:cubicBezTo>
                  <a:pt x="28568" y="2763"/>
                  <a:pt x="30775" y="2741"/>
                  <a:pt x="33126" y="2741"/>
                </a:cubicBezTo>
                <a:cubicBezTo>
                  <a:pt x="34302" y="2741"/>
                  <a:pt x="35514" y="2746"/>
                  <a:pt x="36801" y="2763"/>
                </a:cubicBezTo>
                <a:cubicBezTo>
                  <a:pt x="37577" y="2773"/>
                  <a:pt x="38299" y="2785"/>
                  <a:pt x="38994" y="2785"/>
                </a:cubicBezTo>
                <a:cubicBezTo>
                  <a:pt x="39906" y="2785"/>
                  <a:pt x="40770" y="2764"/>
                  <a:pt x="41643" y="2690"/>
                </a:cubicBezTo>
                <a:cubicBezTo>
                  <a:pt x="42808" y="2593"/>
                  <a:pt x="43544" y="1582"/>
                  <a:pt x="42562" y="620"/>
                </a:cubicBezTo>
                <a:cubicBezTo>
                  <a:pt x="42190" y="208"/>
                  <a:pt x="41407" y="97"/>
                  <a:pt x="40578" y="97"/>
                </a:cubicBezTo>
                <a:close/>
              </a:path>
            </a:pathLst>
          </a:custGeom>
          <a:solidFill>
            <a:srgbClr val="EFD7D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4" name="Google Shape;1084;p17"/>
          <p:cNvGrpSpPr/>
          <p:nvPr/>
        </p:nvGrpSpPr>
        <p:grpSpPr>
          <a:xfrm rot="-5400307">
            <a:off x="5729606" y="881269"/>
            <a:ext cx="5996557" cy="6013539"/>
            <a:chOff x="-1211800" y="3902875"/>
            <a:chExt cx="4015552" cy="3590030"/>
          </a:xfrm>
        </p:grpSpPr>
        <p:sp>
          <p:nvSpPr>
            <p:cNvPr id="1085" name="Google Shape;1085;p17"/>
            <p:cNvSpPr/>
            <p:nvPr/>
          </p:nvSpPr>
          <p:spPr>
            <a:xfrm>
              <a:off x="-1211800" y="3902875"/>
              <a:ext cx="3844961" cy="3427967"/>
            </a:xfrm>
            <a:custGeom>
              <a:avLst/>
              <a:gdLst/>
              <a:ahLst/>
              <a:cxnLst/>
              <a:rect l="l" t="t" r="r" b="b"/>
              <a:pathLst>
                <a:path w="4057" h="3617" extrusionOk="0">
                  <a:moveTo>
                    <a:pt x="2186" y="1"/>
                  </a:moveTo>
                  <a:cubicBezTo>
                    <a:pt x="1820" y="1"/>
                    <a:pt x="1591" y="397"/>
                    <a:pt x="1317" y="560"/>
                  </a:cubicBezTo>
                  <a:cubicBezTo>
                    <a:pt x="0" y="1327"/>
                    <a:pt x="89" y="2873"/>
                    <a:pt x="1439" y="3591"/>
                  </a:cubicBezTo>
                  <a:cubicBezTo>
                    <a:pt x="1555" y="3609"/>
                    <a:pt x="1669" y="3617"/>
                    <a:pt x="1783" y="3617"/>
                  </a:cubicBezTo>
                  <a:cubicBezTo>
                    <a:pt x="2196" y="3617"/>
                    <a:pt x="2597" y="3512"/>
                    <a:pt x="3001" y="3422"/>
                  </a:cubicBezTo>
                  <a:cubicBezTo>
                    <a:pt x="3699" y="3272"/>
                    <a:pt x="4056" y="2896"/>
                    <a:pt x="3899" y="2152"/>
                  </a:cubicBezTo>
                  <a:cubicBezTo>
                    <a:pt x="3608" y="1840"/>
                    <a:pt x="3268" y="1752"/>
                    <a:pt x="2901" y="1752"/>
                  </a:cubicBezTo>
                  <a:cubicBezTo>
                    <a:pt x="2749" y="1752"/>
                    <a:pt x="2592" y="1767"/>
                    <a:pt x="2433" y="1788"/>
                  </a:cubicBezTo>
                  <a:cubicBezTo>
                    <a:pt x="2304" y="1806"/>
                    <a:pt x="2156" y="1835"/>
                    <a:pt x="2017" y="1835"/>
                  </a:cubicBezTo>
                  <a:cubicBezTo>
                    <a:pt x="1834" y="1835"/>
                    <a:pt x="1666" y="1785"/>
                    <a:pt x="1570" y="1596"/>
                  </a:cubicBezTo>
                  <a:cubicBezTo>
                    <a:pt x="1347" y="1143"/>
                    <a:pt x="1858" y="1135"/>
                    <a:pt x="2069" y="951"/>
                  </a:cubicBezTo>
                  <a:cubicBezTo>
                    <a:pt x="2253" y="782"/>
                    <a:pt x="2429" y="613"/>
                    <a:pt x="2544" y="391"/>
                  </a:cubicBezTo>
                  <a:cubicBezTo>
                    <a:pt x="2583" y="295"/>
                    <a:pt x="2575" y="191"/>
                    <a:pt x="2521" y="103"/>
                  </a:cubicBezTo>
                  <a:cubicBezTo>
                    <a:pt x="2397" y="30"/>
                    <a:pt x="2286" y="1"/>
                    <a:pt x="2186" y="1"/>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7"/>
            <p:cNvSpPr/>
            <p:nvPr/>
          </p:nvSpPr>
          <p:spPr>
            <a:xfrm>
              <a:off x="151990" y="4000492"/>
              <a:ext cx="2651763" cy="3492413"/>
            </a:xfrm>
            <a:custGeom>
              <a:avLst/>
              <a:gdLst/>
              <a:ahLst/>
              <a:cxnLst/>
              <a:rect l="l" t="t" r="r" b="b"/>
              <a:pathLst>
                <a:path w="2798" h="3685" extrusionOk="0">
                  <a:moveTo>
                    <a:pt x="1082" y="0"/>
                  </a:moveTo>
                  <a:lnTo>
                    <a:pt x="1067" y="250"/>
                  </a:lnTo>
                  <a:cubicBezTo>
                    <a:pt x="1079" y="296"/>
                    <a:pt x="1094" y="338"/>
                    <a:pt x="1105" y="380"/>
                  </a:cubicBezTo>
                  <a:cubicBezTo>
                    <a:pt x="1301" y="687"/>
                    <a:pt x="1746" y="706"/>
                    <a:pt x="1884" y="1071"/>
                  </a:cubicBezTo>
                  <a:cubicBezTo>
                    <a:pt x="1923" y="1147"/>
                    <a:pt x="1957" y="1228"/>
                    <a:pt x="1996" y="1305"/>
                  </a:cubicBezTo>
                  <a:cubicBezTo>
                    <a:pt x="2042" y="1424"/>
                    <a:pt x="2091" y="1543"/>
                    <a:pt x="2138" y="1662"/>
                  </a:cubicBezTo>
                  <a:cubicBezTo>
                    <a:pt x="2180" y="1784"/>
                    <a:pt x="2249" y="1892"/>
                    <a:pt x="2349" y="1976"/>
                  </a:cubicBezTo>
                  <a:cubicBezTo>
                    <a:pt x="2164" y="3058"/>
                    <a:pt x="2084" y="3154"/>
                    <a:pt x="1044" y="3277"/>
                  </a:cubicBezTo>
                  <a:cubicBezTo>
                    <a:pt x="687" y="3315"/>
                    <a:pt x="323" y="3292"/>
                    <a:pt x="0" y="3488"/>
                  </a:cubicBezTo>
                  <a:cubicBezTo>
                    <a:pt x="261" y="3629"/>
                    <a:pt x="515" y="3684"/>
                    <a:pt x="763" y="3684"/>
                  </a:cubicBezTo>
                  <a:cubicBezTo>
                    <a:pt x="1272" y="3684"/>
                    <a:pt x="1755" y="3449"/>
                    <a:pt x="2222" y="3235"/>
                  </a:cubicBezTo>
                  <a:cubicBezTo>
                    <a:pt x="2586" y="3066"/>
                    <a:pt x="2797" y="2644"/>
                    <a:pt x="2740" y="2237"/>
                  </a:cubicBezTo>
                  <a:cubicBezTo>
                    <a:pt x="2656" y="1642"/>
                    <a:pt x="2563" y="1017"/>
                    <a:pt x="2230" y="503"/>
                  </a:cubicBezTo>
                  <a:cubicBezTo>
                    <a:pt x="1984" y="127"/>
                    <a:pt x="1466" y="169"/>
                    <a:pt x="1082" y="0"/>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7"/>
            <p:cNvSpPr/>
            <p:nvPr/>
          </p:nvSpPr>
          <p:spPr>
            <a:xfrm>
              <a:off x="-181613" y="4234583"/>
              <a:ext cx="2559832" cy="1652854"/>
            </a:xfrm>
            <a:custGeom>
              <a:avLst/>
              <a:gdLst/>
              <a:ahLst/>
              <a:cxnLst/>
              <a:rect l="l" t="t" r="r" b="b"/>
              <a:pathLst>
                <a:path w="2701" h="1744" extrusionOk="0">
                  <a:moveTo>
                    <a:pt x="1377" y="1"/>
                  </a:moveTo>
                  <a:cubicBezTo>
                    <a:pt x="960" y="1"/>
                    <a:pt x="920" y="599"/>
                    <a:pt x="519" y="599"/>
                  </a:cubicBezTo>
                  <a:cubicBezTo>
                    <a:pt x="509" y="599"/>
                    <a:pt x="498" y="598"/>
                    <a:pt x="487" y="597"/>
                  </a:cubicBezTo>
                  <a:cubicBezTo>
                    <a:pt x="464" y="596"/>
                    <a:pt x="443" y="595"/>
                    <a:pt x="423" y="595"/>
                  </a:cubicBezTo>
                  <a:cubicBezTo>
                    <a:pt x="1" y="595"/>
                    <a:pt x="133" y="931"/>
                    <a:pt x="122" y="1169"/>
                  </a:cubicBezTo>
                  <a:cubicBezTo>
                    <a:pt x="103" y="1495"/>
                    <a:pt x="222" y="1714"/>
                    <a:pt x="590" y="1737"/>
                  </a:cubicBezTo>
                  <a:cubicBezTo>
                    <a:pt x="672" y="1742"/>
                    <a:pt x="754" y="1744"/>
                    <a:pt x="835" y="1744"/>
                  </a:cubicBezTo>
                  <a:cubicBezTo>
                    <a:pt x="1269" y="1744"/>
                    <a:pt x="1701" y="1686"/>
                    <a:pt x="2132" y="1686"/>
                  </a:cubicBezTo>
                  <a:cubicBezTo>
                    <a:pt x="2322" y="1686"/>
                    <a:pt x="2511" y="1697"/>
                    <a:pt x="2701" y="1729"/>
                  </a:cubicBezTo>
                  <a:lnTo>
                    <a:pt x="2697" y="1319"/>
                  </a:lnTo>
                  <a:cubicBezTo>
                    <a:pt x="2635" y="1238"/>
                    <a:pt x="2574" y="1161"/>
                    <a:pt x="2509" y="1081"/>
                  </a:cubicBezTo>
                  <a:cubicBezTo>
                    <a:pt x="2501" y="1015"/>
                    <a:pt x="2493" y="946"/>
                    <a:pt x="2482" y="881"/>
                  </a:cubicBezTo>
                  <a:cubicBezTo>
                    <a:pt x="2305" y="375"/>
                    <a:pt x="1596" y="513"/>
                    <a:pt x="1419" y="3"/>
                  </a:cubicBezTo>
                  <a:cubicBezTo>
                    <a:pt x="1405" y="1"/>
                    <a:pt x="1391" y="1"/>
                    <a:pt x="1377" y="1"/>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7"/>
            <p:cNvSpPr/>
            <p:nvPr/>
          </p:nvSpPr>
          <p:spPr>
            <a:xfrm>
              <a:off x="1159431" y="4240269"/>
              <a:ext cx="1030188" cy="830218"/>
            </a:xfrm>
            <a:custGeom>
              <a:avLst/>
              <a:gdLst/>
              <a:ahLst/>
              <a:cxnLst/>
              <a:rect l="l" t="t" r="r" b="b"/>
              <a:pathLst>
                <a:path w="1087" h="876" extrusionOk="0">
                  <a:moveTo>
                    <a:pt x="4" y="0"/>
                  </a:moveTo>
                  <a:lnTo>
                    <a:pt x="4" y="0"/>
                  </a:lnTo>
                  <a:cubicBezTo>
                    <a:pt x="0" y="726"/>
                    <a:pt x="714" y="584"/>
                    <a:pt x="1067" y="875"/>
                  </a:cubicBezTo>
                  <a:cubicBezTo>
                    <a:pt x="1086" y="135"/>
                    <a:pt x="372" y="277"/>
                    <a:pt x="4" y="0"/>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7"/>
            <p:cNvSpPr/>
            <p:nvPr/>
          </p:nvSpPr>
          <p:spPr>
            <a:xfrm>
              <a:off x="2195305" y="5261929"/>
              <a:ext cx="179122" cy="222718"/>
            </a:xfrm>
            <a:custGeom>
              <a:avLst/>
              <a:gdLst/>
              <a:ahLst/>
              <a:cxnLst/>
              <a:rect l="l" t="t" r="r" b="b"/>
              <a:pathLst>
                <a:path w="189" h="235" extrusionOk="0">
                  <a:moveTo>
                    <a:pt x="189" y="235"/>
                  </a:moveTo>
                  <a:lnTo>
                    <a:pt x="1" y="1"/>
                  </a:ln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0" name="Google Shape;1090;p17"/>
          <p:cNvGrpSpPr/>
          <p:nvPr/>
        </p:nvGrpSpPr>
        <p:grpSpPr>
          <a:xfrm rot="-10666632">
            <a:off x="4669912" y="2215993"/>
            <a:ext cx="1340243" cy="1054983"/>
            <a:chOff x="6433246" y="1743436"/>
            <a:chExt cx="960254" cy="755871"/>
          </a:xfrm>
        </p:grpSpPr>
        <p:sp>
          <p:nvSpPr>
            <p:cNvPr id="1091" name="Google Shape;1091;p17"/>
            <p:cNvSpPr/>
            <p:nvPr/>
          </p:nvSpPr>
          <p:spPr>
            <a:xfrm>
              <a:off x="6464153" y="1763376"/>
              <a:ext cx="182738" cy="191711"/>
            </a:xfrm>
            <a:custGeom>
              <a:avLst/>
              <a:gdLst/>
              <a:ahLst/>
              <a:cxnLst/>
              <a:rect l="l" t="t" r="r" b="b"/>
              <a:pathLst>
                <a:path w="1283" h="1346" extrusionOk="0">
                  <a:moveTo>
                    <a:pt x="228" y="0"/>
                  </a:moveTo>
                  <a:cubicBezTo>
                    <a:pt x="199" y="131"/>
                    <a:pt x="117" y="247"/>
                    <a:pt x="1" y="315"/>
                  </a:cubicBezTo>
                  <a:lnTo>
                    <a:pt x="485" y="1345"/>
                  </a:lnTo>
                  <a:lnTo>
                    <a:pt x="1283" y="339"/>
                  </a:lnTo>
                  <a:lnTo>
                    <a:pt x="22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7"/>
            <p:cNvSpPr/>
            <p:nvPr/>
          </p:nvSpPr>
          <p:spPr>
            <a:xfrm>
              <a:off x="6433246" y="1743436"/>
              <a:ext cx="63524" cy="64806"/>
            </a:xfrm>
            <a:custGeom>
              <a:avLst/>
              <a:gdLst/>
              <a:ahLst/>
              <a:cxnLst/>
              <a:rect l="l" t="t" r="r" b="b"/>
              <a:pathLst>
                <a:path w="446" h="455" extrusionOk="0">
                  <a:moveTo>
                    <a:pt x="0" y="0"/>
                  </a:moveTo>
                  <a:lnTo>
                    <a:pt x="218" y="455"/>
                  </a:lnTo>
                  <a:cubicBezTo>
                    <a:pt x="334" y="387"/>
                    <a:pt x="416" y="271"/>
                    <a:pt x="445" y="140"/>
                  </a:cubicBezTo>
                  <a:lnTo>
                    <a:pt x="0"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7"/>
            <p:cNvSpPr/>
            <p:nvPr/>
          </p:nvSpPr>
          <p:spPr>
            <a:xfrm>
              <a:off x="6529670" y="1807387"/>
              <a:ext cx="764137" cy="664294"/>
            </a:xfrm>
            <a:custGeom>
              <a:avLst/>
              <a:gdLst/>
              <a:ahLst/>
              <a:cxnLst/>
              <a:rect l="l" t="t" r="r" b="b"/>
              <a:pathLst>
                <a:path w="5365" h="4664" extrusionOk="0">
                  <a:moveTo>
                    <a:pt x="828" y="1"/>
                  </a:moveTo>
                  <a:lnTo>
                    <a:pt x="0" y="1036"/>
                  </a:lnTo>
                  <a:lnTo>
                    <a:pt x="4533" y="4664"/>
                  </a:lnTo>
                  <a:lnTo>
                    <a:pt x="5365" y="3629"/>
                  </a:lnTo>
                  <a:lnTo>
                    <a:pt x="828"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7"/>
            <p:cNvSpPr/>
            <p:nvPr/>
          </p:nvSpPr>
          <p:spPr>
            <a:xfrm>
              <a:off x="6564137" y="1850827"/>
              <a:ext cx="694631" cy="577554"/>
            </a:xfrm>
            <a:custGeom>
              <a:avLst/>
              <a:gdLst/>
              <a:ahLst/>
              <a:cxnLst/>
              <a:rect l="l" t="t" r="r" b="b"/>
              <a:pathLst>
                <a:path w="4877" h="4055" extrusionOk="0">
                  <a:moveTo>
                    <a:pt x="344" y="1"/>
                  </a:moveTo>
                  <a:lnTo>
                    <a:pt x="0" y="426"/>
                  </a:lnTo>
                  <a:lnTo>
                    <a:pt x="4537" y="4054"/>
                  </a:lnTo>
                  <a:lnTo>
                    <a:pt x="4876" y="3628"/>
                  </a:lnTo>
                  <a:lnTo>
                    <a:pt x="344"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7"/>
            <p:cNvSpPr/>
            <p:nvPr/>
          </p:nvSpPr>
          <p:spPr>
            <a:xfrm>
              <a:off x="7186264" y="2337222"/>
              <a:ext cx="207236" cy="162085"/>
            </a:xfrm>
            <a:custGeom>
              <a:avLst/>
              <a:gdLst/>
              <a:ahLst/>
              <a:cxnLst/>
              <a:rect l="l" t="t" r="r" b="b"/>
              <a:pathLst>
                <a:path w="1455" h="1138" extrusionOk="0">
                  <a:moveTo>
                    <a:pt x="745" y="1"/>
                  </a:moveTo>
                  <a:lnTo>
                    <a:pt x="0" y="900"/>
                  </a:lnTo>
                  <a:cubicBezTo>
                    <a:pt x="173" y="1068"/>
                    <a:pt x="357" y="1137"/>
                    <a:pt x="526" y="1137"/>
                  </a:cubicBezTo>
                  <a:cubicBezTo>
                    <a:pt x="1072" y="1137"/>
                    <a:pt x="1454" y="418"/>
                    <a:pt x="745"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7"/>
            <p:cNvSpPr/>
            <p:nvPr/>
          </p:nvSpPr>
          <p:spPr>
            <a:xfrm>
              <a:off x="7133851" y="2287657"/>
              <a:ext cx="175189" cy="197835"/>
            </a:xfrm>
            <a:custGeom>
              <a:avLst/>
              <a:gdLst/>
              <a:ahLst/>
              <a:cxnLst/>
              <a:rect l="l" t="t" r="r" b="b"/>
              <a:pathLst>
                <a:path w="1230" h="1389" extrusionOk="0">
                  <a:moveTo>
                    <a:pt x="847" y="0"/>
                  </a:moveTo>
                  <a:lnTo>
                    <a:pt x="1" y="1089"/>
                  </a:lnTo>
                  <a:lnTo>
                    <a:pt x="383" y="1389"/>
                  </a:lnTo>
                  <a:lnTo>
                    <a:pt x="1229" y="300"/>
                  </a:lnTo>
                  <a:lnTo>
                    <a:pt x="847" y="0"/>
                  </a:lnTo>
                  <a:close/>
                </a:path>
              </a:pathLst>
            </a:custGeom>
            <a:solidFill>
              <a:srgbClr val="AAB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7" name="Google Shape;1097;p17"/>
          <p:cNvGrpSpPr/>
          <p:nvPr/>
        </p:nvGrpSpPr>
        <p:grpSpPr>
          <a:xfrm>
            <a:off x="4460784" y="5152260"/>
            <a:ext cx="1569328" cy="904395"/>
            <a:chOff x="6625736" y="4095721"/>
            <a:chExt cx="850800" cy="490240"/>
          </a:xfrm>
        </p:grpSpPr>
        <p:sp>
          <p:nvSpPr>
            <p:cNvPr id="1098" name="Google Shape;1098;p17"/>
            <p:cNvSpPr/>
            <p:nvPr/>
          </p:nvSpPr>
          <p:spPr>
            <a:xfrm>
              <a:off x="7028650" y="4095721"/>
              <a:ext cx="10969" cy="21569"/>
            </a:xfrm>
            <a:custGeom>
              <a:avLst/>
              <a:gdLst/>
              <a:ahLst/>
              <a:cxnLst/>
              <a:rect l="l" t="t" r="r" b="b"/>
              <a:pathLst>
                <a:path w="30" h="59" extrusionOk="0">
                  <a:moveTo>
                    <a:pt x="1" y="0"/>
                  </a:moveTo>
                  <a:lnTo>
                    <a:pt x="1" y="58"/>
                  </a:lnTo>
                  <a:lnTo>
                    <a:pt x="30" y="58"/>
                  </a:lnTo>
                  <a:lnTo>
                    <a:pt x="30" y="0"/>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17"/>
            <p:cNvSpPr/>
            <p:nvPr/>
          </p:nvSpPr>
          <p:spPr>
            <a:xfrm>
              <a:off x="7046566" y="4143246"/>
              <a:ext cx="81533" cy="76406"/>
            </a:xfrm>
            <a:custGeom>
              <a:avLst/>
              <a:gdLst/>
              <a:ahLst/>
              <a:cxnLst/>
              <a:rect l="l" t="t" r="r" b="b"/>
              <a:pathLst>
                <a:path w="223" h="209" extrusionOk="0">
                  <a:moveTo>
                    <a:pt x="0" y="1"/>
                  </a:moveTo>
                  <a:lnTo>
                    <a:pt x="0" y="209"/>
                  </a:lnTo>
                  <a:lnTo>
                    <a:pt x="223" y="209"/>
                  </a:lnTo>
                  <a:lnTo>
                    <a:pt x="223"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7"/>
            <p:cNvSpPr/>
            <p:nvPr/>
          </p:nvSpPr>
          <p:spPr>
            <a:xfrm>
              <a:off x="6977463" y="4143246"/>
              <a:ext cx="69468" cy="76406"/>
            </a:xfrm>
            <a:custGeom>
              <a:avLst/>
              <a:gdLst/>
              <a:ahLst/>
              <a:cxnLst/>
              <a:rect l="l" t="t" r="r" b="b"/>
              <a:pathLst>
                <a:path w="190" h="209" extrusionOk="0">
                  <a:moveTo>
                    <a:pt x="1" y="1"/>
                  </a:moveTo>
                  <a:lnTo>
                    <a:pt x="1" y="209"/>
                  </a:lnTo>
                  <a:lnTo>
                    <a:pt x="189" y="209"/>
                  </a:lnTo>
                  <a:lnTo>
                    <a:pt x="189"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17"/>
            <p:cNvSpPr/>
            <p:nvPr/>
          </p:nvSpPr>
          <p:spPr>
            <a:xfrm>
              <a:off x="6977463" y="4106323"/>
              <a:ext cx="69468" cy="37289"/>
            </a:xfrm>
            <a:custGeom>
              <a:avLst/>
              <a:gdLst/>
              <a:ahLst/>
              <a:cxnLst/>
              <a:rect l="l" t="t" r="r" b="b"/>
              <a:pathLst>
                <a:path w="190" h="102" extrusionOk="0">
                  <a:moveTo>
                    <a:pt x="97" y="0"/>
                  </a:moveTo>
                  <a:lnTo>
                    <a:pt x="1" y="102"/>
                  </a:lnTo>
                  <a:lnTo>
                    <a:pt x="189" y="102"/>
                  </a:lnTo>
                  <a:lnTo>
                    <a:pt x="97" y="0"/>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17"/>
            <p:cNvSpPr/>
            <p:nvPr/>
          </p:nvSpPr>
          <p:spPr>
            <a:xfrm>
              <a:off x="7012929" y="4106323"/>
              <a:ext cx="116998" cy="37289"/>
            </a:xfrm>
            <a:custGeom>
              <a:avLst/>
              <a:gdLst/>
              <a:ahLst/>
              <a:cxnLst/>
              <a:rect l="l" t="t" r="r" b="b"/>
              <a:pathLst>
                <a:path w="320" h="102" extrusionOk="0">
                  <a:moveTo>
                    <a:pt x="0" y="0"/>
                  </a:moveTo>
                  <a:lnTo>
                    <a:pt x="92" y="102"/>
                  </a:lnTo>
                  <a:lnTo>
                    <a:pt x="320" y="102"/>
                  </a:lnTo>
                  <a:lnTo>
                    <a:pt x="228"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7"/>
            <p:cNvSpPr/>
            <p:nvPr/>
          </p:nvSpPr>
          <p:spPr>
            <a:xfrm>
              <a:off x="6795384" y="4166278"/>
              <a:ext cx="85189" cy="141844"/>
            </a:xfrm>
            <a:custGeom>
              <a:avLst/>
              <a:gdLst/>
              <a:ahLst/>
              <a:cxnLst/>
              <a:rect l="l" t="t" r="r" b="b"/>
              <a:pathLst>
                <a:path w="233" h="388" extrusionOk="0">
                  <a:moveTo>
                    <a:pt x="117" y="1"/>
                  </a:moveTo>
                  <a:lnTo>
                    <a:pt x="0" y="122"/>
                  </a:lnTo>
                  <a:lnTo>
                    <a:pt x="0" y="388"/>
                  </a:lnTo>
                  <a:lnTo>
                    <a:pt x="233" y="388"/>
                  </a:lnTo>
                  <a:lnTo>
                    <a:pt x="233" y="122"/>
                  </a:lnTo>
                  <a:lnTo>
                    <a:pt x="117"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17"/>
            <p:cNvSpPr/>
            <p:nvPr/>
          </p:nvSpPr>
          <p:spPr>
            <a:xfrm>
              <a:off x="6837796" y="4166278"/>
              <a:ext cx="187929" cy="44600"/>
            </a:xfrm>
            <a:custGeom>
              <a:avLst/>
              <a:gdLst/>
              <a:ahLst/>
              <a:cxnLst/>
              <a:rect l="l" t="t" r="r" b="b"/>
              <a:pathLst>
                <a:path w="514" h="122" extrusionOk="0">
                  <a:moveTo>
                    <a:pt x="1" y="1"/>
                  </a:moveTo>
                  <a:lnTo>
                    <a:pt x="117" y="122"/>
                  </a:lnTo>
                  <a:lnTo>
                    <a:pt x="513" y="122"/>
                  </a:lnTo>
                  <a:lnTo>
                    <a:pt x="402"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17"/>
            <p:cNvSpPr/>
            <p:nvPr/>
          </p:nvSpPr>
          <p:spPr>
            <a:xfrm>
              <a:off x="6880208" y="4210513"/>
              <a:ext cx="145517" cy="97609"/>
            </a:xfrm>
            <a:custGeom>
              <a:avLst/>
              <a:gdLst/>
              <a:ahLst/>
              <a:cxnLst/>
              <a:rect l="l" t="t" r="r" b="b"/>
              <a:pathLst>
                <a:path w="398" h="267" extrusionOk="0">
                  <a:moveTo>
                    <a:pt x="1" y="1"/>
                  </a:moveTo>
                  <a:lnTo>
                    <a:pt x="1" y="267"/>
                  </a:lnTo>
                  <a:lnTo>
                    <a:pt x="397" y="267"/>
                  </a:lnTo>
                  <a:lnTo>
                    <a:pt x="397"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7"/>
            <p:cNvSpPr/>
            <p:nvPr/>
          </p:nvSpPr>
          <p:spPr>
            <a:xfrm>
              <a:off x="7025360" y="4166278"/>
              <a:ext cx="85189" cy="141844"/>
            </a:xfrm>
            <a:custGeom>
              <a:avLst/>
              <a:gdLst/>
              <a:ahLst/>
              <a:cxnLst/>
              <a:rect l="l" t="t" r="r" b="b"/>
              <a:pathLst>
                <a:path w="233" h="388" extrusionOk="0">
                  <a:moveTo>
                    <a:pt x="116" y="1"/>
                  </a:moveTo>
                  <a:lnTo>
                    <a:pt x="0" y="122"/>
                  </a:lnTo>
                  <a:lnTo>
                    <a:pt x="0" y="388"/>
                  </a:lnTo>
                  <a:lnTo>
                    <a:pt x="232" y="388"/>
                  </a:lnTo>
                  <a:lnTo>
                    <a:pt x="232" y="122"/>
                  </a:lnTo>
                  <a:lnTo>
                    <a:pt x="116"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17"/>
            <p:cNvSpPr/>
            <p:nvPr/>
          </p:nvSpPr>
          <p:spPr>
            <a:xfrm>
              <a:off x="7067772" y="4166278"/>
              <a:ext cx="187929" cy="44600"/>
            </a:xfrm>
            <a:custGeom>
              <a:avLst/>
              <a:gdLst/>
              <a:ahLst/>
              <a:cxnLst/>
              <a:rect l="l" t="t" r="r" b="b"/>
              <a:pathLst>
                <a:path w="514" h="122" extrusionOk="0">
                  <a:moveTo>
                    <a:pt x="0" y="1"/>
                  </a:moveTo>
                  <a:lnTo>
                    <a:pt x="116" y="122"/>
                  </a:lnTo>
                  <a:lnTo>
                    <a:pt x="513" y="122"/>
                  </a:lnTo>
                  <a:lnTo>
                    <a:pt x="402"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17"/>
            <p:cNvSpPr/>
            <p:nvPr/>
          </p:nvSpPr>
          <p:spPr>
            <a:xfrm>
              <a:off x="7110184" y="4210513"/>
              <a:ext cx="145517" cy="97609"/>
            </a:xfrm>
            <a:custGeom>
              <a:avLst/>
              <a:gdLst/>
              <a:ahLst/>
              <a:cxnLst/>
              <a:rect l="l" t="t" r="r" b="b"/>
              <a:pathLst>
                <a:path w="398" h="267" extrusionOk="0">
                  <a:moveTo>
                    <a:pt x="0" y="1"/>
                  </a:moveTo>
                  <a:lnTo>
                    <a:pt x="0" y="267"/>
                  </a:lnTo>
                  <a:lnTo>
                    <a:pt x="397" y="267"/>
                  </a:lnTo>
                  <a:lnTo>
                    <a:pt x="397"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17"/>
            <p:cNvSpPr/>
            <p:nvPr/>
          </p:nvSpPr>
          <p:spPr>
            <a:xfrm>
              <a:off x="6625736" y="4244146"/>
              <a:ext cx="113342" cy="341815"/>
            </a:xfrm>
            <a:custGeom>
              <a:avLst/>
              <a:gdLst/>
              <a:ahLst/>
              <a:cxnLst/>
              <a:rect l="l" t="t" r="r" b="b"/>
              <a:pathLst>
                <a:path w="310" h="935" extrusionOk="0">
                  <a:moveTo>
                    <a:pt x="155" y="1"/>
                  </a:moveTo>
                  <a:lnTo>
                    <a:pt x="0" y="165"/>
                  </a:lnTo>
                  <a:lnTo>
                    <a:pt x="0" y="934"/>
                  </a:lnTo>
                  <a:lnTo>
                    <a:pt x="310" y="934"/>
                  </a:lnTo>
                  <a:lnTo>
                    <a:pt x="310" y="165"/>
                  </a:lnTo>
                  <a:lnTo>
                    <a:pt x="155"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17"/>
            <p:cNvSpPr/>
            <p:nvPr/>
          </p:nvSpPr>
          <p:spPr>
            <a:xfrm>
              <a:off x="6682042" y="4244146"/>
              <a:ext cx="249718" cy="60320"/>
            </a:xfrm>
            <a:custGeom>
              <a:avLst/>
              <a:gdLst/>
              <a:ahLst/>
              <a:cxnLst/>
              <a:rect l="l" t="t" r="r" b="b"/>
              <a:pathLst>
                <a:path w="683" h="165" extrusionOk="0">
                  <a:moveTo>
                    <a:pt x="1" y="1"/>
                  </a:moveTo>
                  <a:lnTo>
                    <a:pt x="156" y="165"/>
                  </a:lnTo>
                  <a:lnTo>
                    <a:pt x="683" y="165"/>
                  </a:lnTo>
                  <a:lnTo>
                    <a:pt x="533"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17"/>
            <p:cNvSpPr/>
            <p:nvPr/>
          </p:nvSpPr>
          <p:spPr>
            <a:xfrm>
              <a:off x="6738713" y="4304101"/>
              <a:ext cx="193047" cy="281860"/>
            </a:xfrm>
            <a:custGeom>
              <a:avLst/>
              <a:gdLst/>
              <a:ahLst/>
              <a:cxnLst/>
              <a:rect l="l" t="t" r="r" b="b"/>
              <a:pathLst>
                <a:path w="528" h="771" extrusionOk="0">
                  <a:moveTo>
                    <a:pt x="1" y="1"/>
                  </a:moveTo>
                  <a:lnTo>
                    <a:pt x="1" y="770"/>
                  </a:lnTo>
                  <a:lnTo>
                    <a:pt x="528" y="770"/>
                  </a:lnTo>
                  <a:lnTo>
                    <a:pt x="528"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17"/>
            <p:cNvSpPr/>
            <p:nvPr/>
          </p:nvSpPr>
          <p:spPr>
            <a:xfrm>
              <a:off x="7014757" y="4228426"/>
              <a:ext cx="16087" cy="35461"/>
            </a:xfrm>
            <a:custGeom>
              <a:avLst/>
              <a:gdLst/>
              <a:ahLst/>
              <a:cxnLst/>
              <a:rect l="l" t="t" r="r" b="b"/>
              <a:pathLst>
                <a:path w="44" h="97" extrusionOk="0">
                  <a:moveTo>
                    <a:pt x="0" y="0"/>
                  </a:moveTo>
                  <a:lnTo>
                    <a:pt x="0" y="97"/>
                  </a:lnTo>
                  <a:lnTo>
                    <a:pt x="44" y="97"/>
                  </a:lnTo>
                  <a:lnTo>
                    <a:pt x="44" y="0"/>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17"/>
            <p:cNvSpPr/>
            <p:nvPr/>
          </p:nvSpPr>
          <p:spPr>
            <a:xfrm>
              <a:off x="7042910" y="4305929"/>
              <a:ext cx="133086" cy="126124"/>
            </a:xfrm>
            <a:custGeom>
              <a:avLst/>
              <a:gdLst/>
              <a:ahLst/>
              <a:cxnLst/>
              <a:rect l="l" t="t" r="r" b="b"/>
              <a:pathLst>
                <a:path w="364" h="345" extrusionOk="0">
                  <a:moveTo>
                    <a:pt x="1" y="1"/>
                  </a:moveTo>
                  <a:lnTo>
                    <a:pt x="1" y="344"/>
                  </a:lnTo>
                  <a:lnTo>
                    <a:pt x="363" y="344"/>
                  </a:lnTo>
                  <a:lnTo>
                    <a:pt x="363"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17"/>
            <p:cNvSpPr/>
            <p:nvPr/>
          </p:nvSpPr>
          <p:spPr>
            <a:xfrm>
              <a:off x="6929933" y="4305929"/>
              <a:ext cx="113342" cy="126124"/>
            </a:xfrm>
            <a:custGeom>
              <a:avLst/>
              <a:gdLst/>
              <a:ahLst/>
              <a:cxnLst/>
              <a:rect l="l" t="t" r="r" b="b"/>
              <a:pathLst>
                <a:path w="310" h="345" extrusionOk="0">
                  <a:moveTo>
                    <a:pt x="0" y="1"/>
                  </a:moveTo>
                  <a:lnTo>
                    <a:pt x="0" y="344"/>
                  </a:lnTo>
                  <a:lnTo>
                    <a:pt x="310" y="344"/>
                  </a:lnTo>
                  <a:lnTo>
                    <a:pt x="310"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17"/>
            <p:cNvSpPr/>
            <p:nvPr/>
          </p:nvSpPr>
          <p:spPr>
            <a:xfrm>
              <a:off x="6929933" y="4245974"/>
              <a:ext cx="113342" cy="60320"/>
            </a:xfrm>
            <a:custGeom>
              <a:avLst/>
              <a:gdLst/>
              <a:ahLst/>
              <a:cxnLst/>
              <a:rect l="l" t="t" r="r" b="b"/>
              <a:pathLst>
                <a:path w="310" h="165" extrusionOk="0">
                  <a:moveTo>
                    <a:pt x="155" y="0"/>
                  </a:moveTo>
                  <a:lnTo>
                    <a:pt x="0" y="165"/>
                  </a:lnTo>
                  <a:lnTo>
                    <a:pt x="310" y="165"/>
                  </a:lnTo>
                  <a:lnTo>
                    <a:pt x="155" y="0"/>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17"/>
            <p:cNvSpPr/>
            <p:nvPr/>
          </p:nvSpPr>
          <p:spPr>
            <a:xfrm>
              <a:off x="6986238" y="4245974"/>
              <a:ext cx="189757" cy="60320"/>
            </a:xfrm>
            <a:custGeom>
              <a:avLst/>
              <a:gdLst/>
              <a:ahLst/>
              <a:cxnLst/>
              <a:rect l="l" t="t" r="r" b="b"/>
              <a:pathLst>
                <a:path w="519" h="165" extrusionOk="0">
                  <a:moveTo>
                    <a:pt x="1" y="0"/>
                  </a:moveTo>
                  <a:lnTo>
                    <a:pt x="156" y="165"/>
                  </a:lnTo>
                  <a:lnTo>
                    <a:pt x="518" y="165"/>
                  </a:lnTo>
                  <a:lnTo>
                    <a:pt x="373"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17"/>
            <p:cNvSpPr/>
            <p:nvPr/>
          </p:nvSpPr>
          <p:spPr>
            <a:xfrm>
              <a:off x="7258626" y="4229888"/>
              <a:ext cx="14625" cy="33999"/>
            </a:xfrm>
            <a:custGeom>
              <a:avLst/>
              <a:gdLst/>
              <a:ahLst/>
              <a:cxnLst/>
              <a:rect l="l" t="t" r="r" b="b"/>
              <a:pathLst>
                <a:path w="40" h="93" extrusionOk="0">
                  <a:moveTo>
                    <a:pt x="1" y="1"/>
                  </a:moveTo>
                  <a:lnTo>
                    <a:pt x="1" y="93"/>
                  </a:lnTo>
                  <a:lnTo>
                    <a:pt x="39" y="93"/>
                  </a:lnTo>
                  <a:lnTo>
                    <a:pt x="39"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17"/>
            <p:cNvSpPr/>
            <p:nvPr/>
          </p:nvSpPr>
          <p:spPr>
            <a:xfrm>
              <a:off x="7287144" y="4305929"/>
              <a:ext cx="132720" cy="126124"/>
            </a:xfrm>
            <a:custGeom>
              <a:avLst/>
              <a:gdLst/>
              <a:ahLst/>
              <a:cxnLst/>
              <a:rect l="l" t="t" r="r" b="b"/>
              <a:pathLst>
                <a:path w="363" h="345" extrusionOk="0">
                  <a:moveTo>
                    <a:pt x="0" y="1"/>
                  </a:moveTo>
                  <a:lnTo>
                    <a:pt x="0" y="344"/>
                  </a:lnTo>
                  <a:lnTo>
                    <a:pt x="363" y="344"/>
                  </a:lnTo>
                  <a:lnTo>
                    <a:pt x="363"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17"/>
            <p:cNvSpPr/>
            <p:nvPr/>
          </p:nvSpPr>
          <p:spPr>
            <a:xfrm>
              <a:off x="7173802" y="4305929"/>
              <a:ext cx="113708" cy="126124"/>
            </a:xfrm>
            <a:custGeom>
              <a:avLst/>
              <a:gdLst/>
              <a:ahLst/>
              <a:cxnLst/>
              <a:rect l="l" t="t" r="r" b="b"/>
              <a:pathLst>
                <a:path w="311" h="345" extrusionOk="0">
                  <a:moveTo>
                    <a:pt x="1" y="1"/>
                  </a:moveTo>
                  <a:lnTo>
                    <a:pt x="1" y="344"/>
                  </a:lnTo>
                  <a:lnTo>
                    <a:pt x="310" y="344"/>
                  </a:lnTo>
                  <a:lnTo>
                    <a:pt x="310"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17"/>
            <p:cNvSpPr/>
            <p:nvPr/>
          </p:nvSpPr>
          <p:spPr>
            <a:xfrm>
              <a:off x="7173802" y="4245974"/>
              <a:ext cx="113708" cy="60320"/>
            </a:xfrm>
            <a:custGeom>
              <a:avLst/>
              <a:gdLst/>
              <a:ahLst/>
              <a:cxnLst/>
              <a:rect l="l" t="t" r="r" b="b"/>
              <a:pathLst>
                <a:path w="311" h="165" extrusionOk="0">
                  <a:moveTo>
                    <a:pt x="155" y="0"/>
                  </a:moveTo>
                  <a:lnTo>
                    <a:pt x="1" y="165"/>
                  </a:lnTo>
                  <a:lnTo>
                    <a:pt x="310" y="165"/>
                  </a:lnTo>
                  <a:lnTo>
                    <a:pt x="155" y="0"/>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17"/>
            <p:cNvSpPr/>
            <p:nvPr/>
          </p:nvSpPr>
          <p:spPr>
            <a:xfrm>
              <a:off x="7230473" y="4245974"/>
              <a:ext cx="189391" cy="60320"/>
            </a:xfrm>
            <a:custGeom>
              <a:avLst/>
              <a:gdLst/>
              <a:ahLst/>
              <a:cxnLst/>
              <a:rect l="l" t="t" r="r" b="b"/>
              <a:pathLst>
                <a:path w="518" h="165" extrusionOk="0">
                  <a:moveTo>
                    <a:pt x="0" y="0"/>
                  </a:moveTo>
                  <a:lnTo>
                    <a:pt x="155" y="165"/>
                  </a:lnTo>
                  <a:lnTo>
                    <a:pt x="518" y="165"/>
                  </a:lnTo>
                  <a:lnTo>
                    <a:pt x="368" y="0"/>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17"/>
            <p:cNvSpPr/>
            <p:nvPr/>
          </p:nvSpPr>
          <p:spPr>
            <a:xfrm>
              <a:off x="6788437" y="4348336"/>
              <a:ext cx="141861" cy="235797"/>
            </a:xfrm>
            <a:custGeom>
              <a:avLst/>
              <a:gdLst/>
              <a:ahLst/>
              <a:cxnLst/>
              <a:rect l="l" t="t" r="r" b="b"/>
              <a:pathLst>
                <a:path w="388" h="645" extrusionOk="0">
                  <a:moveTo>
                    <a:pt x="194" y="1"/>
                  </a:moveTo>
                  <a:lnTo>
                    <a:pt x="0" y="209"/>
                  </a:lnTo>
                  <a:lnTo>
                    <a:pt x="0" y="644"/>
                  </a:lnTo>
                  <a:lnTo>
                    <a:pt x="387" y="644"/>
                  </a:lnTo>
                  <a:lnTo>
                    <a:pt x="387" y="209"/>
                  </a:lnTo>
                  <a:lnTo>
                    <a:pt x="194"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17"/>
            <p:cNvSpPr/>
            <p:nvPr/>
          </p:nvSpPr>
          <p:spPr>
            <a:xfrm>
              <a:off x="6859002" y="4348336"/>
              <a:ext cx="313336" cy="76406"/>
            </a:xfrm>
            <a:custGeom>
              <a:avLst/>
              <a:gdLst/>
              <a:ahLst/>
              <a:cxnLst/>
              <a:rect l="l" t="t" r="r" b="b"/>
              <a:pathLst>
                <a:path w="857" h="209" extrusionOk="0">
                  <a:moveTo>
                    <a:pt x="1" y="1"/>
                  </a:moveTo>
                  <a:lnTo>
                    <a:pt x="194" y="209"/>
                  </a:lnTo>
                  <a:lnTo>
                    <a:pt x="857" y="209"/>
                  </a:lnTo>
                  <a:lnTo>
                    <a:pt x="668"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17"/>
            <p:cNvSpPr/>
            <p:nvPr/>
          </p:nvSpPr>
          <p:spPr>
            <a:xfrm>
              <a:off x="6929933" y="4424376"/>
              <a:ext cx="242406" cy="159757"/>
            </a:xfrm>
            <a:custGeom>
              <a:avLst/>
              <a:gdLst/>
              <a:ahLst/>
              <a:cxnLst/>
              <a:rect l="l" t="t" r="r" b="b"/>
              <a:pathLst>
                <a:path w="663" h="437" extrusionOk="0">
                  <a:moveTo>
                    <a:pt x="0" y="1"/>
                  </a:moveTo>
                  <a:lnTo>
                    <a:pt x="0" y="436"/>
                  </a:lnTo>
                  <a:lnTo>
                    <a:pt x="663" y="436"/>
                  </a:lnTo>
                  <a:lnTo>
                    <a:pt x="663"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17"/>
            <p:cNvSpPr/>
            <p:nvPr/>
          </p:nvSpPr>
          <p:spPr>
            <a:xfrm>
              <a:off x="6832678" y="4497126"/>
              <a:ext cx="40949" cy="87007"/>
            </a:xfrm>
            <a:custGeom>
              <a:avLst/>
              <a:gdLst/>
              <a:ahLst/>
              <a:cxnLst/>
              <a:rect l="l" t="t" r="r" b="b"/>
              <a:pathLst>
                <a:path w="112" h="238" extrusionOk="0">
                  <a:moveTo>
                    <a:pt x="56" y="0"/>
                  </a:moveTo>
                  <a:cubicBezTo>
                    <a:pt x="28" y="0"/>
                    <a:pt x="0" y="20"/>
                    <a:pt x="5" y="58"/>
                  </a:cubicBezTo>
                  <a:lnTo>
                    <a:pt x="5" y="237"/>
                  </a:lnTo>
                  <a:lnTo>
                    <a:pt x="106" y="237"/>
                  </a:lnTo>
                  <a:lnTo>
                    <a:pt x="106" y="58"/>
                  </a:lnTo>
                  <a:cubicBezTo>
                    <a:pt x="111" y="20"/>
                    <a:pt x="83" y="0"/>
                    <a:pt x="56" y="0"/>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17"/>
            <p:cNvSpPr/>
            <p:nvPr/>
          </p:nvSpPr>
          <p:spPr>
            <a:xfrm>
              <a:off x="7099581" y="4507728"/>
              <a:ext cx="37293" cy="65804"/>
            </a:xfrm>
            <a:custGeom>
              <a:avLst/>
              <a:gdLst/>
              <a:ahLst/>
              <a:cxnLst/>
              <a:rect l="l" t="t" r="r" b="b"/>
              <a:pathLst>
                <a:path w="102" h="180" extrusionOk="0">
                  <a:moveTo>
                    <a:pt x="15" y="0"/>
                  </a:moveTo>
                  <a:cubicBezTo>
                    <a:pt x="5" y="0"/>
                    <a:pt x="0" y="10"/>
                    <a:pt x="0" y="20"/>
                  </a:cubicBezTo>
                  <a:lnTo>
                    <a:pt x="0" y="165"/>
                  </a:lnTo>
                  <a:cubicBezTo>
                    <a:pt x="0" y="170"/>
                    <a:pt x="5" y="179"/>
                    <a:pt x="15" y="179"/>
                  </a:cubicBezTo>
                  <a:lnTo>
                    <a:pt x="87" y="179"/>
                  </a:lnTo>
                  <a:cubicBezTo>
                    <a:pt x="97" y="179"/>
                    <a:pt x="102" y="170"/>
                    <a:pt x="102" y="165"/>
                  </a:cubicBezTo>
                  <a:lnTo>
                    <a:pt x="102" y="20"/>
                  </a:lnTo>
                  <a:cubicBezTo>
                    <a:pt x="102" y="10"/>
                    <a:pt x="97" y="0"/>
                    <a:pt x="87"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17"/>
            <p:cNvSpPr/>
            <p:nvPr/>
          </p:nvSpPr>
          <p:spPr>
            <a:xfrm>
              <a:off x="7037791" y="4507728"/>
              <a:ext cx="39121" cy="65804"/>
            </a:xfrm>
            <a:custGeom>
              <a:avLst/>
              <a:gdLst/>
              <a:ahLst/>
              <a:cxnLst/>
              <a:rect l="l" t="t" r="r" b="b"/>
              <a:pathLst>
                <a:path w="107" h="180" extrusionOk="0">
                  <a:moveTo>
                    <a:pt x="19" y="0"/>
                  </a:moveTo>
                  <a:cubicBezTo>
                    <a:pt x="10" y="0"/>
                    <a:pt x="0" y="10"/>
                    <a:pt x="0" y="20"/>
                  </a:cubicBezTo>
                  <a:lnTo>
                    <a:pt x="0" y="165"/>
                  </a:lnTo>
                  <a:cubicBezTo>
                    <a:pt x="0" y="170"/>
                    <a:pt x="10" y="179"/>
                    <a:pt x="19" y="179"/>
                  </a:cubicBezTo>
                  <a:lnTo>
                    <a:pt x="92" y="179"/>
                  </a:lnTo>
                  <a:cubicBezTo>
                    <a:pt x="102" y="179"/>
                    <a:pt x="107" y="170"/>
                    <a:pt x="107" y="165"/>
                  </a:cubicBezTo>
                  <a:lnTo>
                    <a:pt x="107" y="20"/>
                  </a:lnTo>
                  <a:cubicBezTo>
                    <a:pt x="107" y="10"/>
                    <a:pt x="102" y="0"/>
                    <a:pt x="92"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17"/>
            <p:cNvSpPr/>
            <p:nvPr/>
          </p:nvSpPr>
          <p:spPr>
            <a:xfrm>
              <a:off x="6977463" y="4507728"/>
              <a:ext cx="39487" cy="65804"/>
            </a:xfrm>
            <a:custGeom>
              <a:avLst/>
              <a:gdLst/>
              <a:ahLst/>
              <a:cxnLst/>
              <a:rect l="l" t="t" r="r" b="b"/>
              <a:pathLst>
                <a:path w="108" h="180" extrusionOk="0">
                  <a:moveTo>
                    <a:pt x="15" y="0"/>
                  </a:moveTo>
                  <a:cubicBezTo>
                    <a:pt x="5" y="0"/>
                    <a:pt x="1" y="10"/>
                    <a:pt x="1" y="20"/>
                  </a:cubicBezTo>
                  <a:lnTo>
                    <a:pt x="1" y="165"/>
                  </a:lnTo>
                  <a:cubicBezTo>
                    <a:pt x="1" y="170"/>
                    <a:pt x="5" y="179"/>
                    <a:pt x="15" y="179"/>
                  </a:cubicBezTo>
                  <a:lnTo>
                    <a:pt x="88" y="179"/>
                  </a:lnTo>
                  <a:cubicBezTo>
                    <a:pt x="97" y="179"/>
                    <a:pt x="107" y="170"/>
                    <a:pt x="107" y="165"/>
                  </a:cubicBezTo>
                  <a:lnTo>
                    <a:pt x="107" y="20"/>
                  </a:lnTo>
                  <a:cubicBezTo>
                    <a:pt x="107" y="10"/>
                    <a:pt x="97" y="0"/>
                    <a:pt x="88"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17"/>
            <p:cNvSpPr/>
            <p:nvPr/>
          </p:nvSpPr>
          <p:spPr>
            <a:xfrm>
              <a:off x="7099581" y="4434978"/>
              <a:ext cx="37293" cy="64342"/>
            </a:xfrm>
            <a:custGeom>
              <a:avLst/>
              <a:gdLst/>
              <a:ahLst/>
              <a:cxnLst/>
              <a:rect l="l" t="t" r="r" b="b"/>
              <a:pathLst>
                <a:path w="102" h="176" extrusionOk="0">
                  <a:moveTo>
                    <a:pt x="15" y="1"/>
                  </a:moveTo>
                  <a:cubicBezTo>
                    <a:pt x="5" y="1"/>
                    <a:pt x="0" y="6"/>
                    <a:pt x="0" y="15"/>
                  </a:cubicBezTo>
                  <a:lnTo>
                    <a:pt x="0" y="161"/>
                  </a:lnTo>
                  <a:cubicBezTo>
                    <a:pt x="0" y="170"/>
                    <a:pt x="5" y="175"/>
                    <a:pt x="15" y="175"/>
                  </a:cubicBezTo>
                  <a:lnTo>
                    <a:pt x="87" y="175"/>
                  </a:lnTo>
                  <a:cubicBezTo>
                    <a:pt x="97" y="175"/>
                    <a:pt x="102" y="170"/>
                    <a:pt x="102" y="161"/>
                  </a:cubicBezTo>
                  <a:lnTo>
                    <a:pt x="102" y="15"/>
                  </a:lnTo>
                  <a:cubicBezTo>
                    <a:pt x="102" y="6"/>
                    <a:pt x="97" y="1"/>
                    <a:pt x="87"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17"/>
            <p:cNvSpPr/>
            <p:nvPr/>
          </p:nvSpPr>
          <p:spPr>
            <a:xfrm>
              <a:off x="7037791" y="4434978"/>
              <a:ext cx="39121" cy="64342"/>
            </a:xfrm>
            <a:custGeom>
              <a:avLst/>
              <a:gdLst/>
              <a:ahLst/>
              <a:cxnLst/>
              <a:rect l="l" t="t" r="r" b="b"/>
              <a:pathLst>
                <a:path w="107" h="176" extrusionOk="0">
                  <a:moveTo>
                    <a:pt x="19" y="1"/>
                  </a:moveTo>
                  <a:cubicBezTo>
                    <a:pt x="10" y="1"/>
                    <a:pt x="0" y="6"/>
                    <a:pt x="0" y="15"/>
                  </a:cubicBezTo>
                  <a:lnTo>
                    <a:pt x="0" y="161"/>
                  </a:lnTo>
                  <a:cubicBezTo>
                    <a:pt x="0" y="170"/>
                    <a:pt x="10" y="175"/>
                    <a:pt x="19" y="175"/>
                  </a:cubicBezTo>
                  <a:lnTo>
                    <a:pt x="92" y="175"/>
                  </a:lnTo>
                  <a:cubicBezTo>
                    <a:pt x="102" y="175"/>
                    <a:pt x="107" y="170"/>
                    <a:pt x="107" y="161"/>
                  </a:cubicBezTo>
                  <a:lnTo>
                    <a:pt x="107" y="15"/>
                  </a:lnTo>
                  <a:cubicBezTo>
                    <a:pt x="107" y="6"/>
                    <a:pt x="102" y="1"/>
                    <a:pt x="92"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17"/>
            <p:cNvSpPr/>
            <p:nvPr/>
          </p:nvSpPr>
          <p:spPr>
            <a:xfrm>
              <a:off x="6977463" y="4434978"/>
              <a:ext cx="39487" cy="64342"/>
            </a:xfrm>
            <a:custGeom>
              <a:avLst/>
              <a:gdLst/>
              <a:ahLst/>
              <a:cxnLst/>
              <a:rect l="l" t="t" r="r" b="b"/>
              <a:pathLst>
                <a:path w="108" h="176" extrusionOk="0">
                  <a:moveTo>
                    <a:pt x="15" y="1"/>
                  </a:moveTo>
                  <a:cubicBezTo>
                    <a:pt x="5" y="1"/>
                    <a:pt x="1" y="6"/>
                    <a:pt x="1" y="15"/>
                  </a:cubicBezTo>
                  <a:lnTo>
                    <a:pt x="1" y="161"/>
                  </a:lnTo>
                  <a:cubicBezTo>
                    <a:pt x="1" y="170"/>
                    <a:pt x="5" y="175"/>
                    <a:pt x="15" y="175"/>
                  </a:cubicBezTo>
                  <a:lnTo>
                    <a:pt x="88" y="175"/>
                  </a:lnTo>
                  <a:cubicBezTo>
                    <a:pt x="97" y="175"/>
                    <a:pt x="107" y="170"/>
                    <a:pt x="107" y="161"/>
                  </a:cubicBezTo>
                  <a:lnTo>
                    <a:pt x="107" y="15"/>
                  </a:lnTo>
                  <a:cubicBezTo>
                    <a:pt x="107" y="6"/>
                    <a:pt x="97" y="1"/>
                    <a:pt x="88"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17"/>
            <p:cNvSpPr/>
            <p:nvPr/>
          </p:nvSpPr>
          <p:spPr>
            <a:xfrm>
              <a:off x="7274713" y="4327132"/>
              <a:ext cx="21572" cy="48256"/>
            </a:xfrm>
            <a:custGeom>
              <a:avLst/>
              <a:gdLst/>
              <a:ahLst/>
              <a:cxnLst/>
              <a:rect l="l" t="t" r="r" b="b"/>
              <a:pathLst>
                <a:path w="59" h="132" extrusionOk="0">
                  <a:moveTo>
                    <a:pt x="0" y="1"/>
                  </a:moveTo>
                  <a:lnTo>
                    <a:pt x="0" y="131"/>
                  </a:lnTo>
                  <a:lnTo>
                    <a:pt x="58" y="131"/>
                  </a:lnTo>
                  <a:lnTo>
                    <a:pt x="58" y="1"/>
                  </a:ln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17"/>
            <p:cNvSpPr/>
            <p:nvPr/>
          </p:nvSpPr>
          <p:spPr>
            <a:xfrm>
              <a:off x="7311641" y="4426204"/>
              <a:ext cx="164895" cy="157929"/>
            </a:xfrm>
            <a:custGeom>
              <a:avLst/>
              <a:gdLst/>
              <a:ahLst/>
              <a:cxnLst/>
              <a:rect l="l" t="t" r="r" b="b"/>
              <a:pathLst>
                <a:path w="451" h="432" extrusionOk="0">
                  <a:moveTo>
                    <a:pt x="1" y="1"/>
                  </a:moveTo>
                  <a:lnTo>
                    <a:pt x="1" y="431"/>
                  </a:lnTo>
                  <a:lnTo>
                    <a:pt x="451" y="431"/>
                  </a:lnTo>
                  <a:lnTo>
                    <a:pt x="451" y="1"/>
                  </a:lnTo>
                  <a:close/>
                </a:path>
              </a:pathLst>
            </a:custGeom>
            <a:solidFill>
              <a:srgbClr val="5D8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17"/>
            <p:cNvSpPr/>
            <p:nvPr/>
          </p:nvSpPr>
          <p:spPr>
            <a:xfrm>
              <a:off x="7170146" y="4426204"/>
              <a:ext cx="141861" cy="157929"/>
            </a:xfrm>
            <a:custGeom>
              <a:avLst/>
              <a:gdLst/>
              <a:ahLst/>
              <a:cxnLst/>
              <a:rect l="l" t="t" r="r" b="b"/>
              <a:pathLst>
                <a:path w="388" h="432" extrusionOk="0">
                  <a:moveTo>
                    <a:pt x="1" y="1"/>
                  </a:moveTo>
                  <a:lnTo>
                    <a:pt x="1" y="431"/>
                  </a:lnTo>
                  <a:lnTo>
                    <a:pt x="388" y="431"/>
                  </a:lnTo>
                  <a:lnTo>
                    <a:pt x="388"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17"/>
            <p:cNvSpPr/>
            <p:nvPr/>
          </p:nvSpPr>
          <p:spPr>
            <a:xfrm>
              <a:off x="7170146" y="4351992"/>
              <a:ext cx="141861" cy="74578"/>
            </a:xfrm>
            <a:custGeom>
              <a:avLst/>
              <a:gdLst/>
              <a:ahLst/>
              <a:cxnLst/>
              <a:rect l="l" t="t" r="r" b="b"/>
              <a:pathLst>
                <a:path w="388" h="204" extrusionOk="0">
                  <a:moveTo>
                    <a:pt x="194" y="1"/>
                  </a:moveTo>
                  <a:lnTo>
                    <a:pt x="1" y="204"/>
                  </a:lnTo>
                  <a:lnTo>
                    <a:pt x="388" y="204"/>
                  </a:lnTo>
                  <a:lnTo>
                    <a:pt x="194" y="1"/>
                  </a:ln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17"/>
            <p:cNvSpPr/>
            <p:nvPr/>
          </p:nvSpPr>
          <p:spPr>
            <a:xfrm>
              <a:off x="7241076" y="4351992"/>
              <a:ext cx="235459" cy="74578"/>
            </a:xfrm>
            <a:custGeom>
              <a:avLst/>
              <a:gdLst/>
              <a:ahLst/>
              <a:cxnLst/>
              <a:rect l="l" t="t" r="r" b="b"/>
              <a:pathLst>
                <a:path w="644" h="204" extrusionOk="0">
                  <a:moveTo>
                    <a:pt x="0" y="1"/>
                  </a:moveTo>
                  <a:lnTo>
                    <a:pt x="194" y="204"/>
                  </a:lnTo>
                  <a:lnTo>
                    <a:pt x="644" y="204"/>
                  </a:lnTo>
                  <a:lnTo>
                    <a:pt x="460" y="1"/>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17"/>
            <p:cNvSpPr/>
            <p:nvPr/>
          </p:nvSpPr>
          <p:spPr>
            <a:xfrm>
              <a:off x="7212558" y="4497126"/>
              <a:ext cx="51918" cy="87007"/>
            </a:xfrm>
            <a:custGeom>
              <a:avLst/>
              <a:gdLst/>
              <a:ahLst/>
              <a:cxnLst/>
              <a:rect l="l" t="t" r="r" b="b"/>
              <a:pathLst>
                <a:path w="142" h="238" extrusionOk="0">
                  <a:moveTo>
                    <a:pt x="71" y="0"/>
                  </a:moveTo>
                  <a:cubicBezTo>
                    <a:pt x="36" y="0"/>
                    <a:pt x="1" y="24"/>
                    <a:pt x="6" y="73"/>
                  </a:cubicBezTo>
                  <a:lnTo>
                    <a:pt x="6" y="237"/>
                  </a:lnTo>
                  <a:lnTo>
                    <a:pt x="136" y="237"/>
                  </a:lnTo>
                  <a:lnTo>
                    <a:pt x="136" y="73"/>
                  </a:lnTo>
                  <a:cubicBezTo>
                    <a:pt x="141" y="24"/>
                    <a:pt x="106" y="0"/>
                    <a:pt x="71" y="0"/>
                  </a:cubicBezTo>
                  <a:close/>
                </a:path>
              </a:pathLst>
            </a:custGeom>
            <a:solidFill>
              <a:srgbClr val="233C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17"/>
            <p:cNvSpPr/>
            <p:nvPr/>
          </p:nvSpPr>
          <p:spPr>
            <a:xfrm>
              <a:off x="7403777" y="4507728"/>
              <a:ext cx="39121" cy="65804"/>
            </a:xfrm>
            <a:custGeom>
              <a:avLst/>
              <a:gdLst/>
              <a:ahLst/>
              <a:cxnLst/>
              <a:rect l="l" t="t" r="r" b="b"/>
              <a:pathLst>
                <a:path w="107" h="180" extrusionOk="0">
                  <a:moveTo>
                    <a:pt x="15" y="0"/>
                  </a:moveTo>
                  <a:cubicBezTo>
                    <a:pt x="5" y="0"/>
                    <a:pt x="0" y="10"/>
                    <a:pt x="0" y="20"/>
                  </a:cubicBezTo>
                  <a:lnTo>
                    <a:pt x="0" y="165"/>
                  </a:lnTo>
                  <a:cubicBezTo>
                    <a:pt x="0" y="170"/>
                    <a:pt x="5" y="179"/>
                    <a:pt x="15" y="179"/>
                  </a:cubicBezTo>
                  <a:lnTo>
                    <a:pt x="92" y="179"/>
                  </a:lnTo>
                  <a:cubicBezTo>
                    <a:pt x="97" y="179"/>
                    <a:pt x="107" y="170"/>
                    <a:pt x="107" y="165"/>
                  </a:cubicBezTo>
                  <a:lnTo>
                    <a:pt x="107" y="20"/>
                  </a:lnTo>
                  <a:cubicBezTo>
                    <a:pt x="107" y="10"/>
                    <a:pt x="97" y="0"/>
                    <a:pt x="92"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17"/>
            <p:cNvSpPr/>
            <p:nvPr/>
          </p:nvSpPr>
          <p:spPr>
            <a:xfrm>
              <a:off x="7343450" y="4507728"/>
              <a:ext cx="37659" cy="65804"/>
            </a:xfrm>
            <a:custGeom>
              <a:avLst/>
              <a:gdLst/>
              <a:ahLst/>
              <a:cxnLst/>
              <a:rect l="l" t="t" r="r" b="b"/>
              <a:pathLst>
                <a:path w="103" h="180" extrusionOk="0">
                  <a:moveTo>
                    <a:pt x="15" y="0"/>
                  </a:moveTo>
                  <a:cubicBezTo>
                    <a:pt x="6" y="0"/>
                    <a:pt x="1" y="10"/>
                    <a:pt x="1" y="20"/>
                  </a:cubicBezTo>
                  <a:lnTo>
                    <a:pt x="1" y="165"/>
                  </a:lnTo>
                  <a:cubicBezTo>
                    <a:pt x="1" y="170"/>
                    <a:pt x="6" y="179"/>
                    <a:pt x="15" y="179"/>
                  </a:cubicBezTo>
                  <a:lnTo>
                    <a:pt x="88" y="179"/>
                  </a:lnTo>
                  <a:cubicBezTo>
                    <a:pt x="98" y="179"/>
                    <a:pt x="102" y="170"/>
                    <a:pt x="102" y="165"/>
                  </a:cubicBezTo>
                  <a:lnTo>
                    <a:pt x="102" y="20"/>
                  </a:lnTo>
                  <a:cubicBezTo>
                    <a:pt x="102" y="10"/>
                    <a:pt x="98" y="0"/>
                    <a:pt x="88" y="0"/>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17"/>
            <p:cNvSpPr/>
            <p:nvPr/>
          </p:nvSpPr>
          <p:spPr>
            <a:xfrm>
              <a:off x="7403777" y="4434978"/>
              <a:ext cx="39121" cy="64342"/>
            </a:xfrm>
            <a:custGeom>
              <a:avLst/>
              <a:gdLst/>
              <a:ahLst/>
              <a:cxnLst/>
              <a:rect l="l" t="t" r="r" b="b"/>
              <a:pathLst>
                <a:path w="107" h="176" extrusionOk="0">
                  <a:moveTo>
                    <a:pt x="15" y="1"/>
                  </a:moveTo>
                  <a:cubicBezTo>
                    <a:pt x="5" y="1"/>
                    <a:pt x="0" y="6"/>
                    <a:pt x="0" y="15"/>
                  </a:cubicBezTo>
                  <a:lnTo>
                    <a:pt x="0" y="161"/>
                  </a:lnTo>
                  <a:cubicBezTo>
                    <a:pt x="0" y="170"/>
                    <a:pt x="5" y="175"/>
                    <a:pt x="15" y="175"/>
                  </a:cubicBezTo>
                  <a:lnTo>
                    <a:pt x="92" y="175"/>
                  </a:lnTo>
                  <a:cubicBezTo>
                    <a:pt x="97" y="175"/>
                    <a:pt x="107" y="170"/>
                    <a:pt x="107" y="161"/>
                  </a:cubicBezTo>
                  <a:lnTo>
                    <a:pt x="107" y="15"/>
                  </a:lnTo>
                  <a:cubicBezTo>
                    <a:pt x="107" y="6"/>
                    <a:pt x="97" y="1"/>
                    <a:pt x="92"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17"/>
            <p:cNvSpPr/>
            <p:nvPr/>
          </p:nvSpPr>
          <p:spPr>
            <a:xfrm>
              <a:off x="7343450" y="4434978"/>
              <a:ext cx="37659" cy="64342"/>
            </a:xfrm>
            <a:custGeom>
              <a:avLst/>
              <a:gdLst/>
              <a:ahLst/>
              <a:cxnLst/>
              <a:rect l="l" t="t" r="r" b="b"/>
              <a:pathLst>
                <a:path w="103" h="176" extrusionOk="0">
                  <a:moveTo>
                    <a:pt x="15" y="1"/>
                  </a:moveTo>
                  <a:cubicBezTo>
                    <a:pt x="6" y="1"/>
                    <a:pt x="1" y="6"/>
                    <a:pt x="1" y="15"/>
                  </a:cubicBezTo>
                  <a:lnTo>
                    <a:pt x="1" y="161"/>
                  </a:lnTo>
                  <a:cubicBezTo>
                    <a:pt x="1" y="170"/>
                    <a:pt x="6" y="175"/>
                    <a:pt x="15" y="175"/>
                  </a:cubicBezTo>
                  <a:lnTo>
                    <a:pt x="88" y="175"/>
                  </a:lnTo>
                  <a:cubicBezTo>
                    <a:pt x="98" y="175"/>
                    <a:pt x="102" y="170"/>
                    <a:pt x="102" y="161"/>
                  </a:cubicBezTo>
                  <a:lnTo>
                    <a:pt x="102" y="15"/>
                  </a:lnTo>
                  <a:cubicBezTo>
                    <a:pt x="102" y="6"/>
                    <a:pt x="98" y="1"/>
                    <a:pt x="88" y="1"/>
                  </a:cubicBezTo>
                  <a:close/>
                </a:path>
              </a:pathLst>
            </a:custGeom>
            <a:solidFill>
              <a:srgbClr val="4363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2" name="Google Shape;1142;p17"/>
          <p:cNvSpPr/>
          <p:nvPr/>
        </p:nvSpPr>
        <p:spPr>
          <a:xfrm>
            <a:off x="10155086" y="1308616"/>
            <a:ext cx="193895" cy="166928"/>
          </a:xfrm>
          <a:custGeom>
            <a:avLst/>
            <a:gdLst/>
            <a:ahLst/>
            <a:cxnLst/>
            <a:rect l="l" t="t" r="r" b="b"/>
            <a:pathLst>
              <a:path w="1021" h="879" extrusionOk="0">
                <a:moveTo>
                  <a:pt x="586" y="95"/>
                </a:moveTo>
                <a:cubicBezTo>
                  <a:pt x="774" y="95"/>
                  <a:pt x="934" y="250"/>
                  <a:pt x="934" y="439"/>
                </a:cubicBezTo>
                <a:cubicBezTo>
                  <a:pt x="934" y="648"/>
                  <a:pt x="761" y="787"/>
                  <a:pt x="581" y="787"/>
                </a:cubicBezTo>
                <a:cubicBezTo>
                  <a:pt x="496" y="787"/>
                  <a:pt x="409" y="756"/>
                  <a:pt x="339" y="685"/>
                </a:cubicBezTo>
                <a:cubicBezTo>
                  <a:pt x="121" y="468"/>
                  <a:pt x="276" y="95"/>
                  <a:pt x="586" y="95"/>
                </a:cubicBezTo>
                <a:close/>
                <a:moveTo>
                  <a:pt x="580" y="1"/>
                </a:moveTo>
                <a:cubicBezTo>
                  <a:pt x="474" y="1"/>
                  <a:pt x="365" y="40"/>
                  <a:pt x="276" y="129"/>
                </a:cubicBezTo>
                <a:cubicBezTo>
                  <a:pt x="0" y="405"/>
                  <a:pt x="194" y="879"/>
                  <a:pt x="586" y="879"/>
                </a:cubicBezTo>
                <a:cubicBezTo>
                  <a:pt x="827" y="879"/>
                  <a:pt x="1021" y="680"/>
                  <a:pt x="1021" y="439"/>
                </a:cubicBezTo>
                <a:cubicBezTo>
                  <a:pt x="1021" y="176"/>
                  <a:pt x="805" y="1"/>
                  <a:pt x="580"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3" name="Google Shape;1143;p17"/>
          <p:cNvSpPr/>
          <p:nvPr/>
        </p:nvSpPr>
        <p:spPr>
          <a:xfrm>
            <a:off x="5488071" y="1981090"/>
            <a:ext cx="100468" cy="97869"/>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4" name="Google Shape;1144;p17"/>
          <p:cNvSpPr/>
          <p:nvPr/>
        </p:nvSpPr>
        <p:spPr>
          <a:xfrm>
            <a:off x="10762703" y="1587815"/>
            <a:ext cx="134264" cy="115843"/>
          </a:xfrm>
          <a:custGeom>
            <a:avLst/>
            <a:gdLst/>
            <a:ahLst/>
            <a:cxnLst/>
            <a:rect l="l" t="t" r="r" b="b"/>
            <a:pathLst>
              <a:path w="707" h="610" extrusionOk="0">
                <a:moveTo>
                  <a:pt x="306" y="1"/>
                </a:moveTo>
                <a:cubicBezTo>
                  <a:pt x="150" y="1"/>
                  <a:pt x="1" y="122"/>
                  <a:pt x="1" y="305"/>
                </a:cubicBezTo>
                <a:cubicBezTo>
                  <a:pt x="5" y="469"/>
                  <a:pt x="141" y="605"/>
                  <a:pt x="305" y="609"/>
                </a:cubicBezTo>
                <a:cubicBezTo>
                  <a:pt x="576" y="609"/>
                  <a:pt x="707" y="281"/>
                  <a:pt x="518" y="92"/>
                </a:cubicBezTo>
                <a:cubicBezTo>
                  <a:pt x="457" y="29"/>
                  <a:pt x="381" y="1"/>
                  <a:pt x="306"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5" name="Google Shape;1145;p17"/>
          <p:cNvSpPr/>
          <p:nvPr/>
        </p:nvSpPr>
        <p:spPr>
          <a:xfrm>
            <a:off x="9779677" y="1602622"/>
            <a:ext cx="100460" cy="86217"/>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6" name="Google Shape;1146;p17"/>
          <p:cNvSpPr/>
          <p:nvPr/>
        </p:nvSpPr>
        <p:spPr>
          <a:xfrm>
            <a:off x="10425945" y="2030222"/>
            <a:ext cx="187628" cy="195793"/>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7" name="Google Shape;1147;p17"/>
          <p:cNvSpPr/>
          <p:nvPr/>
        </p:nvSpPr>
        <p:spPr>
          <a:xfrm>
            <a:off x="5875344" y="1786227"/>
            <a:ext cx="220672" cy="229787"/>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8" name="Google Shape;1148;p17"/>
          <p:cNvSpPr/>
          <p:nvPr/>
        </p:nvSpPr>
        <p:spPr>
          <a:xfrm>
            <a:off x="11328610" y="4956673"/>
            <a:ext cx="100460" cy="86217"/>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9" name="Google Shape;1149;p17"/>
          <p:cNvSpPr/>
          <p:nvPr/>
        </p:nvSpPr>
        <p:spPr>
          <a:xfrm>
            <a:off x="11562186" y="4669467"/>
            <a:ext cx="193895" cy="166928"/>
          </a:xfrm>
          <a:custGeom>
            <a:avLst/>
            <a:gdLst/>
            <a:ahLst/>
            <a:cxnLst/>
            <a:rect l="l" t="t" r="r" b="b"/>
            <a:pathLst>
              <a:path w="1021" h="879" extrusionOk="0">
                <a:moveTo>
                  <a:pt x="586" y="95"/>
                </a:moveTo>
                <a:cubicBezTo>
                  <a:pt x="774" y="95"/>
                  <a:pt x="934" y="250"/>
                  <a:pt x="934" y="439"/>
                </a:cubicBezTo>
                <a:cubicBezTo>
                  <a:pt x="934" y="648"/>
                  <a:pt x="761" y="787"/>
                  <a:pt x="581" y="787"/>
                </a:cubicBezTo>
                <a:cubicBezTo>
                  <a:pt x="496" y="787"/>
                  <a:pt x="409" y="756"/>
                  <a:pt x="339" y="685"/>
                </a:cubicBezTo>
                <a:cubicBezTo>
                  <a:pt x="121" y="468"/>
                  <a:pt x="276" y="95"/>
                  <a:pt x="586" y="95"/>
                </a:cubicBezTo>
                <a:close/>
                <a:moveTo>
                  <a:pt x="580" y="1"/>
                </a:moveTo>
                <a:cubicBezTo>
                  <a:pt x="474" y="1"/>
                  <a:pt x="365" y="40"/>
                  <a:pt x="276" y="129"/>
                </a:cubicBezTo>
                <a:cubicBezTo>
                  <a:pt x="0" y="405"/>
                  <a:pt x="194" y="879"/>
                  <a:pt x="586" y="879"/>
                </a:cubicBezTo>
                <a:cubicBezTo>
                  <a:pt x="827" y="879"/>
                  <a:pt x="1021" y="680"/>
                  <a:pt x="1021" y="439"/>
                </a:cubicBezTo>
                <a:cubicBezTo>
                  <a:pt x="1021" y="176"/>
                  <a:pt x="805" y="1"/>
                  <a:pt x="580"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0" name="Google Shape;1150;p17"/>
          <p:cNvSpPr/>
          <p:nvPr/>
        </p:nvSpPr>
        <p:spPr>
          <a:xfrm>
            <a:off x="4763895" y="3944093"/>
            <a:ext cx="220672" cy="229787"/>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1" name="Google Shape;1151;p17"/>
          <p:cNvSpPr txBox="1">
            <a:spLocks noGrp="1"/>
          </p:cNvSpPr>
          <p:nvPr>
            <p:ph type="subTitle" idx="1"/>
          </p:nvPr>
        </p:nvSpPr>
        <p:spPr>
          <a:xfrm>
            <a:off x="7680000" y="3725503"/>
            <a:ext cx="3312400" cy="73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152" name="Google Shape;1152;p17"/>
          <p:cNvSpPr txBox="1">
            <a:spLocks noGrp="1"/>
          </p:cNvSpPr>
          <p:nvPr>
            <p:ph type="subTitle" idx="2"/>
          </p:nvPr>
        </p:nvSpPr>
        <p:spPr>
          <a:xfrm>
            <a:off x="7680003" y="3138969"/>
            <a:ext cx="3312400" cy="487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Lato Black"/>
              <a:buNone/>
              <a:defRPr sz="2667" b="1"/>
            </a:lvl1pPr>
            <a:lvl2pPr lvl="1" rtl="0">
              <a:spcBef>
                <a:spcPts val="2133"/>
              </a:spcBef>
              <a:spcAft>
                <a:spcPts val="0"/>
              </a:spcAft>
              <a:buSzPts val="2000"/>
              <a:buFont typeface="Lato Black"/>
              <a:buNone/>
              <a:defRPr sz="2667">
                <a:latin typeface="Lato Black"/>
                <a:ea typeface="Lato Black"/>
                <a:cs typeface="Lato Black"/>
                <a:sym typeface="Lato Black"/>
              </a:defRPr>
            </a:lvl2pPr>
            <a:lvl3pPr lvl="2" rtl="0">
              <a:spcBef>
                <a:spcPts val="2133"/>
              </a:spcBef>
              <a:spcAft>
                <a:spcPts val="0"/>
              </a:spcAft>
              <a:buSzPts val="2000"/>
              <a:buFont typeface="Lato Black"/>
              <a:buNone/>
              <a:defRPr sz="2667">
                <a:latin typeface="Lato Black"/>
                <a:ea typeface="Lato Black"/>
                <a:cs typeface="Lato Black"/>
                <a:sym typeface="Lato Black"/>
              </a:defRPr>
            </a:lvl3pPr>
            <a:lvl4pPr lvl="3" rtl="0">
              <a:spcBef>
                <a:spcPts val="2133"/>
              </a:spcBef>
              <a:spcAft>
                <a:spcPts val="0"/>
              </a:spcAft>
              <a:buSzPts val="2000"/>
              <a:buFont typeface="Lato Black"/>
              <a:buNone/>
              <a:defRPr sz="2667">
                <a:latin typeface="Lato Black"/>
                <a:ea typeface="Lato Black"/>
                <a:cs typeface="Lato Black"/>
                <a:sym typeface="Lato Black"/>
              </a:defRPr>
            </a:lvl4pPr>
            <a:lvl5pPr lvl="4" rtl="0">
              <a:spcBef>
                <a:spcPts val="2133"/>
              </a:spcBef>
              <a:spcAft>
                <a:spcPts val="0"/>
              </a:spcAft>
              <a:buSzPts val="2000"/>
              <a:buFont typeface="Lato Black"/>
              <a:buNone/>
              <a:defRPr sz="2667">
                <a:latin typeface="Lato Black"/>
                <a:ea typeface="Lato Black"/>
                <a:cs typeface="Lato Black"/>
                <a:sym typeface="Lato Black"/>
              </a:defRPr>
            </a:lvl5pPr>
            <a:lvl6pPr lvl="5" rtl="0">
              <a:spcBef>
                <a:spcPts val="2133"/>
              </a:spcBef>
              <a:spcAft>
                <a:spcPts val="0"/>
              </a:spcAft>
              <a:buSzPts val="2000"/>
              <a:buFont typeface="Lato Black"/>
              <a:buNone/>
              <a:defRPr sz="2667">
                <a:latin typeface="Lato Black"/>
                <a:ea typeface="Lato Black"/>
                <a:cs typeface="Lato Black"/>
                <a:sym typeface="Lato Black"/>
              </a:defRPr>
            </a:lvl6pPr>
            <a:lvl7pPr lvl="6" rtl="0">
              <a:spcBef>
                <a:spcPts val="2133"/>
              </a:spcBef>
              <a:spcAft>
                <a:spcPts val="0"/>
              </a:spcAft>
              <a:buSzPts val="2000"/>
              <a:buFont typeface="Lato Black"/>
              <a:buNone/>
              <a:defRPr sz="2667">
                <a:latin typeface="Lato Black"/>
                <a:ea typeface="Lato Black"/>
                <a:cs typeface="Lato Black"/>
                <a:sym typeface="Lato Black"/>
              </a:defRPr>
            </a:lvl7pPr>
            <a:lvl8pPr lvl="7" rtl="0">
              <a:spcBef>
                <a:spcPts val="2133"/>
              </a:spcBef>
              <a:spcAft>
                <a:spcPts val="0"/>
              </a:spcAft>
              <a:buSzPts val="2000"/>
              <a:buFont typeface="Lato Black"/>
              <a:buNone/>
              <a:defRPr sz="2667">
                <a:latin typeface="Lato Black"/>
                <a:ea typeface="Lato Black"/>
                <a:cs typeface="Lato Black"/>
                <a:sym typeface="Lato Black"/>
              </a:defRPr>
            </a:lvl8pPr>
            <a:lvl9pPr lvl="8" rtl="0">
              <a:spcBef>
                <a:spcPts val="2133"/>
              </a:spcBef>
              <a:spcAft>
                <a:spcPts val="2133"/>
              </a:spcAft>
              <a:buSzPts val="2000"/>
              <a:buFont typeface="Lato Black"/>
              <a:buNone/>
              <a:defRPr sz="2667">
                <a:latin typeface="Lato Black"/>
                <a:ea typeface="Lato Black"/>
                <a:cs typeface="Lato Black"/>
                <a:sym typeface="Lato Black"/>
              </a:defRPr>
            </a:lvl9pPr>
          </a:lstStyle>
          <a:p>
            <a:endParaRPr/>
          </a:p>
        </p:txBody>
      </p:sp>
      <p:sp>
        <p:nvSpPr>
          <p:cNvPr id="1153" name="Google Shape;1153;p17"/>
          <p:cNvSpPr txBox="1">
            <a:spLocks noGrp="1"/>
          </p:cNvSpPr>
          <p:nvPr>
            <p:ph type="subTitle" idx="3"/>
          </p:nvPr>
        </p:nvSpPr>
        <p:spPr>
          <a:xfrm>
            <a:off x="7679967" y="2215317"/>
            <a:ext cx="3312400" cy="73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154" name="Google Shape;1154;p17"/>
          <p:cNvSpPr txBox="1">
            <a:spLocks noGrp="1"/>
          </p:cNvSpPr>
          <p:nvPr>
            <p:ph type="subTitle" idx="4"/>
          </p:nvPr>
        </p:nvSpPr>
        <p:spPr>
          <a:xfrm>
            <a:off x="7679963" y="1628820"/>
            <a:ext cx="3312400" cy="487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Lato Black"/>
              <a:buNone/>
              <a:defRPr sz="2667" b="1"/>
            </a:lvl1pPr>
            <a:lvl2pPr lvl="1" rtl="0">
              <a:spcBef>
                <a:spcPts val="2133"/>
              </a:spcBef>
              <a:spcAft>
                <a:spcPts val="0"/>
              </a:spcAft>
              <a:buSzPts val="2000"/>
              <a:buFont typeface="Lato Black"/>
              <a:buNone/>
              <a:defRPr sz="2667">
                <a:latin typeface="Lato Black"/>
                <a:ea typeface="Lato Black"/>
                <a:cs typeface="Lato Black"/>
                <a:sym typeface="Lato Black"/>
              </a:defRPr>
            </a:lvl2pPr>
            <a:lvl3pPr lvl="2" rtl="0">
              <a:spcBef>
                <a:spcPts val="2133"/>
              </a:spcBef>
              <a:spcAft>
                <a:spcPts val="0"/>
              </a:spcAft>
              <a:buSzPts val="2000"/>
              <a:buFont typeface="Lato Black"/>
              <a:buNone/>
              <a:defRPr sz="2667">
                <a:latin typeface="Lato Black"/>
                <a:ea typeface="Lato Black"/>
                <a:cs typeface="Lato Black"/>
                <a:sym typeface="Lato Black"/>
              </a:defRPr>
            </a:lvl3pPr>
            <a:lvl4pPr lvl="3" rtl="0">
              <a:spcBef>
                <a:spcPts val="2133"/>
              </a:spcBef>
              <a:spcAft>
                <a:spcPts val="0"/>
              </a:spcAft>
              <a:buSzPts val="2000"/>
              <a:buFont typeface="Lato Black"/>
              <a:buNone/>
              <a:defRPr sz="2667">
                <a:latin typeface="Lato Black"/>
                <a:ea typeface="Lato Black"/>
                <a:cs typeface="Lato Black"/>
                <a:sym typeface="Lato Black"/>
              </a:defRPr>
            </a:lvl4pPr>
            <a:lvl5pPr lvl="4" rtl="0">
              <a:spcBef>
                <a:spcPts val="2133"/>
              </a:spcBef>
              <a:spcAft>
                <a:spcPts val="0"/>
              </a:spcAft>
              <a:buSzPts val="2000"/>
              <a:buFont typeface="Lato Black"/>
              <a:buNone/>
              <a:defRPr sz="2667">
                <a:latin typeface="Lato Black"/>
                <a:ea typeface="Lato Black"/>
                <a:cs typeface="Lato Black"/>
                <a:sym typeface="Lato Black"/>
              </a:defRPr>
            </a:lvl5pPr>
            <a:lvl6pPr lvl="5" rtl="0">
              <a:spcBef>
                <a:spcPts val="2133"/>
              </a:spcBef>
              <a:spcAft>
                <a:spcPts val="0"/>
              </a:spcAft>
              <a:buSzPts val="2000"/>
              <a:buFont typeface="Lato Black"/>
              <a:buNone/>
              <a:defRPr sz="2667">
                <a:latin typeface="Lato Black"/>
                <a:ea typeface="Lato Black"/>
                <a:cs typeface="Lato Black"/>
                <a:sym typeface="Lato Black"/>
              </a:defRPr>
            </a:lvl6pPr>
            <a:lvl7pPr lvl="6" rtl="0">
              <a:spcBef>
                <a:spcPts val="2133"/>
              </a:spcBef>
              <a:spcAft>
                <a:spcPts val="0"/>
              </a:spcAft>
              <a:buSzPts val="2000"/>
              <a:buFont typeface="Lato Black"/>
              <a:buNone/>
              <a:defRPr sz="2667">
                <a:latin typeface="Lato Black"/>
                <a:ea typeface="Lato Black"/>
                <a:cs typeface="Lato Black"/>
                <a:sym typeface="Lato Black"/>
              </a:defRPr>
            </a:lvl7pPr>
            <a:lvl8pPr lvl="7" rtl="0">
              <a:spcBef>
                <a:spcPts val="2133"/>
              </a:spcBef>
              <a:spcAft>
                <a:spcPts val="0"/>
              </a:spcAft>
              <a:buSzPts val="2000"/>
              <a:buFont typeface="Lato Black"/>
              <a:buNone/>
              <a:defRPr sz="2667">
                <a:latin typeface="Lato Black"/>
                <a:ea typeface="Lato Black"/>
                <a:cs typeface="Lato Black"/>
                <a:sym typeface="Lato Black"/>
              </a:defRPr>
            </a:lvl8pPr>
            <a:lvl9pPr lvl="8" rtl="0">
              <a:spcBef>
                <a:spcPts val="2133"/>
              </a:spcBef>
              <a:spcAft>
                <a:spcPts val="2133"/>
              </a:spcAft>
              <a:buSzPts val="2000"/>
              <a:buFont typeface="Lato Black"/>
              <a:buNone/>
              <a:defRPr sz="2667">
                <a:latin typeface="Lato Black"/>
                <a:ea typeface="Lato Black"/>
                <a:cs typeface="Lato Black"/>
                <a:sym typeface="Lato Black"/>
              </a:defRPr>
            </a:lvl9pPr>
          </a:lstStyle>
          <a:p>
            <a:endParaRPr/>
          </a:p>
        </p:txBody>
      </p:sp>
      <p:sp>
        <p:nvSpPr>
          <p:cNvPr id="1155" name="Google Shape;1155;p17"/>
          <p:cNvSpPr txBox="1">
            <a:spLocks noGrp="1"/>
          </p:cNvSpPr>
          <p:nvPr>
            <p:ph type="subTitle" idx="5"/>
          </p:nvPr>
        </p:nvSpPr>
        <p:spPr>
          <a:xfrm>
            <a:off x="7680000" y="5253136"/>
            <a:ext cx="3312400" cy="73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156" name="Google Shape;1156;p17"/>
          <p:cNvSpPr txBox="1">
            <a:spLocks noGrp="1"/>
          </p:cNvSpPr>
          <p:nvPr>
            <p:ph type="subTitle" idx="6"/>
          </p:nvPr>
        </p:nvSpPr>
        <p:spPr>
          <a:xfrm>
            <a:off x="7680003" y="4668469"/>
            <a:ext cx="3312400" cy="487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Lato Black"/>
              <a:buNone/>
              <a:defRPr sz="2667" b="1"/>
            </a:lvl1pPr>
            <a:lvl2pPr lvl="1" rtl="0">
              <a:spcBef>
                <a:spcPts val="2133"/>
              </a:spcBef>
              <a:spcAft>
                <a:spcPts val="0"/>
              </a:spcAft>
              <a:buSzPts val="2000"/>
              <a:buFont typeface="Lato Black"/>
              <a:buNone/>
              <a:defRPr sz="2667">
                <a:latin typeface="Lato Black"/>
                <a:ea typeface="Lato Black"/>
                <a:cs typeface="Lato Black"/>
                <a:sym typeface="Lato Black"/>
              </a:defRPr>
            </a:lvl2pPr>
            <a:lvl3pPr lvl="2" rtl="0">
              <a:spcBef>
                <a:spcPts val="2133"/>
              </a:spcBef>
              <a:spcAft>
                <a:spcPts val="0"/>
              </a:spcAft>
              <a:buSzPts val="2000"/>
              <a:buFont typeface="Lato Black"/>
              <a:buNone/>
              <a:defRPr sz="2667">
                <a:latin typeface="Lato Black"/>
                <a:ea typeface="Lato Black"/>
                <a:cs typeface="Lato Black"/>
                <a:sym typeface="Lato Black"/>
              </a:defRPr>
            </a:lvl3pPr>
            <a:lvl4pPr lvl="3" rtl="0">
              <a:spcBef>
                <a:spcPts val="2133"/>
              </a:spcBef>
              <a:spcAft>
                <a:spcPts val="0"/>
              </a:spcAft>
              <a:buSzPts val="2000"/>
              <a:buFont typeface="Lato Black"/>
              <a:buNone/>
              <a:defRPr sz="2667">
                <a:latin typeface="Lato Black"/>
                <a:ea typeface="Lato Black"/>
                <a:cs typeface="Lato Black"/>
                <a:sym typeface="Lato Black"/>
              </a:defRPr>
            </a:lvl4pPr>
            <a:lvl5pPr lvl="4" rtl="0">
              <a:spcBef>
                <a:spcPts val="2133"/>
              </a:spcBef>
              <a:spcAft>
                <a:spcPts val="0"/>
              </a:spcAft>
              <a:buSzPts val="2000"/>
              <a:buFont typeface="Lato Black"/>
              <a:buNone/>
              <a:defRPr sz="2667">
                <a:latin typeface="Lato Black"/>
                <a:ea typeface="Lato Black"/>
                <a:cs typeface="Lato Black"/>
                <a:sym typeface="Lato Black"/>
              </a:defRPr>
            </a:lvl5pPr>
            <a:lvl6pPr lvl="5" rtl="0">
              <a:spcBef>
                <a:spcPts val="2133"/>
              </a:spcBef>
              <a:spcAft>
                <a:spcPts val="0"/>
              </a:spcAft>
              <a:buSzPts val="2000"/>
              <a:buFont typeface="Lato Black"/>
              <a:buNone/>
              <a:defRPr sz="2667">
                <a:latin typeface="Lato Black"/>
                <a:ea typeface="Lato Black"/>
                <a:cs typeface="Lato Black"/>
                <a:sym typeface="Lato Black"/>
              </a:defRPr>
            </a:lvl6pPr>
            <a:lvl7pPr lvl="6" rtl="0">
              <a:spcBef>
                <a:spcPts val="2133"/>
              </a:spcBef>
              <a:spcAft>
                <a:spcPts val="0"/>
              </a:spcAft>
              <a:buSzPts val="2000"/>
              <a:buFont typeface="Lato Black"/>
              <a:buNone/>
              <a:defRPr sz="2667">
                <a:latin typeface="Lato Black"/>
                <a:ea typeface="Lato Black"/>
                <a:cs typeface="Lato Black"/>
                <a:sym typeface="Lato Black"/>
              </a:defRPr>
            </a:lvl7pPr>
            <a:lvl8pPr lvl="7" rtl="0">
              <a:spcBef>
                <a:spcPts val="2133"/>
              </a:spcBef>
              <a:spcAft>
                <a:spcPts val="0"/>
              </a:spcAft>
              <a:buSzPts val="2000"/>
              <a:buFont typeface="Lato Black"/>
              <a:buNone/>
              <a:defRPr sz="2667">
                <a:latin typeface="Lato Black"/>
                <a:ea typeface="Lato Black"/>
                <a:cs typeface="Lato Black"/>
                <a:sym typeface="Lato Black"/>
              </a:defRPr>
            </a:lvl8pPr>
            <a:lvl9pPr lvl="8" rtl="0">
              <a:spcBef>
                <a:spcPts val="2133"/>
              </a:spcBef>
              <a:spcAft>
                <a:spcPts val="2133"/>
              </a:spcAft>
              <a:buSzPts val="2000"/>
              <a:buFont typeface="Lato Black"/>
              <a:buNone/>
              <a:defRPr sz="2667">
                <a:latin typeface="Lato Black"/>
                <a:ea typeface="Lato Black"/>
                <a:cs typeface="Lato Black"/>
                <a:sym typeface="Lato Black"/>
              </a:defRPr>
            </a:lvl9pPr>
          </a:lstStyle>
          <a:p>
            <a:endParaRPr/>
          </a:p>
        </p:txBody>
      </p:sp>
      <p:sp>
        <p:nvSpPr>
          <p:cNvPr id="1157" name="Google Shape;1157;p17"/>
          <p:cNvSpPr txBox="1">
            <a:spLocks noGrp="1"/>
          </p:cNvSpPr>
          <p:nvPr>
            <p:ph type="title"/>
          </p:nvPr>
        </p:nvSpPr>
        <p:spPr>
          <a:xfrm>
            <a:off x="965900" y="470733"/>
            <a:ext cx="1026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1pPr>
            <a:lvl2pPr lvl="1"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2pPr>
            <a:lvl3pPr lvl="2"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3pPr>
            <a:lvl4pPr lvl="3"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4pPr>
            <a:lvl5pPr lvl="4"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5pPr>
            <a:lvl6pPr lvl="5"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6pPr>
            <a:lvl7pPr lvl="6"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7pPr>
            <a:lvl8pPr lvl="7"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8pPr>
            <a:lvl9pPr lvl="8"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9pPr>
          </a:lstStyle>
          <a:p>
            <a:endParaRPr/>
          </a:p>
        </p:txBody>
      </p:sp>
      <p:grpSp>
        <p:nvGrpSpPr>
          <p:cNvPr id="1158" name="Google Shape;1158;p17"/>
          <p:cNvGrpSpPr/>
          <p:nvPr/>
        </p:nvGrpSpPr>
        <p:grpSpPr>
          <a:xfrm>
            <a:off x="852647" y="1830106"/>
            <a:ext cx="2825412" cy="4217751"/>
            <a:chOff x="639485" y="1372579"/>
            <a:chExt cx="2119059" cy="3163313"/>
          </a:xfrm>
        </p:grpSpPr>
        <p:sp>
          <p:nvSpPr>
            <p:cNvPr id="1159" name="Google Shape;1159;p17"/>
            <p:cNvSpPr/>
            <p:nvPr/>
          </p:nvSpPr>
          <p:spPr>
            <a:xfrm flipH="1">
              <a:off x="1341359" y="2173538"/>
              <a:ext cx="706215" cy="2361320"/>
            </a:xfrm>
            <a:custGeom>
              <a:avLst/>
              <a:gdLst/>
              <a:ahLst/>
              <a:cxnLst/>
              <a:rect l="l" t="t" r="r" b="b"/>
              <a:pathLst>
                <a:path w="3416" h="11421" extrusionOk="0">
                  <a:moveTo>
                    <a:pt x="542" y="0"/>
                  </a:moveTo>
                  <a:cubicBezTo>
                    <a:pt x="242" y="0"/>
                    <a:pt x="0" y="242"/>
                    <a:pt x="0" y="537"/>
                  </a:cubicBezTo>
                  <a:lnTo>
                    <a:pt x="0" y="11421"/>
                  </a:lnTo>
                  <a:lnTo>
                    <a:pt x="3415" y="11421"/>
                  </a:lnTo>
                  <a:lnTo>
                    <a:pt x="3415" y="537"/>
                  </a:lnTo>
                  <a:cubicBezTo>
                    <a:pt x="3415" y="242"/>
                    <a:pt x="3173" y="0"/>
                    <a:pt x="2878"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0" name="Google Shape;1160;p17"/>
            <p:cNvGrpSpPr/>
            <p:nvPr/>
          </p:nvGrpSpPr>
          <p:grpSpPr>
            <a:xfrm flipH="1">
              <a:off x="639485" y="1372579"/>
              <a:ext cx="2119059" cy="3163313"/>
              <a:chOff x="-536575" y="-610175"/>
              <a:chExt cx="256250" cy="382500"/>
            </a:xfrm>
          </p:grpSpPr>
          <p:sp>
            <p:nvSpPr>
              <p:cNvPr id="1161" name="Google Shape;1161;p17"/>
              <p:cNvSpPr/>
              <p:nvPr/>
            </p:nvSpPr>
            <p:spPr>
              <a:xfrm>
                <a:off x="-535931" y="-610175"/>
                <a:ext cx="85400" cy="382500"/>
              </a:xfrm>
              <a:custGeom>
                <a:avLst/>
                <a:gdLst/>
                <a:ahLst/>
                <a:cxnLst/>
                <a:rect l="l" t="t" r="r" b="b"/>
                <a:pathLst>
                  <a:path w="3416" h="15300" extrusionOk="0">
                    <a:moveTo>
                      <a:pt x="658" y="0"/>
                    </a:moveTo>
                    <a:cubicBezTo>
                      <a:pt x="295" y="0"/>
                      <a:pt x="0" y="295"/>
                      <a:pt x="0" y="663"/>
                    </a:cubicBezTo>
                    <a:lnTo>
                      <a:pt x="0" y="15300"/>
                    </a:lnTo>
                    <a:lnTo>
                      <a:pt x="3415" y="15300"/>
                    </a:lnTo>
                    <a:lnTo>
                      <a:pt x="3415" y="663"/>
                    </a:lnTo>
                    <a:cubicBezTo>
                      <a:pt x="3415" y="295"/>
                      <a:pt x="3120" y="0"/>
                      <a:pt x="2757" y="0"/>
                    </a:cubicBezTo>
                    <a:close/>
                  </a:path>
                </a:pathLst>
              </a:custGeom>
              <a:solidFill>
                <a:srgbClr val="CBD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17"/>
              <p:cNvSpPr/>
              <p:nvPr/>
            </p:nvSpPr>
            <p:spPr>
              <a:xfrm>
                <a:off x="-535931" y="-410175"/>
                <a:ext cx="85400" cy="60475"/>
              </a:xfrm>
              <a:custGeom>
                <a:avLst/>
                <a:gdLst/>
                <a:ahLst/>
                <a:cxnLst/>
                <a:rect l="l" t="t" r="r" b="b"/>
                <a:pathLst>
                  <a:path w="3416" h="2419" extrusionOk="0">
                    <a:moveTo>
                      <a:pt x="0" y="0"/>
                    </a:moveTo>
                    <a:lnTo>
                      <a:pt x="0" y="2419"/>
                    </a:lnTo>
                    <a:lnTo>
                      <a:pt x="3415" y="2419"/>
                    </a:lnTo>
                    <a:lnTo>
                      <a:pt x="3415"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17"/>
              <p:cNvSpPr/>
              <p:nvPr/>
            </p:nvSpPr>
            <p:spPr>
              <a:xfrm>
                <a:off x="-506056" y="-583225"/>
                <a:ext cx="25650" cy="102825"/>
              </a:xfrm>
              <a:custGeom>
                <a:avLst/>
                <a:gdLst/>
                <a:ahLst/>
                <a:cxnLst/>
                <a:rect l="l" t="t" r="r" b="b"/>
                <a:pathLst>
                  <a:path w="1026" h="4113" extrusionOk="0">
                    <a:moveTo>
                      <a:pt x="513" y="1"/>
                    </a:moveTo>
                    <a:cubicBezTo>
                      <a:pt x="227" y="1"/>
                      <a:pt x="0" y="233"/>
                      <a:pt x="0" y="518"/>
                    </a:cubicBezTo>
                    <a:lnTo>
                      <a:pt x="0" y="3599"/>
                    </a:lnTo>
                    <a:cubicBezTo>
                      <a:pt x="0" y="3885"/>
                      <a:pt x="227" y="4112"/>
                      <a:pt x="513" y="4112"/>
                    </a:cubicBezTo>
                    <a:cubicBezTo>
                      <a:pt x="798" y="4112"/>
                      <a:pt x="1025" y="3885"/>
                      <a:pt x="1025" y="3599"/>
                    </a:cubicBezTo>
                    <a:lnTo>
                      <a:pt x="1025" y="518"/>
                    </a:lnTo>
                    <a:cubicBezTo>
                      <a:pt x="1025" y="233"/>
                      <a:pt x="798" y="1"/>
                      <a:pt x="513"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17"/>
              <p:cNvSpPr/>
              <p:nvPr/>
            </p:nvSpPr>
            <p:spPr>
              <a:xfrm>
                <a:off x="-506056" y="-317675"/>
                <a:ext cx="25650" cy="90000"/>
              </a:xfrm>
              <a:custGeom>
                <a:avLst/>
                <a:gdLst/>
                <a:ahLst/>
                <a:cxnLst/>
                <a:rect l="l" t="t" r="r" b="b"/>
                <a:pathLst>
                  <a:path w="1026" h="3600" extrusionOk="0">
                    <a:moveTo>
                      <a:pt x="513" y="1"/>
                    </a:moveTo>
                    <a:cubicBezTo>
                      <a:pt x="227" y="1"/>
                      <a:pt x="0" y="233"/>
                      <a:pt x="0" y="514"/>
                    </a:cubicBezTo>
                    <a:lnTo>
                      <a:pt x="0" y="3600"/>
                    </a:lnTo>
                    <a:lnTo>
                      <a:pt x="1025" y="3600"/>
                    </a:lnTo>
                    <a:lnTo>
                      <a:pt x="1025" y="514"/>
                    </a:lnTo>
                    <a:cubicBezTo>
                      <a:pt x="1025" y="233"/>
                      <a:pt x="798" y="1"/>
                      <a:pt x="513"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17"/>
              <p:cNvSpPr/>
              <p:nvPr/>
            </p:nvSpPr>
            <p:spPr>
              <a:xfrm>
                <a:off x="-536575" y="-460350"/>
                <a:ext cx="85400" cy="18150"/>
              </a:xfrm>
              <a:custGeom>
                <a:avLst/>
                <a:gdLst/>
                <a:ahLst/>
                <a:cxnLst/>
                <a:rect l="l" t="t" r="r" b="b"/>
                <a:pathLst>
                  <a:path w="3416" h="726" extrusionOk="0">
                    <a:moveTo>
                      <a:pt x="0" y="0"/>
                    </a:moveTo>
                    <a:lnTo>
                      <a:pt x="0" y="726"/>
                    </a:lnTo>
                    <a:lnTo>
                      <a:pt x="3415" y="726"/>
                    </a:lnTo>
                    <a:lnTo>
                      <a:pt x="3415"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17"/>
              <p:cNvSpPr/>
              <p:nvPr/>
            </p:nvSpPr>
            <p:spPr>
              <a:xfrm>
                <a:off x="-365825" y="-610175"/>
                <a:ext cx="85500" cy="382500"/>
              </a:xfrm>
              <a:custGeom>
                <a:avLst/>
                <a:gdLst/>
                <a:ahLst/>
                <a:cxnLst/>
                <a:rect l="l" t="t" r="r" b="b"/>
                <a:pathLst>
                  <a:path w="3420" h="15300" extrusionOk="0">
                    <a:moveTo>
                      <a:pt x="658" y="0"/>
                    </a:moveTo>
                    <a:cubicBezTo>
                      <a:pt x="295" y="0"/>
                      <a:pt x="0" y="295"/>
                      <a:pt x="0" y="663"/>
                    </a:cubicBezTo>
                    <a:lnTo>
                      <a:pt x="0" y="15300"/>
                    </a:lnTo>
                    <a:lnTo>
                      <a:pt x="3420" y="15300"/>
                    </a:lnTo>
                    <a:lnTo>
                      <a:pt x="3420" y="663"/>
                    </a:lnTo>
                    <a:cubicBezTo>
                      <a:pt x="3420" y="295"/>
                      <a:pt x="3125" y="0"/>
                      <a:pt x="2757" y="0"/>
                    </a:cubicBezTo>
                    <a:close/>
                  </a:path>
                </a:pathLst>
              </a:custGeom>
              <a:solidFill>
                <a:srgbClr val="CBD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17"/>
              <p:cNvSpPr/>
              <p:nvPr/>
            </p:nvSpPr>
            <p:spPr>
              <a:xfrm>
                <a:off x="-365825" y="-410175"/>
                <a:ext cx="85500" cy="60475"/>
              </a:xfrm>
              <a:custGeom>
                <a:avLst/>
                <a:gdLst/>
                <a:ahLst/>
                <a:cxnLst/>
                <a:rect l="l" t="t" r="r" b="b"/>
                <a:pathLst>
                  <a:path w="3420" h="2419" extrusionOk="0">
                    <a:moveTo>
                      <a:pt x="0" y="0"/>
                    </a:moveTo>
                    <a:lnTo>
                      <a:pt x="0" y="2419"/>
                    </a:lnTo>
                    <a:lnTo>
                      <a:pt x="3420" y="2419"/>
                    </a:lnTo>
                    <a:lnTo>
                      <a:pt x="3420"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17"/>
              <p:cNvSpPr/>
              <p:nvPr/>
            </p:nvSpPr>
            <p:spPr>
              <a:xfrm>
                <a:off x="-335975" y="-583225"/>
                <a:ext cx="25800" cy="102825"/>
              </a:xfrm>
              <a:custGeom>
                <a:avLst/>
                <a:gdLst/>
                <a:ahLst/>
                <a:cxnLst/>
                <a:rect l="l" t="t" r="r" b="b"/>
                <a:pathLst>
                  <a:path w="1032" h="4113" extrusionOk="0">
                    <a:moveTo>
                      <a:pt x="514" y="1"/>
                    </a:moveTo>
                    <a:cubicBezTo>
                      <a:pt x="233" y="1"/>
                      <a:pt x="1" y="233"/>
                      <a:pt x="1" y="518"/>
                    </a:cubicBezTo>
                    <a:lnTo>
                      <a:pt x="1" y="3599"/>
                    </a:lnTo>
                    <a:cubicBezTo>
                      <a:pt x="1" y="3885"/>
                      <a:pt x="233" y="4112"/>
                      <a:pt x="514" y="4112"/>
                    </a:cubicBezTo>
                    <a:cubicBezTo>
                      <a:pt x="799" y="4112"/>
                      <a:pt x="1031" y="3885"/>
                      <a:pt x="1031" y="3599"/>
                    </a:cubicBezTo>
                    <a:lnTo>
                      <a:pt x="1031" y="518"/>
                    </a:lnTo>
                    <a:cubicBezTo>
                      <a:pt x="1031" y="233"/>
                      <a:pt x="799" y="1"/>
                      <a:pt x="514"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17"/>
              <p:cNvSpPr/>
              <p:nvPr/>
            </p:nvSpPr>
            <p:spPr>
              <a:xfrm>
                <a:off x="-335975" y="-317675"/>
                <a:ext cx="25800" cy="90000"/>
              </a:xfrm>
              <a:custGeom>
                <a:avLst/>
                <a:gdLst/>
                <a:ahLst/>
                <a:cxnLst/>
                <a:rect l="l" t="t" r="r" b="b"/>
                <a:pathLst>
                  <a:path w="1032" h="3600" extrusionOk="0">
                    <a:moveTo>
                      <a:pt x="514" y="1"/>
                    </a:moveTo>
                    <a:cubicBezTo>
                      <a:pt x="233" y="1"/>
                      <a:pt x="1" y="233"/>
                      <a:pt x="1" y="514"/>
                    </a:cubicBezTo>
                    <a:lnTo>
                      <a:pt x="1" y="3600"/>
                    </a:lnTo>
                    <a:lnTo>
                      <a:pt x="1031" y="3600"/>
                    </a:lnTo>
                    <a:lnTo>
                      <a:pt x="1031" y="514"/>
                    </a:lnTo>
                    <a:cubicBezTo>
                      <a:pt x="1031" y="233"/>
                      <a:pt x="799" y="1"/>
                      <a:pt x="514"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17"/>
              <p:cNvSpPr/>
              <p:nvPr/>
            </p:nvSpPr>
            <p:spPr>
              <a:xfrm>
                <a:off x="-365825" y="-460350"/>
                <a:ext cx="85500" cy="18150"/>
              </a:xfrm>
              <a:custGeom>
                <a:avLst/>
                <a:gdLst/>
                <a:ahLst/>
                <a:cxnLst/>
                <a:rect l="l" t="t" r="r" b="b"/>
                <a:pathLst>
                  <a:path w="3420" h="726" extrusionOk="0">
                    <a:moveTo>
                      <a:pt x="0" y="0"/>
                    </a:moveTo>
                    <a:lnTo>
                      <a:pt x="0" y="726"/>
                    </a:lnTo>
                    <a:lnTo>
                      <a:pt x="3420" y="726"/>
                    </a:lnTo>
                    <a:lnTo>
                      <a:pt x="3420"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17"/>
              <p:cNvSpPr/>
              <p:nvPr/>
            </p:nvSpPr>
            <p:spPr>
              <a:xfrm>
                <a:off x="-420625" y="-317675"/>
                <a:ext cx="25800" cy="90000"/>
              </a:xfrm>
              <a:custGeom>
                <a:avLst/>
                <a:gdLst/>
                <a:ahLst/>
                <a:cxnLst/>
                <a:rect l="l" t="t" r="r" b="b"/>
                <a:pathLst>
                  <a:path w="1032" h="3600" extrusionOk="0">
                    <a:moveTo>
                      <a:pt x="514" y="1"/>
                    </a:moveTo>
                    <a:cubicBezTo>
                      <a:pt x="233" y="1"/>
                      <a:pt x="1" y="233"/>
                      <a:pt x="1" y="514"/>
                    </a:cubicBezTo>
                    <a:lnTo>
                      <a:pt x="1" y="3600"/>
                    </a:lnTo>
                    <a:lnTo>
                      <a:pt x="1031" y="3600"/>
                    </a:lnTo>
                    <a:lnTo>
                      <a:pt x="1031" y="514"/>
                    </a:lnTo>
                    <a:cubicBezTo>
                      <a:pt x="1031" y="233"/>
                      <a:pt x="799" y="1"/>
                      <a:pt x="514"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17"/>
              <p:cNvSpPr/>
              <p:nvPr/>
            </p:nvSpPr>
            <p:spPr>
              <a:xfrm>
                <a:off x="-450600" y="-463375"/>
                <a:ext cx="85400" cy="18150"/>
              </a:xfrm>
              <a:custGeom>
                <a:avLst/>
                <a:gdLst/>
                <a:ahLst/>
                <a:cxnLst/>
                <a:rect l="l" t="t" r="r" b="b"/>
                <a:pathLst>
                  <a:path w="3416" h="726" extrusionOk="0">
                    <a:moveTo>
                      <a:pt x="0" y="0"/>
                    </a:moveTo>
                    <a:lnTo>
                      <a:pt x="0" y="726"/>
                    </a:lnTo>
                    <a:lnTo>
                      <a:pt x="3415" y="726"/>
                    </a:lnTo>
                    <a:lnTo>
                      <a:pt x="3415" y="0"/>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17"/>
              <p:cNvSpPr/>
              <p:nvPr/>
            </p:nvSpPr>
            <p:spPr>
              <a:xfrm>
                <a:off x="-435475" y="-412225"/>
                <a:ext cx="55150" cy="55275"/>
              </a:xfrm>
              <a:custGeom>
                <a:avLst/>
                <a:gdLst/>
                <a:ahLst/>
                <a:cxnLst/>
                <a:rect l="l" t="t" r="r" b="b"/>
                <a:pathLst>
                  <a:path w="2206" h="2211" extrusionOk="0">
                    <a:moveTo>
                      <a:pt x="1103" y="0"/>
                    </a:moveTo>
                    <a:cubicBezTo>
                      <a:pt x="493" y="0"/>
                      <a:pt x="0" y="498"/>
                      <a:pt x="0" y="1108"/>
                    </a:cubicBezTo>
                    <a:cubicBezTo>
                      <a:pt x="0" y="1717"/>
                      <a:pt x="493" y="2211"/>
                      <a:pt x="1103" y="2211"/>
                    </a:cubicBezTo>
                    <a:cubicBezTo>
                      <a:pt x="1712" y="2211"/>
                      <a:pt x="2206" y="1717"/>
                      <a:pt x="2206" y="1108"/>
                    </a:cubicBezTo>
                    <a:cubicBezTo>
                      <a:pt x="2206" y="498"/>
                      <a:pt x="1712" y="0"/>
                      <a:pt x="1103" y="0"/>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74" name="Google Shape;1174;p17"/>
          <p:cNvGrpSpPr/>
          <p:nvPr/>
        </p:nvGrpSpPr>
        <p:grpSpPr>
          <a:xfrm>
            <a:off x="3325084" y="4731352"/>
            <a:ext cx="1438803" cy="1453107"/>
            <a:chOff x="1664401" y="4110000"/>
            <a:chExt cx="523049" cy="528249"/>
          </a:xfrm>
        </p:grpSpPr>
        <p:sp>
          <p:nvSpPr>
            <p:cNvPr id="1175" name="Google Shape;1175;p17"/>
            <p:cNvSpPr/>
            <p:nvPr/>
          </p:nvSpPr>
          <p:spPr>
            <a:xfrm>
              <a:off x="1935243" y="4110000"/>
              <a:ext cx="252207" cy="397811"/>
            </a:xfrm>
            <a:custGeom>
              <a:avLst/>
              <a:gdLst/>
              <a:ahLst/>
              <a:cxnLst/>
              <a:rect l="l" t="t" r="r" b="b"/>
              <a:pathLst>
                <a:path w="1164" h="1836" extrusionOk="0">
                  <a:moveTo>
                    <a:pt x="591" y="1"/>
                  </a:moveTo>
                  <a:cubicBezTo>
                    <a:pt x="237" y="1"/>
                    <a:pt x="28" y="365"/>
                    <a:pt x="95" y="683"/>
                  </a:cubicBezTo>
                  <a:cubicBezTo>
                    <a:pt x="138" y="900"/>
                    <a:pt x="124" y="1123"/>
                    <a:pt x="56" y="1331"/>
                  </a:cubicBezTo>
                  <a:cubicBezTo>
                    <a:pt x="33" y="1401"/>
                    <a:pt x="0" y="1835"/>
                    <a:pt x="545" y="1835"/>
                  </a:cubicBezTo>
                  <a:cubicBezTo>
                    <a:pt x="562" y="1835"/>
                    <a:pt x="580" y="1835"/>
                    <a:pt x="598" y="1834"/>
                  </a:cubicBezTo>
                  <a:cubicBezTo>
                    <a:pt x="598" y="1834"/>
                    <a:pt x="614" y="1835"/>
                    <a:pt x="641" y="1835"/>
                  </a:cubicBezTo>
                  <a:cubicBezTo>
                    <a:pt x="771" y="1835"/>
                    <a:pt x="1148" y="1796"/>
                    <a:pt x="1140" y="1331"/>
                  </a:cubicBezTo>
                  <a:cubicBezTo>
                    <a:pt x="1130" y="774"/>
                    <a:pt x="1116" y="687"/>
                    <a:pt x="1140" y="494"/>
                  </a:cubicBezTo>
                  <a:cubicBezTo>
                    <a:pt x="1164" y="300"/>
                    <a:pt x="961" y="5"/>
                    <a:pt x="598" y="1"/>
                  </a:cubicBezTo>
                  <a:cubicBezTo>
                    <a:pt x="596" y="1"/>
                    <a:pt x="593" y="1"/>
                    <a:pt x="591"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17"/>
            <p:cNvSpPr/>
            <p:nvPr/>
          </p:nvSpPr>
          <p:spPr>
            <a:xfrm>
              <a:off x="2007612" y="4217253"/>
              <a:ext cx="119387" cy="419911"/>
            </a:xfrm>
            <a:custGeom>
              <a:avLst/>
              <a:gdLst/>
              <a:ahLst/>
              <a:cxnLst/>
              <a:rect l="l" t="t" r="r" b="b"/>
              <a:pathLst>
                <a:path w="551" h="1938" extrusionOk="0">
                  <a:moveTo>
                    <a:pt x="265" y="0"/>
                  </a:moveTo>
                  <a:cubicBezTo>
                    <a:pt x="255" y="0"/>
                    <a:pt x="247" y="6"/>
                    <a:pt x="249" y="18"/>
                  </a:cubicBezTo>
                  <a:lnTo>
                    <a:pt x="249" y="584"/>
                  </a:lnTo>
                  <a:lnTo>
                    <a:pt x="37" y="376"/>
                  </a:lnTo>
                  <a:cubicBezTo>
                    <a:pt x="32" y="373"/>
                    <a:pt x="27" y="371"/>
                    <a:pt x="23" y="371"/>
                  </a:cubicBezTo>
                  <a:cubicBezTo>
                    <a:pt x="10" y="371"/>
                    <a:pt x="0" y="386"/>
                    <a:pt x="8" y="400"/>
                  </a:cubicBezTo>
                  <a:lnTo>
                    <a:pt x="245" y="637"/>
                  </a:lnTo>
                  <a:lnTo>
                    <a:pt x="245" y="1919"/>
                  </a:lnTo>
                  <a:cubicBezTo>
                    <a:pt x="247" y="1931"/>
                    <a:pt x="257" y="1937"/>
                    <a:pt x="266" y="1937"/>
                  </a:cubicBezTo>
                  <a:cubicBezTo>
                    <a:pt x="275" y="1937"/>
                    <a:pt x="283" y="1931"/>
                    <a:pt x="283" y="1919"/>
                  </a:cubicBezTo>
                  <a:lnTo>
                    <a:pt x="283" y="937"/>
                  </a:lnTo>
                  <a:lnTo>
                    <a:pt x="540" y="681"/>
                  </a:lnTo>
                  <a:cubicBezTo>
                    <a:pt x="551" y="666"/>
                    <a:pt x="539" y="652"/>
                    <a:pt x="527" y="652"/>
                  </a:cubicBezTo>
                  <a:cubicBezTo>
                    <a:pt x="523" y="652"/>
                    <a:pt x="519" y="653"/>
                    <a:pt x="515" y="657"/>
                  </a:cubicBezTo>
                  <a:cubicBezTo>
                    <a:pt x="438" y="734"/>
                    <a:pt x="361" y="807"/>
                    <a:pt x="283" y="884"/>
                  </a:cubicBezTo>
                  <a:lnTo>
                    <a:pt x="283" y="633"/>
                  </a:lnTo>
                  <a:lnTo>
                    <a:pt x="283" y="18"/>
                  </a:lnTo>
                  <a:cubicBezTo>
                    <a:pt x="283" y="6"/>
                    <a:pt x="274" y="0"/>
                    <a:pt x="265"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17"/>
            <p:cNvSpPr/>
            <p:nvPr/>
          </p:nvSpPr>
          <p:spPr>
            <a:xfrm>
              <a:off x="1664401" y="4276622"/>
              <a:ext cx="302041" cy="259140"/>
            </a:xfrm>
            <a:custGeom>
              <a:avLst/>
              <a:gdLst/>
              <a:ahLst/>
              <a:cxnLst/>
              <a:rect l="l" t="t" r="r" b="b"/>
              <a:pathLst>
                <a:path w="1394" h="1196" extrusionOk="0">
                  <a:moveTo>
                    <a:pt x="600" y="1"/>
                  </a:moveTo>
                  <a:cubicBezTo>
                    <a:pt x="271" y="1"/>
                    <a:pt x="0" y="267"/>
                    <a:pt x="0" y="600"/>
                  </a:cubicBezTo>
                  <a:cubicBezTo>
                    <a:pt x="0" y="958"/>
                    <a:pt x="296" y="1195"/>
                    <a:pt x="603" y="1195"/>
                  </a:cubicBezTo>
                  <a:cubicBezTo>
                    <a:pt x="750" y="1195"/>
                    <a:pt x="899" y="1141"/>
                    <a:pt x="1021" y="1021"/>
                  </a:cubicBezTo>
                  <a:cubicBezTo>
                    <a:pt x="1393" y="644"/>
                    <a:pt x="1127" y="1"/>
                    <a:pt x="600" y="1"/>
                  </a:cubicBezTo>
                  <a:close/>
                </a:path>
              </a:pathLst>
            </a:custGeom>
            <a:solidFill>
              <a:srgbClr val="D074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17"/>
            <p:cNvSpPr/>
            <p:nvPr/>
          </p:nvSpPr>
          <p:spPr>
            <a:xfrm>
              <a:off x="1751937" y="4346174"/>
              <a:ext cx="86019" cy="292075"/>
            </a:xfrm>
            <a:custGeom>
              <a:avLst/>
              <a:gdLst/>
              <a:ahLst/>
              <a:cxnLst/>
              <a:rect l="l" t="t" r="r" b="b"/>
              <a:pathLst>
                <a:path w="397" h="1348" extrusionOk="0">
                  <a:moveTo>
                    <a:pt x="194" y="0"/>
                  </a:moveTo>
                  <a:cubicBezTo>
                    <a:pt x="185" y="0"/>
                    <a:pt x="177" y="6"/>
                    <a:pt x="177" y="18"/>
                  </a:cubicBezTo>
                  <a:lnTo>
                    <a:pt x="177" y="400"/>
                  </a:lnTo>
                  <a:lnTo>
                    <a:pt x="41" y="260"/>
                  </a:lnTo>
                  <a:cubicBezTo>
                    <a:pt x="37" y="257"/>
                    <a:pt x="33" y="256"/>
                    <a:pt x="29" y="256"/>
                  </a:cubicBezTo>
                  <a:cubicBezTo>
                    <a:pt x="13" y="256"/>
                    <a:pt x="1" y="274"/>
                    <a:pt x="12" y="289"/>
                  </a:cubicBezTo>
                  <a:cubicBezTo>
                    <a:pt x="70" y="342"/>
                    <a:pt x="123" y="396"/>
                    <a:pt x="177" y="449"/>
                  </a:cubicBezTo>
                  <a:lnTo>
                    <a:pt x="177" y="1329"/>
                  </a:lnTo>
                  <a:cubicBezTo>
                    <a:pt x="177" y="1341"/>
                    <a:pt x="185" y="1347"/>
                    <a:pt x="194" y="1347"/>
                  </a:cubicBezTo>
                  <a:cubicBezTo>
                    <a:pt x="202" y="1347"/>
                    <a:pt x="211" y="1341"/>
                    <a:pt x="211" y="1329"/>
                  </a:cubicBezTo>
                  <a:lnTo>
                    <a:pt x="211" y="652"/>
                  </a:lnTo>
                  <a:lnTo>
                    <a:pt x="389" y="478"/>
                  </a:lnTo>
                  <a:cubicBezTo>
                    <a:pt x="397" y="463"/>
                    <a:pt x="388" y="448"/>
                    <a:pt x="374" y="448"/>
                  </a:cubicBezTo>
                  <a:cubicBezTo>
                    <a:pt x="370" y="448"/>
                    <a:pt x="365" y="450"/>
                    <a:pt x="360" y="454"/>
                  </a:cubicBezTo>
                  <a:lnTo>
                    <a:pt x="211" y="599"/>
                  </a:lnTo>
                  <a:lnTo>
                    <a:pt x="211" y="18"/>
                  </a:lnTo>
                  <a:cubicBezTo>
                    <a:pt x="211" y="6"/>
                    <a:pt x="202" y="0"/>
                    <a:pt x="194"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17"/>
            <p:cNvSpPr/>
            <p:nvPr/>
          </p:nvSpPr>
          <p:spPr>
            <a:xfrm>
              <a:off x="1831239" y="4268822"/>
              <a:ext cx="218839" cy="265857"/>
            </a:xfrm>
            <a:custGeom>
              <a:avLst/>
              <a:gdLst/>
              <a:ahLst/>
              <a:cxnLst/>
              <a:rect l="l" t="t" r="r" b="b"/>
              <a:pathLst>
                <a:path w="1010" h="1227" extrusionOk="0">
                  <a:moveTo>
                    <a:pt x="500" y="0"/>
                  </a:moveTo>
                  <a:cubicBezTo>
                    <a:pt x="453" y="0"/>
                    <a:pt x="406" y="27"/>
                    <a:pt x="386" y="80"/>
                  </a:cubicBezTo>
                  <a:lnTo>
                    <a:pt x="9" y="1052"/>
                  </a:lnTo>
                  <a:cubicBezTo>
                    <a:pt x="3" y="1067"/>
                    <a:pt x="1" y="1082"/>
                    <a:pt x="1" y="1097"/>
                  </a:cubicBezTo>
                  <a:lnTo>
                    <a:pt x="1" y="1097"/>
                  </a:lnTo>
                  <a:cubicBezTo>
                    <a:pt x="1" y="1162"/>
                    <a:pt x="49" y="1217"/>
                    <a:pt x="120" y="1217"/>
                  </a:cubicBezTo>
                  <a:lnTo>
                    <a:pt x="860" y="1227"/>
                  </a:lnTo>
                  <a:cubicBezTo>
                    <a:pt x="863" y="1227"/>
                    <a:pt x="865" y="1227"/>
                    <a:pt x="867" y="1227"/>
                  </a:cubicBezTo>
                  <a:cubicBezTo>
                    <a:pt x="951" y="1227"/>
                    <a:pt x="1009" y="1142"/>
                    <a:pt x="976" y="1062"/>
                  </a:cubicBezTo>
                  <a:lnTo>
                    <a:pt x="614" y="80"/>
                  </a:lnTo>
                  <a:cubicBezTo>
                    <a:pt x="594" y="27"/>
                    <a:pt x="547" y="0"/>
                    <a:pt x="500" y="0"/>
                  </a:cubicBezTo>
                  <a:close/>
                </a:path>
              </a:pathLst>
            </a:custGeom>
            <a:solidFill>
              <a:srgbClr val="425A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17"/>
            <p:cNvSpPr/>
            <p:nvPr/>
          </p:nvSpPr>
          <p:spPr>
            <a:xfrm>
              <a:off x="1881291" y="4318873"/>
              <a:ext cx="101836" cy="318509"/>
            </a:xfrm>
            <a:custGeom>
              <a:avLst/>
              <a:gdLst/>
              <a:ahLst/>
              <a:cxnLst/>
              <a:rect l="l" t="t" r="r" b="b"/>
              <a:pathLst>
                <a:path w="470" h="1470" extrusionOk="0">
                  <a:moveTo>
                    <a:pt x="259" y="0"/>
                  </a:moveTo>
                  <a:cubicBezTo>
                    <a:pt x="251" y="0"/>
                    <a:pt x="242" y="6"/>
                    <a:pt x="242" y="18"/>
                  </a:cubicBezTo>
                  <a:lnTo>
                    <a:pt x="242" y="792"/>
                  </a:lnTo>
                  <a:lnTo>
                    <a:pt x="29" y="575"/>
                  </a:lnTo>
                  <a:cubicBezTo>
                    <a:pt x="25" y="572"/>
                    <a:pt x="20" y="571"/>
                    <a:pt x="16" y="571"/>
                  </a:cubicBezTo>
                  <a:cubicBezTo>
                    <a:pt x="11" y="571"/>
                    <a:pt x="8" y="572"/>
                    <a:pt x="5" y="575"/>
                  </a:cubicBezTo>
                  <a:cubicBezTo>
                    <a:pt x="0" y="575"/>
                    <a:pt x="0" y="580"/>
                    <a:pt x="0" y="584"/>
                  </a:cubicBezTo>
                  <a:cubicBezTo>
                    <a:pt x="0" y="589"/>
                    <a:pt x="0" y="594"/>
                    <a:pt x="5" y="594"/>
                  </a:cubicBezTo>
                  <a:lnTo>
                    <a:pt x="242" y="831"/>
                  </a:lnTo>
                  <a:lnTo>
                    <a:pt x="242" y="1455"/>
                  </a:lnTo>
                  <a:cubicBezTo>
                    <a:pt x="242" y="1465"/>
                    <a:pt x="251" y="1470"/>
                    <a:pt x="259" y="1470"/>
                  </a:cubicBezTo>
                  <a:cubicBezTo>
                    <a:pt x="268" y="1470"/>
                    <a:pt x="276" y="1465"/>
                    <a:pt x="276" y="1455"/>
                  </a:cubicBezTo>
                  <a:lnTo>
                    <a:pt x="276" y="551"/>
                  </a:lnTo>
                  <a:lnTo>
                    <a:pt x="465" y="362"/>
                  </a:lnTo>
                  <a:cubicBezTo>
                    <a:pt x="470" y="357"/>
                    <a:pt x="470" y="347"/>
                    <a:pt x="465" y="343"/>
                  </a:cubicBezTo>
                  <a:cubicBezTo>
                    <a:pt x="460" y="340"/>
                    <a:pt x="455" y="339"/>
                    <a:pt x="451" y="339"/>
                  </a:cubicBezTo>
                  <a:cubicBezTo>
                    <a:pt x="447" y="339"/>
                    <a:pt x="443" y="340"/>
                    <a:pt x="441" y="343"/>
                  </a:cubicBezTo>
                  <a:lnTo>
                    <a:pt x="276" y="507"/>
                  </a:lnTo>
                  <a:lnTo>
                    <a:pt x="276" y="18"/>
                  </a:lnTo>
                  <a:cubicBezTo>
                    <a:pt x="276" y="6"/>
                    <a:pt x="268" y="0"/>
                    <a:pt x="259" y="0"/>
                  </a:cubicBezTo>
                  <a:close/>
                </a:path>
              </a:pathLst>
            </a:custGeom>
            <a:solidFill>
              <a:srgbClr val="233D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675607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181"/>
        <p:cNvGrpSpPr/>
        <p:nvPr/>
      </p:nvGrpSpPr>
      <p:grpSpPr>
        <a:xfrm>
          <a:off x="0" y="0"/>
          <a:ext cx="0" cy="0"/>
          <a:chOff x="0" y="0"/>
          <a:chExt cx="0" cy="0"/>
        </a:xfrm>
      </p:grpSpPr>
      <p:grpSp>
        <p:nvGrpSpPr>
          <p:cNvPr id="1182" name="Google Shape;1182;p18"/>
          <p:cNvGrpSpPr/>
          <p:nvPr/>
        </p:nvGrpSpPr>
        <p:grpSpPr>
          <a:xfrm flipH="1">
            <a:off x="1060153" y="4946803"/>
            <a:ext cx="2813644" cy="1138020"/>
            <a:chOff x="2635666" y="3710102"/>
            <a:chExt cx="2110233" cy="853515"/>
          </a:xfrm>
        </p:grpSpPr>
        <p:grpSp>
          <p:nvGrpSpPr>
            <p:cNvPr id="1183" name="Google Shape;1183;p18"/>
            <p:cNvGrpSpPr/>
            <p:nvPr/>
          </p:nvGrpSpPr>
          <p:grpSpPr>
            <a:xfrm>
              <a:off x="2635666" y="3710102"/>
              <a:ext cx="2110233" cy="853515"/>
              <a:chOff x="970523" y="3723391"/>
              <a:chExt cx="2090374" cy="845483"/>
            </a:xfrm>
          </p:grpSpPr>
          <p:sp>
            <p:nvSpPr>
              <p:cNvPr id="1184" name="Google Shape;1184;p18"/>
              <p:cNvSpPr/>
              <p:nvPr/>
            </p:nvSpPr>
            <p:spPr>
              <a:xfrm rot="5400000">
                <a:off x="1802267" y="3310226"/>
                <a:ext cx="426908" cy="2090353"/>
              </a:xfrm>
              <a:custGeom>
                <a:avLst/>
                <a:gdLst/>
                <a:ahLst/>
                <a:cxnLst/>
                <a:rect l="l" t="t" r="r" b="b"/>
                <a:pathLst>
                  <a:path w="1840" h="11547" extrusionOk="0">
                    <a:moveTo>
                      <a:pt x="586" y="1"/>
                    </a:moveTo>
                    <a:cubicBezTo>
                      <a:pt x="262" y="1"/>
                      <a:pt x="1" y="262"/>
                      <a:pt x="1" y="581"/>
                    </a:cubicBezTo>
                    <a:lnTo>
                      <a:pt x="1" y="11547"/>
                    </a:lnTo>
                    <a:lnTo>
                      <a:pt x="1839" y="11547"/>
                    </a:lnTo>
                    <a:lnTo>
                      <a:pt x="1839" y="581"/>
                    </a:lnTo>
                    <a:cubicBezTo>
                      <a:pt x="1839" y="262"/>
                      <a:pt x="1578"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18"/>
              <p:cNvSpPr/>
              <p:nvPr/>
            </p:nvSpPr>
            <p:spPr>
              <a:xfrm rot="5400000">
                <a:off x="2617362" y="4207594"/>
                <a:ext cx="426917" cy="295593"/>
              </a:xfrm>
              <a:custGeom>
                <a:avLst/>
                <a:gdLst/>
                <a:ahLst/>
                <a:cxnLst/>
                <a:rect l="l" t="t" r="r" b="b"/>
                <a:pathLst>
                  <a:path w="1840" h="1274" extrusionOk="0">
                    <a:moveTo>
                      <a:pt x="1" y="1"/>
                    </a:moveTo>
                    <a:lnTo>
                      <a:pt x="1" y="1273"/>
                    </a:lnTo>
                    <a:lnTo>
                      <a:pt x="1839" y="1273"/>
                    </a:lnTo>
                    <a:lnTo>
                      <a:pt x="18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18"/>
              <p:cNvSpPr/>
              <p:nvPr/>
            </p:nvSpPr>
            <p:spPr>
              <a:xfrm rot="5400000">
                <a:off x="1498311" y="4215508"/>
                <a:ext cx="426917" cy="279816"/>
              </a:xfrm>
              <a:custGeom>
                <a:avLst/>
                <a:gdLst/>
                <a:ahLst/>
                <a:cxnLst/>
                <a:rect l="l" t="t" r="r" b="b"/>
                <a:pathLst>
                  <a:path w="1840" h="1206" extrusionOk="0">
                    <a:moveTo>
                      <a:pt x="1" y="1"/>
                    </a:moveTo>
                    <a:lnTo>
                      <a:pt x="1" y="1205"/>
                    </a:lnTo>
                    <a:lnTo>
                      <a:pt x="1839" y="1205"/>
                    </a:lnTo>
                    <a:lnTo>
                      <a:pt x="18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18"/>
              <p:cNvSpPr/>
              <p:nvPr/>
            </p:nvSpPr>
            <p:spPr>
              <a:xfrm rot="5400000">
                <a:off x="865419" y="4247063"/>
                <a:ext cx="426917" cy="216707"/>
              </a:xfrm>
              <a:custGeom>
                <a:avLst/>
                <a:gdLst/>
                <a:ahLst/>
                <a:cxnLst/>
                <a:rect l="l" t="t" r="r" b="b"/>
                <a:pathLst>
                  <a:path w="1840" h="934" extrusionOk="0">
                    <a:moveTo>
                      <a:pt x="1" y="0"/>
                    </a:moveTo>
                    <a:lnTo>
                      <a:pt x="1" y="934"/>
                    </a:lnTo>
                    <a:lnTo>
                      <a:pt x="1839" y="934"/>
                    </a:lnTo>
                    <a:lnTo>
                      <a:pt x="18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18"/>
              <p:cNvSpPr/>
              <p:nvPr/>
            </p:nvSpPr>
            <p:spPr>
              <a:xfrm rot="5400000">
                <a:off x="1719612" y="2974321"/>
                <a:ext cx="418787" cy="1916927"/>
              </a:xfrm>
              <a:custGeom>
                <a:avLst/>
                <a:gdLst/>
                <a:ahLst/>
                <a:cxnLst/>
                <a:rect l="l" t="t" r="r" b="b"/>
                <a:pathLst>
                  <a:path w="1805" h="10589" extrusionOk="0">
                    <a:moveTo>
                      <a:pt x="460" y="0"/>
                    </a:moveTo>
                    <a:cubicBezTo>
                      <a:pt x="204" y="0"/>
                      <a:pt x="1" y="203"/>
                      <a:pt x="1" y="455"/>
                    </a:cubicBezTo>
                    <a:lnTo>
                      <a:pt x="1" y="10589"/>
                    </a:lnTo>
                    <a:lnTo>
                      <a:pt x="1805" y="10589"/>
                    </a:lnTo>
                    <a:lnTo>
                      <a:pt x="1805" y="455"/>
                    </a:lnTo>
                    <a:cubicBezTo>
                      <a:pt x="1805" y="203"/>
                      <a:pt x="1602" y="0"/>
                      <a:pt x="13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18"/>
              <p:cNvSpPr/>
              <p:nvPr/>
            </p:nvSpPr>
            <p:spPr>
              <a:xfrm rot="5400000">
                <a:off x="2314623" y="3841143"/>
                <a:ext cx="418796" cy="183296"/>
              </a:xfrm>
              <a:custGeom>
                <a:avLst/>
                <a:gdLst/>
                <a:ahLst/>
                <a:cxnLst/>
                <a:rect l="l" t="t" r="r" b="b"/>
                <a:pathLst>
                  <a:path w="1805" h="790" extrusionOk="0">
                    <a:moveTo>
                      <a:pt x="1" y="1"/>
                    </a:moveTo>
                    <a:lnTo>
                      <a:pt x="1" y="789"/>
                    </a:lnTo>
                    <a:lnTo>
                      <a:pt x="1805" y="789"/>
                    </a:lnTo>
                    <a:lnTo>
                      <a:pt x="180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18"/>
              <p:cNvSpPr/>
              <p:nvPr/>
            </p:nvSpPr>
            <p:spPr>
              <a:xfrm rot="5400000">
                <a:off x="1902331" y="3847871"/>
                <a:ext cx="418796" cy="169839"/>
              </a:xfrm>
              <a:custGeom>
                <a:avLst/>
                <a:gdLst/>
                <a:ahLst/>
                <a:cxnLst/>
                <a:rect l="l" t="t" r="r" b="b"/>
                <a:pathLst>
                  <a:path w="1805" h="732" extrusionOk="0">
                    <a:moveTo>
                      <a:pt x="1" y="1"/>
                    </a:moveTo>
                    <a:lnTo>
                      <a:pt x="1" y="731"/>
                    </a:lnTo>
                    <a:lnTo>
                      <a:pt x="1805" y="731"/>
                    </a:lnTo>
                    <a:lnTo>
                      <a:pt x="180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18"/>
              <p:cNvSpPr/>
              <p:nvPr/>
            </p:nvSpPr>
            <p:spPr>
              <a:xfrm rot="5400000">
                <a:off x="963795" y="3730121"/>
                <a:ext cx="418796" cy="405339"/>
              </a:xfrm>
              <a:custGeom>
                <a:avLst/>
                <a:gdLst/>
                <a:ahLst/>
                <a:cxnLst/>
                <a:rect l="l" t="t" r="r" b="b"/>
                <a:pathLst>
                  <a:path w="1805" h="1747" extrusionOk="0">
                    <a:moveTo>
                      <a:pt x="1" y="0"/>
                    </a:moveTo>
                    <a:lnTo>
                      <a:pt x="1" y="1747"/>
                    </a:lnTo>
                    <a:lnTo>
                      <a:pt x="1805" y="1747"/>
                    </a:lnTo>
                    <a:lnTo>
                      <a:pt x="18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2" name="Google Shape;1192;p18"/>
            <p:cNvSpPr/>
            <p:nvPr/>
          </p:nvSpPr>
          <p:spPr>
            <a:xfrm>
              <a:off x="3833763" y="4188450"/>
              <a:ext cx="330900" cy="330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3" name="Google Shape;1193;p18"/>
          <p:cNvGrpSpPr/>
          <p:nvPr/>
        </p:nvGrpSpPr>
        <p:grpSpPr>
          <a:xfrm flipH="1">
            <a:off x="8318219" y="4946803"/>
            <a:ext cx="2813644" cy="1138020"/>
            <a:chOff x="2635666" y="3710102"/>
            <a:chExt cx="2110233" cy="853515"/>
          </a:xfrm>
        </p:grpSpPr>
        <p:grpSp>
          <p:nvGrpSpPr>
            <p:cNvPr id="1194" name="Google Shape;1194;p18"/>
            <p:cNvGrpSpPr/>
            <p:nvPr/>
          </p:nvGrpSpPr>
          <p:grpSpPr>
            <a:xfrm>
              <a:off x="2635666" y="3710102"/>
              <a:ext cx="2110233" cy="853515"/>
              <a:chOff x="970523" y="3723391"/>
              <a:chExt cx="2090374" cy="845483"/>
            </a:xfrm>
          </p:grpSpPr>
          <p:sp>
            <p:nvSpPr>
              <p:cNvPr id="1195" name="Google Shape;1195;p18"/>
              <p:cNvSpPr/>
              <p:nvPr/>
            </p:nvSpPr>
            <p:spPr>
              <a:xfrm rot="5400000">
                <a:off x="1802267" y="3310226"/>
                <a:ext cx="426908" cy="2090353"/>
              </a:xfrm>
              <a:custGeom>
                <a:avLst/>
                <a:gdLst/>
                <a:ahLst/>
                <a:cxnLst/>
                <a:rect l="l" t="t" r="r" b="b"/>
                <a:pathLst>
                  <a:path w="1840" h="11547" extrusionOk="0">
                    <a:moveTo>
                      <a:pt x="586" y="1"/>
                    </a:moveTo>
                    <a:cubicBezTo>
                      <a:pt x="262" y="1"/>
                      <a:pt x="1" y="262"/>
                      <a:pt x="1" y="581"/>
                    </a:cubicBezTo>
                    <a:lnTo>
                      <a:pt x="1" y="11547"/>
                    </a:lnTo>
                    <a:lnTo>
                      <a:pt x="1839" y="11547"/>
                    </a:lnTo>
                    <a:lnTo>
                      <a:pt x="1839" y="581"/>
                    </a:lnTo>
                    <a:cubicBezTo>
                      <a:pt x="1839" y="262"/>
                      <a:pt x="1578" y="1"/>
                      <a:pt x="12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18"/>
              <p:cNvSpPr/>
              <p:nvPr/>
            </p:nvSpPr>
            <p:spPr>
              <a:xfrm rot="5400000">
                <a:off x="2617362" y="4207594"/>
                <a:ext cx="426917" cy="295593"/>
              </a:xfrm>
              <a:custGeom>
                <a:avLst/>
                <a:gdLst/>
                <a:ahLst/>
                <a:cxnLst/>
                <a:rect l="l" t="t" r="r" b="b"/>
                <a:pathLst>
                  <a:path w="1840" h="1274" extrusionOk="0">
                    <a:moveTo>
                      <a:pt x="1" y="1"/>
                    </a:moveTo>
                    <a:lnTo>
                      <a:pt x="1" y="1273"/>
                    </a:lnTo>
                    <a:lnTo>
                      <a:pt x="1839" y="1273"/>
                    </a:lnTo>
                    <a:lnTo>
                      <a:pt x="183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18"/>
              <p:cNvSpPr/>
              <p:nvPr/>
            </p:nvSpPr>
            <p:spPr>
              <a:xfrm rot="5400000">
                <a:off x="1498311" y="4215508"/>
                <a:ext cx="426917" cy="279816"/>
              </a:xfrm>
              <a:custGeom>
                <a:avLst/>
                <a:gdLst/>
                <a:ahLst/>
                <a:cxnLst/>
                <a:rect l="l" t="t" r="r" b="b"/>
                <a:pathLst>
                  <a:path w="1840" h="1206" extrusionOk="0">
                    <a:moveTo>
                      <a:pt x="1" y="1"/>
                    </a:moveTo>
                    <a:lnTo>
                      <a:pt x="1" y="1205"/>
                    </a:lnTo>
                    <a:lnTo>
                      <a:pt x="1839" y="1205"/>
                    </a:lnTo>
                    <a:lnTo>
                      <a:pt x="183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18"/>
              <p:cNvSpPr/>
              <p:nvPr/>
            </p:nvSpPr>
            <p:spPr>
              <a:xfrm rot="5400000">
                <a:off x="865419" y="4247063"/>
                <a:ext cx="426917" cy="216707"/>
              </a:xfrm>
              <a:custGeom>
                <a:avLst/>
                <a:gdLst/>
                <a:ahLst/>
                <a:cxnLst/>
                <a:rect l="l" t="t" r="r" b="b"/>
                <a:pathLst>
                  <a:path w="1840" h="934" extrusionOk="0">
                    <a:moveTo>
                      <a:pt x="1" y="0"/>
                    </a:moveTo>
                    <a:lnTo>
                      <a:pt x="1" y="934"/>
                    </a:lnTo>
                    <a:lnTo>
                      <a:pt x="1839" y="934"/>
                    </a:lnTo>
                    <a:lnTo>
                      <a:pt x="18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18"/>
              <p:cNvSpPr/>
              <p:nvPr/>
            </p:nvSpPr>
            <p:spPr>
              <a:xfrm rot="5400000">
                <a:off x="1719612" y="2974321"/>
                <a:ext cx="418787" cy="1916927"/>
              </a:xfrm>
              <a:custGeom>
                <a:avLst/>
                <a:gdLst/>
                <a:ahLst/>
                <a:cxnLst/>
                <a:rect l="l" t="t" r="r" b="b"/>
                <a:pathLst>
                  <a:path w="1805" h="10589" extrusionOk="0">
                    <a:moveTo>
                      <a:pt x="460" y="0"/>
                    </a:moveTo>
                    <a:cubicBezTo>
                      <a:pt x="204" y="0"/>
                      <a:pt x="1" y="203"/>
                      <a:pt x="1" y="455"/>
                    </a:cubicBezTo>
                    <a:lnTo>
                      <a:pt x="1" y="10589"/>
                    </a:lnTo>
                    <a:lnTo>
                      <a:pt x="1805" y="10589"/>
                    </a:lnTo>
                    <a:lnTo>
                      <a:pt x="1805" y="455"/>
                    </a:lnTo>
                    <a:cubicBezTo>
                      <a:pt x="1805" y="203"/>
                      <a:pt x="1602" y="0"/>
                      <a:pt x="13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18"/>
              <p:cNvSpPr/>
              <p:nvPr/>
            </p:nvSpPr>
            <p:spPr>
              <a:xfrm rot="5400000">
                <a:off x="2314623" y="3841143"/>
                <a:ext cx="418796" cy="183296"/>
              </a:xfrm>
              <a:custGeom>
                <a:avLst/>
                <a:gdLst/>
                <a:ahLst/>
                <a:cxnLst/>
                <a:rect l="l" t="t" r="r" b="b"/>
                <a:pathLst>
                  <a:path w="1805" h="790" extrusionOk="0">
                    <a:moveTo>
                      <a:pt x="1" y="1"/>
                    </a:moveTo>
                    <a:lnTo>
                      <a:pt x="1" y="789"/>
                    </a:lnTo>
                    <a:lnTo>
                      <a:pt x="1805" y="789"/>
                    </a:lnTo>
                    <a:lnTo>
                      <a:pt x="18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18"/>
              <p:cNvSpPr/>
              <p:nvPr/>
            </p:nvSpPr>
            <p:spPr>
              <a:xfrm rot="5400000">
                <a:off x="1902331" y="3847871"/>
                <a:ext cx="418796" cy="169839"/>
              </a:xfrm>
              <a:custGeom>
                <a:avLst/>
                <a:gdLst/>
                <a:ahLst/>
                <a:cxnLst/>
                <a:rect l="l" t="t" r="r" b="b"/>
                <a:pathLst>
                  <a:path w="1805" h="732" extrusionOk="0">
                    <a:moveTo>
                      <a:pt x="1" y="1"/>
                    </a:moveTo>
                    <a:lnTo>
                      <a:pt x="1" y="731"/>
                    </a:lnTo>
                    <a:lnTo>
                      <a:pt x="1805" y="731"/>
                    </a:lnTo>
                    <a:lnTo>
                      <a:pt x="18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18"/>
              <p:cNvSpPr/>
              <p:nvPr/>
            </p:nvSpPr>
            <p:spPr>
              <a:xfrm rot="5400000">
                <a:off x="963795" y="3730121"/>
                <a:ext cx="418796" cy="405339"/>
              </a:xfrm>
              <a:custGeom>
                <a:avLst/>
                <a:gdLst/>
                <a:ahLst/>
                <a:cxnLst/>
                <a:rect l="l" t="t" r="r" b="b"/>
                <a:pathLst>
                  <a:path w="1805" h="1747" extrusionOk="0">
                    <a:moveTo>
                      <a:pt x="1" y="0"/>
                    </a:moveTo>
                    <a:lnTo>
                      <a:pt x="1" y="1747"/>
                    </a:lnTo>
                    <a:lnTo>
                      <a:pt x="1805" y="1747"/>
                    </a:lnTo>
                    <a:lnTo>
                      <a:pt x="18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3" name="Google Shape;1203;p18"/>
            <p:cNvSpPr/>
            <p:nvPr/>
          </p:nvSpPr>
          <p:spPr>
            <a:xfrm>
              <a:off x="3833763" y="4188450"/>
              <a:ext cx="330900" cy="3309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4" name="Google Shape;1204;p18"/>
          <p:cNvGrpSpPr/>
          <p:nvPr/>
        </p:nvGrpSpPr>
        <p:grpSpPr>
          <a:xfrm>
            <a:off x="4716233" y="3405834"/>
            <a:ext cx="2786596" cy="2686004"/>
            <a:chOff x="3537174" y="2554375"/>
            <a:chExt cx="2089947" cy="2014503"/>
          </a:xfrm>
        </p:grpSpPr>
        <p:grpSp>
          <p:nvGrpSpPr>
            <p:cNvPr id="1205" name="Google Shape;1205;p18"/>
            <p:cNvGrpSpPr/>
            <p:nvPr/>
          </p:nvGrpSpPr>
          <p:grpSpPr>
            <a:xfrm flipH="1">
              <a:off x="3537174" y="2554375"/>
              <a:ext cx="2089947" cy="1434617"/>
              <a:chOff x="2635666" y="3129000"/>
              <a:chExt cx="2089947" cy="1434617"/>
            </a:xfrm>
          </p:grpSpPr>
          <p:grpSp>
            <p:nvGrpSpPr>
              <p:cNvPr id="1206" name="Google Shape;1206;p18"/>
              <p:cNvGrpSpPr/>
              <p:nvPr/>
            </p:nvGrpSpPr>
            <p:grpSpPr>
              <a:xfrm>
                <a:off x="2635666" y="3129000"/>
                <a:ext cx="2089947" cy="1434617"/>
                <a:chOff x="970523" y="3147757"/>
                <a:chExt cx="2070280" cy="1421117"/>
              </a:xfrm>
            </p:grpSpPr>
            <p:sp>
              <p:nvSpPr>
                <p:cNvPr id="1207" name="Google Shape;1207;p18"/>
                <p:cNvSpPr/>
                <p:nvPr/>
              </p:nvSpPr>
              <p:spPr>
                <a:xfrm rot="5400000">
                  <a:off x="1648386" y="3464085"/>
                  <a:ext cx="426921" cy="1782626"/>
                </a:xfrm>
                <a:custGeom>
                  <a:avLst/>
                  <a:gdLst/>
                  <a:ahLst/>
                  <a:cxnLst/>
                  <a:rect l="l" t="t" r="r" b="b"/>
                  <a:pathLst>
                    <a:path w="1840" h="11547" extrusionOk="0">
                      <a:moveTo>
                        <a:pt x="586" y="1"/>
                      </a:moveTo>
                      <a:cubicBezTo>
                        <a:pt x="262" y="1"/>
                        <a:pt x="1" y="262"/>
                        <a:pt x="1" y="581"/>
                      </a:cubicBezTo>
                      <a:lnTo>
                        <a:pt x="1" y="11547"/>
                      </a:lnTo>
                      <a:lnTo>
                        <a:pt x="1839" y="11547"/>
                      </a:lnTo>
                      <a:lnTo>
                        <a:pt x="1839" y="581"/>
                      </a:lnTo>
                      <a:cubicBezTo>
                        <a:pt x="1839" y="262"/>
                        <a:pt x="1578" y="1"/>
                        <a:pt x="12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18"/>
                <p:cNvSpPr/>
                <p:nvPr/>
              </p:nvSpPr>
              <p:spPr>
                <a:xfrm rot="5400000">
                  <a:off x="1498311" y="4215508"/>
                  <a:ext cx="426917" cy="279816"/>
                </a:xfrm>
                <a:custGeom>
                  <a:avLst/>
                  <a:gdLst/>
                  <a:ahLst/>
                  <a:cxnLst/>
                  <a:rect l="l" t="t" r="r" b="b"/>
                  <a:pathLst>
                    <a:path w="1840" h="1206" extrusionOk="0">
                      <a:moveTo>
                        <a:pt x="1" y="1"/>
                      </a:moveTo>
                      <a:lnTo>
                        <a:pt x="1" y="1205"/>
                      </a:lnTo>
                      <a:lnTo>
                        <a:pt x="1839" y="1205"/>
                      </a:lnTo>
                      <a:lnTo>
                        <a:pt x="18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18"/>
                <p:cNvSpPr/>
                <p:nvPr/>
              </p:nvSpPr>
              <p:spPr>
                <a:xfrm rot="5400000">
                  <a:off x="865419" y="4247063"/>
                  <a:ext cx="426917" cy="216707"/>
                </a:xfrm>
                <a:custGeom>
                  <a:avLst/>
                  <a:gdLst/>
                  <a:ahLst/>
                  <a:cxnLst/>
                  <a:rect l="l" t="t" r="r" b="b"/>
                  <a:pathLst>
                    <a:path w="1840" h="934" extrusionOk="0">
                      <a:moveTo>
                        <a:pt x="1" y="0"/>
                      </a:moveTo>
                      <a:lnTo>
                        <a:pt x="1" y="934"/>
                      </a:lnTo>
                      <a:lnTo>
                        <a:pt x="1839" y="934"/>
                      </a:lnTo>
                      <a:lnTo>
                        <a:pt x="183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18"/>
                <p:cNvSpPr/>
                <p:nvPr/>
              </p:nvSpPr>
              <p:spPr>
                <a:xfrm rot="5400000">
                  <a:off x="1719612" y="2974321"/>
                  <a:ext cx="418787" cy="1916927"/>
                </a:xfrm>
                <a:custGeom>
                  <a:avLst/>
                  <a:gdLst/>
                  <a:ahLst/>
                  <a:cxnLst/>
                  <a:rect l="l" t="t" r="r" b="b"/>
                  <a:pathLst>
                    <a:path w="1805" h="10589" extrusionOk="0">
                      <a:moveTo>
                        <a:pt x="460" y="0"/>
                      </a:moveTo>
                      <a:cubicBezTo>
                        <a:pt x="204" y="0"/>
                        <a:pt x="1" y="203"/>
                        <a:pt x="1" y="455"/>
                      </a:cubicBezTo>
                      <a:lnTo>
                        <a:pt x="1" y="10589"/>
                      </a:lnTo>
                      <a:lnTo>
                        <a:pt x="1805" y="10589"/>
                      </a:lnTo>
                      <a:lnTo>
                        <a:pt x="1805" y="455"/>
                      </a:lnTo>
                      <a:cubicBezTo>
                        <a:pt x="1805" y="203"/>
                        <a:pt x="1602" y="0"/>
                        <a:pt x="13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18"/>
                <p:cNvSpPr/>
                <p:nvPr/>
              </p:nvSpPr>
              <p:spPr>
                <a:xfrm rot="5400000">
                  <a:off x="2314623" y="3841143"/>
                  <a:ext cx="418796" cy="183296"/>
                </a:xfrm>
                <a:custGeom>
                  <a:avLst/>
                  <a:gdLst/>
                  <a:ahLst/>
                  <a:cxnLst/>
                  <a:rect l="l" t="t" r="r" b="b"/>
                  <a:pathLst>
                    <a:path w="1805" h="790" extrusionOk="0">
                      <a:moveTo>
                        <a:pt x="1" y="1"/>
                      </a:moveTo>
                      <a:lnTo>
                        <a:pt x="1" y="789"/>
                      </a:lnTo>
                      <a:lnTo>
                        <a:pt x="1805" y="789"/>
                      </a:lnTo>
                      <a:lnTo>
                        <a:pt x="18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18"/>
                <p:cNvSpPr/>
                <p:nvPr/>
              </p:nvSpPr>
              <p:spPr>
                <a:xfrm rot="5400000">
                  <a:off x="1902331" y="3847871"/>
                  <a:ext cx="418796" cy="169839"/>
                </a:xfrm>
                <a:custGeom>
                  <a:avLst/>
                  <a:gdLst/>
                  <a:ahLst/>
                  <a:cxnLst/>
                  <a:rect l="l" t="t" r="r" b="b"/>
                  <a:pathLst>
                    <a:path w="1805" h="732" extrusionOk="0">
                      <a:moveTo>
                        <a:pt x="1" y="1"/>
                      </a:moveTo>
                      <a:lnTo>
                        <a:pt x="1" y="731"/>
                      </a:lnTo>
                      <a:lnTo>
                        <a:pt x="1805" y="731"/>
                      </a:lnTo>
                      <a:lnTo>
                        <a:pt x="18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18"/>
                <p:cNvSpPr/>
                <p:nvPr/>
              </p:nvSpPr>
              <p:spPr>
                <a:xfrm rot="5400000">
                  <a:off x="963795" y="3730121"/>
                  <a:ext cx="418796" cy="405339"/>
                </a:xfrm>
                <a:custGeom>
                  <a:avLst/>
                  <a:gdLst/>
                  <a:ahLst/>
                  <a:cxnLst/>
                  <a:rect l="l" t="t" r="r" b="b"/>
                  <a:pathLst>
                    <a:path w="1805" h="1747" extrusionOk="0">
                      <a:moveTo>
                        <a:pt x="1" y="0"/>
                      </a:moveTo>
                      <a:lnTo>
                        <a:pt x="1" y="1747"/>
                      </a:lnTo>
                      <a:lnTo>
                        <a:pt x="1805" y="1747"/>
                      </a:lnTo>
                      <a:lnTo>
                        <a:pt x="180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18"/>
                <p:cNvSpPr/>
                <p:nvPr/>
              </p:nvSpPr>
              <p:spPr>
                <a:xfrm rot="5400000">
                  <a:off x="1708694" y="2409607"/>
                  <a:ext cx="593958" cy="2070259"/>
                </a:xfrm>
                <a:custGeom>
                  <a:avLst/>
                  <a:gdLst/>
                  <a:ahLst/>
                  <a:cxnLst/>
                  <a:rect l="l" t="t" r="r" b="b"/>
                  <a:pathLst>
                    <a:path w="2560" h="11436" extrusionOk="0">
                      <a:moveTo>
                        <a:pt x="494" y="1"/>
                      </a:moveTo>
                      <a:cubicBezTo>
                        <a:pt x="223" y="1"/>
                        <a:pt x="0" y="219"/>
                        <a:pt x="0" y="494"/>
                      </a:cubicBezTo>
                      <a:lnTo>
                        <a:pt x="0" y="11436"/>
                      </a:lnTo>
                      <a:lnTo>
                        <a:pt x="2559" y="11436"/>
                      </a:lnTo>
                      <a:lnTo>
                        <a:pt x="2559" y="494"/>
                      </a:lnTo>
                      <a:cubicBezTo>
                        <a:pt x="2559" y="219"/>
                        <a:pt x="2337" y="1"/>
                        <a:pt x="2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18"/>
                <p:cNvSpPr/>
                <p:nvPr/>
              </p:nvSpPr>
              <p:spPr>
                <a:xfrm rot="5400000">
                  <a:off x="2506265" y="3360512"/>
                  <a:ext cx="592811" cy="169607"/>
                </a:xfrm>
                <a:custGeom>
                  <a:avLst/>
                  <a:gdLst/>
                  <a:ahLst/>
                  <a:cxnLst/>
                  <a:rect l="l" t="t" r="r" b="b"/>
                  <a:pathLst>
                    <a:path w="2555" h="731" extrusionOk="0">
                      <a:moveTo>
                        <a:pt x="0" y="1"/>
                      </a:moveTo>
                      <a:lnTo>
                        <a:pt x="0" y="731"/>
                      </a:lnTo>
                      <a:lnTo>
                        <a:pt x="2554" y="731"/>
                      </a:lnTo>
                      <a:lnTo>
                        <a:pt x="255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18"/>
                <p:cNvSpPr/>
                <p:nvPr/>
              </p:nvSpPr>
              <p:spPr>
                <a:xfrm rot="5400000">
                  <a:off x="1269016" y="3359932"/>
                  <a:ext cx="592811" cy="170767"/>
                </a:xfrm>
                <a:custGeom>
                  <a:avLst/>
                  <a:gdLst/>
                  <a:ahLst/>
                  <a:cxnLst/>
                  <a:rect l="l" t="t" r="r" b="b"/>
                  <a:pathLst>
                    <a:path w="2555" h="736" extrusionOk="0">
                      <a:moveTo>
                        <a:pt x="0" y="0"/>
                      </a:moveTo>
                      <a:lnTo>
                        <a:pt x="0" y="736"/>
                      </a:lnTo>
                      <a:lnTo>
                        <a:pt x="2554" y="736"/>
                      </a:lnTo>
                      <a:lnTo>
                        <a:pt x="25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18"/>
                <p:cNvSpPr/>
                <p:nvPr/>
              </p:nvSpPr>
              <p:spPr>
                <a:xfrm rot="5400000">
                  <a:off x="915999" y="3360512"/>
                  <a:ext cx="592811" cy="169607"/>
                </a:xfrm>
                <a:custGeom>
                  <a:avLst/>
                  <a:gdLst/>
                  <a:ahLst/>
                  <a:cxnLst/>
                  <a:rect l="l" t="t" r="r" b="b"/>
                  <a:pathLst>
                    <a:path w="2555" h="731" extrusionOk="0">
                      <a:moveTo>
                        <a:pt x="0" y="0"/>
                      </a:moveTo>
                      <a:lnTo>
                        <a:pt x="0" y="730"/>
                      </a:lnTo>
                      <a:lnTo>
                        <a:pt x="2554" y="730"/>
                      </a:lnTo>
                      <a:lnTo>
                        <a:pt x="25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18" name="Google Shape;1218;p18"/>
              <p:cNvSpPr/>
              <p:nvPr/>
            </p:nvSpPr>
            <p:spPr>
              <a:xfrm>
                <a:off x="3469124" y="3301850"/>
                <a:ext cx="585900" cy="2526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18"/>
              <p:cNvSpPr/>
              <p:nvPr/>
            </p:nvSpPr>
            <p:spPr>
              <a:xfrm>
                <a:off x="3833763" y="4188450"/>
                <a:ext cx="330900" cy="330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0" name="Google Shape;1220;p18"/>
            <p:cNvSpPr/>
            <p:nvPr/>
          </p:nvSpPr>
          <p:spPr>
            <a:xfrm rot="-5400000" flipH="1">
              <a:off x="4282350" y="3224112"/>
              <a:ext cx="599603" cy="2089929"/>
            </a:xfrm>
            <a:custGeom>
              <a:avLst/>
              <a:gdLst/>
              <a:ahLst/>
              <a:cxnLst/>
              <a:rect l="l" t="t" r="r" b="b"/>
              <a:pathLst>
                <a:path w="2560" h="11436" extrusionOk="0">
                  <a:moveTo>
                    <a:pt x="494" y="1"/>
                  </a:moveTo>
                  <a:cubicBezTo>
                    <a:pt x="223" y="1"/>
                    <a:pt x="0" y="219"/>
                    <a:pt x="0" y="494"/>
                  </a:cubicBezTo>
                  <a:lnTo>
                    <a:pt x="0" y="11436"/>
                  </a:lnTo>
                  <a:lnTo>
                    <a:pt x="2559" y="11436"/>
                  </a:lnTo>
                  <a:lnTo>
                    <a:pt x="2559" y="494"/>
                  </a:lnTo>
                  <a:cubicBezTo>
                    <a:pt x="2559" y="219"/>
                    <a:pt x="2337" y="1"/>
                    <a:pt x="20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18"/>
            <p:cNvSpPr/>
            <p:nvPr/>
          </p:nvSpPr>
          <p:spPr>
            <a:xfrm flipH="1">
              <a:off x="4048824" y="4161000"/>
              <a:ext cx="1059300" cy="2526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18"/>
            <p:cNvSpPr/>
            <p:nvPr/>
          </p:nvSpPr>
          <p:spPr>
            <a:xfrm rot="-5400000" flipH="1">
              <a:off x="3556172" y="4183464"/>
              <a:ext cx="598445" cy="171218"/>
            </a:xfrm>
            <a:custGeom>
              <a:avLst/>
              <a:gdLst/>
              <a:ahLst/>
              <a:cxnLst/>
              <a:rect l="l" t="t" r="r" b="b"/>
              <a:pathLst>
                <a:path w="2555" h="731" extrusionOk="0">
                  <a:moveTo>
                    <a:pt x="0" y="1"/>
                  </a:moveTo>
                  <a:lnTo>
                    <a:pt x="0" y="731"/>
                  </a:lnTo>
                  <a:lnTo>
                    <a:pt x="2554" y="731"/>
                  </a:lnTo>
                  <a:lnTo>
                    <a:pt x="25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18"/>
            <p:cNvSpPr/>
            <p:nvPr/>
          </p:nvSpPr>
          <p:spPr>
            <a:xfrm rot="-5400000" flipH="1">
              <a:off x="5070222" y="4183464"/>
              <a:ext cx="598445" cy="171218"/>
            </a:xfrm>
            <a:custGeom>
              <a:avLst/>
              <a:gdLst/>
              <a:ahLst/>
              <a:cxnLst/>
              <a:rect l="l" t="t" r="r" b="b"/>
              <a:pathLst>
                <a:path w="2555" h="731" extrusionOk="0">
                  <a:moveTo>
                    <a:pt x="0" y="1"/>
                  </a:moveTo>
                  <a:lnTo>
                    <a:pt x="0" y="731"/>
                  </a:lnTo>
                  <a:lnTo>
                    <a:pt x="2554" y="731"/>
                  </a:lnTo>
                  <a:lnTo>
                    <a:pt x="25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4" name="Google Shape;1224;p18"/>
          <p:cNvSpPr/>
          <p:nvPr/>
        </p:nvSpPr>
        <p:spPr>
          <a:xfrm>
            <a:off x="8061402" y="788100"/>
            <a:ext cx="193895" cy="166928"/>
          </a:xfrm>
          <a:custGeom>
            <a:avLst/>
            <a:gdLst/>
            <a:ahLst/>
            <a:cxnLst/>
            <a:rect l="l" t="t" r="r" b="b"/>
            <a:pathLst>
              <a:path w="1021" h="879" extrusionOk="0">
                <a:moveTo>
                  <a:pt x="586" y="95"/>
                </a:moveTo>
                <a:cubicBezTo>
                  <a:pt x="774" y="95"/>
                  <a:pt x="934" y="250"/>
                  <a:pt x="934" y="439"/>
                </a:cubicBezTo>
                <a:cubicBezTo>
                  <a:pt x="934" y="648"/>
                  <a:pt x="761" y="787"/>
                  <a:pt x="581" y="787"/>
                </a:cubicBezTo>
                <a:cubicBezTo>
                  <a:pt x="496" y="787"/>
                  <a:pt x="409" y="756"/>
                  <a:pt x="339" y="685"/>
                </a:cubicBezTo>
                <a:cubicBezTo>
                  <a:pt x="121" y="468"/>
                  <a:pt x="276" y="95"/>
                  <a:pt x="586" y="95"/>
                </a:cubicBezTo>
                <a:close/>
                <a:moveTo>
                  <a:pt x="580" y="1"/>
                </a:moveTo>
                <a:cubicBezTo>
                  <a:pt x="474" y="1"/>
                  <a:pt x="365" y="40"/>
                  <a:pt x="276" y="129"/>
                </a:cubicBezTo>
                <a:cubicBezTo>
                  <a:pt x="0" y="405"/>
                  <a:pt x="194" y="879"/>
                  <a:pt x="586" y="879"/>
                </a:cubicBezTo>
                <a:cubicBezTo>
                  <a:pt x="827" y="879"/>
                  <a:pt x="1021" y="680"/>
                  <a:pt x="1021" y="439"/>
                </a:cubicBezTo>
                <a:cubicBezTo>
                  <a:pt x="1021" y="176"/>
                  <a:pt x="805" y="1"/>
                  <a:pt x="580"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5" name="Google Shape;1225;p18"/>
          <p:cNvSpPr/>
          <p:nvPr/>
        </p:nvSpPr>
        <p:spPr>
          <a:xfrm>
            <a:off x="1316455" y="2169102"/>
            <a:ext cx="182120" cy="156103"/>
          </a:xfrm>
          <a:custGeom>
            <a:avLst/>
            <a:gdLst/>
            <a:ahLst/>
            <a:cxnLst/>
            <a:rect l="l" t="t" r="r" b="b"/>
            <a:pathLst>
              <a:path w="959" h="822" extrusionOk="0">
                <a:moveTo>
                  <a:pt x="547" y="96"/>
                </a:moveTo>
                <a:cubicBezTo>
                  <a:pt x="721" y="96"/>
                  <a:pt x="867" y="236"/>
                  <a:pt x="867" y="410"/>
                </a:cubicBezTo>
                <a:cubicBezTo>
                  <a:pt x="867" y="603"/>
                  <a:pt x="709" y="730"/>
                  <a:pt x="546" y="730"/>
                </a:cubicBezTo>
                <a:cubicBezTo>
                  <a:pt x="468" y="730"/>
                  <a:pt x="389" y="701"/>
                  <a:pt x="325" y="637"/>
                </a:cubicBezTo>
                <a:cubicBezTo>
                  <a:pt x="126" y="434"/>
                  <a:pt x="267" y="96"/>
                  <a:pt x="547" y="96"/>
                </a:cubicBezTo>
                <a:close/>
                <a:moveTo>
                  <a:pt x="546" y="0"/>
                </a:moveTo>
                <a:cubicBezTo>
                  <a:pt x="446" y="0"/>
                  <a:pt x="344" y="37"/>
                  <a:pt x="262" y="120"/>
                </a:cubicBezTo>
                <a:cubicBezTo>
                  <a:pt x="1" y="381"/>
                  <a:pt x="185" y="821"/>
                  <a:pt x="547" y="821"/>
                </a:cubicBezTo>
                <a:cubicBezTo>
                  <a:pt x="775" y="816"/>
                  <a:pt x="958" y="637"/>
                  <a:pt x="958" y="410"/>
                </a:cubicBezTo>
                <a:cubicBezTo>
                  <a:pt x="958" y="164"/>
                  <a:pt x="756" y="0"/>
                  <a:pt x="546" y="0"/>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6" name="Google Shape;1226;p18"/>
          <p:cNvSpPr/>
          <p:nvPr/>
        </p:nvSpPr>
        <p:spPr>
          <a:xfrm>
            <a:off x="1849905" y="2198206"/>
            <a:ext cx="100468" cy="97869"/>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7" name="Google Shape;1227;p18"/>
          <p:cNvSpPr/>
          <p:nvPr/>
        </p:nvSpPr>
        <p:spPr>
          <a:xfrm>
            <a:off x="10300987" y="2189231"/>
            <a:ext cx="134264" cy="115843"/>
          </a:xfrm>
          <a:custGeom>
            <a:avLst/>
            <a:gdLst/>
            <a:ahLst/>
            <a:cxnLst/>
            <a:rect l="l" t="t" r="r" b="b"/>
            <a:pathLst>
              <a:path w="707" h="610" extrusionOk="0">
                <a:moveTo>
                  <a:pt x="306" y="1"/>
                </a:moveTo>
                <a:cubicBezTo>
                  <a:pt x="150" y="1"/>
                  <a:pt x="1" y="122"/>
                  <a:pt x="1" y="305"/>
                </a:cubicBezTo>
                <a:cubicBezTo>
                  <a:pt x="5" y="469"/>
                  <a:pt x="141" y="605"/>
                  <a:pt x="305" y="609"/>
                </a:cubicBezTo>
                <a:cubicBezTo>
                  <a:pt x="576" y="609"/>
                  <a:pt x="707" y="281"/>
                  <a:pt x="518" y="92"/>
                </a:cubicBezTo>
                <a:cubicBezTo>
                  <a:pt x="457" y="29"/>
                  <a:pt x="381" y="1"/>
                  <a:pt x="306"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8" name="Google Shape;1228;p18"/>
          <p:cNvSpPr/>
          <p:nvPr/>
        </p:nvSpPr>
        <p:spPr>
          <a:xfrm>
            <a:off x="7745193" y="1290056"/>
            <a:ext cx="100460" cy="86217"/>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9" name="Google Shape;1229;p18"/>
          <p:cNvSpPr/>
          <p:nvPr/>
        </p:nvSpPr>
        <p:spPr>
          <a:xfrm>
            <a:off x="10651661" y="2076973"/>
            <a:ext cx="187628" cy="195793"/>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0" name="Google Shape;1230;p18"/>
          <p:cNvSpPr/>
          <p:nvPr/>
        </p:nvSpPr>
        <p:spPr>
          <a:xfrm>
            <a:off x="3441795" y="2187777"/>
            <a:ext cx="220672" cy="229787"/>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1" name="Google Shape;1231;p18"/>
          <p:cNvSpPr/>
          <p:nvPr/>
        </p:nvSpPr>
        <p:spPr>
          <a:xfrm>
            <a:off x="8108126" y="2325206"/>
            <a:ext cx="100460" cy="86217"/>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2" name="Google Shape;1232;p18"/>
          <p:cNvSpPr/>
          <p:nvPr/>
        </p:nvSpPr>
        <p:spPr>
          <a:xfrm>
            <a:off x="3873786" y="1627033"/>
            <a:ext cx="193895" cy="166928"/>
          </a:xfrm>
          <a:custGeom>
            <a:avLst/>
            <a:gdLst/>
            <a:ahLst/>
            <a:cxnLst/>
            <a:rect l="l" t="t" r="r" b="b"/>
            <a:pathLst>
              <a:path w="1021" h="879" extrusionOk="0">
                <a:moveTo>
                  <a:pt x="586" y="95"/>
                </a:moveTo>
                <a:cubicBezTo>
                  <a:pt x="774" y="95"/>
                  <a:pt x="934" y="250"/>
                  <a:pt x="934" y="439"/>
                </a:cubicBezTo>
                <a:cubicBezTo>
                  <a:pt x="934" y="648"/>
                  <a:pt x="761" y="787"/>
                  <a:pt x="581" y="787"/>
                </a:cubicBezTo>
                <a:cubicBezTo>
                  <a:pt x="496" y="787"/>
                  <a:pt x="409" y="756"/>
                  <a:pt x="339" y="685"/>
                </a:cubicBezTo>
                <a:cubicBezTo>
                  <a:pt x="121" y="468"/>
                  <a:pt x="276" y="95"/>
                  <a:pt x="586" y="95"/>
                </a:cubicBezTo>
                <a:close/>
                <a:moveTo>
                  <a:pt x="580" y="1"/>
                </a:moveTo>
                <a:cubicBezTo>
                  <a:pt x="474" y="1"/>
                  <a:pt x="365" y="40"/>
                  <a:pt x="276" y="129"/>
                </a:cubicBezTo>
                <a:cubicBezTo>
                  <a:pt x="0" y="405"/>
                  <a:pt x="194" y="879"/>
                  <a:pt x="586" y="879"/>
                </a:cubicBezTo>
                <a:cubicBezTo>
                  <a:pt x="827" y="879"/>
                  <a:pt x="1021" y="680"/>
                  <a:pt x="1021" y="439"/>
                </a:cubicBezTo>
                <a:cubicBezTo>
                  <a:pt x="1021" y="176"/>
                  <a:pt x="805" y="1"/>
                  <a:pt x="580"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33" name="Google Shape;1233;p18"/>
          <p:cNvGrpSpPr/>
          <p:nvPr/>
        </p:nvGrpSpPr>
        <p:grpSpPr>
          <a:xfrm>
            <a:off x="1539386" y="788097"/>
            <a:ext cx="721468" cy="771443"/>
            <a:chOff x="2106473" y="1676890"/>
            <a:chExt cx="514452" cy="550088"/>
          </a:xfrm>
        </p:grpSpPr>
        <p:sp>
          <p:nvSpPr>
            <p:cNvPr id="1234" name="Google Shape;1234;p18"/>
            <p:cNvSpPr/>
            <p:nvPr/>
          </p:nvSpPr>
          <p:spPr>
            <a:xfrm flipH="1">
              <a:off x="2106473" y="1676890"/>
              <a:ext cx="473670" cy="428343"/>
            </a:xfrm>
            <a:custGeom>
              <a:avLst/>
              <a:gdLst/>
              <a:ahLst/>
              <a:cxnLst/>
              <a:rect l="l" t="t" r="r" b="b"/>
              <a:pathLst>
                <a:path w="4669" h="4222" extrusionOk="0">
                  <a:moveTo>
                    <a:pt x="4385" y="0"/>
                  </a:moveTo>
                  <a:cubicBezTo>
                    <a:pt x="4155" y="0"/>
                    <a:pt x="3927" y="17"/>
                    <a:pt x="3701" y="48"/>
                  </a:cubicBezTo>
                  <a:cubicBezTo>
                    <a:pt x="3710" y="125"/>
                    <a:pt x="3710" y="202"/>
                    <a:pt x="3710" y="280"/>
                  </a:cubicBezTo>
                  <a:cubicBezTo>
                    <a:pt x="3710" y="297"/>
                    <a:pt x="3698" y="312"/>
                    <a:pt x="3682" y="312"/>
                  </a:cubicBezTo>
                  <a:cubicBezTo>
                    <a:pt x="3676" y="312"/>
                    <a:pt x="3669" y="309"/>
                    <a:pt x="3662" y="304"/>
                  </a:cubicBezTo>
                  <a:cubicBezTo>
                    <a:pt x="3589" y="241"/>
                    <a:pt x="3522" y="169"/>
                    <a:pt x="3464" y="91"/>
                  </a:cubicBezTo>
                  <a:cubicBezTo>
                    <a:pt x="3077" y="169"/>
                    <a:pt x="2704" y="299"/>
                    <a:pt x="2351" y="468"/>
                  </a:cubicBezTo>
                  <a:cubicBezTo>
                    <a:pt x="2366" y="555"/>
                    <a:pt x="2380" y="638"/>
                    <a:pt x="2390" y="725"/>
                  </a:cubicBezTo>
                  <a:cubicBezTo>
                    <a:pt x="2393" y="746"/>
                    <a:pt x="2379" y="759"/>
                    <a:pt x="2361" y="759"/>
                  </a:cubicBezTo>
                  <a:cubicBezTo>
                    <a:pt x="2355" y="759"/>
                    <a:pt x="2348" y="758"/>
                    <a:pt x="2342" y="754"/>
                  </a:cubicBezTo>
                  <a:cubicBezTo>
                    <a:pt x="2264" y="701"/>
                    <a:pt x="2192" y="647"/>
                    <a:pt x="2114" y="594"/>
                  </a:cubicBezTo>
                  <a:cubicBezTo>
                    <a:pt x="1809" y="768"/>
                    <a:pt x="1524" y="976"/>
                    <a:pt x="1268" y="1218"/>
                  </a:cubicBezTo>
                  <a:cubicBezTo>
                    <a:pt x="1282" y="1262"/>
                    <a:pt x="1302" y="1310"/>
                    <a:pt x="1316" y="1349"/>
                  </a:cubicBezTo>
                  <a:cubicBezTo>
                    <a:pt x="1325" y="1371"/>
                    <a:pt x="1310" y="1393"/>
                    <a:pt x="1288" y="1393"/>
                  </a:cubicBezTo>
                  <a:cubicBezTo>
                    <a:pt x="1286" y="1393"/>
                    <a:pt x="1284" y="1393"/>
                    <a:pt x="1282" y="1392"/>
                  </a:cubicBezTo>
                  <a:cubicBezTo>
                    <a:pt x="1234" y="1383"/>
                    <a:pt x="1185" y="1368"/>
                    <a:pt x="1132" y="1354"/>
                  </a:cubicBezTo>
                  <a:cubicBezTo>
                    <a:pt x="929" y="1566"/>
                    <a:pt x="745" y="1803"/>
                    <a:pt x="591" y="2060"/>
                  </a:cubicBezTo>
                  <a:cubicBezTo>
                    <a:pt x="624" y="2123"/>
                    <a:pt x="649" y="2190"/>
                    <a:pt x="673" y="2258"/>
                  </a:cubicBezTo>
                  <a:cubicBezTo>
                    <a:pt x="682" y="2276"/>
                    <a:pt x="666" y="2297"/>
                    <a:pt x="645" y="2297"/>
                  </a:cubicBezTo>
                  <a:cubicBezTo>
                    <a:pt x="643" y="2297"/>
                    <a:pt x="641" y="2297"/>
                    <a:pt x="639" y="2297"/>
                  </a:cubicBezTo>
                  <a:cubicBezTo>
                    <a:pt x="586" y="2287"/>
                    <a:pt x="532" y="2268"/>
                    <a:pt x="479" y="2253"/>
                  </a:cubicBezTo>
                  <a:cubicBezTo>
                    <a:pt x="421" y="2360"/>
                    <a:pt x="368" y="2466"/>
                    <a:pt x="320" y="2577"/>
                  </a:cubicBezTo>
                  <a:cubicBezTo>
                    <a:pt x="358" y="2626"/>
                    <a:pt x="383" y="2679"/>
                    <a:pt x="392" y="2737"/>
                  </a:cubicBezTo>
                  <a:cubicBezTo>
                    <a:pt x="392" y="2756"/>
                    <a:pt x="377" y="2769"/>
                    <a:pt x="361" y="2769"/>
                  </a:cubicBezTo>
                  <a:cubicBezTo>
                    <a:pt x="357" y="2769"/>
                    <a:pt x="353" y="2768"/>
                    <a:pt x="349" y="2766"/>
                  </a:cubicBezTo>
                  <a:lnTo>
                    <a:pt x="257" y="2737"/>
                  </a:lnTo>
                  <a:cubicBezTo>
                    <a:pt x="83" y="3211"/>
                    <a:pt x="0" y="3714"/>
                    <a:pt x="20" y="4222"/>
                  </a:cubicBezTo>
                  <a:cubicBezTo>
                    <a:pt x="436" y="4057"/>
                    <a:pt x="837" y="3869"/>
                    <a:pt x="1229" y="3656"/>
                  </a:cubicBezTo>
                  <a:cubicBezTo>
                    <a:pt x="1185" y="3588"/>
                    <a:pt x="1156" y="3516"/>
                    <a:pt x="1137" y="3438"/>
                  </a:cubicBezTo>
                  <a:cubicBezTo>
                    <a:pt x="1133" y="3421"/>
                    <a:pt x="1144" y="3399"/>
                    <a:pt x="1165" y="3399"/>
                  </a:cubicBezTo>
                  <a:cubicBezTo>
                    <a:pt x="1167" y="3399"/>
                    <a:pt x="1169" y="3399"/>
                    <a:pt x="1171" y="3400"/>
                  </a:cubicBezTo>
                  <a:cubicBezTo>
                    <a:pt x="1273" y="3419"/>
                    <a:pt x="1364" y="3463"/>
                    <a:pt x="1442" y="3530"/>
                  </a:cubicBezTo>
                  <a:cubicBezTo>
                    <a:pt x="1563" y="3463"/>
                    <a:pt x="1679" y="3390"/>
                    <a:pt x="1790" y="3313"/>
                  </a:cubicBezTo>
                  <a:cubicBezTo>
                    <a:pt x="1722" y="3153"/>
                    <a:pt x="1689" y="2974"/>
                    <a:pt x="1693" y="2800"/>
                  </a:cubicBezTo>
                  <a:cubicBezTo>
                    <a:pt x="1693" y="2784"/>
                    <a:pt x="1707" y="2774"/>
                    <a:pt x="1722" y="2774"/>
                  </a:cubicBezTo>
                  <a:cubicBezTo>
                    <a:pt x="1725" y="2774"/>
                    <a:pt x="1729" y="2775"/>
                    <a:pt x="1732" y="2776"/>
                  </a:cubicBezTo>
                  <a:cubicBezTo>
                    <a:pt x="1872" y="2863"/>
                    <a:pt x="2013" y="2959"/>
                    <a:pt x="2138" y="3066"/>
                  </a:cubicBezTo>
                  <a:cubicBezTo>
                    <a:pt x="2288" y="2955"/>
                    <a:pt x="2429" y="2839"/>
                    <a:pt x="2564" y="2722"/>
                  </a:cubicBezTo>
                  <a:cubicBezTo>
                    <a:pt x="2540" y="2655"/>
                    <a:pt x="2520" y="2592"/>
                    <a:pt x="2511" y="2524"/>
                  </a:cubicBezTo>
                  <a:cubicBezTo>
                    <a:pt x="2511" y="2503"/>
                    <a:pt x="2522" y="2489"/>
                    <a:pt x="2537" y="2489"/>
                  </a:cubicBezTo>
                  <a:cubicBezTo>
                    <a:pt x="2540" y="2489"/>
                    <a:pt x="2542" y="2490"/>
                    <a:pt x="2545" y="2490"/>
                  </a:cubicBezTo>
                  <a:cubicBezTo>
                    <a:pt x="2617" y="2500"/>
                    <a:pt x="2690" y="2519"/>
                    <a:pt x="2758" y="2543"/>
                  </a:cubicBezTo>
                  <a:cubicBezTo>
                    <a:pt x="2912" y="2398"/>
                    <a:pt x="3057" y="2248"/>
                    <a:pt x="3203" y="2094"/>
                  </a:cubicBezTo>
                  <a:cubicBezTo>
                    <a:pt x="3096" y="1958"/>
                    <a:pt x="3028" y="1799"/>
                    <a:pt x="3009" y="1634"/>
                  </a:cubicBezTo>
                  <a:cubicBezTo>
                    <a:pt x="3005" y="1614"/>
                    <a:pt x="3021" y="1598"/>
                    <a:pt x="3037" y="1598"/>
                  </a:cubicBezTo>
                  <a:cubicBezTo>
                    <a:pt x="3041" y="1598"/>
                    <a:pt x="3044" y="1599"/>
                    <a:pt x="3048" y="1600"/>
                  </a:cubicBezTo>
                  <a:cubicBezTo>
                    <a:pt x="3178" y="1668"/>
                    <a:pt x="3299" y="1760"/>
                    <a:pt x="3430" y="1828"/>
                  </a:cubicBezTo>
                  <a:cubicBezTo>
                    <a:pt x="3594" y="1634"/>
                    <a:pt x="3754" y="1426"/>
                    <a:pt x="3904" y="1213"/>
                  </a:cubicBezTo>
                  <a:cubicBezTo>
                    <a:pt x="3822" y="1107"/>
                    <a:pt x="3764" y="981"/>
                    <a:pt x="3730" y="851"/>
                  </a:cubicBezTo>
                  <a:cubicBezTo>
                    <a:pt x="3717" y="834"/>
                    <a:pt x="3737" y="821"/>
                    <a:pt x="3759" y="821"/>
                  </a:cubicBezTo>
                  <a:cubicBezTo>
                    <a:pt x="3762" y="821"/>
                    <a:pt x="3765" y="821"/>
                    <a:pt x="3768" y="822"/>
                  </a:cubicBezTo>
                  <a:cubicBezTo>
                    <a:pt x="3870" y="870"/>
                    <a:pt x="3976" y="909"/>
                    <a:pt x="4078" y="952"/>
                  </a:cubicBezTo>
                  <a:cubicBezTo>
                    <a:pt x="4281" y="657"/>
                    <a:pt x="4475" y="343"/>
                    <a:pt x="4668" y="9"/>
                  </a:cubicBezTo>
                  <a:cubicBezTo>
                    <a:pt x="4574" y="3"/>
                    <a:pt x="4479" y="0"/>
                    <a:pt x="4385" y="0"/>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18"/>
            <p:cNvSpPr/>
            <p:nvPr/>
          </p:nvSpPr>
          <p:spPr>
            <a:xfrm flipH="1">
              <a:off x="2221821" y="1751864"/>
              <a:ext cx="399104" cy="475114"/>
            </a:xfrm>
            <a:custGeom>
              <a:avLst/>
              <a:gdLst/>
              <a:ahLst/>
              <a:cxnLst/>
              <a:rect l="l" t="t" r="r" b="b"/>
              <a:pathLst>
                <a:path w="3934" h="4683" extrusionOk="0">
                  <a:moveTo>
                    <a:pt x="3933" y="0"/>
                  </a:moveTo>
                  <a:lnTo>
                    <a:pt x="3933" y="0"/>
                  </a:lnTo>
                  <a:cubicBezTo>
                    <a:pt x="3426" y="150"/>
                    <a:pt x="2952" y="421"/>
                    <a:pt x="2526" y="740"/>
                  </a:cubicBezTo>
                  <a:cubicBezTo>
                    <a:pt x="2424" y="823"/>
                    <a:pt x="2313" y="905"/>
                    <a:pt x="2216" y="992"/>
                  </a:cubicBezTo>
                  <a:cubicBezTo>
                    <a:pt x="2115" y="1079"/>
                    <a:pt x="2013" y="1166"/>
                    <a:pt x="1916" y="1258"/>
                  </a:cubicBezTo>
                  <a:lnTo>
                    <a:pt x="1636" y="1543"/>
                  </a:lnTo>
                  <a:lnTo>
                    <a:pt x="1370" y="1838"/>
                  </a:lnTo>
                  <a:cubicBezTo>
                    <a:pt x="1283" y="1945"/>
                    <a:pt x="1201" y="2051"/>
                    <a:pt x="1118" y="2153"/>
                  </a:cubicBezTo>
                  <a:cubicBezTo>
                    <a:pt x="1075" y="2206"/>
                    <a:pt x="1036" y="2259"/>
                    <a:pt x="997" y="2312"/>
                  </a:cubicBezTo>
                  <a:lnTo>
                    <a:pt x="881" y="2477"/>
                  </a:lnTo>
                  <a:cubicBezTo>
                    <a:pt x="731" y="2699"/>
                    <a:pt x="596" y="2932"/>
                    <a:pt x="475" y="3169"/>
                  </a:cubicBezTo>
                  <a:cubicBezTo>
                    <a:pt x="233" y="3643"/>
                    <a:pt x="44" y="4155"/>
                    <a:pt x="1" y="4683"/>
                  </a:cubicBezTo>
                  <a:cubicBezTo>
                    <a:pt x="151" y="4184"/>
                    <a:pt x="364" y="3705"/>
                    <a:pt x="639" y="3260"/>
                  </a:cubicBezTo>
                  <a:cubicBezTo>
                    <a:pt x="775" y="3038"/>
                    <a:pt x="920" y="2820"/>
                    <a:pt x="1070" y="2612"/>
                  </a:cubicBezTo>
                  <a:cubicBezTo>
                    <a:pt x="1152" y="2506"/>
                    <a:pt x="1225" y="2399"/>
                    <a:pt x="1307" y="2298"/>
                  </a:cubicBezTo>
                  <a:cubicBezTo>
                    <a:pt x="1389" y="2196"/>
                    <a:pt x="1467" y="2095"/>
                    <a:pt x="1554" y="1998"/>
                  </a:cubicBezTo>
                  <a:lnTo>
                    <a:pt x="1810" y="1703"/>
                  </a:lnTo>
                  <a:lnTo>
                    <a:pt x="2076" y="1422"/>
                  </a:lnTo>
                  <a:cubicBezTo>
                    <a:pt x="2168" y="1330"/>
                    <a:pt x="2265" y="1239"/>
                    <a:pt x="2357" y="1147"/>
                  </a:cubicBezTo>
                  <a:cubicBezTo>
                    <a:pt x="2400" y="1103"/>
                    <a:pt x="2453" y="1064"/>
                    <a:pt x="2502" y="1021"/>
                  </a:cubicBezTo>
                  <a:lnTo>
                    <a:pt x="2647" y="890"/>
                  </a:lnTo>
                  <a:cubicBezTo>
                    <a:pt x="3039" y="542"/>
                    <a:pt x="3469" y="247"/>
                    <a:pt x="3933"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6" name="Google Shape;1236;p18"/>
          <p:cNvGrpSpPr/>
          <p:nvPr/>
        </p:nvGrpSpPr>
        <p:grpSpPr>
          <a:xfrm rot="5821322">
            <a:off x="10881269" y="1105339"/>
            <a:ext cx="689672" cy="824119"/>
            <a:chOff x="-2727738" y="2878591"/>
            <a:chExt cx="727675" cy="869530"/>
          </a:xfrm>
        </p:grpSpPr>
        <p:sp>
          <p:nvSpPr>
            <p:cNvPr id="1237" name="Google Shape;1237;p18"/>
            <p:cNvSpPr/>
            <p:nvPr/>
          </p:nvSpPr>
          <p:spPr>
            <a:xfrm>
              <a:off x="-2714634" y="2878591"/>
              <a:ext cx="714571" cy="826806"/>
            </a:xfrm>
            <a:custGeom>
              <a:avLst/>
              <a:gdLst/>
              <a:ahLst/>
              <a:cxnLst/>
              <a:rect l="l" t="t" r="r" b="b"/>
              <a:pathLst>
                <a:path w="5017" h="5805" extrusionOk="0">
                  <a:moveTo>
                    <a:pt x="4412" y="0"/>
                  </a:moveTo>
                  <a:cubicBezTo>
                    <a:pt x="4257" y="10"/>
                    <a:pt x="4083" y="58"/>
                    <a:pt x="3981" y="179"/>
                  </a:cubicBezTo>
                  <a:lnTo>
                    <a:pt x="3604" y="639"/>
                  </a:lnTo>
                  <a:lnTo>
                    <a:pt x="2699" y="1732"/>
                  </a:lnTo>
                  <a:lnTo>
                    <a:pt x="1601" y="3057"/>
                  </a:lnTo>
                  <a:lnTo>
                    <a:pt x="644" y="4204"/>
                  </a:lnTo>
                  <a:cubicBezTo>
                    <a:pt x="489" y="4392"/>
                    <a:pt x="334" y="4576"/>
                    <a:pt x="184" y="4765"/>
                  </a:cubicBezTo>
                  <a:cubicBezTo>
                    <a:pt x="179" y="4765"/>
                    <a:pt x="179" y="4769"/>
                    <a:pt x="175" y="4769"/>
                  </a:cubicBezTo>
                  <a:cubicBezTo>
                    <a:pt x="68" y="4886"/>
                    <a:pt x="5" y="5040"/>
                    <a:pt x="0" y="5200"/>
                  </a:cubicBezTo>
                  <a:cubicBezTo>
                    <a:pt x="0" y="5360"/>
                    <a:pt x="63" y="5514"/>
                    <a:pt x="175" y="5626"/>
                  </a:cubicBezTo>
                  <a:cubicBezTo>
                    <a:pt x="291" y="5742"/>
                    <a:pt x="445" y="5805"/>
                    <a:pt x="605" y="5805"/>
                  </a:cubicBezTo>
                  <a:cubicBezTo>
                    <a:pt x="755" y="5795"/>
                    <a:pt x="929" y="5747"/>
                    <a:pt x="1031" y="5626"/>
                  </a:cubicBezTo>
                  <a:lnTo>
                    <a:pt x="1408" y="5166"/>
                  </a:lnTo>
                  <a:lnTo>
                    <a:pt x="2317" y="4073"/>
                  </a:lnTo>
                  <a:lnTo>
                    <a:pt x="3415" y="2748"/>
                  </a:lnTo>
                  <a:lnTo>
                    <a:pt x="4368" y="1601"/>
                  </a:lnTo>
                  <a:cubicBezTo>
                    <a:pt x="4523" y="1413"/>
                    <a:pt x="4678" y="1229"/>
                    <a:pt x="4833" y="1040"/>
                  </a:cubicBezTo>
                  <a:lnTo>
                    <a:pt x="4837" y="1035"/>
                  </a:lnTo>
                  <a:cubicBezTo>
                    <a:pt x="4949" y="919"/>
                    <a:pt x="5012" y="764"/>
                    <a:pt x="5016" y="605"/>
                  </a:cubicBezTo>
                  <a:cubicBezTo>
                    <a:pt x="5012" y="445"/>
                    <a:pt x="4949" y="290"/>
                    <a:pt x="4837" y="179"/>
                  </a:cubicBezTo>
                  <a:cubicBezTo>
                    <a:pt x="4726" y="68"/>
                    <a:pt x="4571" y="0"/>
                    <a:pt x="4412"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18"/>
            <p:cNvSpPr/>
            <p:nvPr/>
          </p:nvSpPr>
          <p:spPr>
            <a:xfrm>
              <a:off x="-2642993" y="2947812"/>
              <a:ext cx="639511" cy="740209"/>
            </a:xfrm>
            <a:custGeom>
              <a:avLst/>
              <a:gdLst/>
              <a:ahLst/>
              <a:cxnLst/>
              <a:rect l="l" t="t" r="r" b="b"/>
              <a:pathLst>
                <a:path w="4490" h="5197" extrusionOk="0">
                  <a:moveTo>
                    <a:pt x="4136" y="1"/>
                  </a:moveTo>
                  <a:cubicBezTo>
                    <a:pt x="4060" y="1"/>
                    <a:pt x="3986" y="28"/>
                    <a:pt x="3933" y="90"/>
                  </a:cubicBezTo>
                  <a:lnTo>
                    <a:pt x="3556" y="544"/>
                  </a:lnTo>
                  <a:lnTo>
                    <a:pt x="2646" y="1642"/>
                  </a:lnTo>
                  <a:lnTo>
                    <a:pt x="1548" y="2968"/>
                  </a:lnTo>
                  <a:lnTo>
                    <a:pt x="595" y="4114"/>
                  </a:lnTo>
                  <a:cubicBezTo>
                    <a:pt x="441" y="4303"/>
                    <a:pt x="286" y="4487"/>
                    <a:pt x="131" y="4675"/>
                  </a:cubicBezTo>
                  <a:lnTo>
                    <a:pt x="126" y="4680"/>
                  </a:lnTo>
                  <a:cubicBezTo>
                    <a:pt x="25" y="4801"/>
                    <a:pt x="0" y="4990"/>
                    <a:pt x="126" y="5111"/>
                  </a:cubicBezTo>
                  <a:cubicBezTo>
                    <a:pt x="185" y="5164"/>
                    <a:pt x="270" y="5196"/>
                    <a:pt x="353" y="5196"/>
                  </a:cubicBezTo>
                  <a:cubicBezTo>
                    <a:pt x="428" y="5196"/>
                    <a:pt x="501" y="5170"/>
                    <a:pt x="552" y="5111"/>
                  </a:cubicBezTo>
                  <a:lnTo>
                    <a:pt x="557" y="5111"/>
                  </a:lnTo>
                  <a:lnTo>
                    <a:pt x="934" y="4651"/>
                  </a:lnTo>
                  <a:lnTo>
                    <a:pt x="1843" y="3553"/>
                  </a:lnTo>
                  <a:lnTo>
                    <a:pt x="2941" y="2228"/>
                  </a:lnTo>
                  <a:lnTo>
                    <a:pt x="3894" y="1081"/>
                  </a:lnTo>
                  <a:cubicBezTo>
                    <a:pt x="4049" y="898"/>
                    <a:pt x="4204" y="709"/>
                    <a:pt x="4354" y="525"/>
                  </a:cubicBezTo>
                  <a:cubicBezTo>
                    <a:pt x="4359" y="520"/>
                    <a:pt x="4359" y="515"/>
                    <a:pt x="4363" y="515"/>
                  </a:cubicBezTo>
                  <a:cubicBezTo>
                    <a:pt x="4465" y="394"/>
                    <a:pt x="4489" y="206"/>
                    <a:pt x="4363" y="90"/>
                  </a:cubicBezTo>
                  <a:cubicBezTo>
                    <a:pt x="4305" y="34"/>
                    <a:pt x="4220" y="1"/>
                    <a:pt x="4136"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18"/>
            <p:cNvSpPr/>
            <p:nvPr/>
          </p:nvSpPr>
          <p:spPr>
            <a:xfrm>
              <a:off x="-2447866" y="3231388"/>
              <a:ext cx="161231" cy="140578"/>
            </a:xfrm>
            <a:custGeom>
              <a:avLst/>
              <a:gdLst/>
              <a:ahLst/>
              <a:cxnLst/>
              <a:rect l="l" t="t" r="r" b="b"/>
              <a:pathLst>
                <a:path w="1132" h="987" extrusionOk="0">
                  <a:moveTo>
                    <a:pt x="126" y="0"/>
                  </a:moveTo>
                  <a:cubicBezTo>
                    <a:pt x="61" y="0"/>
                    <a:pt x="0" y="75"/>
                    <a:pt x="53" y="145"/>
                  </a:cubicBezTo>
                  <a:cubicBezTo>
                    <a:pt x="246" y="401"/>
                    <a:pt x="730" y="803"/>
                    <a:pt x="976" y="967"/>
                  </a:cubicBezTo>
                  <a:cubicBezTo>
                    <a:pt x="991" y="977"/>
                    <a:pt x="1010" y="986"/>
                    <a:pt x="1025" y="986"/>
                  </a:cubicBezTo>
                  <a:cubicBezTo>
                    <a:pt x="1059" y="982"/>
                    <a:pt x="1083" y="967"/>
                    <a:pt x="1102" y="943"/>
                  </a:cubicBezTo>
                  <a:cubicBezTo>
                    <a:pt x="1131" y="899"/>
                    <a:pt x="1117" y="846"/>
                    <a:pt x="1078" y="817"/>
                  </a:cubicBezTo>
                  <a:cubicBezTo>
                    <a:pt x="846" y="662"/>
                    <a:pt x="377" y="271"/>
                    <a:pt x="198" y="38"/>
                  </a:cubicBezTo>
                  <a:cubicBezTo>
                    <a:pt x="177" y="11"/>
                    <a:pt x="152" y="0"/>
                    <a:pt x="126"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18"/>
            <p:cNvSpPr/>
            <p:nvPr/>
          </p:nvSpPr>
          <p:spPr>
            <a:xfrm>
              <a:off x="-2210296" y="2927160"/>
              <a:ext cx="179889" cy="155391"/>
            </a:xfrm>
            <a:custGeom>
              <a:avLst/>
              <a:gdLst/>
              <a:ahLst/>
              <a:cxnLst/>
              <a:rect l="l" t="t" r="r" b="b"/>
              <a:pathLst>
                <a:path w="1263" h="1091" extrusionOk="0">
                  <a:moveTo>
                    <a:pt x="170" y="0"/>
                  </a:moveTo>
                  <a:cubicBezTo>
                    <a:pt x="143" y="0"/>
                    <a:pt x="117" y="7"/>
                    <a:pt x="92" y="22"/>
                  </a:cubicBezTo>
                  <a:cubicBezTo>
                    <a:pt x="24" y="65"/>
                    <a:pt x="0" y="157"/>
                    <a:pt x="39" y="230"/>
                  </a:cubicBezTo>
                  <a:lnTo>
                    <a:pt x="39" y="235"/>
                  </a:lnTo>
                  <a:cubicBezTo>
                    <a:pt x="121" y="423"/>
                    <a:pt x="286" y="578"/>
                    <a:pt x="440" y="709"/>
                  </a:cubicBezTo>
                  <a:cubicBezTo>
                    <a:pt x="614" y="854"/>
                    <a:pt x="813" y="980"/>
                    <a:pt x="1021" y="1072"/>
                  </a:cubicBezTo>
                  <a:cubicBezTo>
                    <a:pt x="1044" y="1084"/>
                    <a:pt x="1070" y="1090"/>
                    <a:pt x="1095" y="1090"/>
                  </a:cubicBezTo>
                  <a:cubicBezTo>
                    <a:pt x="1148" y="1090"/>
                    <a:pt x="1199" y="1064"/>
                    <a:pt x="1229" y="1018"/>
                  </a:cubicBezTo>
                  <a:cubicBezTo>
                    <a:pt x="1263" y="951"/>
                    <a:pt x="1253" y="844"/>
                    <a:pt x="1176" y="810"/>
                  </a:cubicBezTo>
                  <a:cubicBezTo>
                    <a:pt x="1079" y="767"/>
                    <a:pt x="987" y="723"/>
                    <a:pt x="905" y="665"/>
                  </a:cubicBezTo>
                  <a:cubicBezTo>
                    <a:pt x="856" y="636"/>
                    <a:pt x="808" y="607"/>
                    <a:pt x="764" y="573"/>
                  </a:cubicBezTo>
                  <a:cubicBezTo>
                    <a:pt x="745" y="559"/>
                    <a:pt x="721" y="544"/>
                    <a:pt x="702" y="530"/>
                  </a:cubicBezTo>
                  <a:cubicBezTo>
                    <a:pt x="697" y="530"/>
                    <a:pt x="692" y="525"/>
                    <a:pt x="687" y="520"/>
                  </a:cubicBezTo>
                  <a:lnTo>
                    <a:pt x="653" y="491"/>
                  </a:lnTo>
                  <a:cubicBezTo>
                    <a:pt x="576" y="428"/>
                    <a:pt x="498" y="356"/>
                    <a:pt x="431" y="278"/>
                  </a:cubicBezTo>
                  <a:cubicBezTo>
                    <a:pt x="416" y="259"/>
                    <a:pt x="397" y="240"/>
                    <a:pt x="382" y="220"/>
                  </a:cubicBezTo>
                  <a:lnTo>
                    <a:pt x="382" y="220"/>
                  </a:lnTo>
                  <a:cubicBezTo>
                    <a:pt x="388" y="226"/>
                    <a:pt x="390" y="228"/>
                    <a:pt x="390" y="228"/>
                  </a:cubicBezTo>
                  <a:cubicBezTo>
                    <a:pt x="390" y="228"/>
                    <a:pt x="385" y="222"/>
                    <a:pt x="382" y="215"/>
                  </a:cubicBezTo>
                  <a:lnTo>
                    <a:pt x="363" y="191"/>
                  </a:lnTo>
                  <a:cubicBezTo>
                    <a:pt x="339" y="157"/>
                    <a:pt x="319" y="119"/>
                    <a:pt x="300" y="75"/>
                  </a:cubicBezTo>
                  <a:cubicBezTo>
                    <a:pt x="271" y="27"/>
                    <a:pt x="221" y="0"/>
                    <a:pt x="170"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18"/>
            <p:cNvSpPr/>
            <p:nvPr/>
          </p:nvSpPr>
          <p:spPr>
            <a:xfrm>
              <a:off x="-2273107" y="3039821"/>
              <a:ext cx="246404" cy="286712"/>
            </a:xfrm>
            <a:custGeom>
              <a:avLst/>
              <a:gdLst/>
              <a:ahLst/>
              <a:cxnLst/>
              <a:rect l="l" t="t" r="r" b="b"/>
              <a:pathLst>
                <a:path w="1730" h="2013" extrusionOk="0">
                  <a:moveTo>
                    <a:pt x="1525" y="1"/>
                  </a:moveTo>
                  <a:cubicBezTo>
                    <a:pt x="1480" y="1"/>
                    <a:pt x="1436" y="23"/>
                    <a:pt x="1409" y="77"/>
                  </a:cubicBezTo>
                  <a:cubicBezTo>
                    <a:pt x="1249" y="392"/>
                    <a:pt x="1007" y="668"/>
                    <a:pt x="780" y="929"/>
                  </a:cubicBezTo>
                  <a:cubicBezTo>
                    <a:pt x="543" y="1209"/>
                    <a:pt x="296" y="1475"/>
                    <a:pt x="54" y="1756"/>
                  </a:cubicBezTo>
                  <a:cubicBezTo>
                    <a:pt x="1" y="1814"/>
                    <a:pt x="1" y="1906"/>
                    <a:pt x="54" y="1969"/>
                  </a:cubicBezTo>
                  <a:cubicBezTo>
                    <a:pt x="86" y="1998"/>
                    <a:pt x="124" y="2012"/>
                    <a:pt x="163" y="2012"/>
                  </a:cubicBezTo>
                  <a:cubicBezTo>
                    <a:pt x="202" y="2012"/>
                    <a:pt x="240" y="1998"/>
                    <a:pt x="272" y="1969"/>
                  </a:cubicBezTo>
                  <a:cubicBezTo>
                    <a:pt x="514" y="1683"/>
                    <a:pt x="770" y="1412"/>
                    <a:pt x="1012" y="1127"/>
                  </a:cubicBezTo>
                  <a:cubicBezTo>
                    <a:pt x="1254" y="842"/>
                    <a:pt x="1500" y="556"/>
                    <a:pt x="1670" y="227"/>
                  </a:cubicBezTo>
                  <a:cubicBezTo>
                    <a:pt x="1730" y="111"/>
                    <a:pt x="1624" y="1"/>
                    <a:pt x="1525"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18"/>
            <p:cNvSpPr/>
            <p:nvPr/>
          </p:nvSpPr>
          <p:spPr>
            <a:xfrm>
              <a:off x="-2727738" y="3584754"/>
              <a:ext cx="147557" cy="163367"/>
            </a:xfrm>
            <a:custGeom>
              <a:avLst/>
              <a:gdLst/>
              <a:ahLst/>
              <a:cxnLst/>
              <a:rect l="l" t="t" r="r" b="b"/>
              <a:pathLst>
                <a:path w="1036" h="1147" extrusionOk="0">
                  <a:moveTo>
                    <a:pt x="141" y="0"/>
                  </a:moveTo>
                  <a:cubicBezTo>
                    <a:pt x="54" y="271"/>
                    <a:pt x="1" y="876"/>
                    <a:pt x="1" y="1146"/>
                  </a:cubicBezTo>
                  <a:cubicBezTo>
                    <a:pt x="300" y="1059"/>
                    <a:pt x="823" y="938"/>
                    <a:pt x="1036" y="755"/>
                  </a:cubicBezTo>
                  <a:lnTo>
                    <a:pt x="141" y="0"/>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43" name="Google Shape;1243;p18"/>
          <p:cNvSpPr txBox="1">
            <a:spLocks noGrp="1"/>
          </p:cNvSpPr>
          <p:nvPr>
            <p:ph type="title" hasCustomPrompt="1"/>
          </p:nvPr>
        </p:nvSpPr>
        <p:spPr>
          <a:xfrm>
            <a:off x="817784" y="2269244"/>
            <a:ext cx="3298400" cy="125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6933">
                <a:latin typeface="Playfair Display Regular"/>
                <a:ea typeface="Playfair Display Regular"/>
                <a:cs typeface="Playfair Display Regular"/>
                <a:sym typeface="Playfair Display Regular"/>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44" name="Google Shape;1244;p18"/>
          <p:cNvSpPr txBox="1">
            <a:spLocks noGrp="1"/>
          </p:cNvSpPr>
          <p:nvPr>
            <p:ph type="body" idx="1"/>
          </p:nvPr>
        </p:nvSpPr>
        <p:spPr>
          <a:xfrm>
            <a:off x="1112384" y="3709904"/>
            <a:ext cx="2709200" cy="7996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spcBef>
                <a:spcPts val="2133"/>
              </a:spcBef>
              <a:spcAft>
                <a:spcPts val="0"/>
              </a:spcAft>
              <a:buSzPts val="1400"/>
              <a:buChar char="○"/>
              <a:defRPr/>
            </a:lvl2pPr>
            <a:lvl3pPr marL="1828754" lvl="2" indent="-423323" algn="ctr" rtl="0">
              <a:spcBef>
                <a:spcPts val="2133"/>
              </a:spcBef>
              <a:spcAft>
                <a:spcPts val="0"/>
              </a:spcAft>
              <a:buSzPts val="1400"/>
              <a:buChar char="■"/>
              <a:defRPr/>
            </a:lvl3pPr>
            <a:lvl4pPr marL="2438339" lvl="3" indent="-423323" algn="ctr" rtl="0">
              <a:spcBef>
                <a:spcPts val="2133"/>
              </a:spcBef>
              <a:spcAft>
                <a:spcPts val="0"/>
              </a:spcAft>
              <a:buSzPts val="1400"/>
              <a:buChar char="●"/>
              <a:defRPr/>
            </a:lvl4pPr>
            <a:lvl5pPr marL="3047924" lvl="4" indent="-423323" algn="ctr" rtl="0">
              <a:spcBef>
                <a:spcPts val="2133"/>
              </a:spcBef>
              <a:spcAft>
                <a:spcPts val="0"/>
              </a:spcAft>
              <a:buSzPts val="1400"/>
              <a:buChar char="○"/>
              <a:defRPr/>
            </a:lvl5pPr>
            <a:lvl6pPr marL="3657509" lvl="5" indent="-423323" algn="ctr" rtl="0">
              <a:spcBef>
                <a:spcPts val="2133"/>
              </a:spcBef>
              <a:spcAft>
                <a:spcPts val="0"/>
              </a:spcAft>
              <a:buSzPts val="1400"/>
              <a:buChar char="■"/>
              <a:defRPr/>
            </a:lvl6pPr>
            <a:lvl7pPr marL="4267093" lvl="6" indent="-423323" algn="ctr" rtl="0">
              <a:spcBef>
                <a:spcPts val="2133"/>
              </a:spcBef>
              <a:spcAft>
                <a:spcPts val="0"/>
              </a:spcAft>
              <a:buSzPts val="1400"/>
              <a:buChar char="●"/>
              <a:defRPr/>
            </a:lvl7pPr>
            <a:lvl8pPr marL="4876678" lvl="7" indent="-423323" algn="ctr" rtl="0">
              <a:spcBef>
                <a:spcPts val="2133"/>
              </a:spcBef>
              <a:spcAft>
                <a:spcPts val="0"/>
              </a:spcAft>
              <a:buSzPts val="1400"/>
              <a:buChar char="○"/>
              <a:defRPr/>
            </a:lvl8pPr>
            <a:lvl9pPr marL="5486263" lvl="8" indent="-423323" algn="ctr" rtl="0">
              <a:spcBef>
                <a:spcPts val="2133"/>
              </a:spcBef>
              <a:spcAft>
                <a:spcPts val="2133"/>
              </a:spcAft>
              <a:buSzPts val="1400"/>
              <a:buChar char="■"/>
              <a:defRPr/>
            </a:lvl9pPr>
          </a:lstStyle>
          <a:p>
            <a:endParaRPr/>
          </a:p>
        </p:txBody>
      </p:sp>
      <p:sp>
        <p:nvSpPr>
          <p:cNvPr id="1245" name="Google Shape;1245;p18"/>
          <p:cNvSpPr txBox="1">
            <a:spLocks noGrp="1"/>
          </p:cNvSpPr>
          <p:nvPr>
            <p:ph type="title" idx="2" hasCustomPrompt="1"/>
          </p:nvPr>
        </p:nvSpPr>
        <p:spPr>
          <a:xfrm>
            <a:off x="4476484" y="728377"/>
            <a:ext cx="3298400" cy="125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6933">
                <a:latin typeface="Playfair Display Regular"/>
                <a:ea typeface="Playfair Display Regular"/>
                <a:cs typeface="Playfair Display Regular"/>
                <a:sym typeface="Playfair Display Regular"/>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46" name="Google Shape;1246;p18"/>
          <p:cNvSpPr txBox="1">
            <a:spLocks noGrp="1"/>
          </p:cNvSpPr>
          <p:nvPr>
            <p:ph type="body" idx="3"/>
          </p:nvPr>
        </p:nvSpPr>
        <p:spPr>
          <a:xfrm>
            <a:off x="4771084" y="2169037"/>
            <a:ext cx="2709200" cy="7996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spcBef>
                <a:spcPts val="2133"/>
              </a:spcBef>
              <a:spcAft>
                <a:spcPts val="0"/>
              </a:spcAft>
              <a:buSzPts val="1400"/>
              <a:buChar char="○"/>
              <a:defRPr/>
            </a:lvl2pPr>
            <a:lvl3pPr marL="1828754" lvl="2" indent="-423323" algn="ctr" rtl="0">
              <a:spcBef>
                <a:spcPts val="2133"/>
              </a:spcBef>
              <a:spcAft>
                <a:spcPts val="0"/>
              </a:spcAft>
              <a:buSzPts val="1400"/>
              <a:buChar char="■"/>
              <a:defRPr/>
            </a:lvl3pPr>
            <a:lvl4pPr marL="2438339" lvl="3" indent="-423323" algn="ctr" rtl="0">
              <a:spcBef>
                <a:spcPts val="2133"/>
              </a:spcBef>
              <a:spcAft>
                <a:spcPts val="0"/>
              </a:spcAft>
              <a:buSzPts val="1400"/>
              <a:buChar char="●"/>
              <a:defRPr/>
            </a:lvl4pPr>
            <a:lvl5pPr marL="3047924" lvl="4" indent="-423323" algn="ctr" rtl="0">
              <a:spcBef>
                <a:spcPts val="2133"/>
              </a:spcBef>
              <a:spcAft>
                <a:spcPts val="0"/>
              </a:spcAft>
              <a:buSzPts val="1400"/>
              <a:buChar char="○"/>
              <a:defRPr/>
            </a:lvl5pPr>
            <a:lvl6pPr marL="3657509" lvl="5" indent="-423323" algn="ctr" rtl="0">
              <a:spcBef>
                <a:spcPts val="2133"/>
              </a:spcBef>
              <a:spcAft>
                <a:spcPts val="0"/>
              </a:spcAft>
              <a:buSzPts val="1400"/>
              <a:buChar char="■"/>
              <a:defRPr/>
            </a:lvl6pPr>
            <a:lvl7pPr marL="4267093" lvl="6" indent="-423323" algn="ctr" rtl="0">
              <a:spcBef>
                <a:spcPts val="2133"/>
              </a:spcBef>
              <a:spcAft>
                <a:spcPts val="0"/>
              </a:spcAft>
              <a:buSzPts val="1400"/>
              <a:buChar char="●"/>
              <a:defRPr/>
            </a:lvl7pPr>
            <a:lvl8pPr marL="4876678" lvl="7" indent="-423323" algn="ctr" rtl="0">
              <a:spcBef>
                <a:spcPts val="2133"/>
              </a:spcBef>
              <a:spcAft>
                <a:spcPts val="0"/>
              </a:spcAft>
              <a:buSzPts val="1400"/>
              <a:buChar char="○"/>
              <a:defRPr/>
            </a:lvl8pPr>
            <a:lvl9pPr marL="5486263" lvl="8" indent="-423323" algn="ctr" rtl="0">
              <a:spcBef>
                <a:spcPts val="2133"/>
              </a:spcBef>
              <a:spcAft>
                <a:spcPts val="2133"/>
              </a:spcAft>
              <a:buSzPts val="1400"/>
              <a:buChar char="■"/>
              <a:defRPr/>
            </a:lvl9pPr>
          </a:lstStyle>
          <a:p>
            <a:endParaRPr/>
          </a:p>
        </p:txBody>
      </p:sp>
      <p:sp>
        <p:nvSpPr>
          <p:cNvPr id="1247" name="Google Shape;1247;p18"/>
          <p:cNvSpPr txBox="1">
            <a:spLocks noGrp="1"/>
          </p:cNvSpPr>
          <p:nvPr>
            <p:ph type="title" idx="4" hasCustomPrompt="1"/>
          </p:nvPr>
        </p:nvSpPr>
        <p:spPr>
          <a:xfrm>
            <a:off x="8075851" y="2269244"/>
            <a:ext cx="3298400" cy="125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6933">
                <a:latin typeface="Playfair Display Regular"/>
                <a:ea typeface="Playfair Display Regular"/>
                <a:cs typeface="Playfair Display Regular"/>
                <a:sym typeface="Playfair Display Regular"/>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48" name="Google Shape;1248;p18"/>
          <p:cNvSpPr txBox="1">
            <a:spLocks noGrp="1"/>
          </p:cNvSpPr>
          <p:nvPr>
            <p:ph type="body" idx="5"/>
          </p:nvPr>
        </p:nvSpPr>
        <p:spPr>
          <a:xfrm>
            <a:off x="8370451" y="3709904"/>
            <a:ext cx="2709200" cy="7996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SzPts val="1400"/>
              <a:buChar char="●"/>
              <a:defRPr sz="1867"/>
            </a:lvl1pPr>
            <a:lvl2pPr marL="1219170" lvl="1" indent="-423323" algn="ctr" rtl="0">
              <a:spcBef>
                <a:spcPts val="2133"/>
              </a:spcBef>
              <a:spcAft>
                <a:spcPts val="0"/>
              </a:spcAft>
              <a:buSzPts val="1400"/>
              <a:buChar char="○"/>
              <a:defRPr/>
            </a:lvl2pPr>
            <a:lvl3pPr marL="1828754" lvl="2" indent="-423323" algn="ctr" rtl="0">
              <a:spcBef>
                <a:spcPts val="2133"/>
              </a:spcBef>
              <a:spcAft>
                <a:spcPts val="0"/>
              </a:spcAft>
              <a:buSzPts val="1400"/>
              <a:buChar char="■"/>
              <a:defRPr/>
            </a:lvl3pPr>
            <a:lvl4pPr marL="2438339" lvl="3" indent="-423323" algn="ctr" rtl="0">
              <a:spcBef>
                <a:spcPts val="2133"/>
              </a:spcBef>
              <a:spcAft>
                <a:spcPts val="0"/>
              </a:spcAft>
              <a:buSzPts val="1400"/>
              <a:buChar char="●"/>
              <a:defRPr/>
            </a:lvl4pPr>
            <a:lvl5pPr marL="3047924" lvl="4" indent="-423323" algn="ctr" rtl="0">
              <a:spcBef>
                <a:spcPts val="2133"/>
              </a:spcBef>
              <a:spcAft>
                <a:spcPts val="0"/>
              </a:spcAft>
              <a:buSzPts val="1400"/>
              <a:buChar char="○"/>
              <a:defRPr/>
            </a:lvl5pPr>
            <a:lvl6pPr marL="3657509" lvl="5" indent="-423323" algn="ctr" rtl="0">
              <a:spcBef>
                <a:spcPts val="2133"/>
              </a:spcBef>
              <a:spcAft>
                <a:spcPts val="0"/>
              </a:spcAft>
              <a:buSzPts val="1400"/>
              <a:buChar char="■"/>
              <a:defRPr/>
            </a:lvl6pPr>
            <a:lvl7pPr marL="4267093" lvl="6" indent="-423323" algn="ctr" rtl="0">
              <a:spcBef>
                <a:spcPts val="2133"/>
              </a:spcBef>
              <a:spcAft>
                <a:spcPts val="0"/>
              </a:spcAft>
              <a:buSzPts val="1400"/>
              <a:buChar char="●"/>
              <a:defRPr/>
            </a:lvl7pPr>
            <a:lvl8pPr marL="4876678" lvl="7" indent="-423323" algn="ctr" rtl="0">
              <a:spcBef>
                <a:spcPts val="2133"/>
              </a:spcBef>
              <a:spcAft>
                <a:spcPts val="0"/>
              </a:spcAft>
              <a:buSzPts val="1400"/>
              <a:buChar char="○"/>
              <a:defRPr/>
            </a:lvl8pPr>
            <a:lvl9pPr marL="5486263" lvl="8" indent="-423323" algn="ctr"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96302269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49"/>
        <p:cNvGrpSpPr/>
        <p:nvPr/>
      </p:nvGrpSpPr>
      <p:grpSpPr>
        <a:xfrm>
          <a:off x="0" y="0"/>
          <a:ext cx="0" cy="0"/>
          <a:chOff x="0" y="0"/>
          <a:chExt cx="0" cy="0"/>
        </a:xfrm>
      </p:grpSpPr>
      <p:grpSp>
        <p:nvGrpSpPr>
          <p:cNvPr id="1250" name="Google Shape;1250;p19"/>
          <p:cNvGrpSpPr/>
          <p:nvPr/>
        </p:nvGrpSpPr>
        <p:grpSpPr>
          <a:xfrm rot="5399693">
            <a:off x="-35419" y="309812"/>
            <a:ext cx="5996557" cy="5376907"/>
            <a:chOff x="-1211800" y="3902875"/>
            <a:chExt cx="4015552" cy="3590030"/>
          </a:xfrm>
        </p:grpSpPr>
        <p:sp>
          <p:nvSpPr>
            <p:cNvPr id="1251" name="Google Shape;1251;p19"/>
            <p:cNvSpPr/>
            <p:nvPr/>
          </p:nvSpPr>
          <p:spPr>
            <a:xfrm>
              <a:off x="-1211800" y="3902875"/>
              <a:ext cx="3844961" cy="3427967"/>
            </a:xfrm>
            <a:custGeom>
              <a:avLst/>
              <a:gdLst/>
              <a:ahLst/>
              <a:cxnLst/>
              <a:rect l="l" t="t" r="r" b="b"/>
              <a:pathLst>
                <a:path w="4057" h="3617" extrusionOk="0">
                  <a:moveTo>
                    <a:pt x="2186" y="1"/>
                  </a:moveTo>
                  <a:cubicBezTo>
                    <a:pt x="1820" y="1"/>
                    <a:pt x="1591" y="397"/>
                    <a:pt x="1317" y="560"/>
                  </a:cubicBezTo>
                  <a:cubicBezTo>
                    <a:pt x="0" y="1327"/>
                    <a:pt x="89" y="2873"/>
                    <a:pt x="1439" y="3591"/>
                  </a:cubicBezTo>
                  <a:cubicBezTo>
                    <a:pt x="1555" y="3609"/>
                    <a:pt x="1669" y="3617"/>
                    <a:pt x="1783" y="3617"/>
                  </a:cubicBezTo>
                  <a:cubicBezTo>
                    <a:pt x="2196" y="3617"/>
                    <a:pt x="2597" y="3512"/>
                    <a:pt x="3001" y="3422"/>
                  </a:cubicBezTo>
                  <a:cubicBezTo>
                    <a:pt x="3699" y="3272"/>
                    <a:pt x="4056" y="2896"/>
                    <a:pt x="3899" y="2152"/>
                  </a:cubicBezTo>
                  <a:cubicBezTo>
                    <a:pt x="3608" y="1840"/>
                    <a:pt x="3268" y="1752"/>
                    <a:pt x="2901" y="1752"/>
                  </a:cubicBezTo>
                  <a:cubicBezTo>
                    <a:pt x="2749" y="1752"/>
                    <a:pt x="2592" y="1767"/>
                    <a:pt x="2433" y="1788"/>
                  </a:cubicBezTo>
                  <a:cubicBezTo>
                    <a:pt x="2304" y="1806"/>
                    <a:pt x="2156" y="1835"/>
                    <a:pt x="2017" y="1835"/>
                  </a:cubicBezTo>
                  <a:cubicBezTo>
                    <a:pt x="1834" y="1835"/>
                    <a:pt x="1666" y="1785"/>
                    <a:pt x="1570" y="1596"/>
                  </a:cubicBezTo>
                  <a:cubicBezTo>
                    <a:pt x="1347" y="1143"/>
                    <a:pt x="1858" y="1135"/>
                    <a:pt x="2069" y="951"/>
                  </a:cubicBezTo>
                  <a:cubicBezTo>
                    <a:pt x="2253" y="782"/>
                    <a:pt x="2429" y="613"/>
                    <a:pt x="2544" y="391"/>
                  </a:cubicBezTo>
                  <a:cubicBezTo>
                    <a:pt x="2583" y="295"/>
                    <a:pt x="2575" y="191"/>
                    <a:pt x="2521" y="103"/>
                  </a:cubicBezTo>
                  <a:cubicBezTo>
                    <a:pt x="2397" y="30"/>
                    <a:pt x="2286" y="1"/>
                    <a:pt x="2186" y="1"/>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19"/>
            <p:cNvSpPr/>
            <p:nvPr/>
          </p:nvSpPr>
          <p:spPr>
            <a:xfrm>
              <a:off x="151990" y="4000492"/>
              <a:ext cx="2651763" cy="3492413"/>
            </a:xfrm>
            <a:custGeom>
              <a:avLst/>
              <a:gdLst/>
              <a:ahLst/>
              <a:cxnLst/>
              <a:rect l="l" t="t" r="r" b="b"/>
              <a:pathLst>
                <a:path w="2798" h="3685" extrusionOk="0">
                  <a:moveTo>
                    <a:pt x="1082" y="0"/>
                  </a:moveTo>
                  <a:lnTo>
                    <a:pt x="1067" y="250"/>
                  </a:lnTo>
                  <a:cubicBezTo>
                    <a:pt x="1079" y="296"/>
                    <a:pt x="1094" y="338"/>
                    <a:pt x="1105" y="380"/>
                  </a:cubicBezTo>
                  <a:cubicBezTo>
                    <a:pt x="1301" y="687"/>
                    <a:pt x="1746" y="706"/>
                    <a:pt x="1884" y="1071"/>
                  </a:cubicBezTo>
                  <a:cubicBezTo>
                    <a:pt x="1923" y="1147"/>
                    <a:pt x="1957" y="1228"/>
                    <a:pt x="1996" y="1305"/>
                  </a:cubicBezTo>
                  <a:cubicBezTo>
                    <a:pt x="2042" y="1424"/>
                    <a:pt x="2091" y="1543"/>
                    <a:pt x="2138" y="1662"/>
                  </a:cubicBezTo>
                  <a:cubicBezTo>
                    <a:pt x="2180" y="1784"/>
                    <a:pt x="2249" y="1892"/>
                    <a:pt x="2349" y="1976"/>
                  </a:cubicBezTo>
                  <a:cubicBezTo>
                    <a:pt x="2164" y="3058"/>
                    <a:pt x="2084" y="3154"/>
                    <a:pt x="1044" y="3277"/>
                  </a:cubicBezTo>
                  <a:cubicBezTo>
                    <a:pt x="687" y="3315"/>
                    <a:pt x="323" y="3292"/>
                    <a:pt x="0" y="3488"/>
                  </a:cubicBezTo>
                  <a:cubicBezTo>
                    <a:pt x="261" y="3629"/>
                    <a:pt x="515" y="3684"/>
                    <a:pt x="763" y="3684"/>
                  </a:cubicBezTo>
                  <a:cubicBezTo>
                    <a:pt x="1272" y="3684"/>
                    <a:pt x="1755" y="3449"/>
                    <a:pt x="2222" y="3235"/>
                  </a:cubicBezTo>
                  <a:cubicBezTo>
                    <a:pt x="2586" y="3066"/>
                    <a:pt x="2797" y="2644"/>
                    <a:pt x="2740" y="2237"/>
                  </a:cubicBezTo>
                  <a:cubicBezTo>
                    <a:pt x="2656" y="1642"/>
                    <a:pt x="2563" y="1017"/>
                    <a:pt x="2230" y="503"/>
                  </a:cubicBezTo>
                  <a:cubicBezTo>
                    <a:pt x="1984" y="127"/>
                    <a:pt x="1466" y="169"/>
                    <a:pt x="1082" y="0"/>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19"/>
            <p:cNvSpPr/>
            <p:nvPr/>
          </p:nvSpPr>
          <p:spPr>
            <a:xfrm>
              <a:off x="-181613" y="4234583"/>
              <a:ext cx="2559832" cy="1652854"/>
            </a:xfrm>
            <a:custGeom>
              <a:avLst/>
              <a:gdLst/>
              <a:ahLst/>
              <a:cxnLst/>
              <a:rect l="l" t="t" r="r" b="b"/>
              <a:pathLst>
                <a:path w="2701" h="1744" extrusionOk="0">
                  <a:moveTo>
                    <a:pt x="1377" y="1"/>
                  </a:moveTo>
                  <a:cubicBezTo>
                    <a:pt x="960" y="1"/>
                    <a:pt x="920" y="599"/>
                    <a:pt x="519" y="599"/>
                  </a:cubicBezTo>
                  <a:cubicBezTo>
                    <a:pt x="509" y="599"/>
                    <a:pt x="498" y="598"/>
                    <a:pt x="487" y="597"/>
                  </a:cubicBezTo>
                  <a:cubicBezTo>
                    <a:pt x="464" y="596"/>
                    <a:pt x="443" y="595"/>
                    <a:pt x="423" y="595"/>
                  </a:cubicBezTo>
                  <a:cubicBezTo>
                    <a:pt x="1" y="595"/>
                    <a:pt x="133" y="931"/>
                    <a:pt x="122" y="1169"/>
                  </a:cubicBezTo>
                  <a:cubicBezTo>
                    <a:pt x="103" y="1495"/>
                    <a:pt x="222" y="1714"/>
                    <a:pt x="590" y="1737"/>
                  </a:cubicBezTo>
                  <a:cubicBezTo>
                    <a:pt x="672" y="1742"/>
                    <a:pt x="754" y="1744"/>
                    <a:pt x="835" y="1744"/>
                  </a:cubicBezTo>
                  <a:cubicBezTo>
                    <a:pt x="1269" y="1744"/>
                    <a:pt x="1701" y="1686"/>
                    <a:pt x="2132" y="1686"/>
                  </a:cubicBezTo>
                  <a:cubicBezTo>
                    <a:pt x="2322" y="1686"/>
                    <a:pt x="2511" y="1697"/>
                    <a:pt x="2701" y="1729"/>
                  </a:cubicBezTo>
                  <a:lnTo>
                    <a:pt x="2697" y="1319"/>
                  </a:lnTo>
                  <a:cubicBezTo>
                    <a:pt x="2635" y="1238"/>
                    <a:pt x="2574" y="1161"/>
                    <a:pt x="2509" y="1081"/>
                  </a:cubicBezTo>
                  <a:cubicBezTo>
                    <a:pt x="2501" y="1015"/>
                    <a:pt x="2493" y="946"/>
                    <a:pt x="2482" y="881"/>
                  </a:cubicBezTo>
                  <a:cubicBezTo>
                    <a:pt x="2305" y="375"/>
                    <a:pt x="1596" y="513"/>
                    <a:pt x="1419" y="3"/>
                  </a:cubicBezTo>
                  <a:cubicBezTo>
                    <a:pt x="1405" y="1"/>
                    <a:pt x="1391" y="1"/>
                    <a:pt x="1377" y="1"/>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19"/>
            <p:cNvSpPr/>
            <p:nvPr/>
          </p:nvSpPr>
          <p:spPr>
            <a:xfrm>
              <a:off x="1159431" y="4240269"/>
              <a:ext cx="1030188" cy="830218"/>
            </a:xfrm>
            <a:custGeom>
              <a:avLst/>
              <a:gdLst/>
              <a:ahLst/>
              <a:cxnLst/>
              <a:rect l="l" t="t" r="r" b="b"/>
              <a:pathLst>
                <a:path w="1087" h="876" extrusionOk="0">
                  <a:moveTo>
                    <a:pt x="4" y="0"/>
                  </a:moveTo>
                  <a:lnTo>
                    <a:pt x="4" y="0"/>
                  </a:lnTo>
                  <a:cubicBezTo>
                    <a:pt x="0" y="726"/>
                    <a:pt x="714" y="584"/>
                    <a:pt x="1067" y="875"/>
                  </a:cubicBezTo>
                  <a:cubicBezTo>
                    <a:pt x="1086" y="135"/>
                    <a:pt x="372" y="277"/>
                    <a:pt x="4" y="0"/>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19"/>
            <p:cNvSpPr/>
            <p:nvPr/>
          </p:nvSpPr>
          <p:spPr>
            <a:xfrm>
              <a:off x="2195305" y="5261929"/>
              <a:ext cx="179122" cy="222718"/>
            </a:xfrm>
            <a:custGeom>
              <a:avLst/>
              <a:gdLst/>
              <a:ahLst/>
              <a:cxnLst/>
              <a:rect l="l" t="t" r="r" b="b"/>
              <a:pathLst>
                <a:path w="189" h="235" extrusionOk="0">
                  <a:moveTo>
                    <a:pt x="189" y="235"/>
                  </a:moveTo>
                  <a:lnTo>
                    <a:pt x="1" y="1"/>
                  </a:ln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6" name="Google Shape;1256;p19"/>
          <p:cNvSpPr txBox="1">
            <a:spLocks noGrp="1"/>
          </p:cNvSpPr>
          <p:nvPr>
            <p:ph type="title"/>
          </p:nvPr>
        </p:nvSpPr>
        <p:spPr>
          <a:xfrm flipH="1">
            <a:off x="863400" y="1757644"/>
            <a:ext cx="4522000" cy="200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solidFill>
                  <a:schemeClr val="dk1"/>
                </a:solidFill>
                <a:latin typeface="Playfair Display Regular"/>
                <a:ea typeface="Playfair Display Regular"/>
                <a:cs typeface="Playfair Display Regular"/>
                <a:sym typeface="Playfair Display Regular"/>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57" name="Google Shape;1257;p19"/>
          <p:cNvSpPr txBox="1">
            <a:spLocks noGrp="1"/>
          </p:cNvSpPr>
          <p:nvPr>
            <p:ph type="subTitle" idx="1"/>
          </p:nvPr>
        </p:nvSpPr>
        <p:spPr>
          <a:xfrm flipH="1">
            <a:off x="863200" y="3972600"/>
            <a:ext cx="3927200" cy="16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58" name="Google Shape;1258;p19"/>
          <p:cNvSpPr/>
          <p:nvPr/>
        </p:nvSpPr>
        <p:spPr>
          <a:xfrm>
            <a:off x="5373259" y="5346356"/>
            <a:ext cx="100460" cy="86217"/>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9" name="Google Shape;1259;p19"/>
          <p:cNvSpPr/>
          <p:nvPr/>
        </p:nvSpPr>
        <p:spPr>
          <a:xfrm>
            <a:off x="4261761" y="841111"/>
            <a:ext cx="220672" cy="229787"/>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0" name="Google Shape;1260;p19"/>
          <p:cNvSpPr/>
          <p:nvPr/>
        </p:nvSpPr>
        <p:spPr>
          <a:xfrm>
            <a:off x="4691553" y="1278433"/>
            <a:ext cx="193895" cy="166928"/>
          </a:xfrm>
          <a:custGeom>
            <a:avLst/>
            <a:gdLst/>
            <a:ahLst/>
            <a:cxnLst/>
            <a:rect l="l" t="t" r="r" b="b"/>
            <a:pathLst>
              <a:path w="1021" h="879" extrusionOk="0">
                <a:moveTo>
                  <a:pt x="586" y="95"/>
                </a:moveTo>
                <a:cubicBezTo>
                  <a:pt x="774" y="95"/>
                  <a:pt x="934" y="250"/>
                  <a:pt x="934" y="439"/>
                </a:cubicBezTo>
                <a:cubicBezTo>
                  <a:pt x="934" y="648"/>
                  <a:pt x="761" y="787"/>
                  <a:pt x="581" y="787"/>
                </a:cubicBezTo>
                <a:cubicBezTo>
                  <a:pt x="496" y="787"/>
                  <a:pt x="409" y="756"/>
                  <a:pt x="339" y="685"/>
                </a:cubicBezTo>
                <a:cubicBezTo>
                  <a:pt x="121" y="468"/>
                  <a:pt x="276" y="95"/>
                  <a:pt x="586" y="95"/>
                </a:cubicBezTo>
                <a:close/>
                <a:moveTo>
                  <a:pt x="580" y="1"/>
                </a:moveTo>
                <a:cubicBezTo>
                  <a:pt x="474" y="1"/>
                  <a:pt x="365" y="40"/>
                  <a:pt x="276" y="129"/>
                </a:cubicBezTo>
                <a:cubicBezTo>
                  <a:pt x="0" y="405"/>
                  <a:pt x="194" y="879"/>
                  <a:pt x="586" y="879"/>
                </a:cubicBezTo>
                <a:cubicBezTo>
                  <a:pt x="827" y="879"/>
                  <a:pt x="1021" y="680"/>
                  <a:pt x="1021" y="439"/>
                </a:cubicBezTo>
                <a:cubicBezTo>
                  <a:pt x="1021" y="176"/>
                  <a:pt x="805" y="1"/>
                  <a:pt x="580"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1" name="Google Shape;1261;p19"/>
          <p:cNvSpPr/>
          <p:nvPr/>
        </p:nvSpPr>
        <p:spPr>
          <a:xfrm>
            <a:off x="5043528" y="4866577"/>
            <a:ext cx="220672" cy="229787"/>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225593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262"/>
        <p:cNvGrpSpPr/>
        <p:nvPr/>
      </p:nvGrpSpPr>
      <p:grpSpPr>
        <a:xfrm>
          <a:off x="0" y="0"/>
          <a:ext cx="0" cy="0"/>
          <a:chOff x="0" y="0"/>
          <a:chExt cx="0" cy="0"/>
        </a:xfrm>
      </p:grpSpPr>
      <p:grpSp>
        <p:nvGrpSpPr>
          <p:cNvPr id="1263" name="Google Shape;1263;p20"/>
          <p:cNvGrpSpPr/>
          <p:nvPr/>
        </p:nvGrpSpPr>
        <p:grpSpPr>
          <a:xfrm rot="-5400287">
            <a:off x="5837511" y="1046501"/>
            <a:ext cx="6408821" cy="5084439"/>
            <a:chOff x="-1211800" y="3902875"/>
            <a:chExt cx="4015552" cy="3590030"/>
          </a:xfrm>
        </p:grpSpPr>
        <p:sp>
          <p:nvSpPr>
            <p:cNvPr id="1264" name="Google Shape;1264;p20"/>
            <p:cNvSpPr/>
            <p:nvPr/>
          </p:nvSpPr>
          <p:spPr>
            <a:xfrm>
              <a:off x="-1211800" y="3902875"/>
              <a:ext cx="3844961" cy="3427967"/>
            </a:xfrm>
            <a:custGeom>
              <a:avLst/>
              <a:gdLst/>
              <a:ahLst/>
              <a:cxnLst/>
              <a:rect l="l" t="t" r="r" b="b"/>
              <a:pathLst>
                <a:path w="4057" h="3617" extrusionOk="0">
                  <a:moveTo>
                    <a:pt x="2186" y="1"/>
                  </a:moveTo>
                  <a:cubicBezTo>
                    <a:pt x="1820" y="1"/>
                    <a:pt x="1591" y="397"/>
                    <a:pt x="1317" y="560"/>
                  </a:cubicBezTo>
                  <a:cubicBezTo>
                    <a:pt x="0" y="1327"/>
                    <a:pt x="89" y="2873"/>
                    <a:pt x="1439" y="3591"/>
                  </a:cubicBezTo>
                  <a:cubicBezTo>
                    <a:pt x="1555" y="3609"/>
                    <a:pt x="1669" y="3617"/>
                    <a:pt x="1783" y="3617"/>
                  </a:cubicBezTo>
                  <a:cubicBezTo>
                    <a:pt x="2196" y="3617"/>
                    <a:pt x="2597" y="3512"/>
                    <a:pt x="3001" y="3422"/>
                  </a:cubicBezTo>
                  <a:cubicBezTo>
                    <a:pt x="3699" y="3272"/>
                    <a:pt x="4056" y="2896"/>
                    <a:pt x="3899" y="2152"/>
                  </a:cubicBezTo>
                  <a:cubicBezTo>
                    <a:pt x="3608" y="1840"/>
                    <a:pt x="3268" y="1752"/>
                    <a:pt x="2901" y="1752"/>
                  </a:cubicBezTo>
                  <a:cubicBezTo>
                    <a:pt x="2749" y="1752"/>
                    <a:pt x="2592" y="1767"/>
                    <a:pt x="2433" y="1788"/>
                  </a:cubicBezTo>
                  <a:cubicBezTo>
                    <a:pt x="2304" y="1806"/>
                    <a:pt x="2156" y="1835"/>
                    <a:pt x="2017" y="1835"/>
                  </a:cubicBezTo>
                  <a:cubicBezTo>
                    <a:pt x="1834" y="1835"/>
                    <a:pt x="1666" y="1785"/>
                    <a:pt x="1570" y="1596"/>
                  </a:cubicBezTo>
                  <a:cubicBezTo>
                    <a:pt x="1347" y="1143"/>
                    <a:pt x="1858" y="1135"/>
                    <a:pt x="2069" y="951"/>
                  </a:cubicBezTo>
                  <a:cubicBezTo>
                    <a:pt x="2253" y="782"/>
                    <a:pt x="2429" y="613"/>
                    <a:pt x="2544" y="391"/>
                  </a:cubicBezTo>
                  <a:cubicBezTo>
                    <a:pt x="2583" y="295"/>
                    <a:pt x="2575" y="191"/>
                    <a:pt x="2521" y="103"/>
                  </a:cubicBezTo>
                  <a:cubicBezTo>
                    <a:pt x="2397" y="30"/>
                    <a:pt x="2286" y="1"/>
                    <a:pt x="2186" y="1"/>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0"/>
            <p:cNvSpPr/>
            <p:nvPr/>
          </p:nvSpPr>
          <p:spPr>
            <a:xfrm>
              <a:off x="151990" y="4000492"/>
              <a:ext cx="2651763" cy="3492413"/>
            </a:xfrm>
            <a:custGeom>
              <a:avLst/>
              <a:gdLst/>
              <a:ahLst/>
              <a:cxnLst/>
              <a:rect l="l" t="t" r="r" b="b"/>
              <a:pathLst>
                <a:path w="2798" h="3685" extrusionOk="0">
                  <a:moveTo>
                    <a:pt x="1082" y="0"/>
                  </a:moveTo>
                  <a:lnTo>
                    <a:pt x="1067" y="250"/>
                  </a:lnTo>
                  <a:cubicBezTo>
                    <a:pt x="1079" y="296"/>
                    <a:pt x="1094" y="338"/>
                    <a:pt x="1105" y="380"/>
                  </a:cubicBezTo>
                  <a:cubicBezTo>
                    <a:pt x="1301" y="687"/>
                    <a:pt x="1746" y="706"/>
                    <a:pt x="1884" y="1071"/>
                  </a:cubicBezTo>
                  <a:cubicBezTo>
                    <a:pt x="1923" y="1147"/>
                    <a:pt x="1957" y="1228"/>
                    <a:pt x="1996" y="1305"/>
                  </a:cubicBezTo>
                  <a:cubicBezTo>
                    <a:pt x="2042" y="1424"/>
                    <a:pt x="2091" y="1543"/>
                    <a:pt x="2138" y="1662"/>
                  </a:cubicBezTo>
                  <a:cubicBezTo>
                    <a:pt x="2180" y="1784"/>
                    <a:pt x="2249" y="1892"/>
                    <a:pt x="2349" y="1976"/>
                  </a:cubicBezTo>
                  <a:cubicBezTo>
                    <a:pt x="2164" y="3058"/>
                    <a:pt x="2084" y="3154"/>
                    <a:pt x="1044" y="3277"/>
                  </a:cubicBezTo>
                  <a:cubicBezTo>
                    <a:pt x="687" y="3315"/>
                    <a:pt x="323" y="3292"/>
                    <a:pt x="0" y="3488"/>
                  </a:cubicBezTo>
                  <a:cubicBezTo>
                    <a:pt x="261" y="3629"/>
                    <a:pt x="515" y="3684"/>
                    <a:pt x="763" y="3684"/>
                  </a:cubicBezTo>
                  <a:cubicBezTo>
                    <a:pt x="1272" y="3684"/>
                    <a:pt x="1755" y="3449"/>
                    <a:pt x="2222" y="3235"/>
                  </a:cubicBezTo>
                  <a:cubicBezTo>
                    <a:pt x="2586" y="3066"/>
                    <a:pt x="2797" y="2644"/>
                    <a:pt x="2740" y="2237"/>
                  </a:cubicBezTo>
                  <a:cubicBezTo>
                    <a:pt x="2656" y="1642"/>
                    <a:pt x="2563" y="1017"/>
                    <a:pt x="2230" y="503"/>
                  </a:cubicBezTo>
                  <a:cubicBezTo>
                    <a:pt x="1984" y="127"/>
                    <a:pt x="1466" y="169"/>
                    <a:pt x="1082" y="0"/>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0"/>
            <p:cNvSpPr/>
            <p:nvPr/>
          </p:nvSpPr>
          <p:spPr>
            <a:xfrm>
              <a:off x="-181613" y="4234583"/>
              <a:ext cx="2559832" cy="1652854"/>
            </a:xfrm>
            <a:custGeom>
              <a:avLst/>
              <a:gdLst/>
              <a:ahLst/>
              <a:cxnLst/>
              <a:rect l="l" t="t" r="r" b="b"/>
              <a:pathLst>
                <a:path w="2701" h="1744" extrusionOk="0">
                  <a:moveTo>
                    <a:pt x="1377" y="1"/>
                  </a:moveTo>
                  <a:cubicBezTo>
                    <a:pt x="960" y="1"/>
                    <a:pt x="920" y="599"/>
                    <a:pt x="519" y="599"/>
                  </a:cubicBezTo>
                  <a:cubicBezTo>
                    <a:pt x="509" y="599"/>
                    <a:pt x="498" y="598"/>
                    <a:pt x="487" y="597"/>
                  </a:cubicBezTo>
                  <a:cubicBezTo>
                    <a:pt x="464" y="596"/>
                    <a:pt x="443" y="595"/>
                    <a:pt x="423" y="595"/>
                  </a:cubicBezTo>
                  <a:cubicBezTo>
                    <a:pt x="1" y="595"/>
                    <a:pt x="133" y="931"/>
                    <a:pt x="122" y="1169"/>
                  </a:cubicBezTo>
                  <a:cubicBezTo>
                    <a:pt x="103" y="1495"/>
                    <a:pt x="222" y="1714"/>
                    <a:pt x="590" y="1737"/>
                  </a:cubicBezTo>
                  <a:cubicBezTo>
                    <a:pt x="672" y="1742"/>
                    <a:pt x="754" y="1744"/>
                    <a:pt x="835" y="1744"/>
                  </a:cubicBezTo>
                  <a:cubicBezTo>
                    <a:pt x="1269" y="1744"/>
                    <a:pt x="1701" y="1686"/>
                    <a:pt x="2132" y="1686"/>
                  </a:cubicBezTo>
                  <a:cubicBezTo>
                    <a:pt x="2322" y="1686"/>
                    <a:pt x="2511" y="1697"/>
                    <a:pt x="2701" y="1729"/>
                  </a:cubicBezTo>
                  <a:lnTo>
                    <a:pt x="2697" y="1319"/>
                  </a:lnTo>
                  <a:cubicBezTo>
                    <a:pt x="2635" y="1238"/>
                    <a:pt x="2574" y="1161"/>
                    <a:pt x="2509" y="1081"/>
                  </a:cubicBezTo>
                  <a:cubicBezTo>
                    <a:pt x="2501" y="1015"/>
                    <a:pt x="2493" y="946"/>
                    <a:pt x="2482" y="881"/>
                  </a:cubicBezTo>
                  <a:cubicBezTo>
                    <a:pt x="2305" y="375"/>
                    <a:pt x="1596" y="513"/>
                    <a:pt x="1419" y="3"/>
                  </a:cubicBezTo>
                  <a:cubicBezTo>
                    <a:pt x="1405" y="1"/>
                    <a:pt x="1391" y="1"/>
                    <a:pt x="1377" y="1"/>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0"/>
            <p:cNvSpPr/>
            <p:nvPr/>
          </p:nvSpPr>
          <p:spPr>
            <a:xfrm>
              <a:off x="1159431" y="4240269"/>
              <a:ext cx="1030188" cy="830218"/>
            </a:xfrm>
            <a:custGeom>
              <a:avLst/>
              <a:gdLst/>
              <a:ahLst/>
              <a:cxnLst/>
              <a:rect l="l" t="t" r="r" b="b"/>
              <a:pathLst>
                <a:path w="1087" h="876" extrusionOk="0">
                  <a:moveTo>
                    <a:pt x="4" y="0"/>
                  </a:moveTo>
                  <a:lnTo>
                    <a:pt x="4" y="0"/>
                  </a:lnTo>
                  <a:cubicBezTo>
                    <a:pt x="0" y="726"/>
                    <a:pt x="714" y="584"/>
                    <a:pt x="1067" y="875"/>
                  </a:cubicBezTo>
                  <a:cubicBezTo>
                    <a:pt x="1086" y="135"/>
                    <a:pt x="372" y="277"/>
                    <a:pt x="4" y="0"/>
                  </a:cubicBez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0"/>
            <p:cNvSpPr/>
            <p:nvPr/>
          </p:nvSpPr>
          <p:spPr>
            <a:xfrm>
              <a:off x="2195305" y="5261929"/>
              <a:ext cx="179122" cy="222718"/>
            </a:xfrm>
            <a:custGeom>
              <a:avLst/>
              <a:gdLst/>
              <a:ahLst/>
              <a:cxnLst/>
              <a:rect l="l" t="t" r="r" b="b"/>
              <a:pathLst>
                <a:path w="189" h="235" extrusionOk="0">
                  <a:moveTo>
                    <a:pt x="189" y="235"/>
                  </a:moveTo>
                  <a:lnTo>
                    <a:pt x="1" y="1"/>
                  </a:lnTo>
                  <a:close/>
                </a:path>
              </a:pathLst>
            </a:custGeom>
            <a:solidFill>
              <a:srgbClr val="FCE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9" name="Google Shape;1269;p20"/>
          <p:cNvSpPr txBox="1">
            <a:spLocks noGrp="1"/>
          </p:cNvSpPr>
          <p:nvPr>
            <p:ph type="title"/>
          </p:nvPr>
        </p:nvSpPr>
        <p:spPr>
          <a:xfrm flipH="1">
            <a:off x="7620400" y="1857984"/>
            <a:ext cx="2832400" cy="1531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solidFill>
                  <a:schemeClr val="dk1"/>
                </a:solidFill>
                <a:latin typeface="Playfair Display Regular"/>
                <a:ea typeface="Playfair Display Regular"/>
                <a:cs typeface="Playfair Display Regular"/>
                <a:sym typeface="Playfair Display Regular"/>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70" name="Google Shape;1270;p20"/>
          <p:cNvSpPr txBox="1">
            <a:spLocks noGrp="1"/>
          </p:cNvSpPr>
          <p:nvPr>
            <p:ph type="subTitle" idx="1"/>
          </p:nvPr>
        </p:nvSpPr>
        <p:spPr>
          <a:xfrm flipH="1">
            <a:off x="7620067" y="3465184"/>
            <a:ext cx="3370400" cy="164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71" name="Google Shape;1271;p20"/>
          <p:cNvSpPr/>
          <p:nvPr/>
        </p:nvSpPr>
        <p:spPr>
          <a:xfrm>
            <a:off x="6316088" y="1048735"/>
            <a:ext cx="182120" cy="156103"/>
          </a:xfrm>
          <a:custGeom>
            <a:avLst/>
            <a:gdLst/>
            <a:ahLst/>
            <a:cxnLst/>
            <a:rect l="l" t="t" r="r" b="b"/>
            <a:pathLst>
              <a:path w="959" h="822" extrusionOk="0">
                <a:moveTo>
                  <a:pt x="547" y="96"/>
                </a:moveTo>
                <a:cubicBezTo>
                  <a:pt x="721" y="96"/>
                  <a:pt x="867" y="236"/>
                  <a:pt x="867" y="410"/>
                </a:cubicBezTo>
                <a:cubicBezTo>
                  <a:pt x="867" y="603"/>
                  <a:pt x="709" y="730"/>
                  <a:pt x="546" y="730"/>
                </a:cubicBezTo>
                <a:cubicBezTo>
                  <a:pt x="468" y="730"/>
                  <a:pt x="389" y="701"/>
                  <a:pt x="325" y="637"/>
                </a:cubicBezTo>
                <a:cubicBezTo>
                  <a:pt x="126" y="434"/>
                  <a:pt x="267" y="96"/>
                  <a:pt x="547" y="96"/>
                </a:cubicBezTo>
                <a:close/>
                <a:moveTo>
                  <a:pt x="546" y="0"/>
                </a:moveTo>
                <a:cubicBezTo>
                  <a:pt x="446" y="0"/>
                  <a:pt x="344" y="37"/>
                  <a:pt x="262" y="120"/>
                </a:cubicBezTo>
                <a:cubicBezTo>
                  <a:pt x="1" y="381"/>
                  <a:pt x="185" y="821"/>
                  <a:pt x="547" y="821"/>
                </a:cubicBezTo>
                <a:cubicBezTo>
                  <a:pt x="775" y="816"/>
                  <a:pt x="958" y="637"/>
                  <a:pt x="958" y="410"/>
                </a:cubicBezTo>
                <a:cubicBezTo>
                  <a:pt x="958" y="164"/>
                  <a:pt x="756" y="0"/>
                  <a:pt x="546" y="0"/>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2" name="Google Shape;1272;p20"/>
          <p:cNvSpPr/>
          <p:nvPr/>
        </p:nvSpPr>
        <p:spPr>
          <a:xfrm>
            <a:off x="7102205" y="1488572"/>
            <a:ext cx="100468" cy="97869"/>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3" name="Google Shape;1273;p20"/>
          <p:cNvSpPr/>
          <p:nvPr/>
        </p:nvSpPr>
        <p:spPr>
          <a:xfrm>
            <a:off x="6498211" y="1801011"/>
            <a:ext cx="220672" cy="229787"/>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4" name="Google Shape;1274;p20"/>
          <p:cNvSpPr/>
          <p:nvPr/>
        </p:nvSpPr>
        <p:spPr>
          <a:xfrm>
            <a:off x="10927255" y="5181935"/>
            <a:ext cx="182120" cy="156103"/>
          </a:xfrm>
          <a:custGeom>
            <a:avLst/>
            <a:gdLst/>
            <a:ahLst/>
            <a:cxnLst/>
            <a:rect l="l" t="t" r="r" b="b"/>
            <a:pathLst>
              <a:path w="959" h="822" extrusionOk="0">
                <a:moveTo>
                  <a:pt x="547" y="96"/>
                </a:moveTo>
                <a:cubicBezTo>
                  <a:pt x="721" y="96"/>
                  <a:pt x="867" y="236"/>
                  <a:pt x="867" y="410"/>
                </a:cubicBezTo>
                <a:cubicBezTo>
                  <a:pt x="867" y="603"/>
                  <a:pt x="709" y="730"/>
                  <a:pt x="546" y="730"/>
                </a:cubicBezTo>
                <a:cubicBezTo>
                  <a:pt x="468" y="730"/>
                  <a:pt x="389" y="701"/>
                  <a:pt x="325" y="637"/>
                </a:cubicBezTo>
                <a:cubicBezTo>
                  <a:pt x="126" y="434"/>
                  <a:pt x="267" y="96"/>
                  <a:pt x="547" y="96"/>
                </a:cubicBezTo>
                <a:close/>
                <a:moveTo>
                  <a:pt x="546" y="0"/>
                </a:moveTo>
                <a:cubicBezTo>
                  <a:pt x="446" y="0"/>
                  <a:pt x="344" y="37"/>
                  <a:pt x="262" y="120"/>
                </a:cubicBezTo>
                <a:cubicBezTo>
                  <a:pt x="1" y="381"/>
                  <a:pt x="185" y="821"/>
                  <a:pt x="547" y="821"/>
                </a:cubicBezTo>
                <a:cubicBezTo>
                  <a:pt x="775" y="816"/>
                  <a:pt x="958" y="637"/>
                  <a:pt x="958" y="410"/>
                </a:cubicBezTo>
                <a:cubicBezTo>
                  <a:pt x="958" y="164"/>
                  <a:pt x="756" y="0"/>
                  <a:pt x="546" y="0"/>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5" name="Google Shape;1275;p20"/>
          <p:cNvSpPr/>
          <p:nvPr/>
        </p:nvSpPr>
        <p:spPr>
          <a:xfrm>
            <a:off x="10653689" y="5611106"/>
            <a:ext cx="100468" cy="97869"/>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4005003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276"/>
        <p:cNvGrpSpPr/>
        <p:nvPr/>
      </p:nvGrpSpPr>
      <p:grpSpPr>
        <a:xfrm>
          <a:off x="0" y="0"/>
          <a:ext cx="0" cy="0"/>
          <a:chOff x="0" y="0"/>
          <a:chExt cx="0" cy="0"/>
        </a:xfrm>
      </p:grpSpPr>
      <p:sp>
        <p:nvSpPr>
          <p:cNvPr id="1277" name="Google Shape;1277;p21"/>
          <p:cNvSpPr txBox="1">
            <a:spLocks noGrp="1"/>
          </p:cNvSpPr>
          <p:nvPr>
            <p:ph type="title"/>
          </p:nvPr>
        </p:nvSpPr>
        <p:spPr>
          <a:xfrm>
            <a:off x="965900" y="470733"/>
            <a:ext cx="1026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1pPr>
            <a:lvl2pPr lvl="1"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2pPr>
            <a:lvl3pPr lvl="2"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3pPr>
            <a:lvl4pPr lvl="3"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4pPr>
            <a:lvl5pPr lvl="4"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5pPr>
            <a:lvl6pPr lvl="5"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6pPr>
            <a:lvl7pPr lvl="6"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7pPr>
            <a:lvl8pPr lvl="7"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8pPr>
            <a:lvl9pPr lvl="8"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9pPr>
          </a:lstStyle>
          <a:p>
            <a:endParaRPr/>
          </a:p>
        </p:txBody>
      </p:sp>
      <p:sp>
        <p:nvSpPr>
          <p:cNvPr id="1278" name="Google Shape;1278;p21"/>
          <p:cNvSpPr/>
          <p:nvPr/>
        </p:nvSpPr>
        <p:spPr>
          <a:xfrm>
            <a:off x="10895895" y="4566377"/>
            <a:ext cx="220672" cy="229787"/>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11379886" y="5015467"/>
            <a:ext cx="193895" cy="166928"/>
          </a:xfrm>
          <a:custGeom>
            <a:avLst/>
            <a:gdLst/>
            <a:ahLst/>
            <a:cxnLst/>
            <a:rect l="l" t="t" r="r" b="b"/>
            <a:pathLst>
              <a:path w="1021" h="879" extrusionOk="0">
                <a:moveTo>
                  <a:pt x="586" y="95"/>
                </a:moveTo>
                <a:cubicBezTo>
                  <a:pt x="774" y="95"/>
                  <a:pt x="934" y="250"/>
                  <a:pt x="934" y="439"/>
                </a:cubicBezTo>
                <a:cubicBezTo>
                  <a:pt x="934" y="648"/>
                  <a:pt x="761" y="787"/>
                  <a:pt x="581" y="787"/>
                </a:cubicBezTo>
                <a:cubicBezTo>
                  <a:pt x="496" y="787"/>
                  <a:pt x="409" y="756"/>
                  <a:pt x="339" y="685"/>
                </a:cubicBezTo>
                <a:cubicBezTo>
                  <a:pt x="121" y="468"/>
                  <a:pt x="276" y="95"/>
                  <a:pt x="586" y="95"/>
                </a:cubicBezTo>
                <a:close/>
                <a:moveTo>
                  <a:pt x="580" y="1"/>
                </a:moveTo>
                <a:cubicBezTo>
                  <a:pt x="474" y="1"/>
                  <a:pt x="365" y="40"/>
                  <a:pt x="276" y="129"/>
                </a:cubicBezTo>
                <a:cubicBezTo>
                  <a:pt x="0" y="405"/>
                  <a:pt x="194" y="879"/>
                  <a:pt x="586" y="879"/>
                </a:cubicBezTo>
                <a:cubicBezTo>
                  <a:pt x="827" y="879"/>
                  <a:pt x="1021" y="680"/>
                  <a:pt x="1021" y="439"/>
                </a:cubicBezTo>
                <a:cubicBezTo>
                  <a:pt x="1021" y="176"/>
                  <a:pt x="805" y="1"/>
                  <a:pt x="580"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1012605" y="4984039"/>
            <a:ext cx="100468" cy="97869"/>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1447895" y="5182411"/>
            <a:ext cx="220672" cy="229787"/>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965886" y="5627533"/>
            <a:ext cx="193895" cy="166928"/>
          </a:xfrm>
          <a:custGeom>
            <a:avLst/>
            <a:gdLst/>
            <a:ahLst/>
            <a:cxnLst/>
            <a:rect l="l" t="t" r="r" b="b"/>
            <a:pathLst>
              <a:path w="1021" h="879" extrusionOk="0">
                <a:moveTo>
                  <a:pt x="586" y="95"/>
                </a:moveTo>
                <a:cubicBezTo>
                  <a:pt x="774" y="95"/>
                  <a:pt x="934" y="250"/>
                  <a:pt x="934" y="439"/>
                </a:cubicBezTo>
                <a:cubicBezTo>
                  <a:pt x="934" y="648"/>
                  <a:pt x="761" y="787"/>
                  <a:pt x="581" y="787"/>
                </a:cubicBezTo>
                <a:cubicBezTo>
                  <a:pt x="496" y="787"/>
                  <a:pt x="409" y="756"/>
                  <a:pt x="339" y="685"/>
                </a:cubicBezTo>
                <a:cubicBezTo>
                  <a:pt x="121" y="468"/>
                  <a:pt x="276" y="95"/>
                  <a:pt x="586" y="95"/>
                </a:cubicBezTo>
                <a:close/>
                <a:moveTo>
                  <a:pt x="580" y="1"/>
                </a:moveTo>
                <a:cubicBezTo>
                  <a:pt x="474" y="1"/>
                  <a:pt x="365" y="40"/>
                  <a:pt x="276" y="129"/>
                </a:cubicBezTo>
                <a:cubicBezTo>
                  <a:pt x="0" y="405"/>
                  <a:pt x="194" y="879"/>
                  <a:pt x="586" y="879"/>
                </a:cubicBezTo>
                <a:cubicBezTo>
                  <a:pt x="827" y="879"/>
                  <a:pt x="1021" y="680"/>
                  <a:pt x="1021" y="439"/>
                </a:cubicBezTo>
                <a:cubicBezTo>
                  <a:pt x="1021" y="176"/>
                  <a:pt x="805" y="1"/>
                  <a:pt x="580"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742310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283"/>
        <p:cNvGrpSpPr/>
        <p:nvPr/>
      </p:nvGrpSpPr>
      <p:grpSpPr>
        <a:xfrm>
          <a:off x="0" y="0"/>
          <a:ext cx="0" cy="0"/>
          <a:chOff x="0" y="0"/>
          <a:chExt cx="0" cy="0"/>
        </a:xfrm>
      </p:grpSpPr>
      <p:sp>
        <p:nvSpPr>
          <p:cNvPr id="1284" name="Google Shape;1284;p22"/>
          <p:cNvSpPr txBox="1">
            <a:spLocks noGrp="1"/>
          </p:cNvSpPr>
          <p:nvPr>
            <p:ph type="title"/>
          </p:nvPr>
        </p:nvSpPr>
        <p:spPr>
          <a:xfrm>
            <a:off x="965900" y="470733"/>
            <a:ext cx="1026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1pPr>
            <a:lvl2pPr lvl="1"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2pPr>
            <a:lvl3pPr lvl="2"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3pPr>
            <a:lvl4pPr lvl="3"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4pPr>
            <a:lvl5pPr lvl="4"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5pPr>
            <a:lvl6pPr lvl="5"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6pPr>
            <a:lvl7pPr lvl="6"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7pPr>
            <a:lvl8pPr lvl="7"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8pPr>
            <a:lvl9pPr lvl="8"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9pPr>
          </a:lstStyle>
          <a:p>
            <a:endParaRPr/>
          </a:p>
        </p:txBody>
      </p:sp>
    </p:spTree>
    <p:extLst>
      <p:ext uri="{BB962C8B-B14F-4D97-AF65-F5344CB8AC3E}">
        <p14:creationId xmlns:p14="http://schemas.microsoft.com/office/powerpoint/2010/main" val="272075377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285"/>
        <p:cNvGrpSpPr/>
        <p:nvPr/>
      </p:nvGrpSpPr>
      <p:grpSpPr>
        <a:xfrm>
          <a:off x="0" y="0"/>
          <a:ext cx="0" cy="0"/>
          <a:chOff x="0" y="0"/>
          <a:chExt cx="0" cy="0"/>
        </a:xfrm>
      </p:grpSpPr>
      <p:sp>
        <p:nvSpPr>
          <p:cNvPr id="1286" name="Google Shape;1286;p23"/>
          <p:cNvSpPr/>
          <p:nvPr/>
        </p:nvSpPr>
        <p:spPr>
          <a:xfrm rot="4499997">
            <a:off x="2242909" y="-589656"/>
            <a:ext cx="7607483" cy="8207805"/>
          </a:xfrm>
          <a:custGeom>
            <a:avLst/>
            <a:gdLst/>
            <a:ahLst/>
            <a:cxnLst/>
            <a:rect l="l" t="t" r="r" b="b"/>
            <a:pathLst>
              <a:path w="2725" h="2940" extrusionOk="0">
                <a:moveTo>
                  <a:pt x="1656" y="1"/>
                </a:moveTo>
                <a:cubicBezTo>
                  <a:pt x="1373" y="1"/>
                  <a:pt x="1082" y="121"/>
                  <a:pt x="783" y="317"/>
                </a:cubicBezTo>
                <a:cubicBezTo>
                  <a:pt x="250" y="663"/>
                  <a:pt x="0" y="1127"/>
                  <a:pt x="104" y="1764"/>
                </a:cubicBezTo>
                <a:cubicBezTo>
                  <a:pt x="184" y="2270"/>
                  <a:pt x="549" y="2550"/>
                  <a:pt x="933" y="2819"/>
                </a:cubicBezTo>
                <a:cubicBezTo>
                  <a:pt x="1083" y="2903"/>
                  <a:pt x="1226" y="2940"/>
                  <a:pt x="1362" y="2940"/>
                </a:cubicBezTo>
                <a:cubicBezTo>
                  <a:pt x="1641" y="2940"/>
                  <a:pt x="1886" y="2783"/>
                  <a:pt x="2088" y="2558"/>
                </a:cubicBezTo>
                <a:cubicBezTo>
                  <a:pt x="2640" y="1940"/>
                  <a:pt x="2725" y="1204"/>
                  <a:pt x="2490" y="421"/>
                </a:cubicBezTo>
                <a:cubicBezTo>
                  <a:pt x="2222" y="125"/>
                  <a:pt x="1943" y="1"/>
                  <a:pt x="1656" y="1"/>
                </a:cubicBezTo>
                <a:close/>
              </a:path>
            </a:pathLst>
          </a:custGeom>
          <a:solidFill>
            <a:srgbClr val="FCEA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7" name="Google Shape;1287;p23"/>
          <p:cNvSpPr txBox="1">
            <a:spLocks noGrp="1"/>
          </p:cNvSpPr>
          <p:nvPr>
            <p:ph type="ctrTitle"/>
          </p:nvPr>
        </p:nvSpPr>
        <p:spPr>
          <a:xfrm>
            <a:off x="3531984" y="465084"/>
            <a:ext cx="5128000" cy="14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Font typeface="Playfair Display Regular"/>
              <a:buNone/>
              <a:defRPr sz="6933">
                <a:latin typeface="Playfair Display Regular"/>
                <a:ea typeface="Playfair Display Regular"/>
                <a:cs typeface="Playfair Display Regular"/>
                <a:sym typeface="Playfair Display Regular"/>
              </a:defRPr>
            </a:lvl1pPr>
            <a:lvl2pPr lvl="1" algn="ctr" rtl="0">
              <a:spcBef>
                <a:spcPts val="0"/>
              </a:spcBef>
              <a:spcAft>
                <a:spcPts val="0"/>
              </a:spcAft>
              <a:buSzPts val="5200"/>
              <a:buFont typeface="Playfair Display Regular"/>
              <a:buNone/>
              <a:defRPr sz="6933">
                <a:latin typeface="Playfair Display Regular"/>
                <a:ea typeface="Playfair Display Regular"/>
                <a:cs typeface="Playfair Display Regular"/>
                <a:sym typeface="Playfair Display Regular"/>
              </a:defRPr>
            </a:lvl2pPr>
            <a:lvl3pPr lvl="2" algn="ctr" rtl="0">
              <a:spcBef>
                <a:spcPts val="0"/>
              </a:spcBef>
              <a:spcAft>
                <a:spcPts val="0"/>
              </a:spcAft>
              <a:buSzPts val="5200"/>
              <a:buFont typeface="Playfair Display Regular"/>
              <a:buNone/>
              <a:defRPr sz="6933">
                <a:latin typeface="Playfair Display Regular"/>
                <a:ea typeface="Playfair Display Regular"/>
                <a:cs typeface="Playfair Display Regular"/>
                <a:sym typeface="Playfair Display Regular"/>
              </a:defRPr>
            </a:lvl3pPr>
            <a:lvl4pPr lvl="3" algn="ctr" rtl="0">
              <a:spcBef>
                <a:spcPts val="0"/>
              </a:spcBef>
              <a:spcAft>
                <a:spcPts val="0"/>
              </a:spcAft>
              <a:buSzPts val="5200"/>
              <a:buFont typeface="Playfair Display Regular"/>
              <a:buNone/>
              <a:defRPr sz="6933">
                <a:latin typeface="Playfair Display Regular"/>
                <a:ea typeface="Playfair Display Regular"/>
                <a:cs typeface="Playfair Display Regular"/>
                <a:sym typeface="Playfair Display Regular"/>
              </a:defRPr>
            </a:lvl4pPr>
            <a:lvl5pPr lvl="4" algn="ctr" rtl="0">
              <a:spcBef>
                <a:spcPts val="0"/>
              </a:spcBef>
              <a:spcAft>
                <a:spcPts val="0"/>
              </a:spcAft>
              <a:buSzPts val="5200"/>
              <a:buFont typeface="Playfair Display Regular"/>
              <a:buNone/>
              <a:defRPr sz="6933">
                <a:latin typeface="Playfair Display Regular"/>
                <a:ea typeface="Playfair Display Regular"/>
                <a:cs typeface="Playfair Display Regular"/>
                <a:sym typeface="Playfair Display Regular"/>
              </a:defRPr>
            </a:lvl5pPr>
            <a:lvl6pPr lvl="5" algn="ctr" rtl="0">
              <a:spcBef>
                <a:spcPts val="0"/>
              </a:spcBef>
              <a:spcAft>
                <a:spcPts val="0"/>
              </a:spcAft>
              <a:buSzPts val="5200"/>
              <a:buFont typeface="Playfair Display Regular"/>
              <a:buNone/>
              <a:defRPr sz="6933">
                <a:latin typeface="Playfair Display Regular"/>
                <a:ea typeface="Playfair Display Regular"/>
                <a:cs typeface="Playfair Display Regular"/>
                <a:sym typeface="Playfair Display Regular"/>
              </a:defRPr>
            </a:lvl6pPr>
            <a:lvl7pPr lvl="6" algn="ctr" rtl="0">
              <a:spcBef>
                <a:spcPts val="0"/>
              </a:spcBef>
              <a:spcAft>
                <a:spcPts val="0"/>
              </a:spcAft>
              <a:buSzPts val="5200"/>
              <a:buFont typeface="Playfair Display Regular"/>
              <a:buNone/>
              <a:defRPr sz="6933">
                <a:latin typeface="Playfair Display Regular"/>
                <a:ea typeface="Playfair Display Regular"/>
                <a:cs typeface="Playfair Display Regular"/>
                <a:sym typeface="Playfair Display Regular"/>
              </a:defRPr>
            </a:lvl7pPr>
            <a:lvl8pPr lvl="7" algn="ctr" rtl="0">
              <a:spcBef>
                <a:spcPts val="0"/>
              </a:spcBef>
              <a:spcAft>
                <a:spcPts val="0"/>
              </a:spcAft>
              <a:buSzPts val="5200"/>
              <a:buFont typeface="Playfair Display Regular"/>
              <a:buNone/>
              <a:defRPr sz="6933">
                <a:latin typeface="Playfair Display Regular"/>
                <a:ea typeface="Playfair Display Regular"/>
                <a:cs typeface="Playfair Display Regular"/>
                <a:sym typeface="Playfair Display Regular"/>
              </a:defRPr>
            </a:lvl8pPr>
            <a:lvl9pPr lvl="8" algn="ctr" rtl="0">
              <a:spcBef>
                <a:spcPts val="0"/>
              </a:spcBef>
              <a:spcAft>
                <a:spcPts val="0"/>
              </a:spcAft>
              <a:buSzPts val="5200"/>
              <a:buFont typeface="Playfair Display Regular"/>
              <a:buNone/>
              <a:defRPr sz="6933">
                <a:latin typeface="Playfair Display Regular"/>
                <a:ea typeface="Playfair Display Regular"/>
                <a:cs typeface="Playfair Display Regular"/>
                <a:sym typeface="Playfair Display Regular"/>
              </a:defRPr>
            </a:lvl9pPr>
          </a:lstStyle>
          <a:p>
            <a:endParaRPr/>
          </a:p>
        </p:txBody>
      </p:sp>
      <p:sp>
        <p:nvSpPr>
          <p:cNvPr id="1288" name="Google Shape;1288;p23"/>
          <p:cNvSpPr txBox="1">
            <a:spLocks noGrp="1"/>
          </p:cNvSpPr>
          <p:nvPr>
            <p:ph type="subTitle" idx="1"/>
          </p:nvPr>
        </p:nvSpPr>
        <p:spPr>
          <a:xfrm>
            <a:off x="3531984" y="1920517"/>
            <a:ext cx="5128000" cy="13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89" name="Google Shape;1289;p23"/>
          <p:cNvSpPr txBox="1"/>
          <p:nvPr/>
        </p:nvSpPr>
        <p:spPr>
          <a:xfrm>
            <a:off x="4389184" y="4266139"/>
            <a:ext cx="3413600" cy="12284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None/>
            </a:pPr>
            <a:r>
              <a:rPr lang="en" sz="1600">
                <a:solidFill>
                  <a:schemeClr val="dk2"/>
                </a:solidFill>
                <a:latin typeface="Lato"/>
                <a:ea typeface="Lato"/>
                <a:cs typeface="Lato"/>
                <a:sym typeface="Lato"/>
              </a:rPr>
              <a:t>CREDITS: This presentation template was created by </a:t>
            </a:r>
            <a:r>
              <a:rPr lang="en" sz="1600">
                <a:solidFill>
                  <a:schemeClr val="dk2"/>
                </a:solidFill>
                <a:uFill>
                  <a:noFill/>
                </a:uFill>
                <a:latin typeface="Lato"/>
                <a:ea typeface="Lato"/>
                <a:cs typeface="Lato"/>
                <a:sym typeface="Lato"/>
                <a:hlinkClick r:id="rId2">
                  <a:extLst>
                    <a:ext uri="{A12FA001-AC4F-418D-AE19-62706E023703}">
                      <ahyp:hlinkClr xmlns="" xmlns:ahyp="http://schemas.microsoft.com/office/drawing/2018/hyperlinkcolor" val="tx"/>
                    </a:ext>
                  </a:extLst>
                </a:hlinkClick>
              </a:rPr>
              <a:t>Slidesgo</a:t>
            </a:r>
            <a:r>
              <a:rPr lang="en" sz="1600">
                <a:solidFill>
                  <a:schemeClr val="dk2"/>
                </a:solidFill>
                <a:latin typeface="Lato"/>
                <a:ea typeface="Lato"/>
                <a:cs typeface="Lato"/>
                <a:sym typeface="Lato"/>
              </a:rPr>
              <a:t>, including icons by </a:t>
            </a:r>
            <a:r>
              <a:rPr lang="en" sz="1600">
                <a:solidFill>
                  <a:schemeClr val="dk2"/>
                </a:solidFill>
                <a:uFill>
                  <a:noFill/>
                </a:uFill>
                <a:latin typeface="Lato"/>
                <a:ea typeface="Lato"/>
                <a:cs typeface="Lato"/>
                <a:sym typeface="Lato"/>
                <a:hlinkClick r:id="rId3">
                  <a:extLst>
                    <a:ext uri="{A12FA001-AC4F-418D-AE19-62706E023703}">
                      <ahyp:hlinkClr xmlns="" xmlns:ahyp="http://schemas.microsoft.com/office/drawing/2018/hyperlinkcolor" val="tx"/>
                    </a:ext>
                  </a:extLst>
                </a:hlinkClick>
              </a:rPr>
              <a:t>Flaticon</a:t>
            </a:r>
            <a:r>
              <a:rPr lang="en" sz="1600">
                <a:solidFill>
                  <a:schemeClr val="dk2"/>
                </a:solidFill>
                <a:latin typeface="Lato"/>
                <a:ea typeface="Lato"/>
                <a:cs typeface="Lato"/>
                <a:sym typeface="Lato"/>
              </a:rPr>
              <a:t>, and infographics &amp; images by </a:t>
            </a:r>
            <a:r>
              <a:rPr lang="en" sz="1600">
                <a:solidFill>
                  <a:schemeClr val="dk2"/>
                </a:solidFill>
                <a:uFill>
                  <a:noFill/>
                </a:uFill>
                <a:latin typeface="Lato"/>
                <a:ea typeface="Lato"/>
                <a:cs typeface="Lato"/>
                <a:sym typeface="Lato"/>
                <a:hlinkClick r:id="rId4">
                  <a:extLst>
                    <a:ext uri="{A12FA001-AC4F-418D-AE19-62706E023703}">
                      <ahyp:hlinkClr xmlns="" xmlns:ahyp="http://schemas.microsoft.com/office/drawing/2018/hyperlinkcolor" val="tx"/>
                    </a:ext>
                  </a:extLst>
                </a:hlinkClick>
              </a:rPr>
              <a:t>Freepik</a:t>
            </a:r>
            <a:r>
              <a:rPr lang="en" sz="1600">
                <a:solidFill>
                  <a:schemeClr val="dk2"/>
                </a:solidFill>
                <a:latin typeface="Lato"/>
                <a:ea typeface="Lato"/>
                <a:cs typeface="Lato"/>
                <a:sym typeface="Lato"/>
              </a:rPr>
              <a:t> </a:t>
            </a:r>
            <a:endParaRPr sz="1600">
              <a:solidFill>
                <a:schemeClr val="dk2"/>
              </a:solidFill>
              <a:latin typeface="Lato"/>
              <a:ea typeface="Lato"/>
              <a:cs typeface="Lato"/>
              <a:sym typeface="Lato"/>
            </a:endParaRPr>
          </a:p>
          <a:p>
            <a:pPr marL="0" marR="0" lvl="0" indent="0" algn="ctr" rtl="0">
              <a:lnSpc>
                <a:spcPct val="100000"/>
              </a:lnSpc>
              <a:spcBef>
                <a:spcPts val="2133"/>
              </a:spcBef>
              <a:spcAft>
                <a:spcPts val="2133"/>
              </a:spcAft>
              <a:buNone/>
            </a:pPr>
            <a:endParaRPr sz="1600" u="sng">
              <a:solidFill>
                <a:schemeClr val="dk2"/>
              </a:solidFill>
              <a:latin typeface="Lato"/>
              <a:ea typeface="Lato"/>
              <a:cs typeface="Lato"/>
              <a:sym typeface="Lato"/>
            </a:endParaRPr>
          </a:p>
        </p:txBody>
      </p:sp>
      <p:grpSp>
        <p:nvGrpSpPr>
          <p:cNvPr id="1290" name="Google Shape;1290;p23"/>
          <p:cNvGrpSpPr/>
          <p:nvPr/>
        </p:nvGrpSpPr>
        <p:grpSpPr>
          <a:xfrm>
            <a:off x="1098117" y="2982838"/>
            <a:ext cx="1037001" cy="3096805"/>
            <a:chOff x="7462859" y="635000"/>
            <a:chExt cx="1326314" cy="3958085"/>
          </a:xfrm>
        </p:grpSpPr>
        <p:grpSp>
          <p:nvGrpSpPr>
            <p:cNvPr id="1291" name="Google Shape;1291;p23"/>
            <p:cNvGrpSpPr/>
            <p:nvPr/>
          </p:nvGrpSpPr>
          <p:grpSpPr>
            <a:xfrm>
              <a:off x="7462859" y="635000"/>
              <a:ext cx="1326314" cy="3958085"/>
              <a:chOff x="-2405225" y="-1911776"/>
              <a:chExt cx="160150" cy="477926"/>
            </a:xfrm>
          </p:grpSpPr>
          <p:sp>
            <p:nvSpPr>
              <p:cNvPr id="1292" name="Google Shape;1292;p23"/>
              <p:cNvSpPr/>
              <p:nvPr/>
            </p:nvSpPr>
            <p:spPr>
              <a:xfrm>
                <a:off x="-2362775" y="-1826525"/>
                <a:ext cx="75250" cy="305250"/>
              </a:xfrm>
              <a:custGeom>
                <a:avLst/>
                <a:gdLst/>
                <a:ahLst/>
                <a:cxnLst/>
                <a:rect l="l" t="t" r="r" b="b"/>
                <a:pathLst>
                  <a:path w="3010" h="12210" extrusionOk="0">
                    <a:moveTo>
                      <a:pt x="915" y="1"/>
                    </a:moveTo>
                    <a:cubicBezTo>
                      <a:pt x="625" y="1"/>
                      <a:pt x="392" y="238"/>
                      <a:pt x="392" y="528"/>
                    </a:cubicBezTo>
                    <a:lnTo>
                      <a:pt x="1" y="12209"/>
                    </a:lnTo>
                    <a:lnTo>
                      <a:pt x="3009" y="12200"/>
                    </a:lnTo>
                    <a:lnTo>
                      <a:pt x="2584" y="528"/>
                    </a:lnTo>
                    <a:cubicBezTo>
                      <a:pt x="2584" y="238"/>
                      <a:pt x="2424" y="1"/>
                      <a:pt x="2134"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3"/>
              <p:cNvSpPr/>
              <p:nvPr/>
            </p:nvSpPr>
            <p:spPr>
              <a:xfrm>
                <a:off x="-2355875" y="-1748650"/>
                <a:ext cx="60725" cy="19500"/>
              </a:xfrm>
              <a:custGeom>
                <a:avLst/>
                <a:gdLst/>
                <a:ahLst/>
                <a:cxnLst/>
                <a:rect l="l" t="t" r="r" b="b"/>
                <a:pathLst>
                  <a:path w="2429" h="780" extrusionOk="0">
                    <a:moveTo>
                      <a:pt x="29" y="1"/>
                    </a:moveTo>
                    <a:lnTo>
                      <a:pt x="0" y="780"/>
                    </a:lnTo>
                    <a:lnTo>
                      <a:pt x="2429" y="780"/>
                    </a:lnTo>
                    <a:lnTo>
                      <a:pt x="2400"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3"/>
              <p:cNvSpPr/>
              <p:nvPr/>
            </p:nvSpPr>
            <p:spPr>
              <a:xfrm>
                <a:off x="-2354075" y="-1792550"/>
                <a:ext cx="57000" cy="9825"/>
              </a:xfrm>
              <a:custGeom>
                <a:avLst/>
                <a:gdLst/>
                <a:ahLst/>
                <a:cxnLst/>
                <a:rect l="l" t="t" r="r" b="b"/>
                <a:pathLst>
                  <a:path w="2280" h="393" extrusionOk="0">
                    <a:moveTo>
                      <a:pt x="15" y="1"/>
                    </a:moveTo>
                    <a:lnTo>
                      <a:pt x="1" y="393"/>
                    </a:lnTo>
                    <a:lnTo>
                      <a:pt x="2279" y="393"/>
                    </a:lnTo>
                    <a:lnTo>
                      <a:pt x="2265"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3"/>
              <p:cNvSpPr/>
              <p:nvPr/>
            </p:nvSpPr>
            <p:spPr>
              <a:xfrm>
                <a:off x="-2362175" y="-1559525"/>
                <a:ext cx="73675" cy="19500"/>
              </a:xfrm>
              <a:custGeom>
                <a:avLst/>
                <a:gdLst/>
                <a:ahLst/>
                <a:cxnLst/>
                <a:rect l="l" t="t" r="r" b="b"/>
                <a:pathLst>
                  <a:path w="2947" h="780" extrusionOk="0">
                    <a:moveTo>
                      <a:pt x="25" y="1"/>
                    </a:moveTo>
                    <a:lnTo>
                      <a:pt x="1" y="780"/>
                    </a:lnTo>
                    <a:lnTo>
                      <a:pt x="2947" y="780"/>
                    </a:lnTo>
                    <a:lnTo>
                      <a:pt x="2918"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3"/>
              <p:cNvSpPr/>
              <p:nvPr/>
            </p:nvSpPr>
            <p:spPr>
              <a:xfrm>
                <a:off x="-2339200" y="-1695075"/>
                <a:ext cx="25800" cy="101475"/>
              </a:xfrm>
              <a:custGeom>
                <a:avLst/>
                <a:gdLst/>
                <a:ahLst/>
                <a:cxnLst/>
                <a:rect l="l" t="t" r="r" b="b"/>
                <a:pathLst>
                  <a:path w="1032" h="4059" extrusionOk="0">
                    <a:moveTo>
                      <a:pt x="514" y="1"/>
                    </a:moveTo>
                    <a:cubicBezTo>
                      <a:pt x="228" y="1"/>
                      <a:pt x="1" y="228"/>
                      <a:pt x="1" y="513"/>
                    </a:cubicBezTo>
                    <a:lnTo>
                      <a:pt x="1" y="3551"/>
                    </a:lnTo>
                    <a:cubicBezTo>
                      <a:pt x="1" y="3832"/>
                      <a:pt x="228" y="4059"/>
                      <a:pt x="514" y="4059"/>
                    </a:cubicBezTo>
                    <a:lnTo>
                      <a:pt x="523" y="4059"/>
                    </a:lnTo>
                    <a:cubicBezTo>
                      <a:pt x="804" y="4059"/>
                      <a:pt x="1031" y="3832"/>
                      <a:pt x="1031" y="3551"/>
                    </a:cubicBezTo>
                    <a:lnTo>
                      <a:pt x="1031" y="513"/>
                    </a:lnTo>
                    <a:cubicBezTo>
                      <a:pt x="1031" y="228"/>
                      <a:pt x="804" y="1"/>
                      <a:pt x="523"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3"/>
              <p:cNvSpPr/>
              <p:nvPr/>
            </p:nvSpPr>
            <p:spPr>
              <a:xfrm>
                <a:off x="-2405225" y="-1521550"/>
                <a:ext cx="160150" cy="87700"/>
              </a:xfrm>
              <a:custGeom>
                <a:avLst/>
                <a:gdLst/>
                <a:ahLst/>
                <a:cxnLst/>
                <a:rect l="l" t="t" r="r" b="b"/>
                <a:pathLst>
                  <a:path w="6406" h="3508" extrusionOk="0">
                    <a:moveTo>
                      <a:pt x="4698" y="1"/>
                    </a:moveTo>
                    <a:lnTo>
                      <a:pt x="1689" y="10"/>
                    </a:lnTo>
                    <a:cubicBezTo>
                      <a:pt x="1350" y="707"/>
                      <a:pt x="736" y="2710"/>
                      <a:pt x="1" y="3508"/>
                    </a:cubicBezTo>
                    <a:lnTo>
                      <a:pt x="369" y="3508"/>
                    </a:lnTo>
                    <a:lnTo>
                      <a:pt x="1660" y="3503"/>
                    </a:lnTo>
                    <a:cubicBezTo>
                      <a:pt x="1660" y="3503"/>
                      <a:pt x="1723" y="2637"/>
                      <a:pt x="2115" y="1994"/>
                    </a:cubicBezTo>
                    <a:cubicBezTo>
                      <a:pt x="2312" y="1673"/>
                      <a:pt x="2746" y="1511"/>
                      <a:pt x="3180" y="1511"/>
                    </a:cubicBezTo>
                    <a:cubicBezTo>
                      <a:pt x="3609" y="1511"/>
                      <a:pt x="4039" y="1669"/>
                      <a:pt x="4238" y="1989"/>
                    </a:cubicBezTo>
                    <a:cubicBezTo>
                      <a:pt x="4635" y="2632"/>
                      <a:pt x="4746" y="3488"/>
                      <a:pt x="4746" y="3488"/>
                    </a:cubicBezTo>
                    <a:lnTo>
                      <a:pt x="6038" y="3483"/>
                    </a:lnTo>
                    <a:lnTo>
                      <a:pt x="6405" y="3483"/>
                    </a:lnTo>
                    <a:cubicBezTo>
                      <a:pt x="5660" y="2690"/>
                      <a:pt x="5046" y="692"/>
                      <a:pt x="4698"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3"/>
              <p:cNvSpPr/>
              <p:nvPr/>
            </p:nvSpPr>
            <p:spPr>
              <a:xfrm>
                <a:off x="-2331200" y="-1831600"/>
                <a:ext cx="12350" cy="4250"/>
              </a:xfrm>
              <a:custGeom>
                <a:avLst/>
                <a:gdLst/>
                <a:ahLst/>
                <a:cxnLst/>
                <a:rect l="l" t="t" r="r" b="b"/>
                <a:pathLst>
                  <a:path w="494" h="170" extrusionOk="0">
                    <a:moveTo>
                      <a:pt x="489" y="1"/>
                    </a:moveTo>
                    <a:cubicBezTo>
                      <a:pt x="469" y="5"/>
                      <a:pt x="450" y="10"/>
                      <a:pt x="431" y="10"/>
                    </a:cubicBezTo>
                    <a:lnTo>
                      <a:pt x="58" y="10"/>
                    </a:lnTo>
                    <a:cubicBezTo>
                      <a:pt x="39" y="10"/>
                      <a:pt x="20" y="10"/>
                      <a:pt x="0" y="5"/>
                    </a:cubicBezTo>
                    <a:lnTo>
                      <a:pt x="0" y="170"/>
                    </a:lnTo>
                    <a:lnTo>
                      <a:pt x="494" y="170"/>
                    </a:lnTo>
                    <a:cubicBezTo>
                      <a:pt x="489" y="102"/>
                      <a:pt x="489" y="44"/>
                      <a:pt x="489" y="1"/>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3"/>
              <p:cNvSpPr/>
              <p:nvPr/>
            </p:nvSpPr>
            <p:spPr>
              <a:xfrm>
                <a:off x="-2331575" y="-1856375"/>
                <a:ext cx="12975" cy="13075"/>
              </a:xfrm>
              <a:custGeom>
                <a:avLst/>
                <a:gdLst/>
                <a:ahLst/>
                <a:cxnLst/>
                <a:rect l="l" t="t" r="r" b="b"/>
                <a:pathLst>
                  <a:path w="519" h="523" extrusionOk="0">
                    <a:moveTo>
                      <a:pt x="1" y="0"/>
                    </a:moveTo>
                    <a:lnTo>
                      <a:pt x="5" y="522"/>
                    </a:lnTo>
                    <a:cubicBezTo>
                      <a:pt x="25" y="518"/>
                      <a:pt x="49" y="513"/>
                      <a:pt x="68" y="513"/>
                    </a:cubicBezTo>
                    <a:lnTo>
                      <a:pt x="441" y="513"/>
                    </a:lnTo>
                    <a:cubicBezTo>
                      <a:pt x="465" y="513"/>
                      <a:pt x="489" y="518"/>
                      <a:pt x="513" y="522"/>
                    </a:cubicBezTo>
                    <a:lnTo>
                      <a:pt x="518"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3"/>
              <p:cNvSpPr/>
              <p:nvPr/>
            </p:nvSpPr>
            <p:spPr>
              <a:xfrm>
                <a:off x="-2334000" y="-1870775"/>
                <a:ext cx="17700" cy="7525"/>
              </a:xfrm>
              <a:custGeom>
                <a:avLst/>
                <a:gdLst/>
                <a:ahLst/>
                <a:cxnLst/>
                <a:rect l="l" t="t" r="r" b="b"/>
                <a:pathLst>
                  <a:path w="708" h="301" extrusionOk="0">
                    <a:moveTo>
                      <a:pt x="165" y="0"/>
                    </a:moveTo>
                    <a:lnTo>
                      <a:pt x="1" y="300"/>
                    </a:lnTo>
                    <a:lnTo>
                      <a:pt x="707" y="300"/>
                    </a:lnTo>
                    <a:lnTo>
                      <a:pt x="547" y="5"/>
                    </a:lnTo>
                    <a:cubicBezTo>
                      <a:pt x="538" y="10"/>
                      <a:pt x="523" y="15"/>
                      <a:pt x="514" y="15"/>
                    </a:cubicBezTo>
                    <a:lnTo>
                      <a:pt x="214" y="15"/>
                    </a:lnTo>
                    <a:cubicBezTo>
                      <a:pt x="194" y="15"/>
                      <a:pt x="180" y="10"/>
                      <a:pt x="165" y="0"/>
                    </a:cubicBez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3"/>
              <p:cNvSpPr/>
              <p:nvPr/>
            </p:nvSpPr>
            <p:spPr>
              <a:xfrm>
                <a:off x="-2334100" y="-1863050"/>
                <a:ext cx="25" cy="150"/>
              </a:xfrm>
              <a:custGeom>
                <a:avLst/>
                <a:gdLst/>
                <a:ahLst/>
                <a:cxnLst/>
                <a:rect l="l" t="t" r="r" b="b"/>
                <a:pathLst>
                  <a:path w="1" h="6" extrusionOk="0">
                    <a:moveTo>
                      <a:pt x="0" y="6"/>
                    </a:moveTo>
                    <a:lnTo>
                      <a:pt x="0" y="6"/>
                    </a:lnTo>
                    <a:lnTo>
                      <a:pt x="0" y="1"/>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3"/>
              <p:cNvSpPr/>
              <p:nvPr/>
            </p:nvSpPr>
            <p:spPr>
              <a:xfrm>
                <a:off x="-2335325" y="-1827375"/>
                <a:ext cx="4150" cy="2575"/>
              </a:xfrm>
              <a:custGeom>
                <a:avLst/>
                <a:gdLst/>
                <a:ahLst/>
                <a:cxnLst/>
                <a:rect l="l" t="t" r="r" b="b"/>
                <a:pathLst>
                  <a:path w="166" h="103" extrusionOk="0">
                    <a:moveTo>
                      <a:pt x="68" y="1"/>
                    </a:moveTo>
                    <a:cubicBezTo>
                      <a:pt x="1" y="1"/>
                      <a:pt x="1" y="102"/>
                      <a:pt x="68" y="102"/>
                    </a:cubicBezTo>
                    <a:lnTo>
                      <a:pt x="165" y="102"/>
                    </a:lnTo>
                    <a:lnTo>
                      <a:pt x="165" y="1"/>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3"/>
              <p:cNvSpPr/>
              <p:nvPr/>
            </p:nvSpPr>
            <p:spPr>
              <a:xfrm>
                <a:off x="-2318875" y="-1827375"/>
                <a:ext cx="4500" cy="2575"/>
              </a:xfrm>
              <a:custGeom>
                <a:avLst/>
                <a:gdLst/>
                <a:ahLst/>
                <a:cxnLst/>
                <a:rect l="l" t="t" r="r" b="b"/>
                <a:pathLst>
                  <a:path w="180" h="103" extrusionOk="0">
                    <a:moveTo>
                      <a:pt x="116" y="1"/>
                    </a:moveTo>
                    <a:cubicBezTo>
                      <a:pt x="115" y="1"/>
                      <a:pt x="113" y="1"/>
                      <a:pt x="112" y="1"/>
                    </a:cubicBezTo>
                    <a:lnTo>
                      <a:pt x="1" y="1"/>
                    </a:lnTo>
                    <a:lnTo>
                      <a:pt x="1" y="102"/>
                    </a:lnTo>
                    <a:lnTo>
                      <a:pt x="112" y="102"/>
                    </a:lnTo>
                    <a:cubicBezTo>
                      <a:pt x="178" y="102"/>
                      <a:pt x="179" y="1"/>
                      <a:pt x="116"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3"/>
              <p:cNvSpPr/>
              <p:nvPr/>
            </p:nvSpPr>
            <p:spPr>
              <a:xfrm>
                <a:off x="-2331200" y="-1827375"/>
                <a:ext cx="12225" cy="2575"/>
              </a:xfrm>
              <a:custGeom>
                <a:avLst/>
                <a:gdLst/>
                <a:ahLst/>
                <a:cxnLst/>
                <a:rect l="l" t="t" r="r" b="b"/>
                <a:pathLst>
                  <a:path w="489" h="103" extrusionOk="0">
                    <a:moveTo>
                      <a:pt x="0" y="1"/>
                    </a:moveTo>
                    <a:lnTo>
                      <a:pt x="0" y="102"/>
                    </a:lnTo>
                    <a:lnTo>
                      <a:pt x="489" y="102"/>
                    </a:lnTo>
                    <a:cubicBezTo>
                      <a:pt x="489" y="64"/>
                      <a:pt x="489" y="30"/>
                      <a:pt x="489"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3"/>
              <p:cNvSpPr/>
              <p:nvPr/>
            </p:nvSpPr>
            <p:spPr>
              <a:xfrm>
                <a:off x="-2334100" y="-1862925"/>
                <a:ext cx="2550" cy="6450"/>
              </a:xfrm>
              <a:custGeom>
                <a:avLst/>
                <a:gdLst/>
                <a:ahLst/>
                <a:cxnLst/>
                <a:rect l="l" t="t" r="r" b="b"/>
                <a:pathLst>
                  <a:path w="102" h="258" extrusionOk="0">
                    <a:moveTo>
                      <a:pt x="0" y="1"/>
                    </a:moveTo>
                    <a:lnTo>
                      <a:pt x="0" y="170"/>
                    </a:lnTo>
                    <a:cubicBezTo>
                      <a:pt x="0" y="218"/>
                      <a:pt x="39" y="257"/>
                      <a:pt x="92" y="257"/>
                    </a:cubicBezTo>
                    <a:lnTo>
                      <a:pt x="102" y="257"/>
                    </a:lnTo>
                    <a:lnTo>
                      <a:pt x="102" y="243"/>
                    </a:lnTo>
                    <a:lnTo>
                      <a:pt x="73" y="175"/>
                    </a:lnTo>
                    <a:lnTo>
                      <a:pt x="15" y="40"/>
                    </a:lnTo>
                    <a:lnTo>
                      <a:pt x="0"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3"/>
              <p:cNvSpPr/>
              <p:nvPr/>
            </p:nvSpPr>
            <p:spPr>
              <a:xfrm>
                <a:off x="-2334100" y="-1863275"/>
                <a:ext cx="250" cy="250"/>
              </a:xfrm>
              <a:custGeom>
                <a:avLst/>
                <a:gdLst/>
                <a:ahLst/>
                <a:cxnLst/>
                <a:rect l="l" t="t" r="r" b="b"/>
                <a:pathLst>
                  <a:path w="10" h="10" extrusionOk="0">
                    <a:moveTo>
                      <a:pt x="0" y="0"/>
                    </a:moveTo>
                    <a:lnTo>
                      <a:pt x="0" y="10"/>
                    </a:lnTo>
                    <a:lnTo>
                      <a:pt x="10"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3"/>
              <p:cNvSpPr/>
              <p:nvPr/>
            </p:nvSpPr>
            <p:spPr>
              <a:xfrm>
                <a:off x="-2318625" y="-1863275"/>
                <a:ext cx="2675" cy="6925"/>
              </a:xfrm>
              <a:custGeom>
                <a:avLst/>
                <a:gdLst/>
                <a:ahLst/>
                <a:cxnLst/>
                <a:rect l="l" t="t" r="r" b="b"/>
                <a:pathLst>
                  <a:path w="107" h="277" extrusionOk="0">
                    <a:moveTo>
                      <a:pt x="97" y="0"/>
                    </a:moveTo>
                    <a:lnTo>
                      <a:pt x="102" y="15"/>
                    </a:lnTo>
                    <a:lnTo>
                      <a:pt x="58" y="121"/>
                    </a:lnTo>
                    <a:lnTo>
                      <a:pt x="29" y="189"/>
                    </a:lnTo>
                    <a:lnTo>
                      <a:pt x="0" y="261"/>
                    </a:lnTo>
                    <a:lnTo>
                      <a:pt x="0" y="276"/>
                    </a:lnTo>
                    <a:lnTo>
                      <a:pt x="20" y="276"/>
                    </a:lnTo>
                    <a:cubicBezTo>
                      <a:pt x="68" y="276"/>
                      <a:pt x="107" y="232"/>
                      <a:pt x="107" y="184"/>
                    </a:cubicBezTo>
                    <a:lnTo>
                      <a:pt x="107"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23"/>
              <p:cNvSpPr/>
              <p:nvPr/>
            </p:nvSpPr>
            <p:spPr>
              <a:xfrm>
                <a:off x="-2334100" y="-1863275"/>
                <a:ext cx="18025" cy="3050"/>
              </a:xfrm>
              <a:custGeom>
                <a:avLst/>
                <a:gdLst/>
                <a:ahLst/>
                <a:cxnLst/>
                <a:rect l="l" t="t" r="r" b="b"/>
                <a:pathLst>
                  <a:path w="721" h="122" extrusionOk="0">
                    <a:moveTo>
                      <a:pt x="10" y="0"/>
                    </a:moveTo>
                    <a:lnTo>
                      <a:pt x="0" y="10"/>
                    </a:lnTo>
                    <a:lnTo>
                      <a:pt x="0" y="15"/>
                    </a:lnTo>
                    <a:lnTo>
                      <a:pt x="15" y="54"/>
                    </a:lnTo>
                    <a:lnTo>
                      <a:pt x="705" y="54"/>
                    </a:lnTo>
                    <a:lnTo>
                      <a:pt x="721" y="15"/>
                    </a:lnTo>
                    <a:lnTo>
                      <a:pt x="716" y="0"/>
                    </a:lnTo>
                    <a:close/>
                    <a:moveTo>
                      <a:pt x="705" y="54"/>
                    </a:moveTo>
                    <a:lnTo>
                      <a:pt x="677" y="121"/>
                    </a:lnTo>
                    <a:lnTo>
                      <a:pt x="706" y="54"/>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23"/>
              <p:cNvSpPr/>
              <p:nvPr/>
            </p:nvSpPr>
            <p:spPr>
              <a:xfrm>
                <a:off x="-2332300" y="-1858575"/>
                <a:ext cx="14425" cy="2225"/>
              </a:xfrm>
              <a:custGeom>
                <a:avLst/>
                <a:gdLst/>
                <a:ahLst/>
                <a:cxnLst/>
                <a:rect l="l" t="t" r="r" b="b"/>
                <a:pathLst>
                  <a:path w="577" h="89" extrusionOk="0">
                    <a:moveTo>
                      <a:pt x="1" y="1"/>
                    </a:moveTo>
                    <a:lnTo>
                      <a:pt x="30" y="73"/>
                    </a:lnTo>
                    <a:lnTo>
                      <a:pt x="30" y="88"/>
                    </a:lnTo>
                    <a:lnTo>
                      <a:pt x="547" y="88"/>
                    </a:lnTo>
                    <a:lnTo>
                      <a:pt x="547" y="73"/>
                    </a:lnTo>
                    <a:lnTo>
                      <a:pt x="576"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3"/>
              <p:cNvSpPr/>
              <p:nvPr/>
            </p:nvSpPr>
            <p:spPr>
              <a:xfrm>
                <a:off x="-2317900" y="-1860250"/>
                <a:ext cx="750" cy="1700"/>
              </a:xfrm>
              <a:custGeom>
                <a:avLst/>
                <a:gdLst/>
                <a:ahLst/>
                <a:cxnLst/>
                <a:rect l="l" t="t" r="r" b="b"/>
                <a:pathLst>
                  <a:path w="30" h="68" extrusionOk="0">
                    <a:moveTo>
                      <a:pt x="29" y="0"/>
                    </a:moveTo>
                    <a:lnTo>
                      <a:pt x="0" y="68"/>
                    </a:lnTo>
                    <a:lnTo>
                      <a:pt x="0" y="68"/>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23"/>
              <p:cNvSpPr/>
              <p:nvPr/>
            </p:nvSpPr>
            <p:spPr>
              <a:xfrm>
                <a:off x="-2333750" y="-1861950"/>
                <a:ext cx="1475" cy="3400"/>
              </a:xfrm>
              <a:custGeom>
                <a:avLst/>
                <a:gdLst/>
                <a:ahLst/>
                <a:cxnLst/>
                <a:rect l="l" t="t" r="r" b="b"/>
                <a:pathLst>
                  <a:path w="59" h="136" extrusionOk="0">
                    <a:moveTo>
                      <a:pt x="59" y="136"/>
                    </a:moveTo>
                    <a:lnTo>
                      <a:pt x="59" y="136"/>
                    </a:lnTo>
                    <a:lnTo>
                      <a:pt x="1"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23"/>
              <p:cNvSpPr/>
              <p:nvPr/>
            </p:nvSpPr>
            <p:spPr>
              <a:xfrm>
                <a:off x="-2333750" y="-1861950"/>
                <a:ext cx="17325" cy="3400"/>
              </a:xfrm>
              <a:custGeom>
                <a:avLst/>
                <a:gdLst/>
                <a:ahLst/>
                <a:cxnLst/>
                <a:rect l="l" t="t" r="r" b="b"/>
                <a:pathLst>
                  <a:path w="693" h="136" extrusionOk="0">
                    <a:moveTo>
                      <a:pt x="1" y="1"/>
                    </a:moveTo>
                    <a:lnTo>
                      <a:pt x="59" y="136"/>
                    </a:lnTo>
                    <a:lnTo>
                      <a:pt x="634" y="136"/>
                    </a:lnTo>
                    <a:lnTo>
                      <a:pt x="663" y="68"/>
                    </a:lnTo>
                    <a:lnTo>
                      <a:pt x="692"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3"/>
              <p:cNvSpPr/>
              <p:nvPr/>
            </p:nvSpPr>
            <p:spPr>
              <a:xfrm>
                <a:off x="-2330600" y="-1874275"/>
                <a:ext cx="12125" cy="3650"/>
              </a:xfrm>
              <a:custGeom>
                <a:avLst/>
                <a:gdLst/>
                <a:ahLst/>
                <a:cxnLst/>
                <a:rect l="l" t="t" r="r" b="b"/>
                <a:pathLst>
                  <a:path w="485" h="146" extrusionOk="0">
                    <a:moveTo>
                      <a:pt x="78" y="0"/>
                    </a:moveTo>
                    <a:cubicBezTo>
                      <a:pt x="34" y="0"/>
                      <a:pt x="0" y="34"/>
                      <a:pt x="0" y="78"/>
                    </a:cubicBezTo>
                    <a:cubicBezTo>
                      <a:pt x="0" y="102"/>
                      <a:pt x="15" y="126"/>
                      <a:pt x="34" y="140"/>
                    </a:cubicBezTo>
                    <a:lnTo>
                      <a:pt x="34" y="136"/>
                    </a:lnTo>
                    <a:lnTo>
                      <a:pt x="407" y="136"/>
                    </a:lnTo>
                    <a:lnTo>
                      <a:pt x="411" y="145"/>
                    </a:lnTo>
                    <a:cubicBezTo>
                      <a:pt x="484" y="107"/>
                      <a:pt x="455" y="0"/>
                      <a:pt x="378" y="0"/>
                    </a:cubicBezTo>
                    <a:lnTo>
                      <a:pt x="271" y="0"/>
                    </a:lnTo>
                    <a:lnTo>
                      <a:pt x="271" y="39"/>
                    </a:lnTo>
                    <a:lnTo>
                      <a:pt x="199" y="39"/>
                    </a:lnTo>
                    <a:lnTo>
                      <a:pt x="199" y="0"/>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23"/>
              <p:cNvSpPr/>
              <p:nvPr/>
            </p:nvSpPr>
            <p:spPr>
              <a:xfrm>
                <a:off x="-2329750" y="-1870900"/>
                <a:ext cx="9450" cy="500"/>
              </a:xfrm>
              <a:custGeom>
                <a:avLst/>
                <a:gdLst/>
                <a:ahLst/>
                <a:cxnLst/>
                <a:rect l="l" t="t" r="r" b="b"/>
                <a:pathLst>
                  <a:path w="378" h="20" extrusionOk="0">
                    <a:moveTo>
                      <a:pt x="0" y="1"/>
                    </a:moveTo>
                    <a:lnTo>
                      <a:pt x="0" y="5"/>
                    </a:lnTo>
                    <a:cubicBezTo>
                      <a:pt x="15" y="15"/>
                      <a:pt x="29" y="20"/>
                      <a:pt x="49" y="20"/>
                    </a:cubicBezTo>
                    <a:lnTo>
                      <a:pt x="344" y="20"/>
                    </a:lnTo>
                    <a:cubicBezTo>
                      <a:pt x="353" y="20"/>
                      <a:pt x="368" y="15"/>
                      <a:pt x="377" y="10"/>
                    </a:cubicBezTo>
                    <a:lnTo>
                      <a:pt x="373" y="1"/>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23"/>
              <p:cNvSpPr/>
              <p:nvPr/>
            </p:nvSpPr>
            <p:spPr>
              <a:xfrm>
                <a:off x="-2325650" y="-1911776"/>
                <a:ext cx="1851" cy="39698"/>
              </a:xfrm>
              <a:custGeom>
                <a:avLst/>
                <a:gdLst/>
                <a:ahLst/>
                <a:cxnLst/>
                <a:rect l="l" t="t" r="r" b="b"/>
                <a:pathLst>
                  <a:path w="74" h="1501" extrusionOk="0">
                    <a:moveTo>
                      <a:pt x="1" y="1"/>
                    </a:moveTo>
                    <a:lnTo>
                      <a:pt x="1" y="1500"/>
                    </a:lnTo>
                    <a:lnTo>
                      <a:pt x="73" y="1500"/>
                    </a:lnTo>
                    <a:lnTo>
                      <a:pt x="73" y="1"/>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23"/>
              <p:cNvSpPr/>
              <p:nvPr/>
            </p:nvSpPr>
            <p:spPr>
              <a:xfrm>
                <a:off x="-2325650" y="-1874275"/>
                <a:ext cx="1850" cy="850"/>
              </a:xfrm>
              <a:custGeom>
                <a:avLst/>
                <a:gdLst/>
                <a:ahLst/>
                <a:cxnLst/>
                <a:rect l="l" t="t" r="r" b="b"/>
                <a:pathLst>
                  <a:path w="74" h="34" extrusionOk="0">
                    <a:moveTo>
                      <a:pt x="1" y="0"/>
                    </a:moveTo>
                    <a:lnTo>
                      <a:pt x="1" y="34"/>
                    </a:lnTo>
                    <a:lnTo>
                      <a:pt x="73" y="34"/>
                    </a:lnTo>
                    <a:lnTo>
                      <a:pt x="73" y="0"/>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23"/>
              <p:cNvSpPr/>
              <p:nvPr/>
            </p:nvSpPr>
            <p:spPr>
              <a:xfrm>
                <a:off x="-2319000" y="-1843325"/>
                <a:ext cx="6325" cy="11750"/>
              </a:xfrm>
              <a:custGeom>
                <a:avLst/>
                <a:gdLst/>
                <a:ahLst/>
                <a:cxnLst/>
                <a:rect l="l" t="t" r="r" b="b"/>
                <a:pathLst>
                  <a:path w="253" h="470" extrusionOk="0">
                    <a:moveTo>
                      <a:pt x="10" y="0"/>
                    </a:moveTo>
                    <a:lnTo>
                      <a:pt x="6" y="373"/>
                    </a:lnTo>
                    <a:cubicBezTo>
                      <a:pt x="6" y="373"/>
                      <a:pt x="1" y="407"/>
                      <a:pt x="1" y="470"/>
                    </a:cubicBezTo>
                    <a:cubicBezTo>
                      <a:pt x="247" y="416"/>
                      <a:pt x="252" y="63"/>
                      <a:pt x="10"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23"/>
              <p:cNvSpPr/>
              <p:nvPr/>
            </p:nvSpPr>
            <p:spPr>
              <a:xfrm>
                <a:off x="-2337750" y="-1843325"/>
                <a:ext cx="6575" cy="11875"/>
              </a:xfrm>
              <a:custGeom>
                <a:avLst/>
                <a:gdLst/>
                <a:ahLst/>
                <a:cxnLst/>
                <a:rect l="l" t="t" r="r" b="b"/>
                <a:pathLst>
                  <a:path w="263" h="475" extrusionOk="0">
                    <a:moveTo>
                      <a:pt x="252" y="0"/>
                    </a:moveTo>
                    <a:cubicBezTo>
                      <a:pt x="1" y="58"/>
                      <a:pt x="6" y="421"/>
                      <a:pt x="262" y="474"/>
                    </a:cubicBezTo>
                    <a:lnTo>
                      <a:pt x="262" y="373"/>
                    </a:lnTo>
                    <a:lnTo>
                      <a:pt x="252" y="0"/>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23"/>
              <p:cNvSpPr/>
              <p:nvPr/>
            </p:nvSpPr>
            <p:spPr>
              <a:xfrm>
                <a:off x="-2331200" y="-1843575"/>
                <a:ext cx="12350" cy="12250"/>
              </a:xfrm>
              <a:custGeom>
                <a:avLst/>
                <a:gdLst/>
                <a:ahLst/>
                <a:cxnLst/>
                <a:rect l="l" t="t" r="r" b="b"/>
                <a:pathLst>
                  <a:path w="494" h="490" extrusionOk="0">
                    <a:moveTo>
                      <a:pt x="58" y="1"/>
                    </a:moveTo>
                    <a:cubicBezTo>
                      <a:pt x="39" y="1"/>
                      <a:pt x="20" y="6"/>
                      <a:pt x="0" y="10"/>
                    </a:cubicBezTo>
                    <a:lnTo>
                      <a:pt x="5" y="383"/>
                    </a:lnTo>
                    <a:lnTo>
                      <a:pt x="5" y="484"/>
                    </a:lnTo>
                    <a:cubicBezTo>
                      <a:pt x="20" y="489"/>
                      <a:pt x="39" y="489"/>
                      <a:pt x="58" y="489"/>
                    </a:cubicBezTo>
                    <a:lnTo>
                      <a:pt x="426" y="489"/>
                    </a:lnTo>
                    <a:cubicBezTo>
                      <a:pt x="445" y="489"/>
                      <a:pt x="469" y="484"/>
                      <a:pt x="489" y="480"/>
                    </a:cubicBezTo>
                    <a:lnTo>
                      <a:pt x="489" y="383"/>
                    </a:lnTo>
                    <a:lnTo>
                      <a:pt x="494" y="10"/>
                    </a:lnTo>
                    <a:cubicBezTo>
                      <a:pt x="469" y="6"/>
                      <a:pt x="445" y="1"/>
                      <a:pt x="426"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20" name="Google Shape;1320;p23"/>
            <p:cNvSpPr/>
            <p:nvPr/>
          </p:nvSpPr>
          <p:spPr>
            <a:xfrm>
              <a:off x="8034813" y="1197800"/>
              <a:ext cx="182400" cy="1032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3"/>
            <p:cNvSpPr/>
            <p:nvPr/>
          </p:nvSpPr>
          <p:spPr>
            <a:xfrm>
              <a:off x="8053925" y="1036850"/>
              <a:ext cx="148200" cy="57000"/>
            </a:xfrm>
            <a:prstGeom prst="roundRect">
              <a:avLst>
                <a:gd name="adj" fmla="val 2671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3"/>
            <p:cNvSpPr/>
            <p:nvPr/>
          </p:nvSpPr>
          <p:spPr>
            <a:xfrm>
              <a:off x="8039463" y="1333125"/>
              <a:ext cx="173100" cy="216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3"/>
            <p:cNvSpPr/>
            <p:nvPr/>
          </p:nvSpPr>
          <p:spPr>
            <a:xfrm>
              <a:off x="8080925" y="944000"/>
              <a:ext cx="94200" cy="321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3"/>
            <p:cNvSpPr/>
            <p:nvPr/>
          </p:nvSpPr>
          <p:spPr>
            <a:xfrm>
              <a:off x="7819345" y="3792175"/>
              <a:ext cx="600200" cy="108275"/>
            </a:xfrm>
            <a:custGeom>
              <a:avLst/>
              <a:gdLst/>
              <a:ahLst/>
              <a:cxnLst/>
              <a:rect l="l" t="t" r="r" b="b"/>
              <a:pathLst>
                <a:path w="519" h="523" extrusionOk="0">
                  <a:moveTo>
                    <a:pt x="1" y="0"/>
                  </a:moveTo>
                  <a:lnTo>
                    <a:pt x="5" y="522"/>
                  </a:lnTo>
                  <a:cubicBezTo>
                    <a:pt x="25" y="518"/>
                    <a:pt x="49" y="513"/>
                    <a:pt x="68" y="513"/>
                  </a:cubicBezTo>
                  <a:lnTo>
                    <a:pt x="441" y="513"/>
                  </a:lnTo>
                  <a:cubicBezTo>
                    <a:pt x="465" y="513"/>
                    <a:pt x="489" y="518"/>
                    <a:pt x="513" y="522"/>
                  </a:cubicBezTo>
                  <a:lnTo>
                    <a:pt x="518" y="0"/>
                  </a:lnTo>
                  <a:close/>
                </a:path>
              </a:pathLst>
            </a:custGeom>
            <a:solidFill>
              <a:srgbClr val="AFC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25" name="Google Shape;1325;p23"/>
          <p:cNvSpPr/>
          <p:nvPr/>
        </p:nvSpPr>
        <p:spPr>
          <a:xfrm>
            <a:off x="229916" y="5882748"/>
            <a:ext cx="11479069" cy="435733"/>
          </a:xfrm>
          <a:custGeom>
            <a:avLst/>
            <a:gdLst/>
            <a:ahLst/>
            <a:cxnLst/>
            <a:rect l="l" t="t" r="r" b="b"/>
            <a:pathLst>
              <a:path w="43544" h="2997" extrusionOk="0">
                <a:moveTo>
                  <a:pt x="40578" y="97"/>
                </a:moveTo>
                <a:cubicBezTo>
                  <a:pt x="39626" y="97"/>
                  <a:pt x="38612" y="242"/>
                  <a:pt x="38087" y="242"/>
                </a:cubicBezTo>
                <a:lnTo>
                  <a:pt x="2487" y="242"/>
                </a:lnTo>
                <a:cubicBezTo>
                  <a:pt x="1935" y="315"/>
                  <a:pt x="1" y="1"/>
                  <a:pt x="35" y="2003"/>
                </a:cubicBezTo>
                <a:cubicBezTo>
                  <a:pt x="49" y="2888"/>
                  <a:pt x="1619" y="2996"/>
                  <a:pt x="2673" y="2996"/>
                </a:cubicBezTo>
                <a:cubicBezTo>
                  <a:pt x="3014" y="2996"/>
                  <a:pt x="3300" y="2985"/>
                  <a:pt x="3464" y="2985"/>
                </a:cubicBezTo>
                <a:cubicBezTo>
                  <a:pt x="11063" y="2985"/>
                  <a:pt x="18604" y="2763"/>
                  <a:pt x="26198" y="2763"/>
                </a:cubicBezTo>
                <a:cubicBezTo>
                  <a:pt x="28568" y="2763"/>
                  <a:pt x="30775" y="2741"/>
                  <a:pt x="33126" y="2741"/>
                </a:cubicBezTo>
                <a:cubicBezTo>
                  <a:pt x="34302" y="2741"/>
                  <a:pt x="35514" y="2746"/>
                  <a:pt x="36801" y="2763"/>
                </a:cubicBezTo>
                <a:cubicBezTo>
                  <a:pt x="37577" y="2773"/>
                  <a:pt x="38299" y="2785"/>
                  <a:pt x="38994" y="2785"/>
                </a:cubicBezTo>
                <a:cubicBezTo>
                  <a:pt x="39906" y="2785"/>
                  <a:pt x="40770" y="2764"/>
                  <a:pt x="41643" y="2690"/>
                </a:cubicBezTo>
                <a:cubicBezTo>
                  <a:pt x="42808" y="2593"/>
                  <a:pt x="43544" y="1582"/>
                  <a:pt x="42562" y="620"/>
                </a:cubicBezTo>
                <a:cubicBezTo>
                  <a:pt x="42190" y="208"/>
                  <a:pt x="41407" y="97"/>
                  <a:pt x="40578" y="97"/>
                </a:cubicBezTo>
                <a:close/>
              </a:path>
            </a:pathLst>
          </a:custGeom>
          <a:solidFill>
            <a:srgbClr val="EFD7D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6" name="Google Shape;1326;p23"/>
          <p:cNvGrpSpPr/>
          <p:nvPr/>
        </p:nvGrpSpPr>
        <p:grpSpPr>
          <a:xfrm flipH="1">
            <a:off x="9704023" y="3651210"/>
            <a:ext cx="1641059" cy="2449581"/>
            <a:chOff x="-536575" y="-610175"/>
            <a:chExt cx="256250" cy="382500"/>
          </a:xfrm>
        </p:grpSpPr>
        <p:sp>
          <p:nvSpPr>
            <p:cNvPr id="1327" name="Google Shape;1327;p23"/>
            <p:cNvSpPr/>
            <p:nvPr/>
          </p:nvSpPr>
          <p:spPr>
            <a:xfrm>
              <a:off x="-536575" y="-610175"/>
              <a:ext cx="85400" cy="382500"/>
            </a:xfrm>
            <a:custGeom>
              <a:avLst/>
              <a:gdLst/>
              <a:ahLst/>
              <a:cxnLst/>
              <a:rect l="l" t="t" r="r" b="b"/>
              <a:pathLst>
                <a:path w="3416" h="15300" extrusionOk="0">
                  <a:moveTo>
                    <a:pt x="658" y="0"/>
                  </a:moveTo>
                  <a:cubicBezTo>
                    <a:pt x="295" y="0"/>
                    <a:pt x="0" y="295"/>
                    <a:pt x="0" y="663"/>
                  </a:cubicBezTo>
                  <a:lnTo>
                    <a:pt x="0" y="15300"/>
                  </a:lnTo>
                  <a:lnTo>
                    <a:pt x="3415" y="15300"/>
                  </a:lnTo>
                  <a:lnTo>
                    <a:pt x="3415" y="663"/>
                  </a:lnTo>
                  <a:cubicBezTo>
                    <a:pt x="3415" y="295"/>
                    <a:pt x="3120" y="0"/>
                    <a:pt x="2757" y="0"/>
                  </a:cubicBezTo>
                  <a:close/>
                </a:path>
              </a:pathLst>
            </a:custGeom>
            <a:solidFill>
              <a:srgbClr val="CBD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3"/>
            <p:cNvSpPr/>
            <p:nvPr/>
          </p:nvSpPr>
          <p:spPr>
            <a:xfrm>
              <a:off x="-536575" y="-410175"/>
              <a:ext cx="85400" cy="60475"/>
            </a:xfrm>
            <a:custGeom>
              <a:avLst/>
              <a:gdLst/>
              <a:ahLst/>
              <a:cxnLst/>
              <a:rect l="l" t="t" r="r" b="b"/>
              <a:pathLst>
                <a:path w="3416" h="2419" extrusionOk="0">
                  <a:moveTo>
                    <a:pt x="0" y="0"/>
                  </a:moveTo>
                  <a:lnTo>
                    <a:pt x="0" y="2419"/>
                  </a:lnTo>
                  <a:lnTo>
                    <a:pt x="3415" y="2419"/>
                  </a:lnTo>
                  <a:lnTo>
                    <a:pt x="3415"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3"/>
            <p:cNvSpPr/>
            <p:nvPr/>
          </p:nvSpPr>
          <p:spPr>
            <a:xfrm>
              <a:off x="-506700" y="-583225"/>
              <a:ext cx="25650" cy="102825"/>
            </a:xfrm>
            <a:custGeom>
              <a:avLst/>
              <a:gdLst/>
              <a:ahLst/>
              <a:cxnLst/>
              <a:rect l="l" t="t" r="r" b="b"/>
              <a:pathLst>
                <a:path w="1026" h="4113" extrusionOk="0">
                  <a:moveTo>
                    <a:pt x="513" y="1"/>
                  </a:moveTo>
                  <a:cubicBezTo>
                    <a:pt x="227" y="1"/>
                    <a:pt x="0" y="233"/>
                    <a:pt x="0" y="518"/>
                  </a:cubicBezTo>
                  <a:lnTo>
                    <a:pt x="0" y="3599"/>
                  </a:lnTo>
                  <a:cubicBezTo>
                    <a:pt x="0" y="3885"/>
                    <a:pt x="227" y="4112"/>
                    <a:pt x="513" y="4112"/>
                  </a:cubicBezTo>
                  <a:cubicBezTo>
                    <a:pt x="798" y="4112"/>
                    <a:pt x="1025" y="3885"/>
                    <a:pt x="1025" y="3599"/>
                  </a:cubicBezTo>
                  <a:lnTo>
                    <a:pt x="1025" y="518"/>
                  </a:lnTo>
                  <a:cubicBezTo>
                    <a:pt x="1025" y="233"/>
                    <a:pt x="798" y="1"/>
                    <a:pt x="513"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3"/>
            <p:cNvSpPr/>
            <p:nvPr/>
          </p:nvSpPr>
          <p:spPr>
            <a:xfrm>
              <a:off x="-506700" y="-317675"/>
              <a:ext cx="25650" cy="90000"/>
            </a:xfrm>
            <a:custGeom>
              <a:avLst/>
              <a:gdLst/>
              <a:ahLst/>
              <a:cxnLst/>
              <a:rect l="l" t="t" r="r" b="b"/>
              <a:pathLst>
                <a:path w="1026" h="3600" extrusionOk="0">
                  <a:moveTo>
                    <a:pt x="513" y="1"/>
                  </a:moveTo>
                  <a:cubicBezTo>
                    <a:pt x="227" y="1"/>
                    <a:pt x="0" y="233"/>
                    <a:pt x="0" y="514"/>
                  </a:cubicBezTo>
                  <a:lnTo>
                    <a:pt x="0" y="3600"/>
                  </a:lnTo>
                  <a:lnTo>
                    <a:pt x="1025" y="3600"/>
                  </a:lnTo>
                  <a:lnTo>
                    <a:pt x="1025" y="514"/>
                  </a:lnTo>
                  <a:cubicBezTo>
                    <a:pt x="1025" y="233"/>
                    <a:pt x="798" y="1"/>
                    <a:pt x="513"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3"/>
            <p:cNvSpPr/>
            <p:nvPr/>
          </p:nvSpPr>
          <p:spPr>
            <a:xfrm>
              <a:off x="-536575" y="-460350"/>
              <a:ext cx="85400" cy="18150"/>
            </a:xfrm>
            <a:custGeom>
              <a:avLst/>
              <a:gdLst/>
              <a:ahLst/>
              <a:cxnLst/>
              <a:rect l="l" t="t" r="r" b="b"/>
              <a:pathLst>
                <a:path w="3416" h="726" extrusionOk="0">
                  <a:moveTo>
                    <a:pt x="0" y="0"/>
                  </a:moveTo>
                  <a:lnTo>
                    <a:pt x="0" y="726"/>
                  </a:lnTo>
                  <a:lnTo>
                    <a:pt x="3415" y="726"/>
                  </a:lnTo>
                  <a:lnTo>
                    <a:pt x="3415"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3"/>
            <p:cNvSpPr/>
            <p:nvPr/>
          </p:nvSpPr>
          <p:spPr>
            <a:xfrm>
              <a:off x="-365825" y="-610175"/>
              <a:ext cx="85500" cy="382500"/>
            </a:xfrm>
            <a:custGeom>
              <a:avLst/>
              <a:gdLst/>
              <a:ahLst/>
              <a:cxnLst/>
              <a:rect l="l" t="t" r="r" b="b"/>
              <a:pathLst>
                <a:path w="3420" h="15300" extrusionOk="0">
                  <a:moveTo>
                    <a:pt x="658" y="0"/>
                  </a:moveTo>
                  <a:cubicBezTo>
                    <a:pt x="295" y="0"/>
                    <a:pt x="0" y="295"/>
                    <a:pt x="0" y="663"/>
                  </a:cubicBezTo>
                  <a:lnTo>
                    <a:pt x="0" y="15300"/>
                  </a:lnTo>
                  <a:lnTo>
                    <a:pt x="3420" y="15300"/>
                  </a:lnTo>
                  <a:lnTo>
                    <a:pt x="3420" y="663"/>
                  </a:lnTo>
                  <a:cubicBezTo>
                    <a:pt x="3420" y="295"/>
                    <a:pt x="3125" y="0"/>
                    <a:pt x="2757" y="0"/>
                  </a:cubicBezTo>
                  <a:close/>
                </a:path>
              </a:pathLst>
            </a:custGeom>
            <a:solidFill>
              <a:srgbClr val="CBD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3"/>
            <p:cNvSpPr/>
            <p:nvPr/>
          </p:nvSpPr>
          <p:spPr>
            <a:xfrm>
              <a:off x="-365825" y="-410175"/>
              <a:ext cx="85500" cy="60475"/>
            </a:xfrm>
            <a:custGeom>
              <a:avLst/>
              <a:gdLst/>
              <a:ahLst/>
              <a:cxnLst/>
              <a:rect l="l" t="t" r="r" b="b"/>
              <a:pathLst>
                <a:path w="3420" h="2419" extrusionOk="0">
                  <a:moveTo>
                    <a:pt x="0" y="0"/>
                  </a:moveTo>
                  <a:lnTo>
                    <a:pt x="0" y="2419"/>
                  </a:lnTo>
                  <a:lnTo>
                    <a:pt x="3420" y="2419"/>
                  </a:lnTo>
                  <a:lnTo>
                    <a:pt x="3420"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3"/>
            <p:cNvSpPr/>
            <p:nvPr/>
          </p:nvSpPr>
          <p:spPr>
            <a:xfrm>
              <a:off x="-335975" y="-583225"/>
              <a:ext cx="25800" cy="102825"/>
            </a:xfrm>
            <a:custGeom>
              <a:avLst/>
              <a:gdLst/>
              <a:ahLst/>
              <a:cxnLst/>
              <a:rect l="l" t="t" r="r" b="b"/>
              <a:pathLst>
                <a:path w="1032" h="4113" extrusionOk="0">
                  <a:moveTo>
                    <a:pt x="514" y="1"/>
                  </a:moveTo>
                  <a:cubicBezTo>
                    <a:pt x="233" y="1"/>
                    <a:pt x="1" y="233"/>
                    <a:pt x="1" y="518"/>
                  </a:cubicBezTo>
                  <a:lnTo>
                    <a:pt x="1" y="3599"/>
                  </a:lnTo>
                  <a:cubicBezTo>
                    <a:pt x="1" y="3885"/>
                    <a:pt x="233" y="4112"/>
                    <a:pt x="514" y="4112"/>
                  </a:cubicBezTo>
                  <a:cubicBezTo>
                    <a:pt x="799" y="4112"/>
                    <a:pt x="1031" y="3885"/>
                    <a:pt x="1031" y="3599"/>
                  </a:cubicBezTo>
                  <a:lnTo>
                    <a:pt x="1031" y="518"/>
                  </a:lnTo>
                  <a:cubicBezTo>
                    <a:pt x="1031" y="233"/>
                    <a:pt x="799" y="1"/>
                    <a:pt x="514"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3"/>
            <p:cNvSpPr/>
            <p:nvPr/>
          </p:nvSpPr>
          <p:spPr>
            <a:xfrm>
              <a:off x="-335975" y="-317675"/>
              <a:ext cx="25800" cy="90000"/>
            </a:xfrm>
            <a:custGeom>
              <a:avLst/>
              <a:gdLst/>
              <a:ahLst/>
              <a:cxnLst/>
              <a:rect l="l" t="t" r="r" b="b"/>
              <a:pathLst>
                <a:path w="1032" h="3600" extrusionOk="0">
                  <a:moveTo>
                    <a:pt x="514" y="1"/>
                  </a:moveTo>
                  <a:cubicBezTo>
                    <a:pt x="233" y="1"/>
                    <a:pt x="1" y="233"/>
                    <a:pt x="1" y="514"/>
                  </a:cubicBezTo>
                  <a:lnTo>
                    <a:pt x="1" y="3600"/>
                  </a:lnTo>
                  <a:lnTo>
                    <a:pt x="1031" y="3600"/>
                  </a:lnTo>
                  <a:lnTo>
                    <a:pt x="1031" y="514"/>
                  </a:lnTo>
                  <a:cubicBezTo>
                    <a:pt x="1031" y="233"/>
                    <a:pt x="799" y="1"/>
                    <a:pt x="514"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3"/>
            <p:cNvSpPr/>
            <p:nvPr/>
          </p:nvSpPr>
          <p:spPr>
            <a:xfrm>
              <a:off x="-365825" y="-460350"/>
              <a:ext cx="85500" cy="18150"/>
            </a:xfrm>
            <a:custGeom>
              <a:avLst/>
              <a:gdLst/>
              <a:ahLst/>
              <a:cxnLst/>
              <a:rect l="l" t="t" r="r" b="b"/>
              <a:pathLst>
                <a:path w="3420" h="726" extrusionOk="0">
                  <a:moveTo>
                    <a:pt x="0" y="0"/>
                  </a:moveTo>
                  <a:lnTo>
                    <a:pt x="0" y="726"/>
                  </a:lnTo>
                  <a:lnTo>
                    <a:pt x="3420" y="726"/>
                  </a:lnTo>
                  <a:lnTo>
                    <a:pt x="3420"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3"/>
            <p:cNvSpPr/>
            <p:nvPr/>
          </p:nvSpPr>
          <p:spPr>
            <a:xfrm>
              <a:off x="-450600" y="-513325"/>
              <a:ext cx="85400" cy="285525"/>
            </a:xfrm>
            <a:custGeom>
              <a:avLst/>
              <a:gdLst/>
              <a:ahLst/>
              <a:cxnLst/>
              <a:rect l="l" t="t" r="r" b="b"/>
              <a:pathLst>
                <a:path w="3416" h="11421" extrusionOk="0">
                  <a:moveTo>
                    <a:pt x="542" y="0"/>
                  </a:moveTo>
                  <a:cubicBezTo>
                    <a:pt x="242" y="0"/>
                    <a:pt x="0" y="242"/>
                    <a:pt x="0" y="537"/>
                  </a:cubicBezTo>
                  <a:lnTo>
                    <a:pt x="0" y="11421"/>
                  </a:lnTo>
                  <a:lnTo>
                    <a:pt x="3415" y="11421"/>
                  </a:lnTo>
                  <a:lnTo>
                    <a:pt x="3415" y="537"/>
                  </a:lnTo>
                  <a:cubicBezTo>
                    <a:pt x="3415" y="242"/>
                    <a:pt x="3173" y="0"/>
                    <a:pt x="2878"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3"/>
            <p:cNvSpPr/>
            <p:nvPr/>
          </p:nvSpPr>
          <p:spPr>
            <a:xfrm>
              <a:off x="-420625" y="-317675"/>
              <a:ext cx="25800" cy="90000"/>
            </a:xfrm>
            <a:custGeom>
              <a:avLst/>
              <a:gdLst/>
              <a:ahLst/>
              <a:cxnLst/>
              <a:rect l="l" t="t" r="r" b="b"/>
              <a:pathLst>
                <a:path w="1032" h="3600" extrusionOk="0">
                  <a:moveTo>
                    <a:pt x="514" y="1"/>
                  </a:moveTo>
                  <a:cubicBezTo>
                    <a:pt x="233" y="1"/>
                    <a:pt x="1" y="233"/>
                    <a:pt x="1" y="514"/>
                  </a:cubicBezTo>
                  <a:lnTo>
                    <a:pt x="1" y="3600"/>
                  </a:lnTo>
                  <a:lnTo>
                    <a:pt x="1031" y="3600"/>
                  </a:lnTo>
                  <a:lnTo>
                    <a:pt x="1031" y="514"/>
                  </a:lnTo>
                  <a:cubicBezTo>
                    <a:pt x="1031" y="233"/>
                    <a:pt x="799" y="1"/>
                    <a:pt x="514"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3"/>
            <p:cNvSpPr/>
            <p:nvPr/>
          </p:nvSpPr>
          <p:spPr>
            <a:xfrm>
              <a:off x="-450600" y="-463375"/>
              <a:ext cx="85400" cy="18150"/>
            </a:xfrm>
            <a:custGeom>
              <a:avLst/>
              <a:gdLst/>
              <a:ahLst/>
              <a:cxnLst/>
              <a:rect l="l" t="t" r="r" b="b"/>
              <a:pathLst>
                <a:path w="3416" h="726" extrusionOk="0">
                  <a:moveTo>
                    <a:pt x="0" y="0"/>
                  </a:moveTo>
                  <a:lnTo>
                    <a:pt x="0" y="726"/>
                  </a:lnTo>
                  <a:lnTo>
                    <a:pt x="3415" y="726"/>
                  </a:lnTo>
                  <a:lnTo>
                    <a:pt x="3415" y="0"/>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3"/>
            <p:cNvSpPr/>
            <p:nvPr/>
          </p:nvSpPr>
          <p:spPr>
            <a:xfrm>
              <a:off x="-435475" y="-412225"/>
              <a:ext cx="55150" cy="55275"/>
            </a:xfrm>
            <a:custGeom>
              <a:avLst/>
              <a:gdLst/>
              <a:ahLst/>
              <a:cxnLst/>
              <a:rect l="l" t="t" r="r" b="b"/>
              <a:pathLst>
                <a:path w="2206" h="2211" extrusionOk="0">
                  <a:moveTo>
                    <a:pt x="1103" y="0"/>
                  </a:moveTo>
                  <a:cubicBezTo>
                    <a:pt x="493" y="0"/>
                    <a:pt x="0" y="498"/>
                    <a:pt x="0" y="1108"/>
                  </a:cubicBezTo>
                  <a:cubicBezTo>
                    <a:pt x="0" y="1717"/>
                    <a:pt x="493" y="2211"/>
                    <a:pt x="1103" y="2211"/>
                  </a:cubicBezTo>
                  <a:cubicBezTo>
                    <a:pt x="1712" y="2211"/>
                    <a:pt x="2206" y="1717"/>
                    <a:pt x="2206" y="1108"/>
                  </a:cubicBezTo>
                  <a:cubicBezTo>
                    <a:pt x="2206" y="498"/>
                    <a:pt x="1712" y="0"/>
                    <a:pt x="1103" y="0"/>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1" name="Google Shape;1341;p23"/>
          <p:cNvGrpSpPr/>
          <p:nvPr/>
        </p:nvGrpSpPr>
        <p:grpSpPr>
          <a:xfrm>
            <a:off x="8477349" y="4354186"/>
            <a:ext cx="1037028" cy="1742999"/>
            <a:chOff x="-3487875" y="-1884325"/>
            <a:chExt cx="252400" cy="424225"/>
          </a:xfrm>
        </p:grpSpPr>
        <p:sp>
          <p:nvSpPr>
            <p:cNvPr id="1342" name="Google Shape;1342;p23"/>
            <p:cNvSpPr/>
            <p:nvPr/>
          </p:nvSpPr>
          <p:spPr>
            <a:xfrm>
              <a:off x="-3405525" y="-1829775"/>
              <a:ext cx="84075" cy="369675"/>
            </a:xfrm>
            <a:custGeom>
              <a:avLst/>
              <a:gdLst/>
              <a:ahLst/>
              <a:cxnLst/>
              <a:rect l="l" t="t" r="r" b="b"/>
              <a:pathLst>
                <a:path w="3363" h="14787" extrusionOk="0">
                  <a:moveTo>
                    <a:pt x="746" y="0"/>
                  </a:moveTo>
                  <a:cubicBezTo>
                    <a:pt x="335" y="0"/>
                    <a:pt x="1" y="334"/>
                    <a:pt x="1" y="750"/>
                  </a:cubicBezTo>
                  <a:lnTo>
                    <a:pt x="1" y="14782"/>
                  </a:lnTo>
                  <a:lnTo>
                    <a:pt x="3363" y="14787"/>
                  </a:lnTo>
                  <a:lnTo>
                    <a:pt x="3363" y="750"/>
                  </a:lnTo>
                  <a:cubicBezTo>
                    <a:pt x="3363" y="334"/>
                    <a:pt x="3029" y="0"/>
                    <a:pt x="2613"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3"/>
            <p:cNvSpPr/>
            <p:nvPr/>
          </p:nvSpPr>
          <p:spPr>
            <a:xfrm>
              <a:off x="-3405525" y="-1490100"/>
              <a:ext cx="84075" cy="30000"/>
            </a:xfrm>
            <a:custGeom>
              <a:avLst/>
              <a:gdLst/>
              <a:ahLst/>
              <a:cxnLst/>
              <a:rect l="l" t="t" r="r" b="b"/>
              <a:pathLst>
                <a:path w="3363" h="1200" extrusionOk="0">
                  <a:moveTo>
                    <a:pt x="1" y="0"/>
                  </a:moveTo>
                  <a:lnTo>
                    <a:pt x="1" y="1200"/>
                  </a:lnTo>
                  <a:lnTo>
                    <a:pt x="3363" y="1200"/>
                  </a:lnTo>
                  <a:lnTo>
                    <a:pt x="3363" y="0"/>
                  </a:ln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3"/>
            <p:cNvSpPr/>
            <p:nvPr/>
          </p:nvSpPr>
          <p:spPr>
            <a:xfrm>
              <a:off x="-3405525" y="-1672950"/>
              <a:ext cx="84075" cy="29900"/>
            </a:xfrm>
            <a:custGeom>
              <a:avLst/>
              <a:gdLst/>
              <a:ahLst/>
              <a:cxnLst/>
              <a:rect l="l" t="t" r="r" b="b"/>
              <a:pathLst>
                <a:path w="3363" h="1196" extrusionOk="0">
                  <a:moveTo>
                    <a:pt x="1" y="1"/>
                  </a:moveTo>
                  <a:lnTo>
                    <a:pt x="1" y="1196"/>
                  </a:lnTo>
                  <a:lnTo>
                    <a:pt x="3363" y="1196"/>
                  </a:lnTo>
                  <a:lnTo>
                    <a:pt x="3363" y="1"/>
                  </a:ln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3"/>
            <p:cNvSpPr/>
            <p:nvPr/>
          </p:nvSpPr>
          <p:spPr>
            <a:xfrm>
              <a:off x="-3373225" y="-1624450"/>
              <a:ext cx="25650" cy="102800"/>
            </a:xfrm>
            <a:custGeom>
              <a:avLst/>
              <a:gdLst/>
              <a:ahLst/>
              <a:cxnLst/>
              <a:rect l="l" t="t" r="r" b="b"/>
              <a:pathLst>
                <a:path w="1026" h="4112" extrusionOk="0">
                  <a:moveTo>
                    <a:pt x="513" y="0"/>
                  </a:moveTo>
                  <a:cubicBezTo>
                    <a:pt x="228" y="0"/>
                    <a:pt x="0" y="228"/>
                    <a:pt x="0" y="513"/>
                  </a:cubicBezTo>
                  <a:lnTo>
                    <a:pt x="0" y="3594"/>
                  </a:lnTo>
                  <a:cubicBezTo>
                    <a:pt x="0" y="3880"/>
                    <a:pt x="228" y="4112"/>
                    <a:pt x="513" y="4112"/>
                  </a:cubicBezTo>
                  <a:cubicBezTo>
                    <a:pt x="799" y="4112"/>
                    <a:pt x="1026" y="3880"/>
                    <a:pt x="1026" y="3594"/>
                  </a:cubicBezTo>
                  <a:lnTo>
                    <a:pt x="1026" y="513"/>
                  </a:lnTo>
                  <a:cubicBezTo>
                    <a:pt x="1026" y="228"/>
                    <a:pt x="799" y="0"/>
                    <a:pt x="51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3"/>
            <p:cNvSpPr/>
            <p:nvPr/>
          </p:nvSpPr>
          <p:spPr>
            <a:xfrm>
              <a:off x="-3419050" y="-1860025"/>
              <a:ext cx="112725" cy="52025"/>
            </a:xfrm>
            <a:custGeom>
              <a:avLst/>
              <a:gdLst/>
              <a:ahLst/>
              <a:cxnLst/>
              <a:rect l="l" t="t" r="r" b="b"/>
              <a:pathLst>
                <a:path w="4509" h="2081" extrusionOk="0">
                  <a:moveTo>
                    <a:pt x="1611" y="1"/>
                  </a:moveTo>
                  <a:cubicBezTo>
                    <a:pt x="1553" y="238"/>
                    <a:pt x="1456" y="460"/>
                    <a:pt x="1335" y="673"/>
                  </a:cubicBezTo>
                  <a:cubicBezTo>
                    <a:pt x="997" y="1263"/>
                    <a:pt x="484" y="1655"/>
                    <a:pt x="0" y="1757"/>
                  </a:cubicBezTo>
                  <a:lnTo>
                    <a:pt x="0" y="2081"/>
                  </a:lnTo>
                  <a:lnTo>
                    <a:pt x="4508" y="2081"/>
                  </a:lnTo>
                  <a:lnTo>
                    <a:pt x="4508" y="1723"/>
                  </a:lnTo>
                  <a:cubicBezTo>
                    <a:pt x="4015" y="1641"/>
                    <a:pt x="3483" y="1239"/>
                    <a:pt x="3130" y="635"/>
                  </a:cubicBezTo>
                  <a:cubicBezTo>
                    <a:pt x="3014" y="436"/>
                    <a:pt x="2927" y="223"/>
                    <a:pt x="2869" y="1"/>
                  </a:cubicBez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3"/>
            <p:cNvSpPr/>
            <p:nvPr/>
          </p:nvSpPr>
          <p:spPr>
            <a:xfrm>
              <a:off x="-3384100" y="-1884325"/>
              <a:ext cx="42825" cy="35825"/>
            </a:xfrm>
            <a:custGeom>
              <a:avLst/>
              <a:gdLst/>
              <a:ahLst/>
              <a:cxnLst/>
              <a:rect l="l" t="t" r="r" b="b"/>
              <a:pathLst>
                <a:path w="1713" h="1433" extrusionOk="0">
                  <a:moveTo>
                    <a:pt x="856" y="1"/>
                  </a:moveTo>
                  <a:cubicBezTo>
                    <a:pt x="798" y="1"/>
                    <a:pt x="740" y="30"/>
                    <a:pt x="711" y="78"/>
                  </a:cubicBezTo>
                  <a:cubicBezTo>
                    <a:pt x="469" y="470"/>
                    <a:pt x="0" y="823"/>
                    <a:pt x="0" y="1108"/>
                  </a:cubicBezTo>
                  <a:cubicBezTo>
                    <a:pt x="0" y="1224"/>
                    <a:pt x="34" y="1336"/>
                    <a:pt x="97" y="1432"/>
                  </a:cubicBezTo>
                  <a:lnTo>
                    <a:pt x="1616" y="1432"/>
                  </a:lnTo>
                  <a:cubicBezTo>
                    <a:pt x="1679" y="1336"/>
                    <a:pt x="1708" y="1224"/>
                    <a:pt x="1712" y="1108"/>
                  </a:cubicBezTo>
                  <a:cubicBezTo>
                    <a:pt x="1712" y="823"/>
                    <a:pt x="1243" y="470"/>
                    <a:pt x="1001" y="78"/>
                  </a:cubicBezTo>
                  <a:cubicBezTo>
                    <a:pt x="968" y="30"/>
                    <a:pt x="914" y="1"/>
                    <a:pt x="856" y="1"/>
                  </a:cubicBez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3"/>
            <p:cNvSpPr/>
            <p:nvPr/>
          </p:nvSpPr>
          <p:spPr>
            <a:xfrm>
              <a:off x="-3431750" y="-1814800"/>
              <a:ext cx="137750" cy="10800"/>
            </a:xfrm>
            <a:custGeom>
              <a:avLst/>
              <a:gdLst/>
              <a:ahLst/>
              <a:cxnLst/>
              <a:rect l="l" t="t" r="r" b="b"/>
              <a:pathLst>
                <a:path w="5510" h="432" extrusionOk="0">
                  <a:moveTo>
                    <a:pt x="0" y="1"/>
                  </a:moveTo>
                  <a:lnTo>
                    <a:pt x="0" y="431"/>
                  </a:lnTo>
                  <a:lnTo>
                    <a:pt x="5510" y="431"/>
                  </a:lnTo>
                  <a:lnTo>
                    <a:pt x="5510" y="1"/>
                  </a:ln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3"/>
            <p:cNvSpPr/>
            <p:nvPr/>
          </p:nvSpPr>
          <p:spPr>
            <a:xfrm>
              <a:off x="-3458350" y="-1823975"/>
              <a:ext cx="193375" cy="191875"/>
            </a:xfrm>
            <a:custGeom>
              <a:avLst/>
              <a:gdLst/>
              <a:ahLst/>
              <a:cxnLst/>
              <a:rect l="l" t="t" r="r" b="b"/>
              <a:pathLst>
                <a:path w="7735" h="7675" extrusionOk="0">
                  <a:moveTo>
                    <a:pt x="110" y="0"/>
                  </a:moveTo>
                  <a:cubicBezTo>
                    <a:pt x="51" y="0"/>
                    <a:pt x="1" y="74"/>
                    <a:pt x="53" y="131"/>
                  </a:cubicBezTo>
                  <a:lnTo>
                    <a:pt x="7580" y="7653"/>
                  </a:lnTo>
                  <a:cubicBezTo>
                    <a:pt x="7595" y="7668"/>
                    <a:pt x="7613" y="7675"/>
                    <a:pt x="7630" y="7675"/>
                  </a:cubicBezTo>
                  <a:cubicBezTo>
                    <a:pt x="7686" y="7675"/>
                    <a:pt x="7735" y="7602"/>
                    <a:pt x="7686" y="7546"/>
                  </a:cubicBezTo>
                  <a:lnTo>
                    <a:pt x="160" y="20"/>
                  </a:lnTo>
                  <a:cubicBezTo>
                    <a:pt x="144" y="6"/>
                    <a:pt x="127" y="0"/>
                    <a:pt x="11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3"/>
            <p:cNvSpPr/>
            <p:nvPr/>
          </p:nvSpPr>
          <p:spPr>
            <a:xfrm>
              <a:off x="-3458600" y="-1825075"/>
              <a:ext cx="194000" cy="194000"/>
            </a:xfrm>
            <a:custGeom>
              <a:avLst/>
              <a:gdLst/>
              <a:ahLst/>
              <a:cxnLst/>
              <a:rect l="l" t="t" r="r" b="b"/>
              <a:pathLst>
                <a:path w="7760" h="7760" extrusionOk="0">
                  <a:moveTo>
                    <a:pt x="117" y="78"/>
                  </a:moveTo>
                  <a:cubicBezTo>
                    <a:pt x="126" y="78"/>
                    <a:pt x="136" y="83"/>
                    <a:pt x="146" y="93"/>
                  </a:cubicBezTo>
                  <a:lnTo>
                    <a:pt x="7672" y="7619"/>
                  </a:lnTo>
                  <a:cubicBezTo>
                    <a:pt x="7698" y="7645"/>
                    <a:pt x="7672" y="7683"/>
                    <a:pt x="7641" y="7683"/>
                  </a:cubicBezTo>
                  <a:cubicBezTo>
                    <a:pt x="7632" y="7683"/>
                    <a:pt x="7623" y="7680"/>
                    <a:pt x="7614" y="7672"/>
                  </a:cubicBezTo>
                  <a:lnTo>
                    <a:pt x="92" y="146"/>
                  </a:lnTo>
                  <a:cubicBezTo>
                    <a:pt x="73" y="131"/>
                    <a:pt x="73" y="107"/>
                    <a:pt x="92" y="93"/>
                  </a:cubicBezTo>
                  <a:cubicBezTo>
                    <a:pt x="97" y="88"/>
                    <a:pt x="107" y="83"/>
                    <a:pt x="117" y="78"/>
                  </a:cubicBezTo>
                  <a:close/>
                  <a:moveTo>
                    <a:pt x="112" y="1"/>
                  </a:moveTo>
                  <a:cubicBezTo>
                    <a:pt x="54" y="6"/>
                    <a:pt x="5" y="54"/>
                    <a:pt x="1" y="112"/>
                  </a:cubicBezTo>
                  <a:cubicBezTo>
                    <a:pt x="1" y="141"/>
                    <a:pt x="10" y="175"/>
                    <a:pt x="34" y="199"/>
                  </a:cubicBezTo>
                  <a:lnTo>
                    <a:pt x="7561" y="7726"/>
                  </a:lnTo>
                  <a:cubicBezTo>
                    <a:pt x="7580" y="7745"/>
                    <a:pt x="7609" y="7759"/>
                    <a:pt x="7638" y="7759"/>
                  </a:cubicBezTo>
                  <a:lnTo>
                    <a:pt x="7648" y="7755"/>
                  </a:lnTo>
                  <a:cubicBezTo>
                    <a:pt x="7672" y="7755"/>
                    <a:pt x="7701" y="7740"/>
                    <a:pt x="7720" y="7721"/>
                  </a:cubicBezTo>
                  <a:cubicBezTo>
                    <a:pt x="7740" y="7701"/>
                    <a:pt x="7754" y="7677"/>
                    <a:pt x="7754" y="7648"/>
                  </a:cubicBezTo>
                  <a:cubicBezTo>
                    <a:pt x="7759" y="7614"/>
                    <a:pt x="7745" y="7585"/>
                    <a:pt x="7720" y="7561"/>
                  </a:cubicBezTo>
                  <a:lnTo>
                    <a:pt x="194" y="35"/>
                  </a:lnTo>
                  <a:cubicBezTo>
                    <a:pt x="175" y="10"/>
                    <a:pt x="141" y="1"/>
                    <a:pt x="112"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3"/>
            <p:cNvSpPr/>
            <p:nvPr/>
          </p:nvSpPr>
          <p:spPr>
            <a:xfrm>
              <a:off x="-3487375" y="-1853000"/>
              <a:ext cx="61825" cy="60375"/>
            </a:xfrm>
            <a:custGeom>
              <a:avLst/>
              <a:gdLst/>
              <a:ahLst/>
              <a:cxnLst/>
              <a:rect l="l" t="t" r="r" b="b"/>
              <a:pathLst>
                <a:path w="2473" h="2415" extrusionOk="0">
                  <a:moveTo>
                    <a:pt x="2365" y="0"/>
                  </a:moveTo>
                  <a:cubicBezTo>
                    <a:pt x="2349" y="0"/>
                    <a:pt x="2332" y="6"/>
                    <a:pt x="2317" y="20"/>
                  </a:cubicBezTo>
                  <a:lnTo>
                    <a:pt x="54" y="2284"/>
                  </a:lnTo>
                  <a:cubicBezTo>
                    <a:pt x="1" y="2340"/>
                    <a:pt x="51" y="2414"/>
                    <a:pt x="110" y="2414"/>
                  </a:cubicBezTo>
                  <a:cubicBezTo>
                    <a:pt x="127" y="2414"/>
                    <a:pt x="144" y="2409"/>
                    <a:pt x="160" y="2395"/>
                  </a:cubicBezTo>
                  <a:lnTo>
                    <a:pt x="2424" y="131"/>
                  </a:lnTo>
                  <a:cubicBezTo>
                    <a:pt x="2473" y="74"/>
                    <a:pt x="2422" y="0"/>
                    <a:pt x="2365"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3"/>
            <p:cNvSpPr/>
            <p:nvPr/>
          </p:nvSpPr>
          <p:spPr>
            <a:xfrm>
              <a:off x="-3487875" y="-1854000"/>
              <a:ext cx="63875" cy="62325"/>
            </a:xfrm>
            <a:custGeom>
              <a:avLst/>
              <a:gdLst/>
              <a:ahLst/>
              <a:cxnLst/>
              <a:rect l="l" t="t" r="r" b="b"/>
              <a:pathLst>
                <a:path w="2555" h="2493" extrusionOk="0">
                  <a:moveTo>
                    <a:pt x="2388" y="79"/>
                  </a:moveTo>
                  <a:cubicBezTo>
                    <a:pt x="2401" y="80"/>
                    <a:pt x="2410" y="84"/>
                    <a:pt x="2419" y="89"/>
                  </a:cubicBezTo>
                  <a:cubicBezTo>
                    <a:pt x="2434" y="103"/>
                    <a:pt x="2434" y="128"/>
                    <a:pt x="2419" y="142"/>
                  </a:cubicBezTo>
                  <a:lnTo>
                    <a:pt x="156" y="2406"/>
                  </a:lnTo>
                  <a:cubicBezTo>
                    <a:pt x="147" y="2412"/>
                    <a:pt x="139" y="2415"/>
                    <a:pt x="131" y="2415"/>
                  </a:cubicBezTo>
                  <a:cubicBezTo>
                    <a:pt x="102" y="2415"/>
                    <a:pt x="80" y="2379"/>
                    <a:pt x="103" y="2353"/>
                  </a:cubicBezTo>
                  <a:lnTo>
                    <a:pt x="2366" y="89"/>
                  </a:lnTo>
                  <a:cubicBezTo>
                    <a:pt x="2371" y="84"/>
                    <a:pt x="2379" y="80"/>
                    <a:pt x="2388" y="79"/>
                  </a:cubicBezTo>
                  <a:close/>
                  <a:moveTo>
                    <a:pt x="2392" y="1"/>
                  </a:moveTo>
                  <a:cubicBezTo>
                    <a:pt x="2365" y="1"/>
                    <a:pt x="2338" y="11"/>
                    <a:pt x="2313" y="36"/>
                  </a:cubicBezTo>
                  <a:lnTo>
                    <a:pt x="49" y="2299"/>
                  </a:lnTo>
                  <a:cubicBezTo>
                    <a:pt x="1" y="2343"/>
                    <a:pt x="1" y="2415"/>
                    <a:pt x="49" y="2459"/>
                  </a:cubicBezTo>
                  <a:cubicBezTo>
                    <a:pt x="69" y="2478"/>
                    <a:pt x="103" y="2493"/>
                    <a:pt x="132" y="2493"/>
                  </a:cubicBezTo>
                  <a:cubicBezTo>
                    <a:pt x="161" y="2493"/>
                    <a:pt x="190" y="2483"/>
                    <a:pt x="209" y="2459"/>
                  </a:cubicBezTo>
                  <a:lnTo>
                    <a:pt x="2473" y="195"/>
                  </a:lnTo>
                  <a:cubicBezTo>
                    <a:pt x="2554" y="114"/>
                    <a:pt x="2479" y="1"/>
                    <a:pt x="2392"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3"/>
            <p:cNvSpPr/>
            <p:nvPr/>
          </p:nvSpPr>
          <p:spPr>
            <a:xfrm>
              <a:off x="-3467975" y="-1833650"/>
              <a:ext cx="56625" cy="55175"/>
            </a:xfrm>
            <a:custGeom>
              <a:avLst/>
              <a:gdLst/>
              <a:ahLst/>
              <a:cxnLst/>
              <a:rect l="l" t="t" r="r" b="b"/>
              <a:pathLst>
                <a:path w="2265" h="2207" extrusionOk="0">
                  <a:moveTo>
                    <a:pt x="2155" y="1"/>
                  </a:moveTo>
                  <a:cubicBezTo>
                    <a:pt x="2137" y="1"/>
                    <a:pt x="2119" y="8"/>
                    <a:pt x="2102" y="25"/>
                  </a:cubicBezTo>
                  <a:lnTo>
                    <a:pt x="56" y="2075"/>
                  </a:lnTo>
                  <a:cubicBezTo>
                    <a:pt x="1" y="2131"/>
                    <a:pt x="50" y="2206"/>
                    <a:pt x="109" y="2206"/>
                  </a:cubicBezTo>
                  <a:cubicBezTo>
                    <a:pt x="127" y="2206"/>
                    <a:pt x="146" y="2199"/>
                    <a:pt x="163" y="2182"/>
                  </a:cubicBezTo>
                  <a:lnTo>
                    <a:pt x="2209" y="136"/>
                  </a:lnTo>
                  <a:cubicBezTo>
                    <a:pt x="2265" y="80"/>
                    <a:pt x="2214" y="1"/>
                    <a:pt x="2155"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3"/>
            <p:cNvSpPr/>
            <p:nvPr/>
          </p:nvSpPr>
          <p:spPr>
            <a:xfrm>
              <a:off x="-3468400" y="-1834550"/>
              <a:ext cx="57350" cy="57025"/>
            </a:xfrm>
            <a:custGeom>
              <a:avLst/>
              <a:gdLst/>
              <a:ahLst/>
              <a:cxnLst/>
              <a:rect l="l" t="t" r="r" b="b"/>
              <a:pathLst>
                <a:path w="2294" h="2281" extrusionOk="0">
                  <a:moveTo>
                    <a:pt x="2173" y="80"/>
                  </a:moveTo>
                  <a:cubicBezTo>
                    <a:pt x="2182" y="80"/>
                    <a:pt x="2192" y="85"/>
                    <a:pt x="2202" y="90"/>
                  </a:cubicBezTo>
                  <a:cubicBezTo>
                    <a:pt x="2206" y="99"/>
                    <a:pt x="2211" y="109"/>
                    <a:pt x="2211" y="119"/>
                  </a:cubicBezTo>
                  <a:cubicBezTo>
                    <a:pt x="2211" y="128"/>
                    <a:pt x="2206" y="138"/>
                    <a:pt x="2202" y="143"/>
                  </a:cubicBezTo>
                  <a:lnTo>
                    <a:pt x="151" y="2194"/>
                  </a:lnTo>
                  <a:cubicBezTo>
                    <a:pt x="143" y="2200"/>
                    <a:pt x="135" y="2203"/>
                    <a:pt x="127" y="2203"/>
                  </a:cubicBezTo>
                  <a:cubicBezTo>
                    <a:pt x="98" y="2203"/>
                    <a:pt x="71" y="2166"/>
                    <a:pt x="97" y="2136"/>
                  </a:cubicBezTo>
                  <a:lnTo>
                    <a:pt x="2148" y="90"/>
                  </a:lnTo>
                  <a:cubicBezTo>
                    <a:pt x="2153" y="80"/>
                    <a:pt x="2163" y="80"/>
                    <a:pt x="2173" y="80"/>
                  </a:cubicBezTo>
                  <a:close/>
                  <a:moveTo>
                    <a:pt x="2175" y="0"/>
                  </a:moveTo>
                  <a:cubicBezTo>
                    <a:pt x="2146" y="0"/>
                    <a:pt x="2117" y="12"/>
                    <a:pt x="2095" y="36"/>
                  </a:cubicBezTo>
                  <a:lnTo>
                    <a:pt x="49" y="2082"/>
                  </a:lnTo>
                  <a:cubicBezTo>
                    <a:pt x="1" y="2126"/>
                    <a:pt x="1" y="2199"/>
                    <a:pt x="49" y="2242"/>
                  </a:cubicBezTo>
                  <a:cubicBezTo>
                    <a:pt x="68" y="2266"/>
                    <a:pt x="97" y="2276"/>
                    <a:pt x="131" y="2281"/>
                  </a:cubicBezTo>
                  <a:cubicBezTo>
                    <a:pt x="160" y="2281"/>
                    <a:pt x="189" y="2266"/>
                    <a:pt x="209" y="2242"/>
                  </a:cubicBezTo>
                  <a:lnTo>
                    <a:pt x="2255" y="196"/>
                  </a:lnTo>
                  <a:cubicBezTo>
                    <a:pt x="2279" y="172"/>
                    <a:pt x="2293" y="143"/>
                    <a:pt x="2289" y="109"/>
                  </a:cubicBezTo>
                  <a:cubicBezTo>
                    <a:pt x="2289" y="80"/>
                    <a:pt x="2274" y="56"/>
                    <a:pt x="2255" y="36"/>
                  </a:cubicBezTo>
                  <a:cubicBezTo>
                    <a:pt x="2233" y="12"/>
                    <a:pt x="2204" y="0"/>
                    <a:pt x="2175"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3"/>
            <p:cNvSpPr/>
            <p:nvPr/>
          </p:nvSpPr>
          <p:spPr>
            <a:xfrm>
              <a:off x="-3448425" y="-1814075"/>
              <a:ext cx="51150" cy="49625"/>
            </a:xfrm>
            <a:custGeom>
              <a:avLst/>
              <a:gdLst/>
              <a:ahLst/>
              <a:cxnLst/>
              <a:rect l="l" t="t" r="r" b="b"/>
              <a:pathLst>
                <a:path w="2046" h="1985" extrusionOk="0">
                  <a:moveTo>
                    <a:pt x="1936" y="1"/>
                  </a:moveTo>
                  <a:cubicBezTo>
                    <a:pt x="1920" y="1"/>
                    <a:pt x="1902" y="7"/>
                    <a:pt x="1886" y="20"/>
                  </a:cubicBezTo>
                  <a:lnTo>
                    <a:pt x="53" y="1854"/>
                  </a:lnTo>
                  <a:cubicBezTo>
                    <a:pt x="0" y="1910"/>
                    <a:pt x="50" y="1984"/>
                    <a:pt x="110" y="1984"/>
                  </a:cubicBezTo>
                  <a:cubicBezTo>
                    <a:pt x="126" y="1984"/>
                    <a:pt x="144" y="1979"/>
                    <a:pt x="159" y="1965"/>
                  </a:cubicBezTo>
                  <a:lnTo>
                    <a:pt x="1993" y="132"/>
                  </a:lnTo>
                  <a:cubicBezTo>
                    <a:pt x="2046" y="75"/>
                    <a:pt x="1995" y="1"/>
                    <a:pt x="1936"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3"/>
            <p:cNvSpPr/>
            <p:nvPr/>
          </p:nvSpPr>
          <p:spPr>
            <a:xfrm>
              <a:off x="-3448925" y="-1815050"/>
              <a:ext cx="52025" cy="51550"/>
            </a:xfrm>
            <a:custGeom>
              <a:avLst/>
              <a:gdLst/>
              <a:ahLst/>
              <a:cxnLst/>
              <a:rect l="l" t="t" r="r" b="b"/>
              <a:pathLst>
                <a:path w="2081" h="2062" extrusionOk="0">
                  <a:moveTo>
                    <a:pt x="1958" y="77"/>
                  </a:moveTo>
                  <a:cubicBezTo>
                    <a:pt x="1960" y="77"/>
                    <a:pt x="1961" y="79"/>
                    <a:pt x="1964" y="79"/>
                  </a:cubicBezTo>
                  <a:cubicBezTo>
                    <a:pt x="1979" y="84"/>
                    <a:pt x="1993" y="93"/>
                    <a:pt x="1993" y="108"/>
                  </a:cubicBezTo>
                  <a:cubicBezTo>
                    <a:pt x="1998" y="122"/>
                    <a:pt x="1993" y="132"/>
                    <a:pt x="1984" y="142"/>
                  </a:cubicBezTo>
                  <a:lnTo>
                    <a:pt x="150" y="1975"/>
                  </a:lnTo>
                  <a:cubicBezTo>
                    <a:pt x="146" y="1984"/>
                    <a:pt x="136" y="1984"/>
                    <a:pt x="126" y="1984"/>
                  </a:cubicBezTo>
                  <a:cubicBezTo>
                    <a:pt x="117" y="1984"/>
                    <a:pt x="107" y="1980"/>
                    <a:pt x="97" y="1975"/>
                  </a:cubicBezTo>
                  <a:cubicBezTo>
                    <a:pt x="92" y="1965"/>
                    <a:pt x="88" y="1955"/>
                    <a:pt x="88" y="1946"/>
                  </a:cubicBezTo>
                  <a:cubicBezTo>
                    <a:pt x="88" y="1936"/>
                    <a:pt x="92" y="1926"/>
                    <a:pt x="97" y="1922"/>
                  </a:cubicBezTo>
                  <a:lnTo>
                    <a:pt x="1930" y="88"/>
                  </a:lnTo>
                  <a:cubicBezTo>
                    <a:pt x="1940" y="79"/>
                    <a:pt x="1945" y="79"/>
                    <a:pt x="1955" y="79"/>
                  </a:cubicBezTo>
                  <a:cubicBezTo>
                    <a:pt x="1956" y="77"/>
                    <a:pt x="1957" y="77"/>
                    <a:pt x="1958" y="77"/>
                  </a:cubicBezTo>
                  <a:close/>
                  <a:moveTo>
                    <a:pt x="1953" y="0"/>
                  </a:moveTo>
                  <a:cubicBezTo>
                    <a:pt x="1925" y="0"/>
                    <a:pt x="1900" y="14"/>
                    <a:pt x="1882" y="35"/>
                  </a:cubicBezTo>
                  <a:lnTo>
                    <a:pt x="44" y="1868"/>
                  </a:lnTo>
                  <a:cubicBezTo>
                    <a:pt x="0" y="1912"/>
                    <a:pt x="0" y="1984"/>
                    <a:pt x="44" y="2028"/>
                  </a:cubicBezTo>
                  <a:cubicBezTo>
                    <a:pt x="68" y="2047"/>
                    <a:pt x="97" y="2062"/>
                    <a:pt x="131" y="2062"/>
                  </a:cubicBezTo>
                  <a:cubicBezTo>
                    <a:pt x="160" y="2062"/>
                    <a:pt x="184" y="2052"/>
                    <a:pt x="208" y="2028"/>
                  </a:cubicBezTo>
                  <a:lnTo>
                    <a:pt x="2042" y="195"/>
                  </a:lnTo>
                  <a:cubicBezTo>
                    <a:pt x="2071" y="166"/>
                    <a:pt x="2080" y="127"/>
                    <a:pt x="2071" y="88"/>
                  </a:cubicBezTo>
                  <a:cubicBezTo>
                    <a:pt x="2061" y="50"/>
                    <a:pt x="2027" y="16"/>
                    <a:pt x="1984" y="6"/>
                  </a:cubicBezTo>
                  <a:cubicBezTo>
                    <a:pt x="1973" y="2"/>
                    <a:pt x="1963" y="0"/>
                    <a:pt x="195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3"/>
            <p:cNvSpPr/>
            <p:nvPr/>
          </p:nvSpPr>
          <p:spPr>
            <a:xfrm>
              <a:off x="-3429000" y="-1794725"/>
              <a:ext cx="45850" cy="44300"/>
            </a:xfrm>
            <a:custGeom>
              <a:avLst/>
              <a:gdLst/>
              <a:ahLst/>
              <a:cxnLst/>
              <a:rect l="l" t="t" r="r" b="b"/>
              <a:pathLst>
                <a:path w="1834" h="1772" extrusionOk="0">
                  <a:moveTo>
                    <a:pt x="1725" y="1"/>
                  </a:moveTo>
                  <a:cubicBezTo>
                    <a:pt x="1706" y="1"/>
                    <a:pt x="1687" y="8"/>
                    <a:pt x="1670" y="25"/>
                  </a:cubicBezTo>
                  <a:lnTo>
                    <a:pt x="50" y="1641"/>
                  </a:lnTo>
                  <a:cubicBezTo>
                    <a:pt x="1" y="1697"/>
                    <a:pt x="52" y="1772"/>
                    <a:pt x="111" y="1772"/>
                  </a:cubicBezTo>
                  <a:cubicBezTo>
                    <a:pt x="128" y="1772"/>
                    <a:pt x="145" y="1766"/>
                    <a:pt x="161" y="1752"/>
                  </a:cubicBezTo>
                  <a:lnTo>
                    <a:pt x="1782" y="131"/>
                  </a:lnTo>
                  <a:cubicBezTo>
                    <a:pt x="1833" y="76"/>
                    <a:pt x="1783" y="1"/>
                    <a:pt x="1725"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3"/>
            <p:cNvSpPr/>
            <p:nvPr/>
          </p:nvSpPr>
          <p:spPr>
            <a:xfrm>
              <a:off x="-3429450" y="-1795575"/>
              <a:ext cx="46575" cy="46225"/>
            </a:xfrm>
            <a:custGeom>
              <a:avLst/>
              <a:gdLst/>
              <a:ahLst/>
              <a:cxnLst/>
              <a:rect l="l" t="t" r="r" b="b"/>
              <a:pathLst>
                <a:path w="1863" h="1849" extrusionOk="0">
                  <a:moveTo>
                    <a:pt x="1742" y="74"/>
                  </a:moveTo>
                  <a:cubicBezTo>
                    <a:pt x="1751" y="74"/>
                    <a:pt x="1761" y="78"/>
                    <a:pt x="1771" y="88"/>
                  </a:cubicBezTo>
                  <a:cubicBezTo>
                    <a:pt x="1785" y="103"/>
                    <a:pt x="1785" y="127"/>
                    <a:pt x="1771" y="141"/>
                  </a:cubicBezTo>
                  <a:lnTo>
                    <a:pt x="150" y="1757"/>
                  </a:lnTo>
                  <a:cubicBezTo>
                    <a:pt x="143" y="1764"/>
                    <a:pt x="133" y="1768"/>
                    <a:pt x="124" y="1768"/>
                  </a:cubicBezTo>
                  <a:cubicBezTo>
                    <a:pt x="114" y="1768"/>
                    <a:pt x="104" y="1764"/>
                    <a:pt x="97" y="1757"/>
                  </a:cubicBezTo>
                  <a:cubicBezTo>
                    <a:pt x="82" y="1742"/>
                    <a:pt x="82" y="1718"/>
                    <a:pt x="97" y="1704"/>
                  </a:cubicBezTo>
                  <a:lnTo>
                    <a:pt x="1717" y="88"/>
                  </a:lnTo>
                  <a:cubicBezTo>
                    <a:pt x="1722" y="78"/>
                    <a:pt x="1732" y="74"/>
                    <a:pt x="1742" y="74"/>
                  </a:cubicBezTo>
                  <a:close/>
                  <a:moveTo>
                    <a:pt x="1738" y="0"/>
                  </a:moveTo>
                  <a:cubicBezTo>
                    <a:pt x="1710" y="0"/>
                    <a:pt x="1685" y="14"/>
                    <a:pt x="1664" y="35"/>
                  </a:cubicBezTo>
                  <a:lnTo>
                    <a:pt x="44" y="1650"/>
                  </a:lnTo>
                  <a:cubicBezTo>
                    <a:pt x="0" y="1694"/>
                    <a:pt x="0" y="1767"/>
                    <a:pt x="44" y="1810"/>
                  </a:cubicBezTo>
                  <a:cubicBezTo>
                    <a:pt x="68" y="1834"/>
                    <a:pt x="97" y="1849"/>
                    <a:pt x="126" y="1849"/>
                  </a:cubicBezTo>
                  <a:cubicBezTo>
                    <a:pt x="160" y="1849"/>
                    <a:pt x="189" y="1834"/>
                    <a:pt x="208" y="1815"/>
                  </a:cubicBezTo>
                  <a:lnTo>
                    <a:pt x="1824" y="195"/>
                  </a:lnTo>
                  <a:cubicBezTo>
                    <a:pt x="1848" y="170"/>
                    <a:pt x="1863" y="141"/>
                    <a:pt x="1858" y="107"/>
                  </a:cubicBezTo>
                  <a:cubicBezTo>
                    <a:pt x="1853" y="49"/>
                    <a:pt x="1809" y="6"/>
                    <a:pt x="1751" y="1"/>
                  </a:cubicBezTo>
                  <a:cubicBezTo>
                    <a:pt x="1747" y="0"/>
                    <a:pt x="1743" y="0"/>
                    <a:pt x="1738"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3"/>
            <p:cNvSpPr/>
            <p:nvPr/>
          </p:nvSpPr>
          <p:spPr>
            <a:xfrm>
              <a:off x="-3409575" y="-1775125"/>
              <a:ext cx="40475" cy="38950"/>
            </a:xfrm>
            <a:custGeom>
              <a:avLst/>
              <a:gdLst/>
              <a:ahLst/>
              <a:cxnLst/>
              <a:rect l="l" t="t" r="r" b="b"/>
              <a:pathLst>
                <a:path w="1619" h="1558" extrusionOk="0">
                  <a:moveTo>
                    <a:pt x="1509" y="0"/>
                  </a:moveTo>
                  <a:cubicBezTo>
                    <a:pt x="1493" y="0"/>
                    <a:pt x="1475" y="6"/>
                    <a:pt x="1459" y="20"/>
                  </a:cubicBezTo>
                  <a:lnTo>
                    <a:pt x="57" y="1423"/>
                  </a:lnTo>
                  <a:cubicBezTo>
                    <a:pt x="1" y="1479"/>
                    <a:pt x="51" y="1557"/>
                    <a:pt x="110" y="1557"/>
                  </a:cubicBezTo>
                  <a:cubicBezTo>
                    <a:pt x="128" y="1557"/>
                    <a:pt x="146" y="1550"/>
                    <a:pt x="163" y="1534"/>
                  </a:cubicBezTo>
                  <a:lnTo>
                    <a:pt x="1566" y="126"/>
                  </a:lnTo>
                  <a:cubicBezTo>
                    <a:pt x="1619" y="73"/>
                    <a:pt x="1568" y="0"/>
                    <a:pt x="1509"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3"/>
            <p:cNvSpPr/>
            <p:nvPr/>
          </p:nvSpPr>
          <p:spPr>
            <a:xfrm>
              <a:off x="-3409975" y="-1776150"/>
              <a:ext cx="41125" cy="40825"/>
            </a:xfrm>
            <a:custGeom>
              <a:avLst/>
              <a:gdLst/>
              <a:ahLst/>
              <a:cxnLst/>
              <a:rect l="l" t="t" r="r" b="b"/>
              <a:pathLst>
                <a:path w="1645" h="1633" extrusionOk="0">
                  <a:moveTo>
                    <a:pt x="1524" y="75"/>
                  </a:moveTo>
                  <a:cubicBezTo>
                    <a:pt x="1538" y="75"/>
                    <a:pt x="1548" y="80"/>
                    <a:pt x="1558" y="90"/>
                  </a:cubicBezTo>
                  <a:cubicBezTo>
                    <a:pt x="1572" y="104"/>
                    <a:pt x="1572" y="129"/>
                    <a:pt x="1558" y="143"/>
                  </a:cubicBezTo>
                  <a:lnTo>
                    <a:pt x="155" y="1546"/>
                  </a:lnTo>
                  <a:cubicBezTo>
                    <a:pt x="145" y="1555"/>
                    <a:pt x="135" y="1555"/>
                    <a:pt x="126" y="1560"/>
                  </a:cubicBezTo>
                  <a:cubicBezTo>
                    <a:pt x="116" y="1555"/>
                    <a:pt x="106" y="1551"/>
                    <a:pt x="102" y="1546"/>
                  </a:cubicBezTo>
                  <a:cubicBezTo>
                    <a:pt x="92" y="1536"/>
                    <a:pt x="87" y="1526"/>
                    <a:pt x="87" y="1517"/>
                  </a:cubicBezTo>
                  <a:cubicBezTo>
                    <a:pt x="87" y="1507"/>
                    <a:pt x="92" y="1497"/>
                    <a:pt x="102" y="1493"/>
                  </a:cubicBezTo>
                  <a:lnTo>
                    <a:pt x="1499" y="90"/>
                  </a:lnTo>
                  <a:cubicBezTo>
                    <a:pt x="1509" y="80"/>
                    <a:pt x="1514" y="75"/>
                    <a:pt x="1524" y="75"/>
                  </a:cubicBezTo>
                  <a:close/>
                  <a:moveTo>
                    <a:pt x="1529" y="0"/>
                  </a:moveTo>
                  <a:cubicBezTo>
                    <a:pt x="1499" y="0"/>
                    <a:pt x="1470" y="12"/>
                    <a:pt x="1451" y="37"/>
                  </a:cubicBezTo>
                  <a:lnTo>
                    <a:pt x="44" y="1439"/>
                  </a:lnTo>
                  <a:cubicBezTo>
                    <a:pt x="0" y="1483"/>
                    <a:pt x="0" y="1555"/>
                    <a:pt x="44" y="1599"/>
                  </a:cubicBezTo>
                  <a:cubicBezTo>
                    <a:pt x="68" y="1618"/>
                    <a:pt x="97" y="1633"/>
                    <a:pt x="126" y="1633"/>
                  </a:cubicBezTo>
                  <a:cubicBezTo>
                    <a:pt x="160" y="1633"/>
                    <a:pt x="184" y="1618"/>
                    <a:pt x="208" y="1599"/>
                  </a:cubicBezTo>
                  <a:lnTo>
                    <a:pt x="1611" y="196"/>
                  </a:lnTo>
                  <a:cubicBezTo>
                    <a:pt x="1635" y="172"/>
                    <a:pt x="1645" y="138"/>
                    <a:pt x="1645" y="109"/>
                  </a:cubicBezTo>
                  <a:cubicBezTo>
                    <a:pt x="1640" y="80"/>
                    <a:pt x="1630" y="56"/>
                    <a:pt x="1611" y="37"/>
                  </a:cubicBezTo>
                  <a:cubicBezTo>
                    <a:pt x="1589" y="12"/>
                    <a:pt x="1559" y="0"/>
                    <a:pt x="1529"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3"/>
            <p:cNvSpPr/>
            <p:nvPr/>
          </p:nvSpPr>
          <p:spPr>
            <a:xfrm>
              <a:off x="-3297750" y="-1663400"/>
              <a:ext cx="61825" cy="60325"/>
            </a:xfrm>
            <a:custGeom>
              <a:avLst/>
              <a:gdLst/>
              <a:ahLst/>
              <a:cxnLst/>
              <a:rect l="l" t="t" r="r" b="b"/>
              <a:pathLst>
                <a:path w="2473" h="2413" extrusionOk="0">
                  <a:moveTo>
                    <a:pt x="2362" y="1"/>
                  </a:moveTo>
                  <a:cubicBezTo>
                    <a:pt x="2345" y="1"/>
                    <a:pt x="2328" y="6"/>
                    <a:pt x="2312" y="20"/>
                  </a:cubicBezTo>
                  <a:cubicBezTo>
                    <a:pt x="1011" y="1321"/>
                    <a:pt x="1349" y="983"/>
                    <a:pt x="53" y="2284"/>
                  </a:cubicBezTo>
                  <a:cubicBezTo>
                    <a:pt x="1" y="2340"/>
                    <a:pt x="49" y="2413"/>
                    <a:pt x="107" y="2413"/>
                  </a:cubicBezTo>
                  <a:cubicBezTo>
                    <a:pt x="124" y="2413"/>
                    <a:pt x="143" y="2406"/>
                    <a:pt x="159" y="2390"/>
                  </a:cubicBezTo>
                  <a:lnTo>
                    <a:pt x="2423" y="127"/>
                  </a:lnTo>
                  <a:cubicBezTo>
                    <a:pt x="2472" y="74"/>
                    <a:pt x="2421" y="1"/>
                    <a:pt x="2362"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3"/>
            <p:cNvSpPr/>
            <p:nvPr/>
          </p:nvSpPr>
          <p:spPr>
            <a:xfrm>
              <a:off x="-3298250" y="-1664425"/>
              <a:ext cx="62775" cy="62375"/>
            </a:xfrm>
            <a:custGeom>
              <a:avLst/>
              <a:gdLst/>
              <a:ahLst/>
              <a:cxnLst/>
              <a:rect l="l" t="t" r="r" b="b"/>
              <a:pathLst>
                <a:path w="2511" h="2495" extrusionOk="0">
                  <a:moveTo>
                    <a:pt x="2390" y="76"/>
                  </a:moveTo>
                  <a:cubicBezTo>
                    <a:pt x="2404" y="81"/>
                    <a:pt x="2419" y="90"/>
                    <a:pt x="2424" y="105"/>
                  </a:cubicBezTo>
                  <a:cubicBezTo>
                    <a:pt x="2424" y="119"/>
                    <a:pt x="2424" y="129"/>
                    <a:pt x="2414" y="139"/>
                  </a:cubicBezTo>
                  <a:lnTo>
                    <a:pt x="150" y="2402"/>
                  </a:lnTo>
                  <a:cubicBezTo>
                    <a:pt x="143" y="2410"/>
                    <a:pt x="133" y="2413"/>
                    <a:pt x="124" y="2413"/>
                  </a:cubicBezTo>
                  <a:cubicBezTo>
                    <a:pt x="114" y="2413"/>
                    <a:pt x="104" y="2410"/>
                    <a:pt x="97" y="2402"/>
                  </a:cubicBezTo>
                  <a:cubicBezTo>
                    <a:pt x="83" y="2388"/>
                    <a:pt x="83" y="2364"/>
                    <a:pt x="97" y="2349"/>
                  </a:cubicBezTo>
                  <a:lnTo>
                    <a:pt x="2361" y="85"/>
                  </a:lnTo>
                  <a:cubicBezTo>
                    <a:pt x="2366" y="81"/>
                    <a:pt x="2375" y="76"/>
                    <a:pt x="2385" y="76"/>
                  </a:cubicBezTo>
                  <a:close/>
                  <a:moveTo>
                    <a:pt x="2390" y="0"/>
                  </a:moveTo>
                  <a:cubicBezTo>
                    <a:pt x="2360" y="0"/>
                    <a:pt x="2331" y="14"/>
                    <a:pt x="2308" y="37"/>
                  </a:cubicBezTo>
                  <a:lnTo>
                    <a:pt x="44" y="2301"/>
                  </a:lnTo>
                  <a:cubicBezTo>
                    <a:pt x="0" y="2340"/>
                    <a:pt x="0" y="2412"/>
                    <a:pt x="44" y="2456"/>
                  </a:cubicBezTo>
                  <a:cubicBezTo>
                    <a:pt x="68" y="2480"/>
                    <a:pt x="97" y="2494"/>
                    <a:pt x="126" y="2494"/>
                  </a:cubicBezTo>
                  <a:cubicBezTo>
                    <a:pt x="155" y="2494"/>
                    <a:pt x="184" y="2480"/>
                    <a:pt x="208" y="2460"/>
                  </a:cubicBezTo>
                  <a:lnTo>
                    <a:pt x="2472" y="197"/>
                  </a:lnTo>
                  <a:cubicBezTo>
                    <a:pt x="2496" y="168"/>
                    <a:pt x="2511" y="129"/>
                    <a:pt x="2501" y="90"/>
                  </a:cubicBezTo>
                  <a:cubicBezTo>
                    <a:pt x="2487" y="47"/>
                    <a:pt x="2458" y="18"/>
                    <a:pt x="2414" y="3"/>
                  </a:cubicBezTo>
                  <a:cubicBezTo>
                    <a:pt x="2406" y="1"/>
                    <a:pt x="2398" y="0"/>
                    <a:pt x="239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3"/>
            <p:cNvSpPr/>
            <p:nvPr/>
          </p:nvSpPr>
          <p:spPr>
            <a:xfrm>
              <a:off x="-3311900" y="-1677550"/>
              <a:ext cx="56650" cy="55050"/>
            </a:xfrm>
            <a:custGeom>
              <a:avLst/>
              <a:gdLst/>
              <a:ahLst/>
              <a:cxnLst/>
              <a:rect l="l" t="t" r="r" b="b"/>
              <a:pathLst>
                <a:path w="2266" h="2202" extrusionOk="0">
                  <a:moveTo>
                    <a:pt x="2156" y="1"/>
                  </a:moveTo>
                  <a:cubicBezTo>
                    <a:pt x="2138" y="1"/>
                    <a:pt x="2120" y="8"/>
                    <a:pt x="2104" y="25"/>
                  </a:cubicBezTo>
                  <a:lnTo>
                    <a:pt x="53" y="2071"/>
                  </a:lnTo>
                  <a:cubicBezTo>
                    <a:pt x="1" y="2123"/>
                    <a:pt x="52" y="2201"/>
                    <a:pt x="109" y="2201"/>
                  </a:cubicBezTo>
                  <a:cubicBezTo>
                    <a:pt x="126" y="2201"/>
                    <a:pt x="144" y="2194"/>
                    <a:pt x="159" y="2178"/>
                  </a:cubicBezTo>
                  <a:lnTo>
                    <a:pt x="2210" y="132"/>
                  </a:lnTo>
                  <a:cubicBezTo>
                    <a:pt x="2266" y="76"/>
                    <a:pt x="2214" y="1"/>
                    <a:pt x="2156"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3"/>
            <p:cNvSpPr/>
            <p:nvPr/>
          </p:nvSpPr>
          <p:spPr>
            <a:xfrm>
              <a:off x="-3312400" y="-1678425"/>
              <a:ext cx="58375" cy="56900"/>
            </a:xfrm>
            <a:custGeom>
              <a:avLst/>
              <a:gdLst/>
              <a:ahLst/>
              <a:cxnLst/>
              <a:rect l="l" t="t" r="r" b="b"/>
              <a:pathLst>
                <a:path w="2335" h="2276" extrusionOk="0">
                  <a:moveTo>
                    <a:pt x="2172" y="75"/>
                  </a:moveTo>
                  <a:cubicBezTo>
                    <a:pt x="2182" y="75"/>
                    <a:pt x="2192" y="80"/>
                    <a:pt x="2201" y="89"/>
                  </a:cubicBezTo>
                  <a:cubicBezTo>
                    <a:pt x="2216" y="99"/>
                    <a:pt x="2216" y="123"/>
                    <a:pt x="2201" y="138"/>
                  </a:cubicBezTo>
                  <a:lnTo>
                    <a:pt x="155" y="2188"/>
                  </a:lnTo>
                  <a:cubicBezTo>
                    <a:pt x="147" y="2196"/>
                    <a:pt x="137" y="2199"/>
                    <a:pt x="128" y="2199"/>
                  </a:cubicBezTo>
                  <a:cubicBezTo>
                    <a:pt x="97" y="2199"/>
                    <a:pt x="71" y="2161"/>
                    <a:pt x="97" y="2135"/>
                  </a:cubicBezTo>
                  <a:lnTo>
                    <a:pt x="2148" y="84"/>
                  </a:lnTo>
                  <a:cubicBezTo>
                    <a:pt x="2153" y="80"/>
                    <a:pt x="2163" y="75"/>
                    <a:pt x="2172" y="75"/>
                  </a:cubicBezTo>
                  <a:close/>
                  <a:moveTo>
                    <a:pt x="2171" y="0"/>
                  </a:moveTo>
                  <a:cubicBezTo>
                    <a:pt x="2146" y="0"/>
                    <a:pt x="2119" y="9"/>
                    <a:pt x="2095" y="31"/>
                  </a:cubicBezTo>
                  <a:lnTo>
                    <a:pt x="49" y="2082"/>
                  </a:lnTo>
                  <a:cubicBezTo>
                    <a:pt x="0" y="2121"/>
                    <a:pt x="0" y="2198"/>
                    <a:pt x="49" y="2242"/>
                  </a:cubicBezTo>
                  <a:cubicBezTo>
                    <a:pt x="68" y="2261"/>
                    <a:pt x="97" y="2276"/>
                    <a:pt x="131" y="2276"/>
                  </a:cubicBezTo>
                  <a:cubicBezTo>
                    <a:pt x="160" y="2276"/>
                    <a:pt x="189" y="2261"/>
                    <a:pt x="208" y="2242"/>
                  </a:cubicBezTo>
                  <a:lnTo>
                    <a:pt x="2259" y="191"/>
                  </a:lnTo>
                  <a:cubicBezTo>
                    <a:pt x="2334" y="108"/>
                    <a:pt x="2258" y="0"/>
                    <a:pt x="2171"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3"/>
            <p:cNvSpPr/>
            <p:nvPr/>
          </p:nvSpPr>
          <p:spPr>
            <a:xfrm>
              <a:off x="-3325950" y="-1691650"/>
              <a:ext cx="51050" cy="49650"/>
            </a:xfrm>
            <a:custGeom>
              <a:avLst/>
              <a:gdLst/>
              <a:ahLst/>
              <a:cxnLst/>
              <a:rect l="l" t="t" r="r" b="b"/>
              <a:pathLst>
                <a:path w="2042" h="1986" extrusionOk="0">
                  <a:moveTo>
                    <a:pt x="1937" y="1"/>
                  </a:moveTo>
                  <a:cubicBezTo>
                    <a:pt x="1920" y="1"/>
                    <a:pt x="1903" y="8"/>
                    <a:pt x="1887" y="23"/>
                  </a:cubicBezTo>
                  <a:lnTo>
                    <a:pt x="49" y="1856"/>
                  </a:lnTo>
                  <a:cubicBezTo>
                    <a:pt x="1" y="1912"/>
                    <a:pt x="50" y="1985"/>
                    <a:pt x="108" y="1985"/>
                  </a:cubicBezTo>
                  <a:cubicBezTo>
                    <a:pt x="125" y="1985"/>
                    <a:pt x="144" y="1979"/>
                    <a:pt x="160" y="1963"/>
                  </a:cubicBezTo>
                  <a:lnTo>
                    <a:pt x="1994" y="130"/>
                  </a:lnTo>
                  <a:cubicBezTo>
                    <a:pt x="2042" y="74"/>
                    <a:pt x="1993" y="1"/>
                    <a:pt x="1937"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3"/>
            <p:cNvSpPr/>
            <p:nvPr/>
          </p:nvSpPr>
          <p:spPr>
            <a:xfrm>
              <a:off x="-3326425" y="-1692525"/>
              <a:ext cx="52925" cy="51525"/>
            </a:xfrm>
            <a:custGeom>
              <a:avLst/>
              <a:gdLst/>
              <a:ahLst/>
              <a:cxnLst/>
              <a:rect l="l" t="t" r="r" b="b"/>
              <a:pathLst>
                <a:path w="2117" h="2061" extrusionOk="0">
                  <a:moveTo>
                    <a:pt x="1953" y="74"/>
                  </a:moveTo>
                  <a:cubicBezTo>
                    <a:pt x="1981" y="74"/>
                    <a:pt x="2006" y="109"/>
                    <a:pt x="1984" y="136"/>
                  </a:cubicBezTo>
                  <a:lnTo>
                    <a:pt x="150" y="1969"/>
                  </a:lnTo>
                  <a:cubicBezTo>
                    <a:pt x="143" y="1979"/>
                    <a:pt x="133" y="1983"/>
                    <a:pt x="124" y="1983"/>
                  </a:cubicBezTo>
                  <a:cubicBezTo>
                    <a:pt x="114" y="1983"/>
                    <a:pt x="104" y="1979"/>
                    <a:pt x="97" y="1969"/>
                  </a:cubicBezTo>
                  <a:cubicBezTo>
                    <a:pt x="83" y="1959"/>
                    <a:pt x="83" y="1935"/>
                    <a:pt x="97" y="1920"/>
                  </a:cubicBezTo>
                  <a:lnTo>
                    <a:pt x="1930" y="87"/>
                  </a:lnTo>
                  <a:lnTo>
                    <a:pt x="1930" y="82"/>
                  </a:lnTo>
                  <a:cubicBezTo>
                    <a:pt x="1938" y="76"/>
                    <a:pt x="1946" y="74"/>
                    <a:pt x="1953" y="74"/>
                  </a:cubicBezTo>
                  <a:close/>
                  <a:moveTo>
                    <a:pt x="1954" y="1"/>
                  </a:moveTo>
                  <a:cubicBezTo>
                    <a:pt x="1929" y="1"/>
                    <a:pt x="1902" y="11"/>
                    <a:pt x="1877" y="34"/>
                  </a:cubicBezTo>
                  <a:lnTo>
                    <a:pt x="44" y="1867"/>
                  </a:lnTo>
                  <a:cubicBezTo>
                    <a:pt x="0" y="1911"/>
                    <a:pt x="0" y="1983"/>
                    <a:pt x="44" y="2027"/>
                  </a:cubicBezTo>
                  <a:cubicBezTo>
                    <a:pt x="68" y="2046"/>
                    <a:pt x="97" y="2061"/>
                    <a:pt x="126" y="2061"/>
                  </a:cubicBezTo>
                  <a:cubicBezTo>
                    <a:pt x="155" y="2061"/>
                    <a:pt x="184" y="2051"/>
                    <a:pt x="204" y="2032"/>
                  </a:cubicBezTo>
                  <a:lnTo>
                    <a:pt x="2042" y="194"/>
                  </a:lnTo>
                  <a:cubicBezTo>
                    <a:pt x="2116" y="112"/>
                    <a:pt x="2041" y="1"/>
                    <a:pt x="195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3"/>
            <p:cNvSpPr/>
            <p:nvPr/>
          </p:nvSpPr>
          <p:spPr>
            <a:xfrm>
              <a:off x="-3340075" y="-1705675"/>
              <a:ext cx="45725" cy="44250"/>
            </a:xfrm>
            <a:custGeom>
              <a:avLst/>
              <a:gdLst/>
              <a:ahLst/>
              <a:cxnLst/>
              <a:rect l="l" t="t" r="r" b="b"/>
              <a:pathLst>
                <a:path w="1829" h="1770" extrusionOk="0">
                  <a:moveTo>
                    <a:pt x="1723" y="1"/>
                  </a:moveTo>
                  <a:cubicBezTo>
                    <a:pt x="1707" y="1"/>
                    <a:pt x="1689" y="7"/>
                    <a:pt x="1673" y="23"/>
                  </a:cubicBezTo>
                  <a:lnTo>
                    <a:pt x="53" y="1639"/>
                  </a:lnTo>
                  <a:cubicBezTo>
                    <a:pt x="0" y="1695"/>
                    <a:pt x="50" y="1770"/>
                    <a:pt x="110" y="1770"/>
                  </a:cubicBezTo>
                  <a:cubicBezTo>
                    <a:pt x="126" y="1770"/>
                    <a:pt x="144" y="1764"/>
                    <a:pt x="159" y="1750"/>
                  </a:cubicBezTo>
                  <a:lnTo>
                    <a:pt x="1780" y="130"/>
                  </a:lnTo>
                  <a:cubicBezTo>
                    <a:pt x="1828" y="74"/>
                    <a:pt x="1779" y="1"/>
                    <a:pt x="1723"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3"/>
            <p:cNvSpPr/>
            <p:nvPr/>
          </p:nvSpPr>
          <p:spPr>
            <a:xfrm>
              <a:off x="-3340575" y="-1706650"/>
              <a:ext cx="46700" cy="46175"/>
            </a:xfrm>
            <a:custGeom>
              <a:avLst/>
              <a:gdLst/>
              <a:ahLst/>
              <a:cxnLst/>
              <a:rect l="l" t="t" r="r" b="b"/>
              <a:pathLst>
                <a:path w="1868" h="1847" extrusionOk="0">
                  <a:moveTo>
                    <a:pt x="1751" y="77"/>
                  </a:moveTo>
                  <a:cubicBezTo>
                    <a:pt x="1766" y="81"/>
                    <a:pt x="1776" y="91"/>
                    <a:pt x="1780" y="111"/>
                  </a:cubicBezTo>
                  <a:cubicBezTo>
                    <a:pt x="1785" y="120"/>
                    <a:pt x="1780" y="135"/>
                    <a:pt x="1771" y="140"/>
                  </a:cubicBezTo>
                  <a:lnTo>
                    <a:pt x="155" y="1760"/>
                  </a:lnTo>
                  <a:cubicBezTo>
                    <a:pt x="147" y="1768"/>
                    <a:pt x="137" y="1771"/>
                    <a:pt x="128" y="1771"/>
                  </a:cubicBezTo>
                  <a:cubicBezTo>
                    <a:pt x="97" y="1771"/>
                    <a:pt x="71" y="1733"/>
                    <a:pt x="97" y="1707"/>
                  </a:cubicBezTo>
                  <a:lnTo>
                    <a:pt x="1718" y="86"/>
                  </a:lnTo>
                  <a:cubicBezTo>
                    <a:pt x="1722" y="81"/>
                    <a:pt x="1732" y="77"/>
                    <a:pt x="1742" y="77"/>
                  </a:cubicBezTo>
                  <a:close/>
                  <a:moveTo>
                    <a:pt x="1742" y="0"/>
                  </a:moveTo>
                  <a:cubicBezTo>
                    <a:pt x="1713" y="0"/>
                    <a:pt x="1686" y="11"/>
                    <a:pt x="1664" y="33"/>
                  </a:cubicBezTo>
                  <a:lnTo>
                    <a:pt x="49" y="1654"/>
                  </a:lnTo>
                  <a:cubicBezTo>
                    <a:pt x="0" y="1697"/>
                    <a:pt x="0" y="1770"/>
                    <a:pt x="49" y="1813"/>
                  </a:cubicBezTo>
                  <a:cubicBezTo>
                    <a:pt x="68" y="1832"/>
                    <a:pt x="97" y="1847"/>
                    <a:pt x="131" y="1847"/>
                  </a:cubicBezTo>
                  <a:cubicBezTo>
                    <a:pt x="160" y="1847"/>
                    <a:pt x="189" y="1832"/>
                    <a:pt x="208" y="1813"/>
                  </a:cubicBezTo>
                  <a:lnTo>
                    <a:pt x="1829" y="193"/>
                  </a:lnTo>
                  <a:cubicBezTo>
                    <a:pt x="1858" y="169"/>
                    <a:pt x="1868" y="125"/>
                    <a:pt x="1858" y="91"/>
                  </a:cubicBezTo>
                  <a:cubicBezTo>
                    <a:pt x="1848" y="48"/>
                    <a:pt x="1814" y="14"/>
                    <a:pt x="1771" y="4"/>
                  </a:cubicBezTo>
                  <a:cubicBezTo>
                    <a:pt x="1761" y="2"/>
                    <a:pt x="1751" y="0"/>
                    <a:pt x="174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3"/>
            <p:cNvSpPr/>
            <p:nvPr/>
          </p:nvSpPr>
          <p:spPr>
            <a:xfrm>
              <a:off x="-3354125" y="-1719750"/>
              <a:ext cx="40325" cy="38850"/>
            </a:xfrm>
            <a:custGeom>
              <a:avLst/>
              <a:gdLst/>
              <a:ahLst/>
              <a:cxnLst/>
              <a:rect l="l" t="t" r="r" b="b"/>
              <a:pathLst>
                <a:path w="1613" h="1554" extrusionOk="0">
                  <a:moveTo>
                    <a:pt x="1504" y="1"/>
                  </a:moveTo>
                  <a:cubicBezTo>
                    <a:pt x="1488" y="1"/>
                    <a:pt x="1472" y="6"/>
                    <a:pt x="1457" y="20"/>
                  </a:cubicBezTo>
                  <a:lnTo>
                    <a:pt x="49" y="1428"/>
                  </a:lnTo>
                  <a:cubicBezTo>
                    <a:pt x="0" y="1481"/>
                    <a:pt x="51" y="1554"/>
                    <a:pt x="110" y="1554"/>
                  </a:cubicBezTo>
                  <a:cubicBezTo>
                    <a:pt x="127" y="1554"/>
                    <a:pt x="144" y="1548"/>
                    <a:pt x="160" y="1534"/>
                  </a:cubicBezTo>
                  <a:lnTo>
                    <a:pt x="1563" y="131"/>
                  </a:lnTo>
                  <a:cubicBezTo>
                    <a:pt x="1612" y="75"/>
                    <a:pt x="1561" y="1"/>
                    <a:pt x="150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3"/>
            <p:cNvSpPr/>
            <p:nvPr/>
          </p:nvSpPr>
          <p:spPr>
            <a:xfrm>
              <a:off x="-3354600" y="-1720800"/>
              <a:ext cx="41250" cy="40875"/>
            </a:xfrm>
            <a:custGeom>
              <a:avLst/>
              <a:gdLst/>
              <a:ahLst/>
              <a:cxnLst/>
              <a:rect l="l" t="t" r="r" b="b"/>
              <a:pathLst>
                <a:path w="1650" h="1635" extrusionOk="0">
                  <a:moveTo>
                    <a:pt x="1529" y="77"/>
                  </a:moveTo>
                  <a:cubicBezTo>
                    <a:pt x="1539" y="77"/>
                    <a:pt x="1548" y="82"/>
                    <a:pt x="1553" y="91"/>
                  </a:cubicBezTo>
                  <a:cubicBezTo>
                    <a:pt x="1572" y="106"/>
                    <a:pt x="1572" y="130"/>
                    <a:pt x="1553" y="144"/>
                  </a:cubicBezTo>
                  <a:lnTo>
                    <a:pt x="150" y="1547"/>
                  </a:lnTo>
                  <a:cubicBezTo>
                    <a:pt x="145" y="1552"/>
                    <a:pt x="136" y="1557"/>
                    <a:pt x="126" y="1557"/>
                  </a:cubicBezTo>
                  <a:cubicBezTo>
                    <a:pt x="116" y="1557"/>
                    <a:pt x="107" y="1552"/>
                    <a:pt x="97" y="1547"/>
                  </a:cubicBezTo>
                  <a:cubicBezTo>
                    <a:pt x="92" y="1538"/>
                    <a:pt x="87" y="1528"/>
                    <a:pt x="87" y="1518"/>
                  </a:cubicBezTo>
                  <a:cubicBezTo>
                    <a:pt x="83" y="1508"/>
                    <a:pt x="87" y="1499"/>
                    <a:pt x="97" y="1494"/>
                  </a:cubicBezTo>
                  <a:lnTo>
                    <a:pt x="1500" y="91"/>
                  </a:lnTo>
                  <a:cubicBezTo>
                    <a:pt x="1505" y="82"/>
                    <a:pt x="1514" y="77"/>
                    <a:pt x="1524" y="77"/>
                  </a:cubicBezTo>
                  <a:close/>
                  <a:moveTo>
                    <a:pt x="1524" y="1"/>
                  </a:moveTo>
                  <a:cubicBezTo>
                    <a:pt x="1496" y="1"/>
                    <a:pt x="1470" y="11"/>
                    <a:pt x="1451" y="33"/>
                  </a:cubicBezTo>
                  <a:lnTo>
                    <a:pt x="44" y="1441"/>
                  </a:lnTo>
                  <a:cubicBezTo>
                    <a:pt x="0" y="1484"/>
                    <a:pt x="0" y="1557"/>
                    <a:pt x="44" y="1600"/>
                  </a:cubicBezTo>
                  <a:cubicBezTo>
                    <a:pt x="68" y="1620"/>
                    <a:pt x="97" y="1634"/>
                    <a:pt x="126" y="1634"/>
                  </a:cubicBezTo>
                  <a:cubicBezTo>
                    <a:pt x="155" y="1634"/>
                    <a:pt x="184" y="1625"/>
                    <a:pt x="208" y="1600"/>
                  </a:cubicBezTo>
                  <a:lnTo>
                    <a:pt x="1611" y="198"/>
                  </a:lnTo>
                  <a:cubicBezTo>
                    <a:pt x="1640" y="169"/>
                    <a:pt x="1650" y="130"/>
                    <a:pt x="1640" y="91"/>
                  </a:cubicBezTo>
                  <a:cubicBezTo>
                    <a:pt x="1630" y="48"/>
                    <a:pt x="1597" y="19"/>
                    <a:pt x="1553" y="4"/>
                  </a:cubicBezTo>
                  <a:cubicBezTo>
                    <a:pt x="1543" y="2"/>
                    <a:pt x="1534" y="1"/>
                    <a:pt x="152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3"/>
            <p:cNvSpPr/>
            <p:nvPr/>
          </p:nvSpPr>
          <p:spPr>
            <a:xfrm>
              <a:off x="-3437700" y="-1844600"/>
              <a:ext cx="152125" cy="233150"/>
            </a:xfrm>
            <a:custGeom>
              <a:avLst/>
              <a:gdLst/>
              <a:ahLst/>
              <a:cxnLst/>
              <a:rect l="l" t="t" r="r" b="b"/>
              <a:pathLst>
                <a:path w="6085" h="9326" extrusionOk="0">
                  <a:moveTo>
                    <a:pt x="105" y="0"/>
                  </a:moveTo>
                  <a:cubicBezTo>
                    <a:pt x="52" y="0"/>
                    <a:pt x="1" y="56"/>
                    <a:pt x="35" y="114"/>
                  </a:cubicBezTo>
                  <a:cubicBezTo>
                    <a:pt x="1032" y="1667"/>
                    <a:pt x="4925" y="7742"/>
                    <a:pt x="5922" y="9290"/>
                  </a:cubicBezTo>
                  <a:cubicBezTo>
                    <a:pt x="5938" y="9315"/>
                    <a:pt x="5960" y="9325"/>
                    <a:pt x="5982" y="9325"/>
                  </a:cubicBezTo>
                  <a:cubicBezTo>
                    <a:pt x="6034" y="9325"/>
                    <a:pt x="6085" y="9269"/>
                    <a:pt x="6048" y="9208"/>
                  </a:cubicBezTo>
                  <a:cubicBezTo>
                    <a:pt x="5056" y="7660"/>
                    <a:pt x="1157" y="1585"/>
                    <a:pt x="166" y="32"/>
                  </a:cubicBezTo>
                  <a:cubicBezTo>
                    <a:pt x="149" y="10"/>
                    <a:pt x="127" y="0"/>
                    <a:pt x="105"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3"/>
            <p:cNvSpPr/>
            <p:nvPr/>
          </p:nvSpPr>
          <p:spPr>
            <a:xfrm>
              <a:off x="-3438175" y="-1845525"/>
              <a:ext cx="153000" cy="235000"/>
            </a:xfrm>
            <a:custGeom>
              <a:avLst/>
              <a:gdLst/>
              <a:ahLst/>
              <a:cxnLst/>
              <a:rect l="l" t="t" r="r" b="b"/>
              <a:pathLst>
                <a:path w="6120" h="9400" extrusionOk="0">
                  <a:moveTo>
                    <a:pt x="127" y="74"/>
                  </a:moveTo>
                  <a:cubicBezTo>
                    <a:pt x="136" y="74"/>
                    <a:pt x="146" y="79"/>
                    <a:pt x="156" y="93"/>
                  </a:cubicBezTo>
                  <a:lnTo>
                    <a:pt x="6038" y="9269"/>
                  </a:lnTo>
                  <a:cubicBezTo>
                    <a:pt x="6042" y="9274"/>
                    <a:pt x="6042" y="9284"/>
                    <a:pt x="6042" y="9293"/>
                  </a:cubicBezTo>
                  <a:cubicBezTo>
                    <a:pt x="6038" y="9303"/>
                    <a:pt x="6033" y="9313"/>
                    <a:pt x="6023" y="9317"/>
                  </a:cubicBezTo>
                  <a:cubicBezTo>
                    <a:pt x="6013" y="9322"/>
                    <a:pt x="6004" y="9327"/>
                    <a:pt x="5994" y="9327"/>
                  </a:cubicBezTo>
                  <a:cubicBezTo>
                    <a:pt x="5984" y="9322"/>
                    <a:pt x="5980" y="9317"/>
                    <a:pt x="5975" y="9308"/>
                  </a:cubicBezTo>
                  <a:lnTo>
                    <a:pt x="88" y="132"/>
                  </a:lnTo>
                  <a:cubicBezTo>
                    <a:pt x="83" y="122"/>
                    <a:pt x="78" y="108"/>
                    <a:pt x="88" y="98"/>
                  </a:cubicBezTo>
                  <a:cubicBezTo>
                    <a:pt x="93" y="84"/>
                    <a:pt x="107" y="74"/>
                    <a:pt x="127" y="74"/>
                  </a:cubicBezTo>
                  <a:close/>
                  <a:moveTo>
                    <a:pt x="129" y="1"/>
                  </a:moveTo>
                  <a:cubicBezTo>
                    <a:pt x="125" y="1"/>
                    <a:pt x="121" y="1"/>
                    <a:pt x="117" y="1"/>
                  </a:cubicBezTo>
                  <a:cubicBezTo>
                    <a:pt x="74" y="1"/>
                    <a:pt x="35" y="26"/>
                    <a:pt x="15" y="64"/>
                  </a:cubicBezTo>
                  <a:cubicBezTo>
                    <a:pt x="1" y="98"/>
                    <a:pt x="1" y="142"/>
                    <a:pt x="25" y="175"/>
                  </a:cubicBezTo>
                  <a:lnTo>
                    <a:pt x="5907" y="9351"/>
                  </a:lnTo>
                  <a:cubicBezTo>
                    <a:pt x="5926" y="9380"/>
                    <a:pt x="5960" y="9400"/>
                    <a:pt x="5999" y="9400"/>
                  </a:cubicBezTo>
                  <a:cubicBezTo>
                    <a:pt x="6023" y="9400"/>
                    <a:pt x="6042" y="9395"/>
                    <a:pt x="6062" y="9380"/>
                  </a:cubicBezTo>
                  <a:cubicBezTo>
                    <a:pt x="6086" y="9366"/>
                    <a:pt x="6105" y="9342"/>
                    <a:pt x="6115" y="9317"/>
                  </a:cubicBezTo>
                  <a:cubicBezTo>
                    <a:pt x="6120" y="9284"/>
                    <a:pt x="6115" y="9255"/>
                    <a:pt x="6100" y="9226"/>
                  </a:cubicBezTo>
                  <a:lnTo>
                    <a:pt x="214" y="50"/>
                  </a:lnTo>
                  <a:cubicBezTo>
                    <a:pt x="196" y="19"/>
                    <a:pt x="163" y="1"/>
                    <a:pt x="129"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3"/>
            <p:cNvSpPr/>
            <p:nvPr/>
          </p:nvSpPr>
          <p:spPr>
            <a:xfrm>
              <a:off x="-3479050" y="-1803500"/>
              <a:ext cx="234800" cy="150925"/>
            </a:xfrm>
            <a:custGeom>
              <a:avLst/>
              <a:gdLst/>
              <a:ahLst/>
              <a:cxnLst/>
              <a:rect l="l" t="t" r="r" b="b"/>
              <a:pathLst>
                <a:path w="9392" h="6037" extrusionOk="0">
                  <a:moveTo>
                    <a:pt x="109" y="0"/>
                  </a:moveTo>
                  <a:cubicBezTo>
                    <a:pt x="42" y="0"/>
                    <a:pt x="0" y="95"/>
                    <a:pt x="69" y="139"/>
                  </a:cubicBezTo>
                  <a:lnTo>
                    <a:pt x="9245" y="6026"/>
                  </a:lnTo>
                  <a:cubicBezTo>
                    <a:pt x="9258" y="6034"/>
                    <a:pt x="9271" y="6037"/>
                    <a:pt x="9283" y="6037"/>
                  </a:cubicBezTo>
                  <a:cubicBezTo>
                    <a:pt x="9348" y="6037"/>
                    <a:pt x="9392" y="5944"/>
                    <a:pt x="9327" y="5895"/>
                  </a:cubicBezTo>
                  <a:lnTo>
                    <a:pt x="151" y="13"/>
                  </a:lnTo>
                  <a:cubicBezTo>
                    <a:pt x="136" y="4"/>
                    <a:pt x="122" y="0"/>
                    <a:pt x="109"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3"/>
            <p:cNvSpPr/>
            <p:nvPr/>
          </p:nvSpPr>
          <p:spPr>
            <a:xfrm>
              <a:off x="-3479150" y="-1804450"/>
              <a:ext cx="235450" cy="152825"/>
            </a:xfrm>
            <a:custGeom>
              <a:avLst/>
              <a:gdLst/>
              <a:ahLst/>
              <a:cxnLst/>
              <a:rect l="l" t="t" r="r" b="b"/>
              <a:pathLst>
                <a:path w="9418" h="6113" extrusionOk="0">
                  <a:moveTo>
                    <a:pt x="114" y="75"/>
                  </a:moveTo>
                  <a:cubicBezTo>
                    <a:pt x="121" y="75"/>
                    <a:pt x="129" y="77"/>
                    <a:pt x="136" y="80"/>
                  </a:cubicBezTo>
                  <a:lnTo>
                    <a:pt x="9307" y="5962"/>
                  </a:lnTo>
                  <a:cubicBezTo>
                    <a:pt x="9321" y="5967"/>
                    <a:pt x="9326" y="5982"/>
                    <a:pt x="9326" y="5991"/>
                  </a:cubicBezTo>
                  <a:cubicBezTo>
                    <a:pt x="9326" y="6011"/>
                    <a:pt x="9316" y="6025"/>
                    <a:pt x="9302" y="6030"/>
                  </a:cubicBezTo>
                  <a:cubicBezTo>
                    <a:pt x="9297" y="6032"/>
                    <a:pt x="9291" y="6034"/>
                    <a:pt x="9285" y="6034"/>
                  </a:cubicBezTo>
                  <a:cubicBezTo>
                    <a:pt x="9279" y="6034"/>
                    <a:pt x="9273" y="6032"/>
                    <a:pt x="9268" y="6030"/>
                  </a:cubicBezTo>
                  <a:lnTo>
                    <a:pt x="92" y="148"/>
                  </a:lnTo>
                  <a:lnTo>
                    <a:pt x="92" y="143"/>
                  </a:lnTo>
                  <a:cubicBezTo>
                    <a:pt x="73" y="134"/>
                    <a:pt x="68" y="109"/>
                    <a:pt x="82" y="90"/>
                  </a:cubicBezTo>
                  <a:cubicBezTo>
                    <a:pt x="89" y="81"/>
                    <a:pt x="101" y="75"/>
                    <a:pt x="114" y="75"/>
                  </a:cubicBezTo>
                  <a:close/>
                  <a:moveTo>
                    <a:pt x="114" y="0"/>
                  </a:moveTo>
                  <a:cubicBezTo>
                    <a:pt x="99" y="0"/>
                    <a:pt x="83" y="4"/>
                    <a:pt x="68" y="13"/>
                  </a:cubicBezTo>
                  <a:cubicBezTo>
                    <a:pt x="29" y="32"/>
                    <a:pt x="0" y="71"/>
                    <a:pt x="0" y="114"/>
                  </a:cubicBezTo>
                  <a:cubicBezTo>
                    <a:pt x="0" y="153"/>
                    <a:pt x="20" y="192"/>
                    <a:pt x="53" y="211"/>
                  </a:cubicBezTo>
                  <a:lnTo>
                    <a:pt x="9229" y="6093"/>
                  </a:lnTo>
                  <a:cubicBezTo>
                    <a:pt x="9244" y="6107"/>
                    <a:pt x="9268" y="6112"/>
                    <a:pt x="9287" y="6112"/>
                  </a:cubicBezTo>
                  <a:cubicBezTo>
                    <a:pt x="9326" y="6112"/>
                    <a:pt x="9360" y="6093"/>
                    <a:pt x="9384" y="6059"/>
                  </a:cubicBezTo>
                  <a:cubicBezTo>
                    <a:pt x="9418" y="6006"/>
                    <a:pt x="9403" y="5933"/>
                    <a:pt x="9350" y="5904"/>
                  </a:cubicBezTo>
                  <a:lnTo>
                    <a:pt x="174" y="17"/>
                  </a:lnTo>
                  <a:cubicBezTo>
                    <a:pt x="155" y="7"/>
                    <a:pt x="135" y="0"/>
                    <a:pt x="114"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23"/>
            <p:cNvSpPr/>
            <p:nvPr/>
          </p:nvSpPr>
          <p:spPr>
            <a:xfrm>
              <a:off x="-3458325" y="-1823975"/>
              <a:ext cx="193375" cy="191875"/>
            </a:xfrm>
            <a:custGeom>
              <a:avLst/>
              <a:gdLst/>
              <a:ahLst/>
              <a:cxnLst/>
              <a:rect l="l" t="t" r="r" b="b"/>
              <a:pathLst>
                <a:path w="7735" h="7675" extrusionOk="0">
                  <a:moveTo>
                    <a:pt x="7626" y="0"/>
                  </a:moveTo>
                  <a:cubicBezTo>
                    <a:pt x="7610" y="0"/>
                    <a:pt x="7594" y="6"/>
                    <a:pt x="7579" y="20"/>
                  </a:cubicBezTo>
                  <a:lnTo>
                    <a:pt x="52" y="7546"/>
                  </a:lnTo>
                  <a:cubicBezTo>
                    <a:pt x="0" y="7602"/>
                    <a:pt x="48" y="7675"/>
                    <a:pt x="106" y="7675"/>
                  </a:cubicBezTo>
                  <a:cubicBezTo>
                    <a:pt x="124" y="7675"/>
                    <a:pt x="142" y="7668"/>
                    <a:pt x="159" y="7653"/>
                  </a:cubicBezTo>
                  <a:lnTo>
                    <a:pt x="7685" y="131"/>
                  </a:lnTo>
                  <a:cubicBezTo>
                    <a:pt x="7734" y="74"/>
                    <a:pt x="7683" y="0"/>
                    <a:pt x="7626"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3"/>
            <p:cNvSpPr/>
            <p:nvPr/>
          </p:nvSpPr>
          <p:spPr>
            <a:xfrm>
              <a:off x="-3458850" y="-1824975"/>
              <a:ext cx="194250" cy="193900"/>
            </a:xfrm>
            <a:custGeom>
              <a:avLst/>
              <a:gdLst/>
              <a:ahLst/>
              <a:cxnLst/>
              <a:rect l="l" t="t" r="r" b="b"/>
              <a:pathLst>
                <a:path w="7770" h="7756" extrusionOk="0">
                  <a:moveTo>
                    <a:pt x="7648" y="74"/>
                  </a:moveTo>
                  <a:cubicBezTo>
                    <a:pt x="7658" y="79"/>
                    <a:pt x="7668" y="84"/>
                    <a:pt x="7677" y="89"/>
                  </a:cubicBezTo>
                  <a:cubicBezTo>
                    <a:pt x="7682" y="98"/>
                    <a:pt x="7687" y="103"/>
                    <a:pt x="7687" y="118"/>
                  </a:cubicBezTo>
                  <a:cubicBezTo>
                    <a:pt x="7687" y="127"/>
                    <a:pt x="7687" y="137"/>
                    <a:pt x="7677" y="142"/>
                  </a:cubicBezTo>
                  <a:lnTo>
                    <a:pt x="151" y="7668"/>
                  </a:lnTo>
                  <a:cubicBezTo>
                    <a:pt x="143" y="7676"/>
                    <a:pt x="135" y="7679"/>
                    <a:pt x="126" y="7679"/>
                  </a:cubicBezTo>
                  <a:cubicBezTo>
                    <a:pt x="97" y="7679"/>
                    <a:pt x="71" y="7641"/>
                    <a:pt x="98" y="7615"/>
                  </a:cubicBezTo>
                  <a:lnTo>
                    <a:pt x="7624" y="89"/>
                  </a:lnTo>
                  <a:cubicBezTo>
                    <a:pt x="7629" y="79"/>
                    <a:pt x="7639" y="79"/>
                    <a:pt x="7648" y="79"/>
                  </a:cubicBezTo>
                  <a:lnTo>
                    <a:pt x="7648" y="74"/>
                  </a:lnTo>
                  <a:close/>
                  <a:moveTo>
                    <a:pt x="7645" y="1"/>
                  </a:moveTo>
                  <a:cubicBezTo>
                    <a:pt x="7617" y="1"/>
                    <a:pt x="7592" y="14"/>
                    <a:pt x="7571" y="35"/>
                  </a:cubicBezTo>
                  <a:lnTo>
                    <a:pt x="44" y="7562"/>
                  </a:lnTo>
                  <a:cubicBezTo>
                    <a:pt x="1" y="7605"/>
                    <a:pt x="1" y="7678"/>
                    <a:pt x="44" y="7722"/>
                  </a:cubicBezTo>
                  <a:cubicBezTo>
                    <a:pt x="69" y="7741"/>
                    <a:pt x="98" y="7755"/>
                    <a:pt x="127" y="7755"/>
                  </a:cubicBezTo>
                  <a:cubicBezTo>
                    <a:pt x="160" y="7755"/>
                    <a:pt x="185" y="7741"/>
                    <a:pt x="209" y="7722"/>
                  </a:cubicBezTo>
                  <a:lnTo>
                    <a:pt x="7735" y="195"/>
                  </a:lnTo>
                  <a:cubicBezTo>
                    <a:pt x="7755" y="171"/>
                    <a:pt x="7769" y="142"/>
                    <a:pt x="7769" y="108"/>
                  </a:cubicBezTo>
                  <a:cubicBezTo>
                    <a:pt x="7759" y="50"/>
                    <a:pt x="7716" y="6"/>
                    <a:pt x="7658" y="2"/>
                  </a:cubicBezTo>
                  <a:cubicBezTo>
                    <a:pt x="7653" y="1"/>
                    <a:pt x="7649" y="1"/>
                    <a:pt x="7645"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3"/>
            <p:cNvSpPr/>
            <p:nvPr/>
          </p:nvSpPr>
          <p:spPr>
            <a:xfrm>
              <a:off x="-3297750" y="-1853000"/>
              <a:ext cx="61825" cy="60375"/>
            </a:xfrm>
            <a:custGeom>
              <a:avLst/>
              <a:gdLst/>
              <a:ahLst/>
              <a:cxnLst/>
              <a:rect l="l" t="t" r="r" b="b"/>
              <a:pathLst>
                <a:path w="2473" h="2415" extrusionOk="0">
                  <a:moveTo>
                    <a:pt x="110" y="0"/>
                  </a:moveTo>
                  <a:cubicBezTo>
                    <a:pt x="50" y="0"/>
                    <a:pt x="0" y="74"/>
                    <a:pt x="53" y="131"/>
                  </a:cubicBezTo>
                  <a:lnTo>
                    <a:pt x="2312" y="2395"/>
                  </a:lnTo>
                  <a:cubicBezTo>
                    <a:pt x="2328" y="2409"/>
                    <a:pt x="2345" y="2414"/>
                    <a:pt x="2362" y="2414"/>
                  </a:cubicBezTo>
                  <a:cubicBezTo>
                    <a:pt x="2421" y="2414"/>
                    <a:pt x="2472" y="2340"/>
                    <a:pt x="2423" y="2284"/>
                  </a:cubicBezTo>
                  <a:lnTo>
                    <a:pt x="159" y="20"/>
                  </a:lnTo>
                  <a:cubicBezTo>
                    <a:pt x="143" y="6"/>
                    <a:pt x="126" y="0"/>
                    <a:pt x="11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23"/>
            <p:cNvSpPr/>
            <p:nvPr/>
          </p:nvSpPr>
          <p:spPr>
            <a:xfrm>
              <a:off x="-3299200" y="-1854000"/>
              <a:ext cx="63600" cy="62325"/>
            </a:xfrm>
            <a:custGeom>
              <a:avLst/>
              <a:gdLst/>
              <a:ahLst/>
              <a:cxnLst/>
              <a:rect l="l" t="t" r="r" b="b"/>
              <a:pathLst>
                <a:path w="2544" h="2493" extrusionOk="0">
                  <a:moveTo>
                    <a:pt x="164" y="79"/>
                  </a:moveTo>
                  <a:cubicBezTo>
                    <a:pt x="174" y="79"/>
                    <a:pt x="184" y="79"/>
                    <a:pt x="193" y="89"/>
                  </a:cubicBezTo>
                  <a:lnTo>
                    <a:pt x="2452" y="2353"/>
                  </a:lnTo>
                  <a:cubicBezTo>
                    <a:pt x="2462" y="2357"/>
                    <a:pt x="2467" y="2372"/>
                    <a:pt x="2462" y="2386"/>
                  </a:cubicBezTo>
                  <a:cubicBezTo>
                    <a:pt x="2462" y="2401"/>
                    <a:pt x="2447" y="2411"/>
                    <a:pt x="2433" y="2415"/>
                  </a:cubicBezTo>
                  <a:cubicBezTo>
                    <a:pt x="2430" y="2417"/>
                    <a:pt x="2427" y="2417"/>
                    <a:pt x="2424" y="2417"/>
                  </a:cubicBezTo>
                  <a:cubicBezTo>
                    <a:pt x="2416" y="2417"/>
                    <a:pt x="2406" y="2413"/>
                    <a:pt x="2399" y="2406"/>
                  </a:cubicBezTo>
                  <a:lnTo>
                    <a:pt x="135" y="142"/>
                  </a:lnTo>
                  <a:cubicBezTo>
                    <a:pt x="121" y="128"/>
                    <a:pt x="121" y="103"/>
                    <a:pt x="135" y="89"/>
                  </a:cubicBezTo>
                  <a:cubicBezTo>
                    <a:pt x="145" y="84"/>
                    <a:pt x="155" y="79"/>
                    <a:pt x="164" y="79"/>
                  </a:cubicBezTo>
                  <a:close/>
                  <a:moveTo>
                    <a:pt x="163" y="1"/>
                  </a:moveTo>
                  <a:cubicBezTo>
                    <a:pt x="75" y="1"/>
                    <a:pt x="0" y="114"/>
                    <a:pt x="82" y="195"/>
                  </a:cubicBezTo>
                  <a:lnTo>
                    <a:pt x="2346" y="2459"/>
                  </a:lnTo>
                  <a:cubicBezTo>
                    <a:pt x="2365" y="2478"/>
                    <a:pt x="2394" y="2493"/>
                    <a:pt x="2423" y="2493"/>
                  </a:cubicBezTo>
                  <a:cubicBezTo>
                    <a:pt x="2433" y="2493"/>
                    <a:pt x="2442" y="2493"/>
                    <a:pt x="2452" y="2488"/>
                  </a:cubicBezTo>
                  <a:cubicBezTo>
                    <a:pt x="2491" y="2478"/>
                    <a:pt x="2525" y="2444"/>
                    <a:pt x="2534" y="2406"/>
                  </a:cubicBezTo>
                  <a:cubicBezTo>
                    <a:pt x="2544" y="2367"/>
                    <a:pt x="2534" y="2324"/>
                    <a:pt x="2505" y="2299"/>
                  </a:cubicBezTo>
                  <a:lnTo>
                    <a:pt x="242" y="36"/>
                  </a:lnTo>
                  <a:cubicBezTo>
                    <a:pt x="217" y="11"/>
                    <a:pt x="189" y="1"/>
                    <a:pt x="163"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3"/>
            <p:cNvSpPr/>
            <p:nvPr/>
          </p:nvSpPr>
          <p:spPr>
            <a:xfrm>
              <a:off x="-3311900" y="-1833600"/>
              <a:ext cx="56650" cy="55125"/>
            </a:xfrm>
            <a:custGeom>
              <a:avLst/>
              <a:gdLst/>
              <a:ahLst/>
              <a:cxnLst/>
              <a:rect l="l" t="t" r="r" b="b"/>
              <a:pathLst>
                <a:path w="2266" h="2205" extrusionOk="0">
                  <a:moveTo>
                    <a:pt x="110" y="1"/>
                  </a:moveTo>
                  <a:cubicBezTo>
                    <a:pt x="53" y="1"/>
                    <a:pt x="1" y="78"/>
                    <a:pt x="53" y="134"/>
                  </a:cubicBezTo>
                  <a:lnTo>
                    <a:pt x="2104" y="2180"/>
                  </a:lnTo>
                  <a:cubicBezTo>
                    <a:pt x="2120" y="2197"/>
                    <a:pt x="2138" y="2204"/>
                    <a:pt x="2156" y="2204"/>
                  </a:cubicBezTo>
                  <a:cubicBezTo>
                    <a:pt x="2214" y="2204"/>
                    <a:pt x="2266" y="2129"/>
                    <a:pt x="2210" y="2073"/>
                  </a:cubicBezTo>
                  <a:lnTo>
                    <a:pt x="159" y="23"/>
                  </a:lnTo>
                  <a:cubicBezTo>
                    <a:pt x="144" y="7"/>
                    <a:pt x="127"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3"/>
            <p:cNvSpPr/>
            <p:nvPr/>
          </p:nvSpPr>
          <p:spPr>
            <a:xfrm>
              <a:off x="-3313175" y="-1834475"/>
              <a:ext cx="58350" cy="56950"/>
            </a:xfrm>
            <a:custGeom>
              <a:avLst/>
              <a:gdLst/>
              <a:ahLst/>
              <a:cxnLst/>
              <a:rect l="l" t="t" r="r" b="b"/>
              <a:pathLst>
                <a:path w="2334" h="2278" extrusionOk="0">
                  <a:moveTo>
                    <a:pt x="162" y="77"/>
                  </a:moveTo>
                  <a:cubicBezTo>
                    <a:pt x="172" y="77"/>
                    <a:pt x="177" y="82"/>
                    <a:pt x="186" y="91"/>
                  </a:cubicBezTo>
                  <a:lnTo>
                    <a:pt x="2237" y="2133"/>
                  </a:lnTo>
                  <a:cubicBezTo>
                    <a:pt x="2242" y="2142"/>
                    <a:pt x="2247" y="2157"/>
                    <a:pt x="2247" y="2167"/>
                  </a:cubicBezTo>
                  <a:cubicBezTo>
                    <a:pt x="2242" y="2181"/>
                    <a:pt x="2228" y="2196"/>
                    <a:pt x="2213" y="2200"/>
                  </a:cubicBezTo>
                  <a:cubicBezTo>
                    <a:pt x="2203" y="2200"/>
                    <a:pt x="2189" y="2200"/>
                    <a:pt x="2179" y="2191"/>
                  </a:cubicBezTo>
                  <a:lnTo>
                    <a:pt x="133" y="140"/>
                  </a:lnTo>
                  <a:cubicBezTo>
                    <a:pt x="119" y="125"/>
                    <a:pt x="119" y="101"/>
                    <a:pt x="133" y="87"/>
                  </a:cubicBezTo>
                  <a:cubicBezTo>
                    <a:pt x="138" y="82"/>
                    <a:pt x="148" y="77"/>
                    <a:pt x="162" y="77"/>
                  </a:cubicBezTo>
                  <a:close/>
                  <a:moveTo>
                    <a:pt x="162" y="0"/>
                  </a:moveTo>
                  <a:cubicBezTo>
                    <a:pt x="75" y="0"/>
                    <a:pt x="0" y="111"/>
                    <a:pt x="75" y="193"/>
                  </a:cubicBezTo>
                  <a:lnTo>
                    <a:pt x="2126" y="2244"/>
                  </a:lnTo>
                  <a:cubicBezTo>
                    <a:pt x="2145" y="2263"/>
                    <a:pt x="2174" y="2273"/>
                    <a:pt x="2203" y="2278"/>
                  </a:cubicBezTo>
                  <a:lnTo>
                    <a:pt x="2213" y="2278"/>
                  </a:lnTo>
                  <a:cubicBezTo>
                    <a:pt x="2242" y="2273"/>
                    <a:pt x="2266" y="2258"/>
                    <a:pt x="2286" y="2239"/>
                  </a:cubicBezTo>
                  <a:cubicBezTo>
                    <a:pt x="2334" y="2196"/>
                    <a:pt x="2334" y="2123"/>
                    <a:pt x="2286" y="2079"/>
                  </a:cubicBezTo>
                  <a:lnTo>
                    <a:pt x="239" y="33"/>
                  </a:lnTo>
                  <a:cubicBezTo>
                    <a:pt x="215" y="10"/>
                    <a:pt x="188" y="0"/>
                    <a:pt x="16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3"/>
            <p:cNvSpPr/>
            <p:nvPr/>
          </p:nvSpPr>
          <p:spPr>
            <a:xfrm>
              <a:off x="-3325950" y="-1814075"/>
              <a:ext cx="51075" cy="49625"/>
            </a:xfrm>
            <a:custGeom>
              <a:avLst/>
              <a:gdLst/>
              <a:ahLst/>
              <a:cxnLst/>
              <a:rect l="l" t="t" r="r" b="b"/>
              <a:pathLst>
                <a:path w="2043" h="1985" extrusionOk="0">
                  <a:moveTo>
                    <a:pt x="110" y="1"/>
                  </a:moveTo>
                  <a:cubicBezTo>
                    <a:pt x="51" y="1"/>
                    <a:pt x="0" y="75"/>
                    <a:pt x="49" y="132"/>
                  </a:cubicBezTo>
                  <a:lnTo>
                    <a:pt x="1887" y="1965"/>
                  </a:lnTo>
                  <a:cubicBezTo>
                    <a:pt x="1902" y="1979"/>
                    <a:pt x="1919" y="1984"/>
                    <a:pt x="1935" y="1984"/>
                  </a:cubicBezTo>
                  <a:cubicBezTo>
                    <a:pt x="1992" y="1984"/>
                    <a:pt x="2043" y="1910"/>
                    <a:pt x="1994" y="1854"/>
                  </a:cubicBezTo>
                  <a:lnTo>
                    <a:pt x="160" y="20"/>
                  </a:lnTo>
                  <a:cubicBezTo>
                    <a:pt x="144" y="7"/>
                    <a:pt x="127"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23"/>
            <p:cNvSpPr/>
            <p:nvPr/>
          </p:nvSpPr>
          <p:spPr>
            <a:xfrm>
              <a:off x="-3326175" y="-1815050"/>
              <a:ext cx="51900" cy="51550"/>
            </a:xfrm>
            <a:custGeom>
              <a:avLst/>
              <a:gdLst/>
              <a:ahLst/>
              <a:cxnLst/>
              <a:rect l="l" t="t" r="r" b="b"/>
              <a:pathLst>
                <a:path w="2076" h="2062" extrusionOk="0">
                  <a:moveTo>
                    <a:pt x="124" y="77"/>
                  </a:moveTo>
                  <a:cubicBezTo>
                    <a:pt x="131" y="77"/>
                    <a:pt x="138" y="81"/>
                    <a:pt x="145" y="88"/>
                  </a:cubicBezTo>
                  <a:lnTo>
                    <a:pt x="1978" y="1922"/>
                  </a:lnTo>
                  <a:cubicBezTo>
                    <a:pt x="2001" y="1948"/>
                    <a:pt x="1976" y="1984"/>
                    <a:pt x="1948" y="1984"/>
                  </a:cubicBezTo>
                  <a:cubicBezTo>
                    <a:pt x="1940" y="1984"/>
                    <a:pt x="1932" y="1981"/>
                    <a:pt x="1925" y="1975"/>
                  </a:cubicBezTo>
                  <a:lnTo>
                    <a:pt x="92" y="142"/>
                  </a:lnTo>
                  <a:cubicBezTo>
                    <a:pt x="82" y="137"/>
                    <a:pt x="77" y="127"/>
                    <a:pt x="77" y="117"/>
                  </a:cubicBezTo>
                  <a:cubicBezTo>
                    <a:pt x="82" y="93"/>
                    <a:pt x="97" y="79"/>
                    <a:pt x="116" y="79"/>
                  </a:cubicBezTo>
                  <a:cubicBezTo>
                    <a:pt x="119" y="77"/>
                    <a:pt x="121" y="77"/>
                    <a:pt x="124" y="77"/>
                  </a:cubicBezTo>
                  <a:close/>
                  <a:moveTo>
                    <a:pt x="124" y="0"/>
                  </a:moveTo>
                  <a:cubicBezTo>
                    <a:pt x="120" y="0"/>
                    <a:pt x="116" y="1"/>
                    <a:pt x="111" y="1"/>
                  </a:cubicBezTo>
                  <a:cubicBezTo>
                    <a:pt x="82" y="1"/>
                    <a:pt x="58" y="16"/>
                    <a:pt x="39" y="35"/>
                  </a:cubicBezTo>
                  <a:cubicBezTo>
                    <a:pt x="19" y="54"/>
                    <a:pt x="5" y="84"/>
                    <a:pt x="5" y="108"/>
                  </a:cubicBezTo>
                  <a:cubicBezTo>
                    <a:pt x="0" y="142"/>
                    <a:pt x="15" y="171"/>
                    <a:pt x="34" y="195"/>
                  </a:cubicBezTo>
                  <a:lnTo>
                    <a:pt x="1872" y="2028"/>
                  </a:lnTo>
                  <a:cubicBezTo>
                    <a:pt x="1891" y="2052"/>
                    <a:pt x="1916" y="2062"/>
                    <a:pt x="1949" y="2062"/>
                  </a:cubicBezTo>
                  <a:cubicBezTo>
                    <a:pt x="1978" y="2062"/>
                    <a:pt x="2007" y="2047"/>
                    <a:pt x="2032" y="2028"/>
                  </a:cubicBezTo>
                  <a:cubicBezTo>
                    <a:pt x="2075" y="1984"/>
                    <a:pt x="2075" y="1912"/>
                    <a:pt x="2032" y="1868"/>
                  </a:cubicBezTo>
                  <a:lnTo>
                    <a:pt x="198" y="35"/>
                  </a:lnTo>
                  <a:cubicBezTo>
                    <a:pt x="177" y="14"/>
                    <a:pt x="153" y="0"/>
                    <a:pt x="124"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23"/>
            <p:cNvSpPr/>
            <p:nvPr/>
          </p:nvSpPr>
          <p:spPr>
            <a:xfrm>
              <a:off x="-3340075" y="-1794675"/>
              <a:ext cx="45725" cy="44250"/>
            </a:xfrm>
            <a:custGeom>
              <a:avLst/>
              <a:gdLst/>
              <a:ahLst/>
              <a:cxnLst/>
              <a:rect l="l" t="t" r="r" b="b"/>
              <a:pathLst>
                <a:path w="1829" h="1770" extrusionOk="0">
                  <a:moveTo>
                    <a:pt x="107" y="1"/>
                  </a:moveTo>
                  <a:cubicBezTo>
                    <a:pt x="49" y="1"/>
                    <a:pt x="1" y="74"/>
                    <a:pt x="53" y="129"/>
                  </a:cubicBezTo>
                  <a:lnTo>
                    <a:pt x="1673" y="1750"/>
                  </a:lnTo>
                  <a:lnTo>
                    <a:pt x="1669" y="1750"/>
                  </a:lnTo>
                  <a:cubicBezTo>
                    <a:pt x="1685" y="1764"/>
                    <a:pt x="1702" y="1770"/>
                    <a:pt x="1719" y="1770"/>
                  </a:cubicBezTo>
                  <a:cubicBezTo>
                    <a:pt x="1778" y="1770"/>
                    <a:pt x="1829" y="1696"/>
                    <a:pt x="1780" y="1643"/>
                  </a:cubicBezTo>
                  <a:lnTo>
                    <a:pt x="159" y="23"/>
                  </a:lnTo>
                  <a:cubicBezTo>
                    <a:pt x="143" y="7"/>
                    <a:pt x="124" y="1"/>
                    <a:pt x="107"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3"/>
            <p:cNvSpPr/>
            <p:nvPr/>
          </p:nvSpPr>
          <p:spPr>
            <a:xfrm>
              <a:off x="-3340325" y="-1795575"/>
              <a:ext cx="46325" cy="46225"/>
            </a:xfrm>
            <a:custGeom>
              <a:avLst/>
              <a:gdLst/>
              <a:ahLst/>
              <a:cxnLst/>
              <a:rect l="l" t="t" r="r" b="b"/>
              <a:pathLst>
                <a:path w="1853" h="1849" extrusionOk="0">
                  <a:moveTo>
                    <a:pt x="121" y="74"/>
                  </a:moveTo>
                  <a:cubicBezTo>
                    <a:pt x="131" y="74"/>
                    <a:pt x="140" y="78"/>
                    <a:pt x="145" y="88"/>
                  </a:cubicBezTo>
                  <a:lnTo>
                    <a:pt x="1766" y="1704"/>
                  </a:lnTo>
                  <a:cubicBezTo>
                    <a:pt x="1775" y="1713"/>
                    <a:pt x="1775" y="1728"/>
                    <a:pt x="1775" y="1738"/>
                  </a:cubicBezTo>
                  <a:cubicBezTo>
                    <a:pt x="1770" y="1752"/>
                    <a:pt x="1756" y="1767"/>
                    <a:pt x="1741" y="1771"/>
                  </a:cubicBezTo>
                  <a:cubicBezTo>
                    <a:pt x="1732" y="1771"/>
                    <a:pt x="1717" y="1771"/>
                    <a:pt x="1712" y="1762"/>
                  </a:cubicBezTo>
                  <a:lnTo>
                    <a:pt x="92" y="141"/>
                  </a:lnTo>
                  <a:cubicBezTo>
                    <a:pt x="78" y="127"/>
                    <a:pt x="78" y="103"/>
                    <a:pt x="92" y="88"/>
                  </a:cubicBezTo>
                  <a:cubicBezTo>
                    <a:pt x="97" y="83"/>
                    <a:pt x="107" y="78"/>
                    <a:pt x="121" y="74"/>
                  </a:cubicBezTo>
                  <a:close/>
                  <a:moveTo>
                    <a:pt x="123" y="0"/>
                  </a:moveTo>
                  <a:cubicBezTo>
                    <a:pt x="119" y="0"/>
                    <a:pt x="115" y="0"/>
                    <a:pt x="111" y="1"/>
                  </a:cubicBezTo>
                  <a:cubicBezTo>
                    <a:pt x="82" y="1"/>
                    <a:pt x="53" y="16"/>
                    <a:pt x="34" y="35"/>
                  </a:cubicBezTo>
                  <a:cubicBezTo>
                    <a:pt x="15" y="54"/>
                    <a:pt x="5" y="78"/>
                    <a:pt x="0" y="107"/>
                  </a:cubicBezTo>
                  <a:cubicBezTo>
                    <a:pt x="0" y="141"/>
                    <a:pt x="10" y="170"/>
                    <a:pt x="34" y="195"/>
                  </a:cubicBezTo>
                  <a:lnTo>
                    <a:pt x="1654" y="1815"/>
                  </a:lnTo>
                  <a:cubicBezTo>
                    <a:pt x="1674" y="1834"/>
                    <a:pt x="1703" y="1849"/>
                    <a:pt x="1732" y="1849"/>
                  </a:cubicBezTo>
                  <a:cubicBezTo>
                    <a:pt x="1741" y="1849"/>
                    <a:pt x="1751" y="1844"/>
                    <a:pt x="1761" y="1844"/>
                  </a:cubicBezTo>
                  <a:cubicBezTo>
                    <a:pt x="1800" y="1834"/>
                    <a:pt x="1833" y="1800"/>
                    <a:pt x="1843" y="1757"/>
                  </a:cubicBezTo>
                  <a:cubicBezTo>
                    <a:pt x="1853" y="1718"/>
                    <a:pt x="1843" y="1679"/>
                    <a:pt x="1814" y="1650"/>
                  </a:cubicBezTo>
                  <a:lnTo>
                    <a:pt x="194" y="35"/>
                  </a:lnTo>
                  <a:cubicBezTo>
                    <a:pt x="177" y="14"/>
                    <a:pt x="149" y="0"/>
                    <a:pt x="12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3"/>
            <p:cNvSpPr/>
            <p:nvPr/>
          </p:nvSpPr>
          <p:spPr>
            <a:xfrm>
              <a:off x="-3354125" y="-1775125"/>
              <a:ext cx="40325" cy="38850"/>
            </a:xfrm>
            <a:custGeom>
              <a:avLst/>
              <a:gdLst/>
              <a:ahLst/>
              <a:cxnLst/>
              <a:rect l="l" t="t" r="r" b="b"/>
              <a:pathLst>
                <a:path w="1613" h="1554" extrusionOk="0">
                  <a:moveTo>
                    <a:pt x="110" y="0"/>
                  </a:moveTo>
                  <a:cubicBezTo>
                    <a:pt x="51" y="0"/>
                    <a:pt x="0" y="73"/>
                    <a:pt x="49" y="126"/>
                  </a:cubicBezTo>
                  <a:lnTo>
                    <a:pt x="1457" y="1534"/>
                  </a:lnTo>
                  <a:cubicBezTo>
                    <a:pt x="1472" y="1548"/>
                    <a:pt x="1488" y="1554"/>
                    <a:pt x="1504" y="1554"/>
                  </a:cubicBezTo>
                  <a:cubicBezTo>
                    <a:pt x="1561" y="1554"/>
                    <a:pt x="1612" y="1479"/>
                    <a:pt x="1563" y="1423"/>
                  </a:cubicBezTo>
                  <a:lnTo>
                    <a:pt x="160" y="20"/>
                  </a:lnTo>
                  <a:cubicBezTo>
                    <a:pt x="144" y="6"/>
                    <a:pt x="127" y="0"/>
                    <a:pt x="11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3"/>
            <p:cNvSpPr/>
            <p:nvPr/>
          </p:nvSpPr>
          <p:spPr>
            <a:xfrm>
              <a:off x="-3354725" y="-1776125"/>
              <a:ext cx="41500" cy="40800"/>
            </a:xfrm>
            <a:custGeom>
              <a:avLst/>
              <a:gdLst/>
              <a:ahLst/>
              <a:cxnLst/>
              <a:rect l="l" t="t" r="r" b="b"/>
              <a:pathLst>
                <a:path w="1660" h="1632" extrusionOk="0">
                  <a:moveTo>
                    <a:pt x="131" y="74"/>
                  </a:moveTo>
                  <a:cubicBezTo>
                    <a:pt x="141" y="79"/>
                    <a:pt x="150" y="79"/>
                    <a:pt x="155" y="89"/>
                  </a:cubicBezTo>
                  <a:lnTo>
                    <a:pt x="1558" y="1492"/>
                  </a:lnTo>
                  <a:cubicBezTo>
                    <a:pt x="1577" y="1506"/>
                    <a:pt x="1577" y="1530"/>
                    <a:pt x="1558" y="1545"/>
                  </a:cubicBezTo>
                  <a:cubicBezTo>
                    <a:pt x="1553" y="1552"/>
                    <a:pt x="1545" y="1556"/>
                    <a:pt x="1536" y="1556"/>
                  </a:cubicBezTo>
                  <a:cubicBezTo>
                    <a:pt x="1527" y="1556"/>
                    <a:pt x="1517" y="1552"/>
                    <a:pt x="1510" y="1545"/>
                  </a:cubicBezTo>
                  <a:lnTo>
                    <a:pt x="102" y="142"/>
                  </a:lnTo>
                  <a:cubicBezTo>
                    <a:pt x="97" y="132"/>
                    <a:pt x="92" y="123"/>
                    <a:pt x="92" y="113"/>
                  </a:cubicBezTo>
                  <a:cubicBezTo>
                    <a:pt x="92" y="103"/>
                    <a:pt x="97" y="94"/>
                    <a:pt x="107" y="89"/>
                  </a:cubicBezTo>
                  <a:cubicBezTo>
                    <a:pt x="112" y="84"/>
                    <a:pt x="121" y="79"/>
                    <a:pt x="131" y="74"/>
                  </a:cubicBezTo>
                  <a:close/>
                  <a:moveTo>
                    <a:pt x="134" y="1"/>
                  </a:moveTo>
                  <a:cubicBezTo>
                    <a:pt x="130" y="1"/>
                    <a:pt x="126" y="1"/>
                    <a:pt x="121" y="2"/>
                  </a:cubicBezTo>
                  <a:cubicBezTo>
                    <a:pt x="92" y="2"/>
                    <a:pt x="68" y="16"/>
                    <a:pt x="49" y="36"/>
                  </a:cubicBezTo>
                  <a:cubicBezTo>
                    <a:pt x="1" y="79"/>
                    <a:pt x="1" y="152"/>
                    <a:pt x="49" y="195"/>
                  </a:cubicBezTo>
                  <a:lnTo>
                    <a:pt x="1452" y="1598"/>
                  </a:lnTo>
                  <a:cubicBezTo>
                    <a:pt x="1471" y="1622"/>
                    <a:pt x="1500" y="1632"/>
                    <a:pt x="1529" y="1632"/>
                  </a:cubicBezTo>
                  <a:cubicBezTo>
                    <a:pt x="1558" y="1632"/>
                    <a:pt x="1587" y="1617"/>
                    <a:pt x="1611" y="1598"/>
                  </a:cubicBezTo>
                  <a:cubicBezTo>
                    <a:pt x="1660" y="1554"/>
                    <a:pt x="1660" y="1482"/>
                    <a:pt x="1611" y="1438"/>
                  </a:cubicBezTo>
                  <a:lnTo>
                    <a:pt x="209" y="36"/>
                  </a:lnTo>
                  <a:cubicBezTo>
                    <a:pt x="187" y="15"/>
                    <a:pt x="163" y="1"/>
                    <a:pt x="13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23"/>
            <p:cNvSpPr/>
            <p:nvPr/>
          </p:nvSpPr>
          <p:spPr>
            <a:xfrm>
              <a:off x="-3487375" y="-1663400"/>
              <a:ext cx="61800" cy="60325"/>
            </a:xfrm>
            <a:custGeom>
              <a:avLst/>
              <a:gdLst/>
              <a:ahLst/>
              <a:cxnLst/>
              <a:rect l="l" t="t" r="r" b="b"/>
              <a:pathLst>
                <a:path w="2472" h="2413" extrusionOk="0">
                  <a:moveTo>
                    <a:pt x="110" y="1"/>
                  </a:moveTo>
                  <a:cubicBezTo>
                    <a:pt x="51" y="1"/>
                    <a:pt x="1" y="74"/>
                    <a:pt x="54" y="127"/>
                  </a:cubicBezTo>
                  <a:lnTo>
                    <a:pt x="2317" y="2390"/>
                  </a:lnTo>
                  <a:cubicBezTo>
                    <a:pt x="2333" y="2406"/>
                    <a:pt x="2350" y="2413"/>
                    <a:pt x="2367" y="2413"/>
                  </a:cubicBezTo>
                  <a:cubicBezTo>
                    <a:pt x="2423" y="2413"/>
                    <a:pt x="2472" y="2340"/>
                    <a:pt x="2424" y="2284"/>
                  </a:cubicBezTo>
                  <a:lnTo>
                    <a:pt x="160" y="20"/>
                  </a:lnTo>
                  <a:cubicBezTo>
                    <a:pt x="144" y="6"/>
                    <a:pt x="127"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3487625" y="-1664375"/>
              <a:ext cx="62675" cy="62325"/>
            </a:xfrm>
            <a:custGeom>
              <a:avLst/>
              <a:gdLst/>
              <a:ahLst/>
              <a:cxnLst/>
              <a:rect l="l" t="t" r="r" b="b"/>
              <a:pathLst>
                <a:path w="2507" h="2493" extrusionOk="0">
                  <a:moveTo>
                    <a:pt x="122" y="74"/>
                  </a:moveTo>
                  <a:cubicBezTo>
                    <a:pt x="131" y="79"/>
                    <a:pt x="136" y="79"/>
                    <a:pt x="146" y="83"/>
                  </a:cubicBezTo>
                  <a:lnTo>
                    <a:pt x="2405" y="2347"/>
                  </a:lnTo>
                  <a:cubicBezTo>
                    <a:pt x="2419" y="2362"/>
                    <a:pt x="2419" y="2386"/>
                    <a:pt x="2405" y="2400"/>
                  </a:cubicBezTo>
                  <a:cubicBezTo>
                    <a:pt x="2397" y="2408"/>
                    <a:pt x="2388" y="2411"/>
                    <a:pt x="2379" y="2411"/>
                  </a:cubicBezTo>
                  <a:cubicBezTo>
                    <a:pt x="2370" y="2411"/>
                    <a:pt x="2361" y="2408"/>
                    <a:pt x="2356" y="2400"/>
                  </a:cubicBezTo>
                  <a:lnTo>
                    <a:pt x="93" y="137"/>
                  </a:lnTo>
                  <a:cubicBezTo>
                    <a:pt x="78" y="122"/>
                    <a:pt x="78" y="98"/>
                    <a:pt x="93" y="83"/>
                  </a:cubicBezTo>
                  <a:cubicBezTo>
                    <a:pt x="97" y="79"/>
                    <a:pt x="107" y="74"/>
                    <a:pt x="117" y="74"/>
                  </a:cubicBezTo>
                  <a:close/>
                  <a:moveTo>
                    <a:pt x="123" y="0"/>
                  </a:moveTo>
                  <a:cubicBezTo>
                    <a:pt x="119" y="0"/>
                    <a:pt x="116" y="1"/>
                    <a:pt x="112" y="1"/>
                  </a:cubicBezTo>
                  <a:cubicBezTo>
                    <a:pt x="54" y="6"/>
                    <a:pt x="5" y="50"/>
                    <a:pt x="1" y="108"/>
                  </a:cubicBezTo>
                  <a:cubicBezTo>
                    <a:pt x="1" y="141"/>
                    <a:pt x="10" y="171"/>
                    <a:pt x="34" y="195"/>
                  </a:cubicBezTo>
                  <a:lnTo>
                    <a:pt x="2298" y="2458"/>
                  </a:lnTo>
                  <a:cubicBezTo>
                    <a:pt x="2318" y="2478"/>
                    <a:pt x="2347" y="2492"/>
                    <a:pt x="2376" y="2492"/>
                  </a:cubicBezTo>
                  <a:cubicBezTo>
                    <a:pt x="2409" y="2492"/>
                    <a:pt x="2439" y="2478"/>
                    <a:pt x="2458" y="2454"/>
                  </a:cubicBezTo>
                  <a:cubicBezTo>
                    <a:pt x="2506" y="2415"/>
                    <a:pt x="2506" y="2338"/>
                    <a:pt x="2458" y="2299"/>
                  </a:cubicBezTo>
                  <a:lnTo>
                    <a:pt x="199" y="35"/>
                  </a:lnTo>
                  <a:cubicBezTo>
                    <a:pt x="178" y="14"/>
                    <a:pt x="149" y="0"/>
                    <a:pt x="12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3"/>
            <p:cNvSpPr/>
            <p:nvPr/>
          </p:nvSpPr>
          <p:spPr>
            <a:xfrm>
              <a:off x="-3467975" y="-1677600"/>
              <a:ext cx="56625" cy="55100"/>
            </a:xfrm>
            <a:custGeom>
              <a:avLst/>
              <a:gdLst/>
              <a:ahLst/>
              <a:cxnLst/>
              <a:rect l="l" t="t" r="r" b="b"/>
              <a:pathLst>
                <a:path w="2265" h="2204" extrusionOk="0">
                  <a:moveTo>
                    <a:pt x="111" y="1"/>
                  </a:moveTo>
                  <a:cubicBezTo>
                    <a:pt x="51" y="1"/>
                    <a:pt x="0" y="77"/>
                    <a:pt x="56" y="134"/>
                  </a:cubicBezTo>
                  <a:cubicBezTo>
                    <a:pt x="1357" y="1435"/>
                    <a:pt x="801" y="878"/>
                    <a:pt x="2102" y="2180"/>
                  </a:cubicBezTo>
                  <a:cubicBezTo>
                    <a:pt x="2119" y="2197"/>
                    <a:pt x="2138" y="2204"/>
                    <a:pt x="2157" y="2204"/>
                  </a:cubicBezTo>
                  <a:cubicBezTo>
                    <a:pt x="2215" y="2204"/>
                    <a:pt x="2264" y="2129"/>
                    <a:pt x="2209" y="2073"/>
                  </a:cubicBezTo>
                  <a:lnTo>
                    <a:pt x="163" y="22"/>
                  </a:lnTo>
                  <a:cubicBezTo>
                    <a:pt x="146" y="7"/>
                    <a:pt x="128" y="1"/>
                    <a:pt x="111"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3469175" y="-1678375"/>
              <a:ext cx="58000" cy="56850"/>
            </a:xfrm>
            <a:custGeom>
              <a:avLst/>
              <a:gdLst/>
              <a:ahLst/>
              <a:cxnLst/>
              <a:rect l="l" t="t" r="r" b="b"/>
              <a:pathLst>
                <a:path w="2320" h="2274" extrusionOk="0">
                  <a:moveTo>
                    <a:pt x="157" y="73"/>
                  </a:moveTo>
                  <a:cubicBezTo>
                    <a:pt x="167" y="73"/>
                    <a:pt x="177" y="78"/>
                    <a:pt x="187" y="82"/>
                  </a:cubicBezTo>
                  <a:lnTo>
                    <a:pt x="2233" y="2133"/>
                  </a:lnTo>
                  <a:cubicBezTo>
                    <a:pt x="2242" y="2138"/>
                    <a:pt x="2247" y="2148"/>
                    <a:pt x="2247" y="2157"/>
                  </a:cubicBezTo>
                  <a:cubicBezTo>
                    <a:pt x="2242" y="2167"/>
                    <a:pt x="2237" y="2177"/>
                    <a:pt x="2233" y="2182"/>
                  </a:cubicBezTo>
                  <a:cubicBezTo>
                    <a:pt x="2223" y="2191"/>
                    <a:pt x="2218" y="2196"/>
                    <a:pt x="2208" y="2196"/>
                  </a:cubicBezTo>
                  <a:cubicBezTo>
                    <a:pt x="2194" y="2196"/>
                    <a:pt x="2184" y="2191"/>
                    <a:pt x="2179" y="2186"/>
                  </a:cubicBezTo>
                  <a:lnTo>
                    <a:pt x="133" y="136"/>
                  </a:lnTo>
                  <a:cubicBezTo>
                    <a:pt x="114" y="121"/>
                    <a:pt x="114" y="97"/>
                    <a:pt x="133" y="87"/>
                  </a:cubicBezTo>
                  <a:cubicBezTo>
                    <a:pt x="138" y="78"/>
                    <a:pt x="148" y="73"/>
                    <a:pt x="157" y="73"/>
                  </a:cubicBezTo>
                  <a:close/>
                  <a:moveTo>
                    <a:pt x="160" y="1"/>
                  </a:moveTo>
                  <a:cubicBezTo>
                    <a:pt x="73" y="1"/>
                    <a:pt x="1" y="112"/>
                    <a:pt x="75" y="194"/>
                  </a:cubicBezTo>
                  <a:lnTo>
                    <a:pt x="2126" y="2240"/>
                  </a:lnTo>
                  <a:cubicBezTo>
                    <a:pt x="2146" y="2259"/>
                    <a:pt x="2175" y="2274"/>
                    <a:pt x="2204" y="2274"/>
                  </a:cubicBezTo>
                  <a:lnTo>
                    <a:pt x="2208" y="2274"/>
                  </a:lnTo>
                  <a:cubicBezTo>
                    <a:pt x="2237" y="2274"/>
                    <a:pt x="2266" y="2259"/>
                    <a:pt x="2286" y="2240"/>
                  </a:cubicBezTo>
                  <a:cubicBezTo>
                    <a:pt x="2305" y="2220"/>
                    <a:pt x="2315" y="2196"/>
                    <a:pt x="2320" y="2167"/>
                  </a:cubicBezTo>
                  <a:cubicBezTo>
                    <a:pt x="2320" y="2133"/>
                    <a:pt x="2310" y="2104"/>
                    <a:pt x="2286" y="2080"/>
                  </a:cubicBezTo>
                  <a:lnTo>
                    <a:pt x="240" y="34"/>
                  </a:lnTo>
                  <a:cubicBezTo>
                    <a:pt x="214" y="11"/>
                    <a:pt x="187" y="1"/>
                    <a:pt x="16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23"/>
            <p:cNvSpPr/>
            <p:nvPr/>
          </p:nvSpPr>
          <p:spPr>
            <a:xfrm>
              <a:off x="-3448425" y="-1691650"/>
              <a:ext cx="51125" cy="49650"/>
            </a:xfrm>
            <a:custGeom>
              <a:avLst/>
              <a:gdLst/>
              <a:ahLst/>
              <a:cxnLst/>
              <a:rect l="l" t="t" r="r" b="b"/>
              <a:pathLst>
                <a:path w="2045" h="1986" extrusionOk="0">
                  <a:moveTo>
                    <a:pt x="107" y="1"/>
                  </a:moveTo>
                  <a:cubicBezTo>
                    <a:pt x="49" y="1"/>
                    <a:pt x="1" y="74"/>
                    <a:pt x="53" y="130"/>
                  </a:cubicBezTo>
                  <a:lnTo>
                    <a:pt x="1886" y="1963"/>
                  </a:lnTo>
                  <a:cubicBezTo>
                    <a:pt x="1903" y="1979"/>
                    <a:pt x="1921" y="1985"/>
                    <a:pt x="1939" y="1985"/>
                  </a:cubicBezTo>
                  <a:cubicBezTo>
                    <a:pt x="1997" y="1985"/>
                    <a:pt x="2045" y="1912"/>
                    <a:pt x="1993" y="1856"/>
                  </a:cubicBezTo>
                  <a:lnTo>
                    <a:pt x="159" y="23"/>
                  </a:lnTo>
                  <a:cubicBezTo>
                    <a:pt x="143" y="8"/>
                    <a:pt x="124" y="1"/>
                    <a:pt x="107"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23"/>
            <p:cNvSpPr/>
            <p:nvPr/>
          </p:nvSpPr>
          <p:spPr>
            <a:xfrm>
              <a:off x="-3448675" y="-1692550"/>
              <a:ext cx="51650" cy="51550"/>
            </a:xfrm>
            <a:custGeom>
              <a:avLst/>
              <a:gdLst/>
              <a:ahLst/>
              <a:cxnLst/>
              <a:rect l="l" t="t" r="r" b="b"/>
              <a:pathLst>
                <a:path w="2066" h="2062" extrusionOk="0">
                  <a:moveTo>
                    <a:pt x="116" y="74"/>
                  </a:moveTo>
                  <a:cubicBezTo>
                    <a:pt x="126" y="74"/>
                    <a:pt x="136" y="79"/>
                    <a:pt x="145" y="88"/>
                  </a:cubicBezTo>
                  <a:lnTo>
                    <a:pt x="1979" y="1921"/>
                  </a:lnTo>
                  <a:cubicBezTo>
                    <a:pt x="1988" y="1926"/>
                    <a:pt x="1993" y="1941"/>
                    <a:pt x="1988" y="1951"/>
                  </a:cubicBezTo>
                  <a:cubicBezTo>
                    <a:pt x="1983" y="1970"/>
                    <a:pt x="1974" y="1980"/>
                    <a:pt x="1954" y="1984"/>
                  </a:cubicBezTo>
                  <a:cubicBezTo>
                    <a:pt x="1952" y="1986"/>
                    <a:pt x="1949" y="1986"/>
                    <a:pt x="1946" y="1986"/>
                  </a:cubicBezTo>
                  <a:cubicBezTo>
                    <a:pt x="1938" y="1986"/>
                    <a:pt x="1929" y="1982"/>
                    <a:pt x="1925" y="1975"/>
                  </a:cubicBezTo>
                  <a:lnTo>
                    <a:pt x="92" y="141"/>
                  </a:lnTo>
                  <a:cubicBezTo>
                    <a:pt x="82" y="132"/>
                    <a:pt x="78" y="122"/>
                    <a:pt x="78" y="112"/>
                  </a:cubicBezTo>
                  <a:cubicBezTo>
                    <a:pt x="82" y="103"/>
                    <a:pt x="87" y="93"/>
                    <a:pt x="92" y="88"/>
                  </a:cubicBezTo>
                  <a:cubicBezTo>
                    <a:pt x="97" y="79"/>
                    <a:pt x="107" y="74"/>
                    <a:pt x="116" y="74"/>
                  </a:cubicBezTo>
                  <a:close/>
                  <a:moveTo>
                    <a:pt x="123" y="0"/>
                  </a:moveTo>
                  <a:cubicBezTo>
                    <a:pt x="119" y="0"/>
                    <a:pt x="115" y="1"/>
                    <a:pt x="111" y="1"/>
                  </a:cubicBezTo>
                  <a:cubicBezTo>
                    <a:pt x="82" y="1"/>
                    <a:pt x="53" y="16"/>
                    <a:pt x="34" y="35"/>
                  </a:cubicBezTo>
                  <a:cubicBezTo>
                    <a:pt x="15" y="54"/>
                    <a:pt x="5" y="79"/>
                    <a:pt x="0" y="108"/>
                  </a:cubicBezTo>
                  <a:cubicBezTo>
                    <a:pt x="0" y="141"/>
                    <a:pt x="10" y="170"/>
                    <a:pt x="34" y="195"/>
                  </a:cubicBezTo>
                  <a:lnTo>
                    <a:pt x="1867" y="2028"/>
                  </a:lnTo>
                  <a:cubicBezTo>
                    <a:pt x="1887" y="2047"/>
                    <a:pt x="1916" y="2062"/>
                    <a:pt x="1945" y="2062"/>
                  </a:cubicBezTo>
                  <a:lnTo>
                    <a:pt x="1954" y="2062"/>
                  </a:lnTo>
                  <a:cubicBezTo>
                    <a:pt x="1983" y="2057"/>
                    <a:pt x="2008" y="2047"/>
                    <a:pt x="2027" y="2028"/>
                  </a:cubicBezTo>
                  <a:cubicBezTo>
                    <a:pt x="2046" y="2009"/>
                    <a:pt x="2061" y="1980"/>
                    <a:pt x="2061" y="1951"/>
                  </a:cubicBezTo>
                  <a:cubicBezTo>
                    <a:pt x="2066" y="1921"/>
                    <a:pt x="2051" y="1888"/>
                    <a:pt x="2032" y="1868"/>
                  </a:cubicBezTo>
                  <a:lnTo>
                    <a:pt x="194" y="35"/>
                  </a:lnTo>
                  <a:cubicBezTo>
                    <a:pt x="177" y="14"/>
                    <a:pt x="149" y="0"/>
                    <a:pt x="12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3428975" y="-1705675"/>
              <a:ext cx="45850" cy="44300"/>
            </a:xfrm>
            <a:custGeom>
              <a:avLst/>
              <a:gdLst/>
              <a:ahLst/>
              <a:cxnLst/>
              <a:rect l="l" t="t" r="r" b="b"/>
              <a:pathLst>
                <a:path w="1834" h="1772" extrusionOk="0">
                  <a:moveTo>
                    <a:pt x="108" y="1"/>
                  </a:moveTo>
                  <a:cubicBezTo>
                    <a:pt x="49" y="1"/>
                    <a:pt x="1" y="74"/>
                    <a:pt x="49" y="130"/>
                  </a:cubicBezTo>
                  <a:lnTo>
                    <a:pt x="1669" y="1750"/>
                  </a:lnTo>
                  <a:cubicBezTo>
                    <a:pt x="1686" y="1765"/>
                    <a:pt x="1704" y="1772"/>
                    <a:pt x="1721" y="1772"/>
                  </a:cubicBezTo>
                  <a:cubicBezTo>
                    <a:pt x="1781" y="1772"/>
                    <a:pt x="1833" y="1695"/>
                    <a:pt x="1781" y="1639"/>
                  </a:cubicBezTo>
                  <a:lnTo>
                    <a:pt x="160" y="23"/>
                  </a:lnTo>
                  <a:cubicBezTo>
                    <a:pt x="143" y="7"/>
                    <a:pt x="125" y="1"/>
                    <a:pt x="108"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3429575" y="-1706675"/>
              <a:ext cx="46575" cy="46200"/>
            </a:xfrm>
            <a:custGeom>
              <a:avLst/>
              <a:gdLst/>
              <a:ahLst/>
              <a:cxnLst/>
              <a:rect l="l" t="t" r="r" b="b"/>
              <a:pathLst>
                <a:path w="1863" h="1848" extrusionOk="0">
                  <a:moveTo>
                    <a:pt x="131" y="78"/>
                  </a:moveTo>
                  <a:cubicBezTo>
                    <a:pt x="141" y="78"/>
                    <a:pt x="150" y="82"/>
                    <a:pt x="160" y="87"/>
                  </a:cubicBezTo>
                  <a:lnTo>
                    <a:pt x="1776" y="1708"/>
                  </a:lnTo>
                  <a:cubicBezTo>
                    <a:pt x="1806" y="1734"/>
                    <a:pt x="1780" y="1772"/>
                    <a:pt x="1750" y="1772"/>
                  </a:cubicBezTo>
                  <a:cubicBezTo>
                    <a:pt x="1741" y="1772"/>
                    <a:pt x="1731" y="1769"/>
                    <a:pt x="1722" y="1761"/>
                  </a:cubicBezTo>
                  <a:lnTo>
                    <a:pt x="102" y="141"/>
                  </a:lnTo>
                  <a:cubicBezTo>
                    <a:pt x="87" y="126"/>
                    <a:pt x="87" y="102"/>
                    <a:pt x="102" y="87"/>
                  </a:cubicBezTo>
                  <a:cubicBezTo>
                    <a:pt x="112" y="82"/>
                    <a:pt x="121" y="78"/>
                    <a:pt x="131" y="78"/>
                  </a:cubicBezTo>
                  <a:close/>
                  <a:moveTo>
                    <a:pt x="121" y="0"/>
                  </a:moveTo>
                  <a:cubicBezTo>
                    <a:pt x="92" y="5"/>
                    <a:pt x="68" y="15"/>
                    <a:pt x="49" y="34"/>
                  </a:cubicBezTo>
                  <a:cubicBezTo>
                    <a:pt x="0" y="78"/>
                    <a:pt x="0" y="150"/>
                    <a:pt x="49" y="194"/>
                  </a:cubicBezTo>
                  <a:lnTo>
                    <a:pt x="1669" y="1814"/>
                  </a:lnTo>
                  <a:cubicBezTo>
                    <a:pt x="1689" y="1833"/>
                    <a:pt x="1718" y="1848"/>
                    <a:pt x="1747" y="1848"/>
                  </a:cubicBezTo>
                  <a:lnTo>
                    <a:pt x="1751" y="1848"/>
                  </a:lnTo>
                  <a:cubicBezTo>
                    <a:pt x="1809" y="1843"/>
                    <a:pt x="1853" y="1795"/>
                    <a:pt x="1863" y="1737"/>
                  </a:cubicBezTo>
                  <a:cubicBezTo>
                    <a:pt x="1863" y="1708"/>
                    <a:pt x="1848" y="1674"/>
                    <a:pt x="1829" y="1655"/>
                  </a:cubicBezTo>
                  <a:lnTo>
                    <a:pt x="208" y="34"/>
                  </a:lnTo>
                  <a:cubicBezTo>
                    <a:pt x="184" y="10"/>
                    <a:pt x="155" y="0"/>
                    <a:pt x="121"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3409575" y="-1719850"/>
              <a:ext cx="40475" cy="38950"/>
            </a:xfrm>
            <a:custGeom>
              <a:avLst/>
              <a:gdLst/>
              <a:ahLst/>
              <a:cxnLst/>
              <a:rect l="l" t="t" r="r" b="b"/>
              <a:pathLst>
                <a:path w="1619" h="1558" extrusionOk="0">
                  <a:moveTo>
                    <a:pt x="110" y="1"/>
                  </a:moveTo>
                  <a:cubicBezTo>
                    <a:pt x="51" y="1"/>
                    <a:pt x="1" y="80"/>
                    <a:pt x="57" y="135"/>
                  </a:cubicBezTo>
                  <a:lnTo>
                    <a:pt x="1459" y="1538"/>
                  </a:lnTo>
                  <a:cubicBezTo>
                    <a:pt x="1475" y="1552"/>
                    <a:pt x="1493" y="1558"/>
                    <a:pt x="1509" y="1558"/>
                  </a:cubicBezTo>
                  <a:cubicBezTo>
                    <a:pt x="1568" y="1558"/>
                    <a:pt x="1619" y="1485"/>
                    <a:pt x="1566" y="1432"/>
                  </a:cubicBezTo>
                  <a:lnTo>
                    <a:pt x="163" y="24"/>
                  </a:lnTo>
                  <a:cubicBezTo>
                    <a:pt x="146" y="8"/>
                    <a:pt x="128"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3410775" y="-1720700"/>
              <a:ext cx="42175" cy="40775"/>
            </a:xfrm>
            <a:custGeom>
              <a:avLst/>
              <a:gdLst/>
              <a:ahLst/>
              <a:cxnLst/>
              <a:rect l="l" t="t" r="r" b="b"/>
              <a:pathLst>
                <a:path w="1687" h="1631" extrusionOk="0">
                  <a:moveTo>
                    <a:pt x="158" y="73"/>
                  </a:moveTo>
                  <a:cubicBezTo>
                    <a:pt x="167" y="73"/>
                    <a:pt x="177" y="78"/>
                    <a:pt x="187" y="82"/>
                  </a:cubicBezTo>
                  <a:lnTo>
                    <a:pt x="1590" y="1490"/>
                  </a:lnTo>
                  <a:cubicBezTo>
                    <a:pt x="1594" y="1495"/>
                    <a:pt x="1599" y="1504"/>
                    <a:pt x="1599" y="1514"/>
                  </a:cubicBezTo>
                  <a:cubicBezTo>
                    <a:pt x="1599" y="1534"/>
                    <a:pt x="1580" y="1553"/>
                    <a:pt x="1561" y="1553"/>
                  </a:cubicBezTo>
                  <a:cubicBezTo>
                    <a:pt x="1551" y="1553"/>
                    <a:pt x="1541" y="1548"/>
                    <a:pt x="1536" y="1543"/>
                  </a:cubicBezTo>
                  <a:lnTo>
                    <a:pt x="129" y="140"/>
                  </a:lnTo>
                  <a:cubicBezTo>
                    <a:pt x="114" y="126"/>
                    <a:pt x="114" y="102"/>
                    <a:pt x="129" y="87"/>
                  </a:cubicBezTo>
                  <a:cubicBezTo>
                    <a:pt x="138" y="78"/>
                    <a:pt x="148" y="73"/>
                    <a:pt x="158" y="73"/>
                  </a:cubicBezTo>
                  <a:close/>
                  <a:moveTo>
                    <a:pt x="159" y="1"/>
                  </a:moveTo>
                  <a:cubicBezTo>
                    <a:pt x="73" y="1"/>
                    <a:pt x="1" y="112"/>
                    <a:pt x="76" y="194"/>
                  </a:cubicBezTo>
                  <a:lnTo>
                    <a:pt x="1478" y="1596"/>
                  </a:lnTo>
                  <a:cubicBezTo>
                    <a:pt x="1498" y="1616"/>
                    <a:pt x="1527" y="1630"/>
                    <a:pt x="1556" y="1630"/>
                  </a:cubicBezTo>
                  <a:lnTo>
                    <a:pt x="1565" y="1630"/>
                  </a:lnTo>
                  <a:cubicBezTo>
                    <a:pt x="1594" y="1630"/>
                    <a:pt x="1623" y="1616"/>
                    <a:pt x="1643" y="1596"/>
                  </a:cubicBezTo>
                  <a:cubicBezTo>
                    <a:pt x="1686" y="1553"/>
                    <a:pt x="1686" y="1480"/>
                    <a:pt x="1643" y="1437"/>
                  </a:cubicBezTo>
                  <a:lnTo>
                    <a:pt x="235" y="34"/>
                  </a:lnTo>
                  <a:cubicBezTo>
                    <a:pt x="211" y="11"/>
                    <a:pt x="184" y="1"/>
                    <a:pt x="159"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3479075" y="-1803500"/>
              <a:ext cx="234825" cy="150925"/>
            </a:xfrm>
            <a:custGeom>
              <a:avLst/>
              <a:gdLst/>
              <a:ahLst/>
              <a:cxnLst/>
              <a:rect l="l" t="t" r="r" b="b"/>
              <a:pathLst>
                <a:path w="9393" h="6037" extrusionOk="0">
                  <a:moveTo>
                    <a:pt x="9286" y="0"/>
                  </a:moveTo>
                  <a:cubicBezTo>
                    <a:pt x="9273" y="0"/>
                    <a:pt x="9259" y="4"/>
                    <a:pt x="9246" y="13"/>
                  </a:cubicBezTo>
                  <a:lnTo>
                    <a:pt x="70" y="5895"/>
                  </a:lnTo>
                  <a:cubicBezTo>
                    <a:pt x="1" y="5944"/>
                    <a:pt x="44" y="6037"/>
                    <a:pt x="111" y="6037"/>
                  </a:cubicBezTo>
                  <a:cubicBezTo>
                    <a:pt x="124" y="6037"/>
                    <a:pt x="138" y="6034"/>
                    <a:pt x="152" y="6026"/>
                  </a:cubicBezTo>
                  <a:lnTo>
                    <a:pt x="9328" y="139"/>
                  </a:lnTo>
                  <a:cubicBezTo>
                    <a:pt x="9392" y="95"/>
                    <a:pt x="9350" y="0"/>
                    <a:pt x="9286"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3"/>
            <p:cNvSpPr/>
            <p:nvPr/>
          </p:nvSpPr>
          <p:spPr>
            <a:xfrm>
              <a:off x="-3479650" y="-1804475"/>
              <a:ext cx="235600" cy="152850"/>
            </a:xfrm>
            <a:custGeom>
              <a:avLst/>
              <a:gdLst/>
              <a:ahLst/>
              <a:cxnLst/>
              <a:rect l="l" t="t" r="r" b="b"/>
              <a:pathLst>
                <a:path w="9424" h="6114" extrusionOk="0">
                  <a:moveTo>
                    <a:pt x="9307" y="76"/>
                  </a:moveTo>
                  <a:lnTo>
                    <a:pt x="9317" y="81"/>
                  </a:lnTo>
                  <a:cubicBezTo>
                    <a:pt x="9327" y="86"/>
                    <a:pt x="9332" y="91"/>
                    <a:pt x="9336" y="101"/>
                  </a:cubicBezTo>
                  <a:cubicBezTo>
                    <a:pt x="9341" y="106"/>
                    <a:pt x="9346" y="120"/>
                    <a:pt x="9346" y="130"/>
                  </a:cubicBezTo>
                  <a:cubicBezTo>
                    <a:pt x="9341" y="139"/>
                    <a:pt x="9336" y="144"/>
                    <a:pt x="9327" y="154"/>
                  </a:cubicBezTo>
                  <a:lnTo>
                    <a:pt x="156" y="6036"/>
                  </a:lnTo>
                  <a:cubicBezTo>
                    <a:pt x="148" y="6038"/>
                    <a:pt x="142" y="6039"/>
                    <a:pt x="137" y="6039"/>
                  </a:cubicBezTo>
                  <a:cubicBezTo>
                    <a:pt x="131" y="6039"/>
                    <a:pt x="127" y="6038"/>
                    <a:pt x="122" y="6036"/>
                  </a:cubicBezTo>
                  <a:cubicBezTo>
                    <a:pt x="107" y="6026"/>
                    <a:pt x="98" y="6012"/>
                    <a:pt x="93" y="5997"/>
                  </a:cubicBezTo>
                  <a:cubicBezTo>
                    <a:pt x="93" y="5983"/>
                    <a:pt x="102" y="5973"/>
                    <a:pt x="112" y="5968"/>
                  </a:cubicBezTo>
                  <a:lnTo>
                    <a:pt x="9288" y="86"/>
                  </a:lnTo>
                  <a:cubicBezTo>
                    <a:pt x="9293" y="81"/>
                    <a:pt x="9302" y="76"/>
                    <a:pt x="9307" y="76"/>
                  </a:cubicBezTo>
                  <a:close/>
                  <a:moveTo>
                    <a:pt x="9306" y="0"/>
                  </a:moveTo>
                  <a:cubicBezTo>
                    <a:pt x="9285" y="0"/>
                    <a:pt x="9263" y="6"/>
                    <a:pt x="9244" y="18"/>
                  </a:cubicBezTo>
                  <a:lnTo>
                    <a:pt x="73" y="5905"/>
                  </a:lnTo>
                  <a:cubicBezTo>
                    <a:pt x="15" y="5934"/>
                    <a:pt x="1" y="6007"/>
                    <a:pt x="40" y="6060"/>
                  </a:cubicBezTo>
                  <a:cubicBezTo>
                    <a:pt x="54" y="6084"/>
                    <a:pt x="78" y="6103"/>
                    <a:pt x="102" y="6108"/>
                  </a:cubicBezTo>
                  <a:cubicBezTo>
                    <a:pt x="112" y="6113"/>
                    <a:pt x="122" y="6113"/>
                    <a:pt x="131" y="6113"/>
                  </a:cubicBezTo>
                  <a:cubicBezTo>
                    <a:pt x="156" y="6113"/>
                    <a:pt x="175" y="6108"/>
                    <a:pt x="194" y="6094"/>
                  </a:cubicBezTo>
                  <a:lnTo>
                    <a:pt x="9370" y="212"/>
                  </a:lnTo>
                  <a:cubicBezTo>
                    <a:pt x="9394" y="193"/>
                    <a:pt x="9414" y="168"/>
                    <a:pt x="9419" y="135"/>
                  </a:cubicBezTo>
                  <a:cubicBezTo>
                    <a:pt x="9423" y="106"/>
                    <a:pt x="9419" y="81"/>
                    <a:pt x="9404" y="57"/>
                  </a:cubicBezTo>
                  <a:cubicBezTo>
                    <a:pt x="9382" y="20"/>
                    <a:pt x="9344" y="0"/>
                    <a:pt x="9306"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3"/>
            <p:cNvSpPr/>
            <p:nvPr/>
          </p:nvSpPr>
          <p:spPr>
            <a:xfrm>
              <a:off x="-3437675" y="-1844600"/>
              <a:ext cx="152125" cy="233150"/>
            </a:xfrm>
            <a:custGeom>
              <a:avLst/>
              <a:gdLst/>
              <a:ahLst/>
              <a:cxnLst/>
              <a:rect l="l" t="t" r="r" b="b"/>
              <a:pathLst>
                <a:path w="6085" h="9326" extrusionOk="0">
                  <a:moveTo>
                    <a:pt x="5980" y="0"/>
                  </a:moveTo>
                  <a:cubicBezTo>
                    <a:pt x="5958" y="0"/>
                    <a:pt x="5936" y="10"/>
                    <a:pt x="5921" y="32"/>
                  </a:cubicBezTo>
                  <a:cubicBezTo>
                    <a:pt x="4924" y="1585"/>
                    <a:pt x="1031" y="7660"/>
                    <a:pt x="34" y="9208"/>
                  </a:cubicBezTo>
                  <a:cubicBezTo>
                    <a:pt x="0" y="9269"/>
                    <a:pt x="49" y="9325"/>
                    <a:pt x="102" y="9325"/>
                  </a:cubicBezTo>
                  <a:cubicBezTo>
                    <a:pt x="124" y="9325"/>
                    <a:pt x="147" y="9315"/>
                    <a:pt x="165" y="9290"/>
                  </a:cubicBezTo>
                  <a:cubicBezTo>
                    <a:pt x="1156" y="7742"/>
                    <a:pt x="5055" y="1667"/>
                    <a:pt x="6047" y="114"/>
                  </a:cubicBezTo>
                  <a:cubicBezTo>
                    <a:pt x="6084" y="56"/>
                    <a:pt x="6032" y="0"/>
                    <a:pt x="598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3"/>
            <p:cNvSpPr/>
            <p:nvPr/>
          </p:nvSpPr>
          <p:spPr>
            <a:xfrm>
              <a:off x="-3438175" y="-1845550"/>
              <a:ext cx="153000" cy="235025"/>
            </a:xfrm>
            <a:custGeom>
              <a:avLst/>
              <a:gdLst/>
              <a:ahLst/>
              <a:cxnLst/>
              <a:rect l="l" t="t" r="r" b="b"/>
              <a:pathLst>
                <a:path w="6120" h="9401" extrusionOk="0">
                  <a:moveTo>
                    <a:pt x="6002" y="75"/>
                  </a:moveTo>
                  <a:cubicBezTo>
                    <a:pt x="6009" y="75"/>
                    <a:pt x="6016" y="76"/>
                    <a:pt x="6023" y="80"/>
                  </a:cubicBezTo>
                  <a:cubicBezTo>
                    <a:pt x="6042" y="89"/>
                    <a:pt x="6047" y="114"/>
                    <a:pt x="6038" y="133"/>
                  </a:cubicBezTo>
                  <a:lnTo>
                    <a:pt x="151" y="9309"/>
                  </a:lnTo>
                  <a:cubicBezTo>
                    <a:pt x="146" y="9318"/>
                    <a:pt x="136" y="9323"/>
                    <a:pt x="122" y="9323"/>
                  </a:cubicBezTo>
                  <a:cubicBezTo>
                    <a:pt x="107" y="9323"/>
                    <a:pt x="93" y="9314"/>
                    <a:pt x="83" y="9299"/>
                  </a:cubicBezTo>
                  <a:cubicBezTo>
                    <a:pt x="78" y="9289"/>
                    <a:pt x="78" y="9275"/>
                    <a:pt x="88" y="9265"/>
                  </a:cubicBezTo>
                  <a:lnTo>
                    <a:pt x="5970" y="89"/>
                  </a:lnTo>
                  <a:cubicBezTo>
                    <a:pt x="5976" y="80"/>
                    <a:pt x="5988" y="75"/>
                    <a:pt x="6002" y="75"/>
                  </a:cubicBezTo>
                  <a:close/>
                  <a:moveTo>
                    <a:pt x="6004" y="1"/>
                  </a:moveTo>
                  <a:cubicBezTo>
                    <a:pt x="5998" y="1"/>
                    <a:pt x="5991" y="1"/>
                    <a:pt x="5984" y="2"/>
                  </a:cubicBezTo>
                  <a:cubicBezTo>
                    <a:pt x="5951" y="7"/>
                    <a:pt x="5922" y="27"/>
                    <a:pt x="5907" y="51"/>
                  </a:cubicBezTo>
                  <a:lnTo>
                    <a:pt x="25" y="9227"/>
                  </a:lnTo>
                  <a:cubicBezTo>
                    <a:pt x="1" y="9260"/>
                    <a:pt x="1" y="9304"/>
                    <a:pt x="15" y="9338"/>
                  </a:cubicBezTo>
                  <a:cubicBezTo>
                    <a:pt x="35" y="9377"/>
                    <a:pt x="74" y="9401"/>
                    <a:pt x="117" y="9401"/>
                  </a:cubicBezTo>
                  <a:lnTo>
                    <a:pt x="127" y="9401"/>
                  </a:lnTo>
                  <a:cubicBezTo>
                    <a:pt x="161" y="9401"/>
                    <a:pt x="194" y="9381"/>
                    <a:pt x="214" y="9352"/>
                  </a:cubicBezTo>
                  <a:lnTo>
                    <a:pt x="6100" y="176"/>
                  </a:lnTo>
                  <a:cubicBezTo>
                    <a:pt x="6115" y="147"/>
                    <a:pt x="6120" y="114"/>
                    <a:pt x="6115" y="85"/>
                  </a:cubicBezTo>
                  <a:cubicBezTo>
                    <a:pt x="6105" y="56"/>
                    <a:pt x="6086" y="36"/>
                    <a:pt x="6062" y="22"/>
                  </a:cubicBezTo>
                  <a:cubicBezTo>
                    <a:pt x="6043" y="7"/>
                    <a:pt x="6025" y="1"/>
                    <a:pt x="600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3"/>
            <p:cNvSpPr/>
            <p:nvPr/>
          </p:nvSpPr>
          <p:spPr>
            <a:xfrm>
              <a:off x="-3381075" y="-1742625"/>
              <a:ext cx="38825" cy="29075"/>
            </a:xfrm>
            <a:custGeom>
              <a:avLst/>
              <a:gdLst/>
              <a:ahLst/>
              <a:cxnLst/>
              <a:rect l="l" t="t" r="r" b="b"/>
              <a:pathLst>
                <a:path w="1553" h="1163" extrusionOk="0">
                  <a:moveTo>
                    <a:pt x="779" y="0"/>
                  </a:moveTo>
                  <a:cubicBezTo>
                    <a:pt x="630" y="0"/>
                    <a:pt x="481" y="57"/>
                    <a:pt x="368" y="171"/>
                  </a:cubicBezTo>
                  <a:cubicBezTo>
                    <a:pt x="0" y="539"/>
                    <a:pt x="261" y="1163"/>
                    <a:pt x="779" y="1163"/>
                  </a:cubicBezTo>
                  <a:cubicBezTo>
                    <a:pt x="1296" y="1163"/>
                    <a:pt x="1553" y="539"/>
                    <a:pt x="1190" y="171"/>
                  </a:cubicBezTo>
                  <a:cubicBezTo>
                    <a:pt x="1076" y="57"/>
                    <a:pt x="928" y="0"/>
                    <a:pt x="779" y="0"/>
                  </a:cubicBez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2" name="Google Shape;1402;p23"/>
          <p:cNvGrpSpPr/>
          <p:nvPr/>
        </p:nvGrpSpPr>
        <p:grpSpPr>
          <a:xfrm>
            <a:off x="2054202" y="4341986"/>
            <a:ext cx="1477797" cy="1755165"/>
            <a:chOff x="-2819875" y="-1836800"/>
            <a:chExt cx="314425" cy="373450"/>
          </a:xfrm>
        </p:grpSpPr>
        <p:sp>
          <p:nvSpPr>
            <p:cNvPr id="1403" name="Google Shape;1403;p23"/>
            <p:cNvSpPr/>
            <p:nvPr/>
          </p:nvSpPr>
          <p:spPr>
            <a:xfrm>
              <a:off x="-2741500" y="-1778875"/>
              <a:ext cx="160475" cy="138850"/>
            </a:xfrm>
            <a:custGeom>
              <a:avLst/>
              <a:gdLst/>
              <a:ahLst/>
              <a:cxnLst/>
              <a:rect l="l" t="t" r="r" b="b"/>
              <a:pathLst>
                <a:path w="6419" h="5554" extrusionOk="0">
                  <a:moveTo>
                    <a:pt x="0" y="1"/>
                  </a:moveTo>
                  <a:lnTo>
                    <a:pt x="0" y="5553"/>
                  </a:lnTo>
                  <a:cubicBezTo>
                    <a:pt x="0" y="5553"/>
                    <a:pt x="590" y="2879"/>
                    <a:pt x="3212" y="2879"/>
                  </a:cubicBezTo>
                  <a:cubicBezTo>
                    <a:pt x="5834" y="2879"/>
                    <a:pt x="6419" y="5553"/>
                    <a:pt x="6419" y="5553"/>
                  </a:cubicBezTo>
                  <a:lnTo>
                    <a:pt x="6419"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3"/>
            <p:cNvSpPr/>
            <p:nvPr/>
          </p:nvSpPr>
          <p:spPr>
            <a:xfrm>
              <a:off x="-2610900" y="-1767150"/>
              <a:ext cx="105350" cy="303800"/>
            </a:xfrm>
            <a:custGeom>
              <a:avLst/>
              <a:gdLst/>
              <a:ahLst/>
              <a:cxnLst/>
              <a:rect l="l" t="t" r="r" b="b"/>
              <a:pathLst>
                <a:path w="4214" h="12152" extrusionOk="0">
                  <a:moveTo>
                    <a:pt x="1232" y="0"/>
                  </a:moveTo>
                  <a:cubicBezTo>
                    <a:pt x="552" y="0"/>
                    <a:pt x="0" y="556"/>
                    <a:pt x="10" y="1239"/>
                  </a:cubicBezTo>
                  <a:lnTo>
                    <a:pt x="10" y="11760"/>
                  </a:lnTo>
                  <a:cubicBezTo>
                    <a:pt x="10" y="11968"/>
                    <a:pt x="155" y="12151"/>
                    <a:pt x="363" y="12151"/>
                  </a:cubicBezTo>
                  <a:lnTo>
                    <a:pt x="387" y="12151"/>
                  </a:lnTo>
                  <a:cubicBezTo>
                    <a:pt x="595" y="12142"/>
                    <a:pt x="760" y="11968"/>
                    <a:pt x="750" y="11760"/>
                  </a:cubicBezTo>
                  <a:lnTo>
                    <a:pt x="750" y="2027"/>
                  </a:lnTo>
                  <a:cubicBezTo>
                    <a:pt x="750" y="1399"/>
                    <a:pt x="1122" y="905"/>
                    <a:pt x="1567" y="905"/>
                  </a:cubicBezTo>
                  <a:lnTo>
                    <a:pt x="2641" y="905"/>
                  </a:lnTo>
                  <a:cubicBezTo>
                    <a:pt x="3081" y="905"/>
                    <a:pt x="3463" y="1399"/>
                    <a:pt x="3463" y="2027"/>
                  </a:cubicBezTo>
                  <a:lnTo>
                    <a:pt x="3463" y="11760"/>
                  </a:lnTo>
                  <a:cubicBezTo>
                    <a:pt x="3463" y="11968"/>
                    <a:pt x="3613" y="12151"/>
                    <a:pt x="3817" y="12151"/>
                  </a:cubicBezTo>
                  <a:lnTo>
                    <a:pt x="3841" y="12151"/>
                  </a:lnTo>
                  <a:cubicBezTo>
                    <a:pt x="4049" y="12142"/>
                    <a:pt x="4213" y="11968"/>
                    <a:pt x="4203" y="11760"/>
                  </a:cubicBezTo>
                  <a:lnTo>
                    <a:pt x="4203" y="1239"/>
                  </a:lnTo>
                  <a:cubicBezTo>
                    <a:pt x="4208" y="556"/>
                    <a:pt x="3657" y="0"/>
                    <a:pt x="2977" y="0"/>
                  </a:cubicBezTo>
                  <a:cubicBezTo>
                    <a:pt x="2968" y="0"/>
                    <a:pt x="2959" y="1"/>
                    <a:pt x="2951" y="1"/>
                  </a:cubicBezTo>
                  <a:lnTo>
                    <a:pt x="1258" y="1"/>
                  </a:lnTo>
                  <a:cubicBezTo>
                    <a:pt x="1249" y="1"/>
                    <a:pt x="1240" y="0"/>
                    <a:pt x="123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2611275" y="-1767875"/>
              <a:ext cx="105825" cy="61700"/>
            </a:xfrm>
            <a:custGeom>
              <a:avLst/>
              <a:gdLst/>
              <a:ahLst/>
              <a:cxnLst/>
              <a:rect l="l" t="t" r="r" b="b"/>
              <a:pathLst>
                <a:path w="4233" h="2468" extrusionOk="0">
                  <a:moveTo>
                    <a:pt x="1268" y="1"/>
                  </a:moveTo>
                  <a:cubicBezTo>
                    <a:pt x="567" y="1"/>
                    <a:pt x="1" y="567"/>
                    <a:pt x="1" y="1268"/>
                  </a:cubicBezTo>
                  <a:lnTo>
                    <a:pt x="1" y="2468"/>
                  </a:lnTo>
                  <a:lnTo>
                    <a:pt x="779" y="2468"/>
                  </a:lnTo>
                  <a:lnTo>
                    <a:pt x="779" y="2056"/>
                  </a:lnTo>
                  <a:cubicBezTo>
                    <a:pt x="779" y="1428"/>
                    <a:pt x="1137" y="915"/>
                    <a:pt x="1582" y="915"/>
                  </a:cubicBezTo>
                  <a:lnTo>
                    <a:pt x="2656" y="915"/>
                  </a:lnTo>
                  <a:cubicBezTo>
                    <a:pt x="3096" y="915"/>
                    <a:pt x="3459" y="1428"/>
                    <a:pt x="3459" y="2056"/>
                  </a:cubicBezTo>
                  <a:lnTo>
                    <a:pt x="3459" y="2468"/>
                  </a:lnTo>
                  <a:lnTo>
                    <a:pt x="4233" y="2468"/>
                  </a:lnTo>
                  <a:lnTo>
                    <a:pt x="4233" y="1268"/>
                  </a:lnTo>
                  <a:cubicBezTo>
                    <a:pt x="4233" y="567"/>
                    <a:pt x="3662" y="1"/>
                    <a:pt x="2961"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2819500" y="-1767150"/>
              <a:ext cx="105350" cy="303800"/>
            </a:xfrm>
            <a:custGeom>
              <a:avLst/>
              <a:gdLst/>
              <a:ahLst/>
              <a:cxnLst/>
              <a:rect l="l" t="t" r="r" b="b"/>
              <a:pathLst>
                <a:path w="4214" h="12152" extrusionOk="0">
                  <a:moveTo>
                    <a:pt x="1232" y="0"/>
                  </a:moveTo>
                  <a:cubicBezTo>
                    <a:pt x="552" y="0"/>
                    <a:pt x="0" y="556"/>
                    <a:pt x="10" y="1239"/>
                  </a:cubicBezTo>
                  <a:lnTo>
                    <a:pt x="10" y="11760"/>
                  </a:lnTo>
                  <a:cubicBezTo>
                    <a:pt x="10" y="11968"/>
                    <a:pt x="155" y="12151"/>
                    <a:pt x="363" y="12151"/>
                  </a:cubicBezTo>
                  <a:lnTo>
                    <a:pt x="387" y="12151"/>
                  </a:lnTo>
                  <a:cubicBezTo>
                    <a:pt x="595" y="12142"/>
                    <a:pt x="760" y="11968"/>
                    <a:pt x="750" y="11760"/>
                  </a:cubicBezTo>
                  <a:lnTo>
                    <a:pt x="750" y="2027"/>
                  </a:lnTo>
                  <a:cubicBezTo>
                    <a:pt x="750" y="1399"/>
                    <a:pt x="1122" y="905"/>
                    <a:pt x="1567" y="905"/>
                  </a:cubicBezTo>
                  <a:lnTo>
                    <a:pt x="2641" y="905"/>
                  </a:lnTo>
                  <a:cubicBezTo>
                    <a:pt x="3081" y="905"/>
                    <a:pt x="3464" y="1399"/>
                    <a:pt x="3464" y="2027"/>
                  </a:cubicBezTo>
                  <a:lnTo>
                    <a:pt x="3464" y="11760"/>
                  </a:lnTo>
                  <a:cubicBezTo>
                    <a:pt x="3464" y="11968"/>
                    <a:pt x="3613" y="12151"/>
                    <a:pt x="3817" y="12151"/>
                  </a:cubicBezTo>
                  <a:lnTo>
                    <a:pt x="3841" y="12151"/>
                  </a:lnTo>
                  <a:cubicBezTo>
                    <a:pt x="4049" y="12142"/>
                    <a:pt x="4213" y="11968"/>
                    <a:pt x="4204" y="11760"/>
                  </a:cubicBezTo>
                  <a:lnTo>
                    <a:pt x="4204" y="1239"/>
                  </a:lnTo>
                  <a:cubicBezTo>
                    <a:pt x="4208" y="556"/>
                    <a:pt x="3657" y="0"/>
                    <a:pt x="2977" y="0"/>
                  </a:cubicBezTo>
                  <a:cubicBezTo>
                    <a:pt x="2968" y="0"/>
                    <a:pt x="2960" y="1"/>
                    <a:pt x="2951" y="1"/>
                  </a:cubicBezTo>
                  <a:lnTo>
                    <a:pt x="1258" y="1"/>
                  </a:lnTo>
                  <a:cubicBezTo>
                    <a:pt x="1249" y="1"/>
                    <a:pt x="1240" y="0"/>
                    <a:pt x="123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2819875" y="-1767875"/>
              <a:ext cx="105850" cy="61700"/>
            </a:xfrm>
            <a:custGeom>
              <a:avLst/>
              <a:gdLst/>
              <a:ahLst/>
              <a:cxnLst/>
              <a:rect l="l" t="t" r="r" b="b"/>
              <a:pathLst>
                <a:path w="4234" h="2468" extrusionOk="0">
                  <a:moveTo>
                    <a:pt x="1268" y="1"/>
                  </a:moveTo>
                  <a:cubicBezTo>
                    <a:pt x="567" y="1"/>
                    <a:pt x="1" y="567"/>
                    <a:pt x="1" y="1268"/>
                  </a:cubicBezTo>
                  <a:lnTo>
                    <a:pt x="1" y="2468"/>
                  </a:lnTo>
                  <a:lnTo>
                    <a:pt x="779" y="2468"/>
                  </a:lnTo>
                  <a:lnTo>
                    <a:pt x="779" y="2056"/>
                  </a:lnTo>
                  <a:cubicBezTo>
                    <a:pt x="779" y="1428"/>
                    <a:pt x="1137" y="915"/>
                    <a:pt x="1582" y="915"/>
                  </a:cubicBezTo>
                  <a:lnTo>
                    <a:pt x="2656" y="915"/>
                  </a:lnTo>
                  <a:cubicBezTo>
                    <a:pt x="3096" y="915"/>
                    <a:pt x="3459" y="1428"/>
                    <a:pt x="3459" y="2056"/>
                  </a:cubicBezTo>
                  <a:lnTo>
                    <a:pt x="3459" y="2468"/>
                  </a:lnTo>
                  <a:lnTo>
                    <a:pt x="4233" y="2468"/>
                  </a:lnTo>
                  <a:lnTo>
                    <a:pt x="4233" y="1268"/>
                  </a:lnTo>
                  <a:cubicBezTo>
                    <a:pt x="4233" y="567"/>
                    <a:pt x="3662" y="1"/>
                    <a:pt x="2961"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2800775" y="-1745125"/>
              <a:ext cx="67875" cy="265200"/>
            </a:xfrm>
            <a:custGeom>
              <a:avLst/>
              <a:gdLst/>
              <a:ahLst/>
              <a:cxnLst/>
              <a:rect l="l" t="t" r="r" b="b"/>
              <a:pathLst>
                <a:path w="2715" h="10608" extrusionOk="0">
                  <a:moveTo>
                    <a:pt x="818" y="0"/>
                  </a:moveTo>
                  <a:cubicBezTo>
                    <a:pt x="373" y="0"/>
                    <a:pt x="1" y="518"/>
                    <a:pt x="1" y="1146"/>
                  </a:cubicBezTo>
                  <a:lnTo>
                    <a:pt x="1" y="10608"/>
                  </a:lnTo>
                  <a:lnTo>
                    <a:pt x="2715" y="10608"/>
                  </a:lnTo>
                  <a:lnTo>
                    <a:pt x="2715" y="2428"/>
                  </a:lnTo>
                  <a:lnTo>
                    <a:pt x="2715" y="1146"/>
                  </a:lnTo>
                  <a:cubicBezTo>
                    <a:pt x="2715" y="518"/>
                    <a:pt x="2332" y="0"/>
                    <a:pt x="1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2592175" y="-1745125"/>
              <a:ext cx="67875" cy="265200"/>
            </a:xfrm>
            <a:custGeom>
              <a:avLst/>
              <a:gdLst/>
              <a:ahLst/>
              <a:cxnLst/>
              <a:rect l="l" t="t" r="r" b="b"/>
              <a:pathLst>
                <a:path w="2715" h="10608" extrusionOk="0">
                  <a:moveTo>
                    <a:pt x="818" y="0"/>
                  </a:moveTo>
                  <a:cubicBezTo>
                    <a:pt x="373" y="0"/>
                    <a:pt x="1" y="518"/>
                    <a:pt x="1" y="1146"/>
                  </a:cubicBezTo>
                  <a:lnTo>
                    <a:pt x="1" y="10608"/>
                  </a:lnTo>
                  <a:lnTo>
                    <a:pt x="2714" y="10608"/>
                  </a:lnTo>
                  <a:lnTo>
                    <a:pt x="2714" y="2428"/>
                  </a:lnTo>
                  <a:lnTo>
                    <a:pt x="2714" y="1146"/>
                  </a:lnTo>
                  <a:cubicBezTo>
                    <a:pt x="2714" y="518"/>
                    <a:pt x="2332" y="0"/>
                    <a:pt x="18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2819875" y="-1836800"/>
              <a:ext cx="314425" cy="70400"/>
            </a:xfrm>
            <a:custGeom>
              <a:avLst/>
              <a:gdLst/>
              <a:ahLst/>
              <a:cxnLst/>
              <a:rect l="l" t="t" r="r" b="b"/>
              <a:pathLst>
                <a:path w="12577" h="2816" extrusionOk="0">
                  <a:moveTo>
                    <a:pt x="1" y="1"/>
                  </a:moveTo>
                  <a:lnTo>
                    <a:pt x="1" y="2816"/>
                  </a:lnTo>
                  <a:lnTo>
                    <a:pt x="12030" y="2816"/>
                  </a:lnTo>
                  <a:cubicBezTo>
                    <a:pt x="12335" y="2816"/>
                    <a:pt x="12577" y="2574"/>
                    <a:pt x="12577" y="2269"/>
                  </a:cubicBezTo>
                  <a:lnTo>
                    <a:pt x="12577" y="547"/>
                  </a:lnTo>
                  <a:cubicBezTo>
                    <a:pt x="12577" y="242"/>
                    <a:pt x="12335" y="1"/>
                    <a:pt x="1203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2587825" y="-1836800"/>
              <a:ext cx="20225" cy="75125"/>
            </a:xfrm>
            <a:custGeom>
              <a:avLst/>
              <a:gdLst/>
              <a:ahLst/>
              <a:cxnLst/>
              <a:rect l="l" t="t" r="r" b="b"/>
              <a:pathLst>
                <a:path w="809" h="3005" extrusionOk="0">
                  <a:moveTo>
                    <a:pt x="1" y="1"/>
                  </a:moveTo>
                  <a:lnTo>
                    <a:pt x="1" y="3004"/>
                  </a:lnTo>
                  <a:lnTo>
                    <a:pt x="809" y="3004"/>
                  </a:lnTo>
                  <a:lnTo>
                    <a:pt x="809"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2758325" y="-1836800"/>
              <a:ext cx="20100" cy="70650"/>
            </a:xfrm>
            <a:custGeom>
              <a:avLst/>
              <a:gdLst/>
              <a:ahLst/>
              <a:cxnLst/>
              <a:rect l="l" t="t" r="r" b="b"/>
              <a:pathLst>
                <a:path w="804" h="2826" extrusionOk="0">
                  <a:moveTo>
                    <a:pt x="1" y="1"/>
                  </a:moveTo>
                  <a:lnTo>
                    <a:pt x="1" y="2825"/>
                  </a:lnTo>
                  <a:lnTo>
                    <a:pt x="804" y="2825"/>
                  </a:lnTo>
                  <a:lnTo>
                    <a:pt x="804"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2544875" y="-1836800"/>
              <a:ext cx="20200" cy="71000"/>
            </a:xfrm>
            <a:custGeom>
              <a:avLst/>
              <a:gdLst/>
              <a:ahLst/>
              <a:cxnLst/>
              <a:rect l="l" t="t" r="r" b="b"/>
              <a:pathLst>
                <a:path w="808" h="2840" extrusionOk="0">
                  <a:moveTo>
                    <a:pt x="0" y="1"/>
                  </a:moveTo>
                  <a:lnTo>
                    <a:pt x="0" y="2840"/>
                  </a:lnTo>
                  <a:lnTo>
                    <a:pt x="808" y="2840"/>
                  </a:lnTo>
                  <a:lnTo>
                    <a:pt x="808"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2801250" y="-1836800"/>
              <a:ext cx="20100" cy="70650"/>
            </a:xfrm>
            <a:custGeom>
              <a:avLst/>
              <a:gdLst/>
              <a:ahLst/>
              <a:cxnLst/>
              <a:rect l="l" t="t" r="r" b="b"/>
              <a:pathLst>
                <a:path w="804" h="2826" extrusionOk="0">
                  <a:moveTo>
                    <a:pt x="1" y="1"/>
                  </a:moveTo>
                  <a:lnTo>
                    <a:pt x="1" y="2825"/>
                  </a:lnTo>
                  <a:lnTo>
                    <a:pt x="804" y="2825"/>
                  </a:lnTo>
                  <a:lnTo>
                    <a:pt x="804"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2715400" y="-1813575"/>
              <a:ext cx="104750" cy="26625"/>
            </a:xfrm>
            <a:custGeom>
              <a:avLst/>
              <a:gdLst/>
              <a:ahLst/>
              <a:cxnLst/>
              <a:rect l="l" t="t" r="r" b="b"/>
              <a:pathLst>
                <a:path w="4190" h="1065" extrusionOk="0">
                  <a:moveTo>
                    <a:pt x="528" y="0"/>
                  </a:moveTo>
                  <a:cubicBezTo>
                    <a:pt x="238" y="0"/>
                    <a:pt x="1" y="232"/>
                    <a:pt x="1" y="528"/>
                  </a:cubicBezTo>
                  <a:lnTo>
                    <a:pt x="1" y="537"/>
                  </a:lnTo>
                  <a:cubicBezTo>
                    <a:pt x="1" y="827"/>
                    <a:pt x="238" y="1064"/>
                    <a:pt x="528" y="1064"/>
                  </a:cubicBezTo>
                  <a:lnTo>
                    <a:pt x="3663" y="1064"/>
                  </a:lnTo>
                  <a:cubicBezTo>
                    <a:pt x="3958" y="1064"/>
                    <a:pt x="4190" y="827"/>
                    <a:pt x="4190" y="537"/>
                  </a:cubicBezTo>
                  <a:lnTo>
                    <a:pt x="4190" y="528"/>
                  </a:lnTo>
                  <a:cubicBezTo>
                    <a:pt x="4190" y="232"/>
                    <a:pt x="3958" y="0"/>
                    <a:pt x="3663"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16" name="Google Shape;1416;p23"/>
          <p:cNvSpPr/>
          <p:nvPr/>
        </p:nvSpPr>
        <p:spPr>
          <a:xfrm rot="-3902690">
            <a:off x="9246319" y="3831938"/>
            <a:ext cx="182120" cy="156103"/>
          </a:xfrm>
          <a:custGeom>
            <a:avLst/>
            <a:gdLst/>
            <a:ahLst/>
            <a:cxnLst/>
            <a:rect l="l" t="t" r="r" b="b"/>
            <a:pathLst>
              <a:path w="959" h="822" extrusionOk="0">
                <a:moveTo>
                  <a:pt x="547" y="96"/>
                </a:moveTo>
                <a:cubicBezTo>
                  <a:pt x="721" y="96"/>
                  <a:pt x="867" y="236"/>
                  <a:pt x="867" y="410"/>
                </a:cubicBezTo>
                <a:cubicBezTo>
                  <a:pt x="867" y="603"/>
                  <a:pt x="709" y="730"/>
                  <a:pt x="546" y="730"/>
                </a:cubicBezTo>
                <a:cubicBezTo>
                  <a:pt x="468" y="730"/>
                  <a:pt x="389" y="701"/>
                  <a:pt x="325" y="637"/>
                </a:cubicBezTo>
                <a:cubicBezTo>
                  <a:pt x="126" y="434"/>
                  <a:pt x="267" y="96"/>
                  <a:pt x="547" y="96"/>
                </a:cubicBezTo>
                <a:close/>
                <a:moveTo>
                  <a:pt x="546" y="0"/>
                </a:moveTo>
                <a:cubicBezTo>
                  <a:pt x="446" y="0"/>
                  <a:pt x="344" y="37"/>
                  <a:pt x="262" y="120"/>
                </a:cubicBezTo>
                <a:cubicBezTo>
                  <a:pt x="1" y="381"/>
                  <a:pt x="185" y="821"/>
                  <a:pt x="547" y="821"/>
                </a:cubicBezTo>
                <a:cubicBezTo>
                  <a:pt x="775" y="816"/>
                  <a:pt x="958" y="637"/>
                  <a:pt x="958" y="410"/>
                </a:cubicBezTo>
                <a:cubicBezTo>
                  <a:pt x="958" y="164"/>
                  <a:pt x="756" y="0"/>
                  <a:pt x="546" y="0"/>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7" name="Google Shape;1417;p23"/>
          <p:cNvSpPr/>
          <p:nvPr/>
        </p:nvSpPr>
        <p:spPr>
          <a:xfrm rot="-3902690">
            <a:off x="1398891" y="2631416"/>
            <a:ext cx="134264" cy="115843"/>
          </a:xfrm>
          <a:custGeom>
            <a:avLst/>
            <a:gdLst/>
            <a:ahLst/>
            <a:cxnLst/>
            <a:rect l="l" t="t" r="r" b="b"/>
            <a:pathLst>
              <a:path w="707" h="610" extrusionOk="0">
                <a:moveTo>
                  <a:pt x="306" y="1"/>
                </a:moveTo>
                <a:cubicBezTo>
                  <a:pt x="150" y="1"/>
                  <a:pt x="1" y="122"/>
                  <a:pt x="1" y="305"/>
                </a:cubicBezTo>
                <a:cubicBezTo>
                  <a:pt x="5" y="469"/>
                  <a:pt x="141" y="605"/>
                  <a:pt x="305" y="609"/>
                </a:cubicBezTo>
                <a:cubicBezTo>
                  <a:pt x="576" y="609"/>
                  <a:pt x="707" y="281"/>
                  <a:pt x="518" y="92"/>
                </a:cubicBezTo>
                <a:cubicBezTo>
                  <a:pt x="457" y="29"/>
                  <a:pt x="381" y="1"/>
                  <a:pt x="306"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10593277" y="2774637"/>
            <a:ext cx="100460" cy="86217"/>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783770" y="2355784"/>
            <a:ext cx="182132" cy="189627"/>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0" name="Google Shape;1420;p23"/>
          <p:cNvSpPr/>
          <p:nvPr/>
        </p:nvSpPr>
        <p:spPr>
          <a:xfrm rot="-364768">
            <a:off x="8262296" y="2627948"/>
            <a:ext cx="1182531" cy="803440"/>
          </a:xfrm>
          <a:custGeom>
            <a:avLst/>
            <a:gdLst/>
            <a:ahLst/>
            <a:cxnLst/>
            <a:rect l="l" t="t" r="r" b="b"/>
            <a:pathLst>
              <a:path w="4654" h="3162" extrusionOk="0">
                <a:moveTo>
                  <a:pt x="4104" y="0"/>
                </a:moveTo>
                <a:cubicBezTo>
                  <a:pt x="4047" y="0"/>
                  <a:pt x="3989" y="10"/>
                  <a:pt x="3933" y="32"/>
                </a:cubicBezTo>
                <a:lnTo>
                  <a:pt x="3923" y="32"/>
                </a:lnTo>
                <a:cubicBezTo>
                  <a:pt x="3115" y="337"/>
                  <a:pt x="2361" y="772"/>
                  <a:pt x="1693" y="1324"/>
                </a:cubicBezTo>
                <a:cubicBezTo>
                  <a:pt x="1050" y="1860"/>
                  <a:pt x="484" y="2480"/>
                  <a:pt x="0" y="3162"/>
                </a:cubicBezTo>
                <a:cubicBezTo>
                  <a:pt x="590" y="2601"/>
                  <a:pt x="1248" y="2117"/>
                  <a:pt x="1964" y="1725"/>
                </a:cubicBezTo>
                <a:cubicBezTo>
                  <a:pt x="2656" y="1353"/>
                  <a:pt x="3401" y="1096"/>
                  <a:pt x="4179" y="966"/>
                </a:cubicBezTo>
                <a:cubicBezTo>
                  <a:pt x="4208" y="961"/>
                  <a:pt x="4242" y="956"/>
                  <a:pt x="4271" y="941"/>
                </a:cubicBezTo>
                <a:cubicBezTo>
                  <a:pt x="4523" y="850"/>
                  <a:pt x="4653" y="569"/>
                  <a:pt x="4557" y="317"/>
                </a:cubicBezTo>
                <a:cubicBezTo>
                  <a:pt x="4485" y="122"/>
                  <a:pt x="4301" y="0"/>
                  <a:pt x="410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1" name="Google Shape;1421;p23"/>
          <p:cNvSpPr/>
          <p:nvPr/>
        </p:nvSpPr>
        <p:spPr>
          <a:xfrm rot="-364768">
            <a:off x="8574086" y="3170583"/>
            <a:ext cx="854501" cy="369959"/>
          </a:xfrm>
          <a:custGeom>
            <a:avLst/>
            <a:gdLst/>
            <a:ahLst/>
            <a:cxnLst/>
            <a:rect l="l" t="t" r="r" b="b"/>
            <a:pathLst>
              <a:path w="3363" h="1456" extrusionOk="0">
                <a:moveTo>
                  <a:pt x="2908" y="1"/>
                </a:moveTo>
                <a:cubicBezTo>
                  <a:pt x="2891" y="1"/>
                  <a:pt x="2872" y="2"/>
                  <a:pt x="2854" y="4"/>
                </a:cubicBezTo>
                <a:lnTo>
                  <a:pt x="2840" y="4"/>
                </a:lnTo>
                <a:cubicBezTo>
                  <a:pt x="2288" y="72"/>
                  <a:pt x="1751" y="246"/>
                  <a:pt x="1263" y="512"/>
                </a:cubicBezTo>
                <a:cubicBezTo>
                  <a:pt x="803" y="769"/>
                  <a:pt x="378" y="1088"/>
                  <a:pt x="0" y="1455"/>
                </a:cubicBezTo>
                <a:cubicBezTo>
                  <a:pt x="445" y="1214"/>
                  <a:pt x="924" y="1030"/>
                  <a:pt x="1418" y="914"/>
                </a:cubicBezTo>
                <a:cubicBezTo>
                  <a:pt x="1699" y="846"/>
                  <a:pt x="1987" y="813"/>
                  <a:pt x="2276" y="813"/>
                </a:cubicBezTo>
                <a:cubicBezTo>
                  <a:pt x="2464" y="813"/>
                  <a:pt x="2653" y="827"/>
                  <a:pt x="2840" y="856"/>
                </a:cubicBezTo>
                <a:cubicBezTo>
                  <a:pt x="2859" y="858"/>
                  <a:pt x="2880" y="859"/>
                  <a:pt x="2900" y="859"/>
                </a:cubicBezTo>
                <a:cubicBezTo>
                  <a:pt x="2921" y="859"/>
                  <a:pt x="2941" y="858"/>
                  <a:pt x="2961" y="856"/>
                </a:cubicBezTo>
                <a:cubicBezTo>
                  <a:pt x="3193" y="827"/>
                  <a:pt x="3362" y="609"/>
                  <a:pt x="3333" y="377"/>
                </a:cubicBezTo>
                <a:cubicBezTo>
                  <a:pt x="3306" y="158"/>
                  <a:pt x="3123" y="1"/>
                  <a:pt x="2908" y="1"/>
                </a:cubicBezTo>
                <a:close/>
              </a:path>
            </a:pathLst>
          </a:custGeom>
          <a:solidFill>
            <a:srgbClr val="EB9A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2717084" y="2652537"/>
            <a:ext cx="985856" cy="680707"/>
          </a:xfrm>
          <a:custGeom>
            <a:avLst/>
            <a:gdLst/>
            <a:ahLst/>
            <a:cxnLst/>
            <a:rect l="l" t="t" r="r" b="b"/>
            <a:pathLst>
              <a:path w="3880" h="2679" extrusionOk="0">
                <a:moveTo>
                  <a:pt x="515" y="0"/>
                </a:moveTo>
                <a:cubicBezTo>
                  <a:pt x="273" y="0"/>
                  <a:pt x="60" y="185"/>
                  <a:pt x="34" y="435"/>
                </a:cubicBezTo>
                <a:cubicBezTo>
                  <a:pt x="0" y="715"/>
                  <a:pt x="218" y="967"/>
                  <a:pt x="498" y="976"/>
                </a:cubicBezTo>
                <a:cubicBezTo>
                  <a:pt x="803" y="1015"/>
                  <a:pt x="1103" y="1083"/>
                  <a:pt x="1393" y="1184"/>
                </a:cubicBezTo>
                <a:cubicBezTo>
                  <a:pt x="1698" y="1286"/>
                  <a:pt x="1993" y="1412"/>
                  <a:pt x="2283" y="1552"/>
                </a:cubicBezTo>
                <a:cubicBezTo>
                  <a:pt x="2578" y="1692"/>
                  <a:pt x="2864" y="1857"/>
                  <a:pt x="3134" y="2036"/>
                </a:cubicBezTo>
                <a:cubicBezTo>
                  <a:pt x="3410" y="2215"/>
                  <a:pt x="3662" y="2432"/>
                  <a:pt x="3879" y="2679"/>
                </a:cubicBezTo>
                <a:cubicBezTo>
                  <a:pt x="3725" y="2379"/>
                  <a:pt x="3526" y="2103"/>
                  <a:pt x="3294" y="1861"/>
                </a:cubicBezTo>
                <a:cubicBezTo>
                  <a:pt x="3062" y="1605"/>
                  <a:pt x="2810" y="1368"/>
                  <a:pt x="2549" y="1150"/>
                </a:cubicBezTo>
                <a:cubicBezTo>
                  <a:pt x="2283" y="928"/>
                  <a:pt x="1998" y="720"/>
                  <a:pt x="1708" y="531"/>
                </a:cubicBezTo>
                <a:cubicBezTo>
                  <a:pt x="1398" y="338"/>
                  <a:pt x="1074" y="173"/>
                  <a:pt x="735" y="43"/>
                </a:cubicBezTo>
                <a:lnTo>
                  <a:pt x="721" y="38"/>
                </a:lnTo>
                <a:cubicBezTo>
                  <a:pt x="682" y="23"/>
                  <a:pt x="643" y="14"/>
                  <a:pt x="605" y="9"/>
                </a:cubicBezTo>
                <a:cubicBezTo>
                  <a:pt x="574" y="3"/>
                  <a:pt x="544" y="0"/>
                  <a:pt x="51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3" name="Google Shape;1423;p23"/>
          <p:cNvSpPr/>
          <p:nvPr/>
        </p:nvSpPr>
        <p:spPr>
          <a:xfrm>
            <a:off x="2831169" y="3286741"/>
            <a:ext cx="873041" cy="261713"/>
          </a:xfrm>
          <a:custGeom>
            <a:avLst/>
            <a:gdLst/>
            <a:ahLst/>
            <a:cxnLst/>
            <a:rect l="l" t="t" r="r" b="b"/>
            <a:pathLst>
              <a:path w="3436" h="1030" extrusionOk="0">
                <a:moveTo>
                  <a:pt x="471" y="0"/>
                </a:moveTo>
                <a:cubicBezTo>
                  <a:pt x="451" y="0"/>
                  <a:pt x="431" y="2"/>
                  <a:pt x="412" y="4"/>
                </a:cubicBezTo>
                <a:cubicBezTo>
                  <a:pt x="170" y="28"/>
                  <a:pt x="1" y="251"/>
                  <a:pt x="35" y="488"/>
                </a:cubicBezTo>
                <a:cubicBezTo>
                  <a:pt x="61" y="701"/>
                  <a:pt x="248" y="856"/>
                  <a:pt x="459" y="856"/>
                </a:cubicBezTo>
                <a:cubicBezTo>
                  <a:pt x="482" y="856"/>
                  <a:pt x="505" y="854"/>
                  <a:pt x="528" y="850"/>
                </a:cubicBezTo>
                <a:cubicBezTo>
                  <a:pt x="1016" y="785"/>
                  <a:pt x="1486" y="710"/>
                  <a:pt x="1955" y="710"/>
                </a:cubicBezTo>
                <a:cubicBezTo>
                  <a:pt x="1970" y="710"/>
                  <a:pt x="1984" y="710"/>
                  <a:pt x="1999" y="710"/>
                </a:cubicBezTo>
                <a:cubicBezTo>
                  <a:pt x="2240" y="715"/>
                  <a:pt x="2482" y="744"/>
                  <a:pt x="2724" y="792"/>
                </a:cubicBezTo>
                <a:cubicBezTo>
                  <a:pt x="2966" y="850"/>
                  <a:pt x="3203" y="928"/>
                  <a:pt x="3430" y="1029"/>
                </a:cubicBezTo>
                <a:lnTo>
                  <a:pt x="3435" y="1029"/>
                </a:lnTo>
                <a:cubicBezTo>
                  <a:pt x="3034" y="696"/>
                  <a:pt x="2569" y="444"/>
                  <a:pt x="2066" y="294"/>
                </a:cubicBezTo>
                <a:cubicBezTo>
                  <a:pt x="1815" y="222"/>
                  <a:pt x="1558" y="159"/>
                  <a:pt x="1297" y="120"/>
                </a:cubicBezTo>
                <a:cubicBezTo>
                  <a:pt x="1036" y="72"/>
                  <a:pt x="785" y="38"/>
                  <a:pt x="533" y="4"/>
                </a:cubicBezTo>
                <a:cubicBezTo>
                  <a:pt x="511" y="2"/>
                  <a:pt x="491" y="0"/>
                  <a:pt x="471" y="0"/>
                </a:cubicBezTo>
                <a:close/>
              </a:path>
            </a:pathLst>
          </a:custGeom>
          <a:solidFill>
            <a:srgbClr val="EB9A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4" name="Google Shape;1424;p23"/>
          <p:cNvSpPr/>
          <p:nvPr/>
        </p:nvSpPr>
        <p:spPr>
          <a:xfrm>
            <a:off x="2491943" y="3794504"/>
            <a:ext cx="100460" cy="86217"/>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9944770" y="2774651"/>
            <a:ext cx="182132" cy="189627"/>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6" name="Google Shape;1426;p23"/>
          <p:cNvSpPr/>
          <p:nvPr/>
        </p:nvSpPr>
        <p:spPr>
          <a:xfrm>
            <a:off x="1837537" y="3880717"/>
            <a:ext cx="182132" cy="189627"/>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7" name="Google Shape;1427;p23"/>
          <p:cNvSpPr/>
          <p:nvPr/>
        </p:nvSpPr>
        <p:spPr>
          <a:xfrm rot="-3902690">
            <a:off x="1922152" y="1953838"/>
            <a:ext cx="182120" cy="156103"/>
          </a:xfrm>
          <a:custGeom>
            <a:avLst/>
            <a:gdLst/>
            <a:ahLst/>
            <a:cxnLst/>
            <a:rect l="l" t="t" r="r" b="b"/>
            <a:pathLst>
              <a:path w="959" h="822" extrusionOk="0">
                <a:moveTo>
                  <a:pt x="547" y="96"/>
                </a:moveTo>
                <a:cubicBezTo>
                  <a:pt x="721" y="96"/>
                  <a:pt x="867" y="236"/>
                  <a:pt x="867" y="410"/>
                </a:cubicBezTo>
                <a:cubicBezTo>
                  <a:pt x="867" y="603"/>
                  <a:pt x="709" y="730"/>
                  <a:pt x="546" y="730"/>
                </a:cubicBezTo>
                <a:cubicBezTo>
                  <a:pt x="468" y="730"/>
                  <a:pt x="389" y="701"/>
                  <a:pt x="325" y="637"/>
                </a:cubicBezTo>
                <a:cubicBezTo>
                  <a:pt x="126" y="434"/>
                  <a:pt x="267" y="96"/>
                  <a:pt x="547" y="96"/>
                </a:cubicBezTo>
                <a:close/>
                <a:moveTo>
                  <a:pt x="546" y="0"/>
                </a:moveTo>
                <a:cubicBezTo>
                  <a:pt x="446" y="0"/>
                  <a:pt x="344" y="37"/>
                  <a:pt x="262" y="120"/>
                </a:cubicBezTo>
                <a:cubicBezTo>
                  <a:pt x="1" y="381"/>
                  <a:pt x="185" y="821"/>
                  <a:pt x="547" y="821"/>
                </a:cubicBezTo>
                <a:cubicBezTo>
                  <a:pt x="775" y="816"/>
                  <a:pt x="958" y="637"/>
                  <a:pt x="958" y="410"/>
                </a:cubicBezTo>
                <a:cubicBezTo>
                  <a:pt x="958" y="164"/>
                  <a:pt x="756" y="0"/>
                  <a:pt x="546" y="0"/>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8" name="Google Shape;1428;p23"/>
          <p:cNvSpPr/>
          <p:nvPr/>
        </p:nvSpPr>
        <p:spPr>
          <a:xfrm rot="-3902491">
            <a:off x="10024090" y="2229132"/>
            <a:ext cx="115749" cy="99221"/>
          </a:xfrm>
          <a:custGeom>
            <a:avLst/>
            <a:gdLst/>
            <a:ahLst/>
            <a:cxnLst/>
            <a:rect l="l" t="t" r="r" b="b"/>
            <a:pathLst>
              <a:path w="959" h="822" extrusionOk="0">
                <a:moveTo>
                  <a:pt x="547" y="96"/>
                </a:moveTo>
                <a:cubicBezTo>
                  <a:pt x="721" y="96"/>
                  <a:pt x="867" y="236"/>
                  <a:pt x="867" y="410"/>
                </a:cubicBezTo>
                <a:cubicBezTo>
                  <a:pt x="867" y="603"/>
                  <a:pt x="709" y="730"/>
                  <a:pt x="546" y="730"/>
                </a:cubicBezTo>
                <a:cubicBezTo>
                  <a:pt x="468" y="730"/>
                  <a:pt x="389" y="701"/>
                  <a:pt x="325" y="637"/>
                </a:cubicBezTo>
                <a:cubicBezTo>
                  <a:pt x="126" y="434"/>
                  <a:pt x="267" y="96"/>
                  <a:pt x="547" y="96"/>
                </a:cubicBezTo>
                <a:close/>
                <a:moveTo>
                  <a:pt x="546" y="0"/>
                </a:moveTo>
                <a:cubicBezTo>
                  <a:pt x="446" y="0"/>
                  <a:pt x="344" y="37"/>
                  <a:pt x="262" y="120"/>
                </a:cubicBezTo>
                <a:cubicBezTo>
                  <a:pt x="1" y="381"/>
                  <a:pt x="185" y="821"/>
                  <a:pt x="547" y="821"/>
                </a:cubicBezTo>
                <a:cubicBezTo>
                  <a:pt x="775" y="816"/>
                  <a:pt x="958" y="637"/>
                  <a:pt x="958" y="410"/>
                </a:cubicBezTo>
                <a:cubicBezTo>
                  <a:pt x="958" y="164"/>
                  <a:pt x="756" y="0"/>
                  <a:pt x="546" y="0"/>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24100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419"/>
        <p:cNvGrpSpPr/>
        <p:nvPr/>
      </p:nvGrpSpPr>
      <p:grpSpPr>
        <a:xfrm>
          <a:off x="0" y="0"/>
          <a:ext cx="0" cy="0"/>
          <a:chOff x="0" y="0"/>
          <a:chExt cx="0" cy="0"/>
        </a:xfrm>
      </p:grpSpPr>
      <p:sp>
        <p:nvSpPr>
          <p:cNvPr id="420" name="Google Shape;420;p15"/>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21" name="Google Shape;421;p15"/>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422" name="Google Shape;422;p15"/>
          <p:cNvPicPr preferRelativeResize="0"/>
          <p:nvPr/>
        </p:nvPicPr>
        <p:blipFill>
          <a:blip r:embed="rId3">
            <a:alphaModFix/>
          </a:blip>
          <a:stretch>
            <a:fillRect/>
          </a:stretch>
        </p:blipFill>
        <p:spPr>
          <a:xfrm rot="2159844">
            <a:off x="5309989" y="706453"/>
            <a:ext cx="1962955" cy="1832697"/>
          </a:xfrm>
          <a:prstGeom prst="rect">
            <a:avLst/>
          </a:prstGeom>
          <a:noFill/>
          <a:ln>
            <a:noFill/>
          </a:ln>
        </p:spPr>
      </p:pic>
      <p:sp>
        <p:nvSpPr>
          <p:cNvPr id="423" name="Google Shape;423;p15"/>
          <p:cNvSpPr txBox="1">
            <a:spLocks noGrp="1"/>
          </p:cNvSpPr>
          <p:nvPr>
            <p:ph type="title"/>
          </p:nvPr>
        </p:nvSpPr>
        <p:spPr>
          <a:xfrm>
            <a:off x="13418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424" name="Google Shape;424;p15"/>
          <p:cNvGrpSpPr/>
          <p:nvPr/>
        </p:nvGrpSpPr>
        <p:grpSpPr>
          <a:xfrm>
            <a:off x="898109" y="928367"/>
            <a:ext cx="432433" cy="5001400"/>
            <a:chOff x="673581" y="696275"/>
            <a:chExt cx="324325" cy="3751050"/>
          </a:xfrm>
        </p:grpSpPr>
        <p:grpSp>
          <p:nvGrpSpPr>
            <p:cNvPr id="425" name="Google Shape;425;p15"/>
            <p:cNvGrpSpPr/>
            <p:nvPr/>
          </p:nvGrpSpPr>
          <p:grpSpPr>
            <a:xfrm rot="-5400000">
              <a:off x="-918069" y="2531350"/>
              <a:ext cx="3751050" cy="80900"/>
              <a:chOff x="1871500" y="2227875"/>
              <a:chExt cx="3751050" cy="80900"/>
            </a:xfrm>
          </p:grpSpPr>
          <p:sp>
            <p:nvSpPr>
              <p:cNvPr id="426" name="Google Shape;426;p15"/>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5"/>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5"/>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5"/>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5"/>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5"/>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5"/>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5"/>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5"/>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5"/>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5"/>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5"/>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5"/>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9" name="Google Shape;439;p15"/>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15"/>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5"/>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15"/>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15"/>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15"/>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15"/>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15"/>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15"/>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15"/>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15"/>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15"/>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15"/>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15"/>
          <p:cNvSpPr txBox="1">
            <a:spLocks noGrp="1"/>
          </p:cNvSpPr>
          <p:nvPr>
            <p:ph type="subTitle" idx="1"/>
          </p:nvPr>
        </p:nvSpPr>
        <p:spPr>
          <a:xfrm>
            <a:off x="2227533" y="2658500"/>
            <a:ext cx="3911200" cy="343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sz="1867"/>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453" name="Google Shape;453;p15"/>
          <p:cNvSpPr txBox="1">
            <a:spLocks noGrp="1"/>
          </p:cNvSpPr>
          <p:nvPr>
            <p:ph type="subTitle" idx="2"/>
          </p:nvPr>
        </p:nvSpPr>
        <p:spPr>
          <a:xfrm>
            <a:off x="2227533" y="2176033"/>
            <a:ext cx="2990400" cy="48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454" name="Google Shape;454;p15"/>
          <p:cNvSpPr txBox="1">
            <a:spLocks noGrp="1"/>
          </p:cNvSpPr>
          <p:nvPr>
            <p:ph type="subTitle" idx="3"/>
          </p:nvPr>
        </p:nvSpPr>
        <p:spPr>
          <a:xfrm>
            <a:off x="6444167" y="2658500"/>
            <a:ext cx="3911200" cy="343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sz="1867"/>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455" name="Google Shape;455;p15"/>
          <p:cNvSpPr txBox="1">
            <a:spLocks noGrp="1"/>
          </p:cNvSpPr>
          <p:nvPr>
            <p:ph type="subTitle" idx="4"/>
          </p:nvPr>
        </p:nvSpPr>
        <p:spPr>
          <a:xfrm>
            <a:off x="6444167" y="2176033"/>
            <a:ext cx="2990400" cy="48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pic>
        <p:nvPicPr>
          <p:cNvPr id="456" name="Google Shape;456;p15"/>
          <p:cNvPicPr preferRelativeResize="0"/>
          <p:nvPr/>
        </p:nvPicPr>
        <p:blipFill rotWithShape="1">
          <a:blip r:embed="rId4">
            <a:alphaModFix/>
          </a:blip>
          <a:srcRect l="17753" t="14620" r="17167" b="3101"/>
          <a:stretch/>
        </p:blipFill>
        <p:spPr>
          <a:xfrm flipH="1">
            <a:off x="1432300" y="5017567"/>
            <a:ext cx="1073267" cy="1266933"/>
          </a:xfrm>
          <a:prstGeom prst="rect">
            <a:avLst/>
          </a:prstGeom>
          <a:noFill/>
          <a:ln>
            <a:noFill/>
          </a:ln>
        </p:spPr>
      </p:pic>
      <p:pic>
        <p:nvPicPr>
          <p:cNvPr id="457" name="Google Shape;457;p15"/>
          <p:cNvPicPr preferRelativeResize="0"/>
          <p:nvPr/>
        </p:nvPicPr>
        <p:blipFill>
          <a:blip r:embed="rId5">
            <a:alphaModFix/>
          </a:blip>
          <a:stretch>
            <a:fillRect/>
          </a:stretch>
        </p:blipFill>
        <p:spPr>
          <a:xfrm rot="1792981" flipH="1">
            <a:off x="9449751" y="398805"/>
            <a:ext cx="2192493" cy="2046993"/>
          </a:xfrm>
          <a:prstGeom prst="rect">
            <a:avLst/>
          </a:prstGeom>
          <a:noFill/>
          <a:ln>
            <a:noFill/>
          </a:ln>
        </p:spPr>
      </p:pic>
    </p:spTree>
    <p:extLst>
      <p:ext uri="{BB962C8B-B14F-4D97-AF65-F5344CB8AC3E}">
        <p14:creationId xmlns:p14="http://schemas.microsoft.com/office/powerpoint/2010/main" val="351705704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429"/>
        <p:cNvGrpSpPr/>
        <p:nvPr/>
      </p:nvGrpSpPr>
      <p:grpSpPr>
        <a:xfrm>
          <a:off x="0" y="0"/>
          <a:ext cx="0" cy="0"/>
          <a:chOff x="0" y="0"/>
          <a:chExt cx="0" cy="0"/>
        </a:xfrm>
      </p:grpSpPr>
      <p:sp>
        <p:nvSpPr>
          <p:cNvPr id="1430" name="Google Shape;1430;p24"/>
          <p:cNvSpPr txBox="1">
            <a:spLocks noGrp="1"/>
          </p:cNvSpPr>
          <p:nvPr>
            <p:ph type="title"/>
          </p:nvPr>
        </p:nvSpPr>
        <p:spPr>
          <a:xfrm>
            <a:off x="965900" y="470733"/>
            <a:ext cx="1026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1pPr>
            <a:lvl2pPr lvl="1"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2pPr>
            <a:lvl3pPr lvl="2"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3pPr>
            <a:lvl4pPr lvl="3"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4pPr>
            <a:lvl5pPr lvl="4"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5pPr>
            <a:lvl6pPr lvl="5"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6pPr>
            <a:lvl7pPr lvl="6"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7pPr>
            <a:lvl8pPr lvl="7"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8pPr>
            <a:lvl9pPr lvl="8" algn="ctr" rtl="0">
              <a:spcBef>
                <a:spcPts val="0"/>
              </a:spcBef>
              <a:spcAft>
                <a:spcPts val="0"/>
              </a:spcAft>
              <a:buSzPts val="3000"/>
              <a:buFont typeface="Playfair Display Regular"/>
              <a:buNone/>
              <a:defRPr>
                <a:latin typeface="Playfair Display Regular"/>
                <a:ea typeface="Playfair Display Regular"/>
                <a:cs typeface="Playfair Display Regular"/>
                <a:sym typeface="Playfair Display Regular"/>
              </a:defRPr>
            </a:lvl9pPr>
          </a:lstStyle>
          <a:p>
            <a:endParaRPr/>
          </a:p>
        </p:txBody>
      </p:sp>
      <p:sp>
        <p:nvSpPr>
          <p:cNvPr id="1431" name="Google Shape;1431;p24"/>
          <p:cNvSpPr txBox="1">
            <a:spLocks noGrp="1"/>
          </p:cNvSpPr>
          <p:nvPr>
            <p:ph type="subTitle" idx="1"/>
          </p:nvPr>
        </p:nvSpPr>
        <p:spPr>
          <a:xfrm>
            <a:off x="1353867" y="1724700"/>
            <a:ext cx="2950800" cy="46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None/>
              <a:defRPr sz="2667" b="1"/>
            </a:lvl1pPr>
            <a:lvl2pPr lvl="1" algn="ctr" rtl="0">
              <a:lnSpc>
                <a:spcPct val="100000"/>
              </a:lnSpc>
              <a:spcBef>
                <a:spcPts val="0"/>
              </a:spcBef>
              <a:spcAft>
                <a:spcPts val="0"/>
              </a:spcAft>
              <a:buSzPts val="2000"/>
              <a:buNone/>
              <a:defRPr sz="2667" b="1"/>
            </a:lvl2pPr>
            <a:lvl3pPr lvl="2" algn="ctr" rtl="0">
              <a:lnSpc>
                <a:spcPct val="100000"/>
              </a:lnSpc>
              <a:spcBef>
                <a:spcPts val="0"/>
              </a:spcBef>
              <a:spcAft>
                <a:spcPts val="0"/>
              </a:spcAft>
              <a:buSzPts val="2000"/>
              <a:buNone/>
              <a:defRPr sz="2667" b="1"/>
            </a:lvl3pPr>
            <a:lvl4pPr lvl="3" algn="ctr" rtl="0">
              <a:lnSpc>
                <a:spcPct val="100000"/>
              </a:lnSpc>
              <a:spcBef>
                <a:spcPts val="0"/>
              </a:spcBef>
              <a:spcAft>
                <a:spcPts val="0"/>
              </a:spcAft>
              <a:buSzPts val="2000"/>
              <a:buNone/>
              <a:defRPr sz="2667" b="1"/>
            </a:lvl4pPr>
            <a:lvl5pPr lvl="4" algn="ctr" rtl="0">
              <a:lnSpc>
                <a:spcPct val="100000"/>
              </a:lnSpc>
              <a:spcBef>
                <a:spcPts val="0"/>
              </a:spcBef>
              <a:spcAft>
                <a:spcPts val="0"/>
              </a:spcAft>
              <a:buSzPts val="2000"/>
              <a:buNone/>
              <a:defRPr sz="2667" b="1"/>
            </a:lvl5pPr>
            <a:lvl6pPr lvl="5" algn="ctr" rtl="0">
              <a:lnSpc>
                <a:spcPct val="100000"/>
              </a:lnSpc>
              <a:spcBef>
                <a:spcPts val="0"/>
              </a:spcBef>
              <a:spcAft>
                <a:spcPts val="0"/>
              </a:spcAft>
              <a:buSzPts val="2000"/>
              <a:buNone/>
              <a:defRPr sz="2667" b="1"/>
            </a:lvl6pPr>
            <a:lvl7pPr lvl="6" algn="ctr" rtl="0">
              <a:lnSpc>
                <a:spcPct val="100000"/>
              </a:lnSpc>
              <a:spcBef>
                <a:spcPts val="0"/>
              </a:spcBef>
              <a:spcAft>
                <a:spcPts val="0"/>
              </a:spcAft>
              <a:buSzPts val="2000"/>
              <a:buNone/>
              <a:defRPr sz="2667" b="1"/>
            </a:lvl7pPr>
            <a:lvl8pPr lvl="7" algn="ctr" rtl="0">
              <a:lnSpc>
                <a:spcPct val="100000"/>
              </a:lnSpc>
              <a:spcBef>
                <a:spcPts val="0"/>
              </a:spcBef>
              <a:spcAft>
                <a:spcPts val="0"/>
              </a:spcAft>
              <a:buSzPts val="2000"/>
              <a:buNone/>
              <a:defRPr sz="2667" b="1"/>
            </a:lvl8pPr>
            <a:lvl9pPr lvl="8" algn="ctr" rtl="0">
              <a:lnSpc>
                <a:spcPct val="100000"/>
              </a:lnSpc>
              <a:spcBef>
                <a:spcPts val="0"/>
              </a:spcBef>
              <a:spcAft>
                <a:spcPts val="0"/>
              </a:spcAft>
              <a:buSzPts val="2000"/>
              <a:buNone/>
              <a:defRPr sz="2667" b="1"/>
            </a:lvl9pPr>
          </a:lstStyle>
          <a:p>
            <a:endParaRPr/>
          </a:p>
        </p:txBody>
      </p:sp>
      <p:sp>
        <p:nvSpPr>
          <p:cNvPr id="1432" name="Google Shape;1432;p24"/>
          <p:cNvSpPr txBox="1">
            <a:spLocks noGrp="1"/>
          </p:cNvSpPr>
          <p:nvPr>
            <p:ph type="body" idx="2"/>
          </p:nvPr>
        </p:nvSpPr>
        <p:spPr>
          <a:xfrm>
            <a:off x="1353867" y="2311033"/>
            <a:ext cx="4536400" cy="11788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chemeClr val="dk1"/>
              </a:buClr>
              <a:buSzPts val="1000"/>
              <a:buFont typeface="Montserrat"/>
              <a:buChar char="●"/>
              <a:defRPr/>
            </a:lvl1pPr>
            <a:lvl2pPr marL="1219170" lvl="1" indent="-440256" rtl="0">
              <a:lnSpc>
                <a:spcPct val="100000"/>
              </a:lnSpc>
              <a:spcBef>
                <a:spcPts val="2133"/>
              </a:spcBef>
              <a:spcAft>
                <a:spcPts val="0"/>
              </a:spcAft>
              <a:buClr>
                <a:srgbClr val="2B3E55"/>
              </a:buClr>
              <a:buSzPts val="1600"/>
              <a:buFont typeface="Montserrat"/>
              <a:buChar char="○"/>
              <a:defRPr sz="1600"/>
            </a:lvl2pPr>
            <a:lvl3pPr marL="1828754" lvl="2" indent="-440256" rtl="0">
              <a:spcBef>
                <a:spcPts val="2133"/>
              </a:spcBef>
              <a:spcAft>
                <a:spcPts val="0"/>
              </a:spcAft>
              <a:buClr>
                <a:srgbClr val="2B3E55"/>
              </a:buClr>
              <a:buSzPts val="1600"/>
              <a:buFont typeface="Montserrat"/>
              <a:buChar char="■"/>
              <a:defRPr/>
            </a:lvl3pPr>
            <a:lvl4pPr marL="2438339" lvl="3" indent="-440256" rtl="0">
              <a:spcBef>
                <a:spcPts val="2133"/>
              </a:spcBef>
              <a:spcAft>
                <a:spcPts val="0"/>
              </a:spcAft>
              <a:buClr>
                <a:srgbClr val="2B3E55"/>
              </a:buClr>
              <a:buSzPts val="1600"/>
              <a:buFont typeface="Montserrat"/>
              <a:buChar char="●"/>
              <a:defRPr/>
            </a:lvl4pPr>
            <a:lvl5pPr marL="3047924" lvl="4" indent="-440256" rtl="0">
              <a:spcBef>
                <a:spcPts val="2133"/>
              </a:spcBef>
              <a:spcAft>
                <a:spcPts val="0"/>
              </a:spcAft>
              <a:buClr>
                <a:srgbClr val="2B3E55"/>
              </a:buClr>
              <a:buSzPts val="1600"/>
              <a:buFont typeface="Montserrat"/>
              <a:buChar char="○"/>
              <a:defRPr/>
            </a:lvl5pPr>
            <a:lvl6pPr marL="3657509" lvl="5" indent="-440256" rtl="0">
              <a:spcBef>
                <a:spcPts val="2133"/>
              </a:spcBef>
              <a:spcAft>
                <a:spcPts val="0"/>
              </a:spcAft>
              <a:buClr>
                <a:srgbClr val="2B3E55"/>
              </a:buClr>
              <a:buSzPts val="1600"/>
              <a:buFont typeface="Montserrat"/>
              <a:buChar char="■"/>
              <a:defRPr/>
            </a:lvl6pPr>
            <a:lvl7pPr marL="4267093" lvl="6" indent="-440256" rtl="0">
              <a:spcBef>
                <a:spcPts val="2133"/>
              </a:spcBef>
              <a:spcAft>
                <a:spcPts val="0"/>
              </a:spcAft>
              <a:buClr>
                <a:srgbClr val="2B3E55"/>
              </a:buClr>
              <a:buSzPts val="1600"/>
              <a:buFont typeface="Montserrat"/>
              <a:buChar char="●"/>
              <a:defRPr/>
            </a:lvl7pPr>
            <a:lvl8pPr marL="4876678" lvl="7" indent="-440256" rtl="0">
              <a:spcBef>
                <a:spcPts val="2133"/>
              </a:spcBef>
              <a:spcAft>
                <a:spcPts val="0"/>
              </a:spcAft>
              <a:buClr>
                <a:srgbClr val="2B3E55"/>
              </a:buClr>
              <a:buSzPts val="1600"/>
              <a:buFont typeface="Montserrat"/>
              <a:buChar char="○"/>
              <a:defRPr/>
            </a:lvl8pPr>
            <a:lvl9pPr marL="5486263" lvl="8" indent="-440256" rtl="0">
              <a:spcBef>
                <a:spcPts val="2133"/>
              </a:spcBef>
              <a:spcAft>
                <a:spcPts val="2133"/>
              </a:spcAft>
              <a:buClr>
                <a:srgbClr val="2B3E55"/>
              </a:buClr>
              <a:buSzPts val="1600"/>
              <a:buFont typeface="Montserrat"/>
              <a:buChar char="■"/>
              <a:defRPr/>
            </a:lvl9pPr>
          </a:lstStyle>
          <a:p>
            <a:endParaRPr/>
          </a:p>
        </p:txBody>
      </p:sp>
      <p:sp>
        <p:nvSpPr>
          <p:cNvPr id="1433" name="Google Shape;1433;p24"/>
          <p:cNvSpPr txBox="1">
            <a:spLocks noGrp="1"/>
          </p:cNvSpPr>
          <p:nvPr>
            <p:ph type="subTitle" idx="3"/>
          </p:nvPr>
        </p:nvSpPr>
        <p:spPr>
          <a:xfrm>
            <a:off x="6723600" y="1724700"/>
            <a:ext cx="2950800" cy="46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None/>
              <a:defRPr sz="2667" b="1"/>
            </a:lvl1pPr>
            <a:lvl2pPr lvl="1" algn="ctr" rtl="0">
              <a:lnSpc>
                <a:spcPct val="100000"/>
              </a:lnSpc>
              <a:spcBef>
                <a:spcPts val="0"/>
              </a:spcBef>
              <a:spcAft>
                <a:spcPts val="0"/>
              </a:spcAft>
              <a:buSzPts val="2000"/>
              <a:buNone/>
              <a:defRPr sz="2667" b="1"/>
            </a:lvl2pPr>
            <a:lvl3pPr lvl="2" algn="ctr" rtl="0">
              <a:lnSpc>
                <a:spcPct val="100000"/>
              </a:lnSpc>
              <a:spcBef>
                <a:spcPts val="0"/>
              </a:spcBef>
              <a:spcAft>
                <a:spcPts val="0"/>
              </a:spcAft>
              <a:buSzPts val="2000"/>
              <a:buNone/>
              <a:defRPr sz="2667" b="1"/>
            </a:lvl3pPr>
            <a:lvl4pPr lvl="3" algn="ctr" rtl="0">
              <a:lnSpc>
                <a:spcPct val="100000"/>
              </a:lnSpc>
              <a:spcBef>
                <a:spcPts val="0"/>
              </a:spcBef>
              <a:spcAft>
                <a:spcPts val="0"/>
              </a:spcAft>
              <a:buSzPts val="2000"/>
              <a:buNone/>
              <a:defRPr sz="2667" b="1"/>
            </a:lvl4pPr>
            <a:lvl5pPr lvl="4" algn="ctr" rtl="0">
              <a:lnSpc>
                <a:spcPct val="100000"/>
              </a:lnSpc>
              <a:spcBef>
                <a:spcPts val="0"/>
              </a:spcBef>
              <a:spcAft>
                <a:spcPts val="0"/>
              </a:spcAft>
              <a:buSzPts val="2000"/>
              <a:buNone/>
              <a:defRPr sz="2667" b="1"/>
            </a:lvl5pPr>
            <a:lvl6pPr lvl="5" algn="ctr" rtl="0">
              <a:lnSpc>
                <a:spcPct val="100000"/>
              </a:lnSpc>
              <a:spcBef>
                <a:spcPts val="0"/>
              </a:spcBef>
              <a:spcAft>
                <a:spcPts val="0"/>
              </a:spcAft>
              <a:buSzPts val="2000"/>
              <a:buNone/>
              <a:defRPr sz="2667" b="1"/>
            </a:lvl6pPr>
            <a:lvl7pPr lvl="6" algn="ctr" rtl="0">
              <a:lnSpc>
                <a:spcPct val="100000"/>
              </a:lnSpc>
              <a:spcBef>
                <a:spcPts val="0"/>
              </a:spcBef>
              <a:spcAft>
                <a:spcPts val="0"/>
              </a:spcAft>
              <a:buSzPts val="2000"/>
              <a:buNone/>
              <a:defRPr sz="2667" b="1"/>
            </a:lvl7pPr>
            <a:lvl8pPr lvl="7" algn="ctr" rtl="0">
              <a:lnSpc>
                <a:spcPct val="100000"/>
              </a:lnSpc>
              <a:spcBef>
                <a:spcPts val="0"/>
              </a:spcBef>
              <a:spcAft>
                <a:spcPts val="0"/>
              </a:spcAft>
              <a:buSzPts val="2000"/>
              <a:buNone/>
              <a:defRPr sz="2667" b="1"/>
            </a:lvl8pPr>
            <a:lvl9pPr lvl="8" algn="ctr" rtl="0">
              <a:lnSpc>
                <a:spcPct val="100000"/>
              </a:lnSpc>
              <a:spcBef>
                <a:spcPts val="0"/>
              </a:spcBef>
              <a:spcAft>
                <a:spcPts val="0"/>
              </a:spcAft>
              <a:buSzPts val="2000"/>
              <a:buNone/>
              <a:defRPr sz="2667" b="1"/>
            </a:lvl9pPr>
          </a:lstStyle>
          <a:p>
            <a:endParaRPr/>
          </a:p>
        </p:txBody>
      </p:sp>
      <p:sp>
        <p:nvSpPr>
          <p:cNvPr id="1434" name="Google Shape;1434;p24"/>
          <p:cNvSpPr txBox="1">
            <a:spLocks noGrp="1"/>
          </p:cNvSpPr>
          <p:nvPr>
            <p:ph type="body" idx="4"/>
          </p:nvPr>
        </p:nvSpPr>
        <p:spPr>
          <a:xfrm>
            <a:off x="6723600" y="2311000"/>
            <a:ext cx="4536400" cy="19468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chemeClr val="dk1"/>
              </a:buClr>
              <a:buSzPts val="1000"/>
              <a:buFont typeface="Montserrat"/>
              <a:buChar char="●"/>
              <a:defRPr/>
            </a:lvl1pPr>
            <a:lvl2pPr marL="1219170" lvl="1" indent="-440256" rtl="0">
              <a:lnSpc>
                <a:spcPct val="100000"/>
              </a:lnSpc>
              <a:spcBef>
                <a:spcPts val="2133"/>
              </a:spcBef>
              <a:spcAft>
                <a:spcPts val="0"/>
              </a:spcAft>
              <a:buClr>
                <a:srgbClr val="2B3E55"/>
              </a:buClr>
              <a:buSzPts val="1600"/>
              <a:buFont typeface="Montserrat"/>
              <a:buChar char="○"/>
              <a:defRPr sz="1600"/>
            </a:lvl2pPr>
            <a:lvl3pPr marL="1828754" lvl="2" indent="-440256" rtl="0">
              <a:spcBef>
                <a:spcPts val="2133"/>
              </a:spcBef>
              <a:spcAft>
                <a:spcPts val="0"/>
              </a:spcAft>
              <a:buClr>
                <a:srgbClr val="2B3E55"/>
              </a:buClr>
              <a:buSzPts val="1600"/>
              <a:buFont typeface="Montserrat"/>
              <a:buChar char="■"/>
              <a:defRPr/>
            </a:lvl3pPr>
            <a:lvl4pPr marL="2438339" lvl="3" indent="-440256" rtl="0">
              <a:spcBef>
                <a:spcPts val="2133"/>
              </a:spcBef>
              <a:spcAft>
                <a:spcPts val="0"/>
              </a:spcAft>
              <a:buClr>
                <a:srgbClr val="2B3E55"/>
              </a:buClr>
              <a:buSzPts val="1600"/>
              <a:buFont typeface="Montserrat"/>
              <a:buChar char="●"/>
              <a:defRPr/>
            </a:lvl4pPr>
            <a:lvl5pPr marL="3047924" lvl="4" indent="-440256" rtl="0">
              <a:spcBef>
                <a:spcPts val="2133"/>
              </a:spcBef>
              <a:spcAft>
                <a:spcPts val="0"/>
              </a:spcAft>
              <a:buClr>
                <a:srgbClr val="2B3E55"/>
              </a:buClr>
              <a:buSzPts val="1600"/>
              <a:buFont typeface="Montserrat"/>
              <a:buChar char="○"/>
              <a:defRPr/>
            </a:lvl5pPr>
            <a:lvl6pPr marL="3657509" lvl="5" indent="-440256" rtl="0">
              <a:spcBef>
                <a:spcPts val="2133"/>
              </a:spcBef>
              <a:spcAft>
                <a:spcPts val="0"/>
              </a:spcAft>
              <a:buClr>
                <a:srgbClr val="2B3E55"/>
              </a:buClr>
              <a:buSzPts val="1600"/>
              <a:buFont typeface="Montserrat"/>
              <a:buChar char="■"/>
              <a:defRPr/>
            </a:lvl6pPr>
            <a:lvl7pPr marL="4267093" lvl="6" indent="-440256" rtl="0">
              <a:spcBef>
                <a:spcPts val="2133"/>
              </a:spcBef>
              <a:spcAft>
                <a:spcPts val="0"/>
              </a:spcAft>
              <a:buClr>
                <a:srgbClr val="2B3E55"/>
              </a:buClr>
              <a:buSzPts val="1600"/>
              <a:buFont typeface="Montserrat"/>
              <a:buChar char="●"/>
              <a:defRPr/>
            </a:lvl7pPr>
            <a:lvl8pPr marL="4876678" lvl="7" indent="-440256" rtl="0">
              <a:spcBef>
                <a:spcPts val="2133"/>
              </a:spcBef>
              <a:spcAft>
                <a:spcPts val="0"/>
              </a:spcAft>
              <a:buClr>
                <a:srgbClr val="2B3E55"/>
              </a:buClr>
              <a:buSzPts val="1600"/>
              <a:buFont typeface="Montserrat"/>
              <a:buChar char="○"/>
              <a:defRPr/>
            </a:lvl8pPr>
            <a:lvl9pPr marL="5486263" lvl="8" indent="-440256" rtl="0">
              <a:spcBef>
                <a:spcPts val="2133"/>
              </a:spcBef>
              <a:spcAft>
                <a:spcPts val="2133"/>
              </a:spcAft>
              <a:buClr>
                <a:srgbClr val="2B3E55"/>
              </a:buClr>
              <a:buSzPts val="1600"/>
              <a:buFont typeface="Montserrat"/>
              <a:buChar char="■"/>
              <a:defRPr/>
            </a:lvl9pPr>
          </a:lstStyle>
          <a:p>
            <a:endParaRPr/>
          </a:p>
        </p:txBody>
      </p:sp>
      <p:sp>
        <p:nvSpPr>
          <p:cNvPr id="1435" name="Google Shape;1435;p24"/>
          <p:cNvSpPr txBox="1">
            <a:spLocks noGrp="1"/>
          </p:cNvSpPr>
          <p:nvPr>
            <p:ph type="subTitle" idx="5"/>
          </p:nvPr>
        </p:nvSpPr>
        <p:spPr>
          <a:xfrm>
            <a:off x="1353867" y="3429000"/>
            <a:ext cx="2950800" cy="46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None/>
              <a:defRPr sz="2667" b="1"/>
            </a:lvl1pPr>
            <a:lvl2pPr lvl="1" algn="ctr" rtl="0">
              <a:lnSpc>
                <a:spcPct val="100000"/>
              </a:lnSpc>
              <a:spcBef>
                <a:spcPts val="0"/>
              </a:spcBef>
              <a:spcAft>
                <a:spcPts val="0"/>
              </a:spcAft>
              <a:buSzPts val="2000"/>
              <a:buNone/>
              <a:defRPr sz="2667" b="1"/>
            </a:lvl2pPr>
            <a:lvl3pPr lvl="2" algn="ctr" rtl="0">
              <a:lnSpc>
                <a:spcPct val="100000"/>
              </a:lnSpc>
              <a:spcBef>
                <a:spcPts val="0"/>
              </a:spcBef>
              <a:spcAft>
                <a:spcPts val="0"/>
              </a:spcAft>
              <a:buSzPts val="2000"/>
              <a:buNone/>
              <a:defRPr sz="2667" b="1"/>
            </a:lvl3pPr>
            <a:lvl4pPr lvl="3" algn="ctr" rtl="0">
              <a:lnSpc>
                <a:spcPct val="100000"/>
              </a:lnSpc>
              <a:spcBef>
                <a:spcPts val="0"/>
              </a:spcBef>
              <a:spcAft>
                <a:spcPts val="0"/>
              </a:spcAft>
              <a:buSzPts val="2000"/>
              <a:buNone/>
              <a:defRPr sz="2667" b="1"/>
            </a:lvl4pPr>
            <a:lvl5pPr lvl="4" algn="ctr" rtl="0">
              <a:lnSpc>
                <a:spcPct val="100000"/>
              </a:lnSpc>
              <a:spcBef>
                <a:spcPts val="0"/>
              </a:spcBef>
              <a:spcAft>
                <a:spcPts val="0"/>
              </a:spcAft>
              <a:buSzPts val="2000"/>
              <a:buNone/>
              <a:defRPr sz="2667" b="1"/>
            </a:lvl5pPr>
            <a:lvl6pPr lvl="5" algn="ctr" rtl="0">
              <a:lnSpc>
                <a:spcPct val="100000"/>
              </a:lnSpc>
              <a:spcBef>
                <a:spcPts val="0"/>
              </a:spcBef>
              <a:spcAft>
                <a:spcPts val="0"/>
              </a:spcAft>
              <a:buSzPts val="2000"/>
              <a:buNone/>
              <a:defRPr sz="2667" b="1"/>
            </a:lvl6pPr>
            <a:lvl7pPr lvl="6" algn="ctr" rtl="0">
              <a:lnSpc>
                <a:spcPct val="100000"/>
              </a:lnSpc>
              <a:spcBef>
                <a:spcPts val="0"/>
              </a:spcBef>
              <a:spcAft>
                <a:spcPts val="0"/>
              </a:spcAft>
              <a:buSzPts val="2000"/>
              <a:buNone/>
              <a:defRPr sz="2667" b="1"/>
            </a:lvl7pPr>
            <a:lvl8pPr lvl="7" algn="ctr" rtl="0">
              <a:lnSpc>
                <a:spcPct val="100000"/>
              </a:lnSpc>
              <a:spcBef>
                <a:spcPts val="0"/>
              </a:spcBef>
              <a:spcAft>
                <a:spcPts val="0"/>
              </a:spcAft>
              <a:buSzPts val="2000"/>
              <a:buNone/>
              <a:defRPr sz="2667" b="1"/>
            </a:lvl8pPr>
            <a:lvl9pPr lvl="8" algn="ctr" rtl="0">
              <a:lnSpc>
                <a:spcPct val="100000"/>
              </a:lnSpc>
              <a:spcBef>
                <a:spcPts val="0"/>
              </a:spcBef>
              <a:spcAft>
                <a:spcPts val="0"/>
              </a:spcAft>
              <a:buSzPts val="2000"/>
              <a:buNone/>
              <a:defRPr sz="2667" b="1"/>
            </a:lvl9pPr>
          </a:lstStyle>
          <a:p>
            <a:endParaRPr/>
          </a:p>
        </p:txBody>
      </p:sp>
      <p:sp>
        <p:nvSpPr>
          <p:cNvPr id="1436" name="Google Shape;1436;p24"/>
          <p:cNvSpPr txBox="1">
            <a:spLocks noGrp="1"/>
          </p:cNvSpPr>
          <p:nvPr>
            <p:ph type="body" idx="6"/>
          </p:nvPr>
        </p:nvSpPr>
        <p:spPr>
          <a:xfrm>
            <a:off x="1353867" y="4015333"/>
            <a:ext cx="4536400" cy="12784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chemeClr val="dk1"/>
              </a:buClr>
              <a:buSzPts val="1000"/>
              <a:buFont typeface="Montserrat"/>
              <a:buChar char="●"/>
              <a:defRPr>
                <a:solidFill>
                  <a:schemeClr val="hlink"/>
                </a:solidFill>
              </a:defRPr>
            </a:lvl1pPr>
            <a:lvl2pPr marL="1219170" lvl="1" indent="-440256" rtl="0">
              <a:lnSpc>
                <a:spcPct val="100000"/>
              </a:lnSpc>
              <a:spcBef>
                <a:spcPts val="2133"/>
              </a:spcBef>
              <a:spcAft>
                <a:spcPts val="0"/>
              </a:spcAft>
              <a:buClr>
                <a:srgbClr val="2B3E55"/>
              </a:buClr>
              <a:buSzPts val="1600"/>
              <a:buFont typeface="Montserrat"/>
              <a:buChar char="○"/>
              <a:defRPr sz="1600"/>
            </a:lvl2pPr>
            <a:lvl3pPr marL="1828754" lvl="2" indent="-440256" rtl="0">
              <a:spcBef>
                <a:spcPts val="2133"/>
              </a:spcBef>
              <a:spcAft>
                <a:spcPts val="0"/>
              </a:spcAft>
              <a:buClr>
                <a:srgbClr val="2B3E55"/>
              </a:buClr>
              <a:buSzPts val="1600"/>
              <a:buFont typeface="Montserrat"/>
              <a:buChar char="■"/>
              <a:defRPr/>
            </a:lvl3pPr>
            <a:lvl4pPr marL="2438339" lvl="3" indent="-440256" rtl="0">
              <a:spcBef>
                <a:spcPts val="2133"/>
              </a:spcBef>
              <a:spcAft>
                <a:spcPts val="0"/>
              </a:spcAft>
              <a:buClr>
                <a:srgbClr val="2B3E55"/>
              </a:buClr>
              <a:buSzPts val="1600"/>
              <a:buFont typeface="Montserrat"/>
              <a:buChar char="●"/>
              <a:defRPr/>
            </a:lvl4pPr>
            <a:lvl5pPr marL="3047924" lvl="4" indent="-440256" rtl="0">
              <a:spcBef>
                <a:spcPts val="2133"/>
              </a:spcBef>
              <a:spcAft>
                <a:spcPts val="0"/>
              </a:spcAft>
              <a:buClr>
                <a:srgbClr val="2B3E55"/>
              </a:buClr>
              <a:buSzPts val="1600"/>
              <a:buFont typeface="Montserrat"/>
              <a:buChar char="○"/>
              <a:defRPr/>
            </a:lvl5pPr>
            <a:lvl6pPr marL="3657509" lvl="5" indent="-440256" rtl="0">
              <a:spcBef>
                <a:spcPts val="2133"/>
              </a:spcBef>
              <a:spcAft>
                <a:spcPts val="0"/>
              </a:spcAft>
              <a:buClr>
                <a:srgbClr val="2B3E55"/>
              </a:buClr>
              <a:buSzPts val="1600"/>
              <a:buFont typeface="Montserrat"/>
              <a:buChar char="■"/>
              <a:defRPr/>
            </a:lvl6pPr>
            <a:lvl7pPr marL="4267093" lvl="6" indent="-440256" rtl="0">
              <a:spcBef>
                <a:spcPts val="2133"/>
              </a:spcBef>
              <a:spcAft>
                <a:spcPts val="0"/>
              </a:spcAft>
              <a:buClr>
                <a:srgbClr val="2B3E55"/>
              </a:buClr>
              <a:buSzPts val="1600"/>
              <a:buFont typeface="Montserrat"/>
              <a:buChar char="●"/>
              <a:defRPr/>
            </a:lvl7pPr>
            <a:lvl8pPr marL="4876678" lvl="7" indent="-440256" rtl="0">
              <a:spcBef>
                <a:spcPts val="2133"/>
              </a:spcBef>
              <a:spcAft>
                <a:spcPts val="0"/>
              </a:spcAft>
              <a:buClr>
                <a:srgbClr val="2B3E55"/>
              </a:buClr>
              <a:buSzPts val="1600"/>
              <a:buFont typeface="Montserrat"/>
              <a:buChar char="○"/>
              <a:defRPr/>
            </a:lvl8pPr>
            <a:lvl9pPr marL="5486263" lvl="8" indent="-440256" rtl="0">
              <a:spcBef>
                <a:spcPts val="2133"/>
              </a:spcBef>
              <a:spcAft>
                <a:spcPts val="2133"/>
              </a:spcAft>
              <a:buClr>
                <a:srgbClr val="2B3E55"/>
              </a:buClr>
              <a:buSzPts val="1600"/>
              <a:buFont typeface="Montserrat"/>
              <a:buChar char="■"/>
              <a:defRPr/>
            </a:lvl9pPr>
          </a:lstStyle>
          <a:p>
            <a:endParaRPr/>
          </a:p>
        </p:txBody>
      </p:sp>
      <p:sp>
        <p:nvSpPr>
          <p:cNvPr id="1437" name="Google Shape;1437;p24"/>
          <p:cNvSpPr/>
          <p:nvPr/>
        </p:nvSpPr>
        <p:spPr>
          <a:xfrm rot="3902690" flipH="1">
            <a:off x="6673375" y="4601641"/>
            <a:ext cx="182120" cy="156103"/>
          </a:xfrm>
          <a:custGeom>
            <a:avLst/>
            <a:gdLst/>
            <a:ahLst/>
            <a:cxnLst/>
            <a:rect l="l" t="t" r="r" b="b"/>
            <a:pathLst>
              <a:path w="959" h="822" extrusionOk="0">
                <a:moveTo>
                  <a:pt x="547" y="96"/>
                </a:moveTo>
                <a:cubicBezTo>
                  <a:pt x="721" y="96"/>
                  <a:pt x="867" y="236"/>
                  <a:pt x="867" y="410"/>
                </a:cubicBezTo>
                <a:cubicBezTo>
                  <a:pt x="867" y="603"/>
                  <a:pt x="709" y="730"/>
                  <a:pt x="546" y="730"/>
                </a:cubicBezTo>
                <a:cubicBezTo>
                  <a:pt x="468" y="730"/>
                  <a:pt x="389" y="701"/>
                  <a:pt x="325" y="637"/>
                </a:cubicBezTo>
                <a:cubicBezTo>
                  <a:pt x="126" y="434"/>
                  <a:pt x="267" y="96"/>
                  <a:pt x="547" y="96"/>
                </a:cubicBezTo>
                <a:close/>
                <a:moveTo>
                  <a:pt x="546" y="0"/>
                </a:moveTo>
                <a:cubicBezTo>
                  <a:pt x="446" y="0"/>
                  <a:pt x="344" y="37"/>
                  <a:pt x="262" y="120"/>
                </a:cubicBezTo>
                <a:cubicBezTo>
                  <a:pt x="1" y="381"/>
                  <a:pt x="185" y="821"/>
                  <a:pt x="547" y="821"/>
                </a:cubicBezTo>
                <a:cubicBezTo>
                  <a:pt x="775" y="816"/>
                  <a:pt x="958" y="637"/>
                  <a:pt x="958" y="410"/>
                </a:cubicBezTo>
                <a:cubicBezTo>
                  <a:pt x="958" y="164"/>
                  <a:pt x="756" y="0"/>
                  <a:pt x="546" y="0"/>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8" name="Google Shape;1438;p24"/>
          <p:cNvSpPr/>
          <p:nvPr/>
        </p:nvSpPr>
        <p:spPr>
          <a:xfrm>
            <a:off x="11227043" y="1762555"/>
            <a:ext cx="100460" cy="86217"/>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9" name="Google Shape;1439;p24"/>
          <p:cNvSpPr/>
          <p:nvPr/>
        </p:nvSpPr>
        <p:spPr>
          <a:xfrm>
            <a:off x="10464203" y="1762569"/>
            <a:ext cx="182132" cy="189627"/>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0" name="Google Shape;1440;p24"/>
          <p:cNvSpPr/>
          <p:nvPr/>
        </p:nvSpPr>
        <p:spPr>
          <a:xfrm rot="-3902491">
            <a:off x="10657856" y="1217051"/>
            <a:ext cx="115749" cy="99221"/>
          </a:xfrm>
          <a:custGeom>
            <a:avLst/>
            <a:gdLst/>
            <a:ahLst/>
            <a:cxnLst/>
            <a:rect l="l" t="t" r="r" b="b"/>
            <a:pathLst>
              <a:path w="959" h="822" extrusionOk="0">
                <a:moveTo>
                  <a:pt x="547" y="96"/>
                </a:moveTo>
                <a:cubicBezTo>
                  <a:pt x="721" y="96"/>
                  <a:pt x="867" y="236"/>
                  <a:pt x="867" y="410"/>
                </a:cubicBezTo>
                <a:cubicBezTo>
                  <a:pt x="867" y="603"/>
                  <a:pt x="709" y="730"/>
                  <a:pt x="546" y="730"/>
                </a:cubicBezTo>
                <a:cubicBezTo>
                  <a:pt x="468" y="730"/>
                  <a:pt x="389" y="701"/>
                  <a:pt x="325" y="637"/>
                </a:cubicBezTo>
                <a:cubicBezTo>
                  <a:pt x="126" y="434"/>
                  <a:pt x="267" y="96"/>
                  <a:pt x="547" y="96"/>
                </a:cubicBezTo>
                <a:close/>
                <a:moveTo>
                  <a:pt x="546" y="0"/>
                </a:moveTo>
                <a:cubicBezTo>
                  <a:pt x="446" y="0"/>
                  <a:pt x="344" y="37"/>
                  <a:pt x="262" y="120"/>
                </a:cubicBezTo>
                <a:cubicBezTo>
                  <a:pt x="1" y="381"/>
                  <a:pt x="185" y="821"/>
                  <a:pt x="547" y="821"/>
                </a:cubicBezTo>
                <a:cubicBezTo>
                  <a:pt x="775" y="816"/>
                  <a:pt x="958" y="637"/>
                  <a:pt x="958" y="410"/>
                </a:cubicBezTo>
                <a:cubicBezTo>
                  <a:pt x="958" y="164"/>
                  <a:pt x="756" y="0"/>
                  <a:pt x="546" y="0"/>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1" name="Google Shape;1441;p24"/>
          <p:cNvGrpSpPr/>
          <p:nvPr/>
        </p:nvGrpSpPr>
        <p:grpSpPr>
          <a:xfrm rot="5555672">
            <a:off x="7443686" y="5075676"/>
            <a:ext cx="692292" cy="827249"/>
            <a:chOff x="-2727738" y="2878591"/>
            <a:chExt cx="727675" cy="869530"/>
          </a:xfrm>
        </p:grpSpPr>
        <p:sp>
          <p:nvSpPr>
            <p:cNvPr id="1442" name="Google Shape;1442;p24"/>
            <p:cNvSpPr/>
            <p:nvPr/>
          </p:nvSpPr>
          <p:spPr>
            <a:xfrm>
              <a:off x="-2714634" y="2878591"/>
              <a:ext cx="714571" cy="826806"/>
            </a:xfrm>
            <a:custGeom>
              <a:avLst/>
              <a:gdLst/>
              <a:ahLst/>
              <a:cxnLst/>
              <a:rect l="l" t="t" r="r" b="b"/>
              <a:pathLst>
                <a:path w="5017" h="5805" extrusionOk="0">
                  <a:moveTo>
                    <a:pt x="4412" y="0"/>
                  </a:moveTo>
                  <a:cubicBezTo>
                    <a:pt x="4257" y="10"/>
                    <a:pt x="4083" y="58"/>
                    <a:pt x="3981" y="179"/>
                  </a:cubicBezTo>
                  <a:lnTo>
                    <a:pt x="3604" y="639"/>
                  </a:lnTo>
                  <a:lnTo>
                    <a:pt x="2699" y="1732"/>
                  </a:lnTo>
                  <a:lnTo>
                    <a:pt x="1601" y="3057"/>
                  </a:lnTo>
                  <a:lnTo>
                    <a:pt x="644" y="4204"/>
                  </a:lnTo>
                  <a:cubicBezTo>
                    <a:pt x="489" y="4392"/>
                    <a:pt x="334" y="4576"/>
                    <a:pt x="184" y="4765"/>
                  </a:cubicBezTo>
                  <a:cubicBezTo>
                    <a:pt x="179" y="4765"/>
                    <a:pt x="179" y="4769"/>
                    <a:pt x="175" y="4769"/>
                  </a:cubicBezTo>
                  <a:cubicBezTo>
                    <a:pt x="68" y="4886"/>
                    <a:pt x="5" y="5040"/>
                    <a:pt x="0" y="5200"/>
                  </a:cubicBezTo>
                  <a:cubicBezTo>
                    <a:pt x="0" y="5360"/>
                    <a:pt x="63" y="5514"/>
                    <a:pt x="175" y="5626"/>
                  </a:cubicBezTo>
                  <a:cubicBezTo>
                    <a:pt x="291" y="5742"/>
                    <a:pt x="445" y="5805"/>
                    <a:pt x="605" y="5805"/>
                  </a:cubicBezTo>
                  <a:cubicBezTo>
                    <a:pt x="755" y="5795"/>
                    <a:pt x="929" y="5747"/>
                    <a:pt x="1031" y="5626"/>
                  </a:cubicBezTo>
                  <a:lnTo>
                    <a:pt x="1408" y="5166"/>
                  </a:lnTo>
                  <a:lnTo>
                    <a:pt x="2317" y="4073"/>
                  </a:lnTo>
                  <a:lnTo>
                    <a:pt x="3415" y="2748"/>
                  </a:lnTo>
                  <a:lnTo>
                    <a:pt x="4368" y="1601"/>
                  </a:lnTo>
                  <a:cubicBezTo>
                    <a:pt x="4523" y="1413"/>
                    <a:pt x="4678" y="1229"/>
                    <a:pt x="4833" y="1040"/>
                  </a:cubicBezTo>
                  <a:lnTo>
                    <a:pt x="4837" y="1035"/>
                  </a:lnTo>
                  <a:cubicBezTo>
                    <a:pt x="4949" y="919"/>
                    <a:pt x="5012" y="764"/>
                    <a:pt x="5016" y="605"/>
                  </a:cubicBezTo>
                  <a:cubicBezTo>
                    <a:pt x="5012" y="445"/>
                    <a:pt x="4949" y="290"/>
                    <a:pt x="4837" y="179"/>
                  </a:cubicBezTo>
                  <a:cubicBezTo>
                    <a:pt x="4726" y="68"/>
                    <a:pt x="4571" y="0"/>
                    <a:pt x="4412"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2642993" y="2947812"/>
              <a:ext cx="639511" cy="740209"/>
            </a:xfrm>
            <a:custGeom>
              <a:avLst/>
              <a:gdLst/>
              <a:ahLst/>
              <a:cxnLst/>
              <a:rect l="l" t="t" r="r" b="b"/>
              <a:pathLst>
                <a:path w="4490" h="5197" extrusionOk="0">
                  <a:moveTo>
                    <a:pt x="4136" y="1"/>
                  </a:moveTo>
                  <a:cubicBezTo>
                    <a:pt x="4060" y="1"/>
                    <a:pt x="3986" y="28"/>
                    <a:pt x="3933" y="90"/>
                  </a:cubicBezTo>
                  <a:lnTo>
                    <a:pt x="3556" y="544"/>
                  </a:lnTo>
                  <a:lnTo>
                    <a:pt x="2646" y="1642"/>
                  </a:lnTo>
                  <a:lnTo>
                    <a:pt x="1548" y="2968"/>
                  </a:lnTo>
                  <a:lnTo>
                    <a:pt x="595" y="4114"/>
                  </a:lnTo>
                  <a:cubicBezTo>
                    <a:pt x="441" y="4303"/>
                    <a:pt x="286" y="4487"/>
                    <a:pt x="131" y="4675"/>
                  </a:cubicBezTo>
                  <a:lnTo>
                    <a:pt x="126" y="4680"/>
                  </a:lnTo>
                  <a:cubicBezTo>
                    <a:pt x="25" y="4801"/>
                    <a:pt x="0" y="4990"/>
                    <a:pt x="126" y="5111"/>
                  </a:cubicBezTo>
                  <a:cubicBezTo>
                    <a:pt x="185" y="5164"/>
                    <a:pt x="270" y="5196"/>
                    <a:pt x="353" y="5196"/>
                  </a:cubicBezTo>
                  <a:cubicBezTo>
                    <a:pt x="428" y="5196"/>
                    <a:pt x="501" y="5170"/>
                    <a:pt x="552" y="5111"/>
                  </a:cubicBezTo>
                  <a:lnTo>
                    <a:pt x="557" y="5111"/>
                  </a:lnTo>
                  <a:lnTo>
                    <a:pt x="934" y="4651"/>
                  </a:lnTo>
                  <a:lnTo>
                    <a:pt x="1843" y="3553"/>
                  </a:lnTo>
                  <a:lnTo>
                    <a:pt x="2941" y="2228"/>
                  </a:lnTo>
                  <a:lnTo>
                    <a:pt x="3894" y="1081"/>
                  </a:lnTo>
                  <a:cubicBezTo>
                    <a:pt x="4049" y="898"/>
                    <a:pt x="4204" y="709"/>
                    <a:pt x="4354" y="525"/>
                  </a:cubicBezTo>
                  <a:cubicBezTo>
                    <a:pt x="4359" y="520"/>
                    <a:pt x="4359" y="515"/>
                    <a:pt x="4363" y="515"/>
                  </a:cubicBezTo>
                  <a:cubicBezTo>
                    <a:pt x="4465" y="394"/>
                    <a:pt x="4489" y="206"/>
                    <a:pt x="4363" y="90"/>
                  </a:cubicBezTo>
                  <a:cubicBezTo>
                    <a:pt x="4305" y="34"/>
                    <a:pt x="4220" y="1"/>
                    <a:pt x="4136"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2447866" y="3231388"/>
              <a:ext cx="161231" cy="140578"/>
            </a:xfrm>
            <a:custGeom>
              <a:avLst/>
              <a:gdLst/>
              <a:ahLst/>
              <a:cxnLst/>
              <a:rect l="l" t="t" r="r" b="b"/>
              <a:pathLst>
                <a:path w="1132" h="987" extrusionOk="0">
                  <a:moveTo>
                    <a:pt x="126" y="0"/>
                  </a:moveTo>
                  <a:cubicBezTo>
                    <a:pt x="61" y="0"/>
                    <a:pt x="0" y="75"/>
                    <a:pt x="53" y="145"/>
                  </a:cubicBezTo>
                  <a:cubicBezTo>
                    <a:pt x="246" y="401"/>
                    <a:pt x="730" y="803"/>
                    <a:pt x="976" y="967"/>
                  </a:cubicBezTo>
                  <a:cubicBezTo>
                    <a:pt x="991" y="977"/>
                    <a:pt x="1010" y="986"/>
                    <a:pt x="1025" y="986"/>
                  </a:cubicBezTo>
                  <a:cubicBezTo>
                    <a:pt x="1059" y="982"/>
                    <a:pt x="1083" y="967"/>
                    <a:pt x="1102" y="943"/>
                  </a:cubicBezTo>
                  <a:cubicBezTo>
                    <a:pt x="1131" y="899"/>
                    <a:pt x="1117" y="846"/>
                    <a:pt x="1078" y="817"/>
                  </a:cubicBezTo>
                  <a:cubicBezTo>
                    <a:pt x="846" y="662"/>
                    <a:pt x="377" y="271"/>
                    <a:pt x="198" y="38"/>
                  </a:cubicBezTo>
                  <a:cubicBezTo>
                    <a:pt x="177" y="11"/>
                    <a:pt x="152" y="0"/>
                    <a:pt x="126"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2210296" y="2927160"/>
              <a:ext cx="179889" cy="155391"/>
            </a:xfrm>
            <a:custGeom>
              <a:avLst/>
              <a:gdLst/>
              <a:ahLst/>
              <a:cxnLst/>
              <a:rect l="l" t="t" r="r" b="b"/>
              <a:pathLst>
                <a:path w="1263" h="1091" extrusionOk="0">
                  <a:moveTo>
                    <a:pt x="170" y="0"/>
                  </a:moveTo>
                  <a:cubicBezTo>
                    <a:pt x="143" y="0"/>
                    <a:pt x="117" y="7"/>
                    <a:pt x="92" y="22"/>
                  </a:cubicBezTo>
                  <a:cubicBezTo>
                    <a:pt x="24" y="65"/>
                    <a:pt x="0" y="157"/>
                    <a:pt x="39" y="230"/>
                  </a:cubicBezTo>
                  <a:lnTo>
                    <a:pt x="39" y="235"/>
                  </a:lnTo>
                  <a:cubicBezTo>
                    <a:pt x="121" y="423"/>
                    <a:pt x="286" y="578"/>
                    <a:pt x="440" y="709"/>
                  </a:cubicBezTo>
                  <a:cubicBezTo>
                    <a:pt x="614" y="854"/>
                    <a:pt x="813" y="980"/>
                    <a:pt x="1021" y="1072"/>
                  </a:cubicBezTo>
                  <a:cubicBezTo>
                    <a:pt x="1044" y="1084"/>
                    <a:pt x="1070" y="1090"/>
                    <a:pt x="1095" y="1090"/>
                  </a:cubicBezTo>
                  <a:cubicBezTo>
                    <a:pt x="1148" y="1090"/>
                    <a:pt x="1199" y="1064"/>
                    <a:pt x="1229" y="1018"/>
                  </a:cubicBezTo>
                  <a:cubicBezTo>
                    <a:pt x="1263" y="951"/>
                    <a:pt x="1253" y="844"/>
                    <a:pt x="1176" y="810"/>
                  </a:cubicBezTo>
                  <a:cubicBezTo>
                    <a:pt x="1079" y="767"/>
                    <a:pt x="987" y="723"/>
                    <a:pt x="905" y="665"/>
                  </a:cubicBezTo>
                  <a:cubicBezTo>
                    <a:pt x="856" y="636"/>
                    <a:pt x="808" y="607"/>
                    <a:pt x="764" y="573"/>
                  </a:cubicBezTo>
                  <a:cubicBezTo>
                    <a:pt x="745" y="559"/>
                    <a:pt x="721" y="544"/>
                    <a:pt x="702" y="530"/>
                  </a:cubicBezTo>
                  <a:cubicBezTo>
                    <a:pt x="697" y="530"/>
                    <a:pt x="692" y="525"/>
                    <a:pt x="687" y="520"/>
                  </a:cubicBezTo>
                  <a:lnTo>
                    <a:pt x="653" y="491"/>
                  </a:lnTo>
                  <a:cubicBezTo>
                    <a:pt x="576" y="428"/>
                    <a:pt x="498" y="356"/>
                    <a:pt x="431" y="278"/>
                  </a:cubicBezTo>
                  <a:cubicBezTo>
                    <a:pt x="416" y="259"/>
                    <a:pt x="397" y="240"/>
                    <a:pt x="382" y="220"/>
                  </a:cubicBezTo>
                  <a:lnTo>
                    <a:pt x="382" y="220"/>
                  </a:lnTo>
                  <a:cubicBezTo>
                    <a:pt x="388" y="226"/>
                    <a:pt x="390" y="228"/>
                    <a:pt x="390" y="228"/>
                  </a:cubicBezTo>
                  <a:cubicBezTo>
                    <a:pt x="390" y="228"/>
                    <a:pt x="385" y="222"/>
                    <a:pt x="382" y="215"/>
                  </a:cubicBezTo>
                  <a:lnTo>
                    <a:pt x="363" y="191"/>
                  </a:lnTo>
                  <a:cubicBezTo>
                    <a:pt x="339" y="157"/>
                    <a:pt x="319" y="119"/>
                    <a:pt x="300" y="75"/>
                  </a:cubicBezTo>
                  <a:cubicBezTo>
                    <a:pt x="271" y="27"/>
                    <a:pt x="221" y="0"/>
                    <a:pt x="170"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2273107" y="3039821"/>
              <a:ext cx="246404" cy="286712"/>
            </a:xfrm>
            <a:custGeom>
              <a:avLst/>
              <a:gdLst/>
              <a:ahLst/>
              <a:cxnLst/>
              <a:rect l="l" t="t" r="r" b="b"/>
              <a:pathLst>
                <a:path w="1730" h="2013" extrusionOk="0">
                  <a:moveTo>
                    <a:pt x="1525" y="1"/>
                  </a:moveTo>
                  <a:cubicBezTo>
                    <a:pt x="1480" y="1"/>
                    <a:pt x="1436" y="23"/>
                    <a:pt x="1409" y="77"/>
                  </a:cubicBezTo>
                  <a:cubicBezTo>
                    <a:pt x="1249" y="392"/>
                    <a:pt x="1007" y="668"/>
                    <a:pt x="780" y="929"/>
                  </a:cubicBezTo>
                  <a:cubicBezTo>
                    <a:pt x="543" y="1209"/>
                    <a:pt x="296" y="1475"/>
                    <a:pt x="54" y="1756"/>
                  </a:cubicBezTo>
                  <a:cubicBezTo>
                    <a:pt x="1" y="1814"/>
                    <a:pt x="1" y="1906"/>
                    <a:pt x="54" y="1969"/>
                  </a:cubicBezTo>
                  <a:cubicBezTo>
                    <a:pt x="86" y="1998"/>
                    <a:pt x="124" y="2012"/>
                    <a:pt x="163" y="2012"/>
                  </a:cubicBezTo>
                  <a:cubicBezTo>
                    <a:pt x="202" y="2012"/>
                    <a:pt x="240" y="1998"/>
                    <a:pt x="272" y="1969"/>
                  </a:cubicBezTo>
                  <a:cubicBezTo>
                    <a:pt x="514" y="1683"/>
                    <a:pt x="770" y="1412"/>
                    <a:pt x="1012" y="1127"/>
                  </a:cubicBezTo>
                  <a:cubicBezTo>
                    <a:pt x="1254" y="842"/>
                    <a:pt x="1500" y="556"/>
                    <a:pt x="1670" y="227"/>
                  </a:cubicBezTo>
                  <a:cubicBezTo>
                    <a:pt x="1730" y="111"/>
                    <a:pt x="1624" y="1"/>
                    <a:pt x="1525"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4"/>
            <p:cNvSpPr/>
            <p:nvPr/>
          </p:nvSpPr>
          <p:spPr>
            <a:xfrm>
              <a:off x="-2727738" y="3584754"/>
              <a:ext cx="147557" cy="163367"/>
            </a:xfrm>
            <a:custGeom>
              <a:avLst/>
              <a:gdLst/>
              <a:ahLst/>
              <a:cxnLst/>
              <a:rect l="l" t="t" r="r" b="b"/>
              <a:pathLst>
                <a:path w="1036" h="1147" extrusionOk="0">
                  <a:moveTo>
                    <a:pt x="141" y="0"/>
                  </a:moveTo>
                  <a:cubicBezTo>
                    <a:pt x="54" y="271"/>
                    <a:pt x="1" y="876"/>
                    <a:pt x="1" y="1146"/>
                  </a:cubicBezTo>
                  <a:cubicBezTo>
                    <a:pt x="300" y="1059"/>
                    <a:pt x="823" y="938"/>
                    <a:pt x="1036" y="755"/>
                  </a:cubicBezTo>
                  <a:lnTo>
                    <a:pt x="141" y="0"/>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8" name="Google Shape;1448;p24"/>
          <p:cNvSpPr/>
          <p:nvPr/>
        </p:nvSpPr>
        <p:spPr>
          <a:xfrm flipH="1">
            <a:off x="6481061" y="5254156"/>
            <a:ext cx="100460" cy="86217"/>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9" name="Google Shape;1449;p24"/>
          <p:cNvSpPr/>
          <p:nvPr/>
        </p:nvSpPr>
        <p:spPr>
          <a:xfrm flipH="1">
            <a:off x="5840597" y="4998369"/>
            <a:ext cx="182132" cy="189627"/>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0" name="Google Shape;1450;p24"/>
          <p:cNvSpPr/>
          <p:nvPr/>
        </p:nvSpPr>
        <p:spPr>
          <a:xfrm rot="-3902491">
            <a:off x="1361456" y="1162968"/>
            <a:ext cx="115749" cy="99221"/>
          </a:xfrm>
          <a:custGeom>
            <a:avLst/>
            <a:gdLst/>
            <a:ahLst/>
            <a:cxnLst/>
            <a:rect l="l" t="t" r="r" b="b"/>
            <a:pathLst>
              <a:path w="959" h="822" extrusionOk="0">
                <a:moveTo>
                  <a:pt x="547" y="96"/>
                </a:moveTo>
                <a:cubicBezTo>
                  <a:pt x="721" y="96"/>
                  <a:pt x="867" y="236"/>
                  <a:pt x="867" y="410"/>
                </a:cubicBezTo>
                <a:cubicBezTo>
                  <a:pt x="867" y="603"/>
                  <a:pt x="709" y="730"/>
                  <a:pt x="546" y="730"/>
                </a:cubicBezTo>
                <a:cubicBezTo>
                  <a:pt x="468" y="730"/>
                  <a:pt x="389" y="701"/>
                  <a:pt x="325" y="637"/>
                </a:cubicBezTo>
                <a:cubicBezTo>
                  <a:pt x="126" y="434"/>
                  <a:pt x="267" y="96"/>
                  <a:pt x="547" y="96"/>
                </a:cubicBezTo>
                <a:close/>
                <a:moveTo>
                  <a:pt x="546" y="0"/>
                </a:moveTo>
                <a:cubicBezTo>
                  <a:pt x="446" y="0"/>
                  <a:pt x="344" y="37"/>
                  <a:pt x="262" y="120"/>
                </a:cubicBezTo>
                <a:cubicBezTo>
                  <a:pt x="1" y="381"/>
                  <a:pt x="185" y="821"/>
                  <a:pt x="547" y="821"/>
                </a:cubicBezTo>
                <a:cubicBezTo>
                  <a:pt x="775" y="816"/>
                  <a:pt x="958" y="637"/>
                  <a:pt x="958" y="410"/>
                </a:cubicBezTo>
                <a:cubicBezTo>
                  <a:pt x="958" y="164"/>
                  <a:pt x="756" y="0"/>
                  <a:pt x="546" y="0"/>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4862847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51"/>
        <p:cNvGrpSpPr/>
        <p:nvPr/>
      </p:nvGrpSpPr>
      <p:grpSpPr>
        <a:xfrm>
          <a:off x="0" y="0"/>
          <a:ext cx="0" cy="0"/>
          <a:chOff x="0" y="0"/>
          <a:chExt cx="0" cy="0"/>
        </a:xfrm>
      </p:grpSpPr>
      <p:sp>
        <p:nvSpPr>
          <p:cNvPr id="1452" name="Google Shape;1452;p25"/>
          <p:cNvSpPr/>
          <p:nvPr/>
        </p:nvSpPr>
        <p:spPr>
          <a:xfrm rot="5776103">
            <a:off x="104216" y="-718511"/>
            <a:ext cx="6555659" cy="7072984"/>
          </a:xfrm>
          <a:custGeom>
            <a:avLst/>
            <a:gdLst/>
            <a:ahLst/>
            <a:cxnLst/>
            <a:rect l="l" t="t" r="r" b="b"/>
            <a:pathLst>
              <a:path w="2725" h="2940" extrusionOk="0">
                <a:moveTo>
                  <a:pt x="1656" y="1"/>
                </a:moveTo>
                <a:cubicBezTo>
                  <a:pt x="1373" y="1"/>
                  <a:pt x="1082" y="121"/>
                  <a:pt x="783" y="317"/>
                </a:cubicBezTo>
                <a:cubicBezTo>
                  <a:pt x="250" y="663"/>
                  <a:pt x="0" y="1127"/>
                  <a:pt x="104" y="1764"/>
                </a:cubicBezTo>
                <a:cubicBezTo>
                  <a:pt x="184" y="2270"/>
                  <a:pt x="549" y="2550"/>
                  <a:pt x="933" y="2819"/>
                </a:cubicBezTo>
                <a:cubicBezTo>
                  <a:pt x="1083" y="2903"/>
                  <a:pt x="1226" y="2940"/>
                  <a:pt x="1362" y="2940"/>
                </a:cubicBezTo>
                <a:cubicBezTo>
                  <a:pt x="1641" y="2940"/>
                  <a:pt x="1886" y="2783"/>
                  <a:pt x="2088" y="2558"/>
                </a:cubicBezTo>
                <a:cubicBezTo>
                  <a:pt x="2640" y="1940"/>
                  <a:pt x="2725" y="1204"/>
                  <a:pt x="2490" y="421"/>
                </a:cubicBezTo>
                <a:cubicBezTo>
                  <a:pt x="2222" y="125"/>
                  <a:pt x="1943" y="1"/>
                  <a:pt x="1656" y="1"/>
                </a:cubicBezTo>
                <a:close/>
              </a:path>
            </a:pathLst>
          </a:custGeom>
          <a:solidFill>
            <a:srgbClr val="FCEA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53" name="Google Shape;1453;p25"/>
          <p:cNvGrpSpPr/>
          <p:nvPr/>
        </p:nvGrpSpPr>
        <p:grpSpPr>
          <a:xfrm rot="1324108" flipH="1">
            <a:off x="8417046" y="572720"/>
            <a:ext cx="685911" cy="733421"/>
            <a:chOff x="2106473" y="1676890"/>
            <a:chExt cx="514452" cy="550088"/>
          </a:xfrm>
        </p:grpSpPr>
        <p:sp>
          <p:nvSpPr>
            <p:cNvPr id="1454" name="Google Shape;1454;p25"/>
            <p:cNvSpPr/>
            <p:nvPr/>
          </p:nvSpPr>
          <p:spPr>
            <a:xfrm flipH="1">
              <a:off x="2106473" y="1676890"/>
              <a:ext cx="473670" cy="428343"/>
            </a:xfrm>
            <a:custGeom>
              <a:avLst/>
              <a:gdLst/>
              <a:ahLst/>
              <a:cxnLst/>
              <a:rect l="l" t="t" r="r" b="b"/>
              <a:pathLst>
                <a:path w="4669" h="4222" extrusionOk="0">
                  <a:moveTo>
                    <a:pt x="4385" y="0"/>
                  </a:moveTo>
                  <a:cubicBezTo>
                    <a:pt x="4155" y="0"/>
                    <a:pt x="3927" y="17"/>
                    <a:pt x="3701" y="48"/>
                  </a:cubicBezTo>
                  <a:cubicBezTo>
                    <a:pt x="3710" y="125"/>
                    <a:pt x="3710" y="202"/>
                    <a:pt x="3710" y="280"/>
                  </a:cubicBezTo>
                  <a:cubicBezTo>
                    <a:pt x="3710" y="297"/>
                    <a:pt x="3698" y="312"/>
                    <a:pt x="3682" y="312"/>
                  </a:cubicBezTo>
                  <a:cubicBezTo>
                    <a:pt x="3676" y="312"/>
                    <a:pt x="3669" y="309"/>
                    <a:pt x="3662" y="304"/>
                  </a:cubicBezTo>
                  <a:cubicBezTo>
                    <a:pt x="3589" y="241"/>
                    <a:pt x="3522" y="169"/>
                    <a:pt x="3464" y="91"/>
                  </a:cubicBezTo>
                  <a:cubicBezTo>
                    <a:pt x="3077" y="169"/>
                    <a:pt x="2704" y="299"/>
                    <a:pt x="2351" y="468"/>
                  </a:cubicBezTo>
                  <a:cubicBezTo>
                    <a:pt x="2366" y="555"/>
                    <a:pt x="2380" y="638"/>
                    <a:pt x="2390" y="725"/>
                  </a:cubicBezTo>
                  <a:cubicBezTo>
                    <a:pt x="2393" y="746"/>
                    <a:pt x="2379" y="759"/>
                    <a:pt x="2361" y="759"/>
                  </a:cubicBezTo>
                  <a:cubicBezTo>
                    <a:pt x="2355" y="759"/>
                    <a:pt x="2348" y="758"/>
                    <a:pt x="2342" y="754"/>
                  </a:cubicBezTo>
                  <a:cubicBezTo>
                    <a:pt x="2264" y="701"/>
                    <a:pt x="2192" y="647"/>
                    <a:pt x="2114" y="594"/>
                  </a:cubicBezTo>
                  <a:cubicBezTo>
                    <a:pt x="1809" y="768"/>
                    <a:pt x="1524" y="976"/>
                    <a:pt x="1268" y="1218"/>
                  </a:cubicBezTo>
                  <a:cubicBezTo>
                    <a:pt x="1282" y="1262"/>
                    <a:pt x="1302" y="1310"/>
                    <a:pt x="1316" y="1349"/>
                  </a:cubicBezTo>
                  <a:cubicBezTo>
                    <a:pt x="1325" y="1371"/>
                    <a:pt x="1310" y="1393"/>
                    <a:pt x="1288" y="1393"/>
                  </a:cubicBezTo>
                  <a:cubicBezTo>
                    <a:pt x="1286" y="1393"/>
                    <a:pt x="1284" y="1393"/>
                    <a:pt x="1282" y="1392"/>
                  </a:cubicBezTo>
                  <a:cubicBezTo>
                    <a:pt x="1234" y="1383"/>
                    <a:pt x="1185" y="1368"/>
                    <a:pt x="1132" y="1354"/>
                  </a:cubicBezTo>
                  <a:cubicBezTo>
                    <a:pt x="929" y="1566"/>
                    <a:pt x="745" y="1803"/>
                    <a:pt x="591" y="2060"/>
                  </a:cubicBezTo>
                  <a:cubicBezTo>
                    <a:pt x="624" y="2123"/>
                    <a:pt x="649" y="2190"/>
                    <a:pt x="673" y="2258"/>
                  </a:cubicBezTo>
                  <a:cubicBezTo>
                    <a:pt x="682" y="2276"/>
                    <a:pt x="666" y="2297"/>
                    <a:pt x="645" y="2297"/>
                  </a:cubicBezTo>
                  <a:cubicBezTo>
                    <a:pt x="643" y="2297"/>
                    <a:pt x="641" y="2297"/>
                    <a:pt x="639" y="2297"/>
                  </a:cubicBezTo>
                  <a:cubicBezTo>
                    <a:pt x="586" y="2287"/>
                    <a:pt x="532" y="2268"/>
                    <a:pt x="479" y="2253"/>
                  </a:cubicBezTo>
                  <a:cubicBezTo>
                    <a:pt x="421" y="2360"/>
                    <a:pt x="368" y="2466"/>
                    <a:pt x="320" y="2577"/>
                  </a:cubicBezTo>
                  <a:cubicBezTo>
                    <a:pt x="358" y="2626"/>
                    <a:pt x="383" y="2679"/>
                    <a:pt x="392" y="2737"/>
                  </a:cubicBezTo>
                  <a:cubicBezTo>
                    <a:pt x="392" y="2756"/>
                    <a:pt x="377" y="2769"/>
                    <a:pt x="361" y="2769"/>
                  </a:cubicBezTo>
                  <a:cubicBezTo>
                    <a:pt x="357" y="2769"/>
                    <a:pt x="353" y="2768"/>
                    <a:pt x="349" y="2766"/>
                  </a:cubicBezTo>
                  <a:lnTo>
                    <a:pt x="257" y="2737"/>
                  </a:lnTo>
                  <a:cubicBezTo>
                    <a:pt x="83" y="3211"/>
                    <a:pt x="0" y="3714"/>
                    <a:pt x="20" y="4222"/>
                  </a:cubicBezTo>
                  <a:cubicBezTo>
                    <a:pt x="436" y="4057"/>
                    <a:pt x="837" y="3869"/>
                    <a:pt x="1229" y="3656"/>
                  </a:cubicBezTo>
                  <a:cubicBezTo>
                    <a:pt x="1185" y="3588"/>
                    <a:pt x="1156" y="3516"/>
                    <a:pt x="1137" y="3438"/>
                  </a:cubicBezTo>
                  <a:cubicBezTo>
                    <a:pt x="1133" y="3421"/>
                    <a:pt x="1144" y="3399"/>
                    <a:pt x="1165" y="3399"/>
                  </a:cubicBezTo>
                  <a:cubicBezTo>
                    <a:pt x="1167" y="3399"/>
                    <a:pt x="1169" y="3399"/>
                    <a:pt x="1171" y="3400"/>
                  </a:cubicBezTo>
                  <a:cubicBezTo>
                    <a:pt x="1273" y="3419"/>
                    <a:pt x="1364" y="3463"/>
                    <a:pt x="1442" y="3530"/>
                  </a:cubicBezTo>
                  <a:cubicBezTo>
                    <a:pt x="1563" y="3463"/>
                    <a:pt x="1679" y="3390"/>
                    <a:pt x="1790" y="3313"/>
                  </a:cubicBezTo>
                  <a:cubicBezTo>
                    <a:pt x="1722" y="3153"/>
                    <a:pt x="1689" y="2974"/>
                    <a:pt x="1693" y="2800"/>
                  </a:cubicBezTo>
                  <a:cubicBezTo>
                    <a:pt x="1693" y="2784"/>
                    <a:pt x="1707" y="2774"/>
                    <a:pt x="1722" y="2774"/>
                  </a:cubicBezTo>
                  <a:cubicBezTo>
                    <a:pt x="1725" y="2774"/>
                    <a:pt x="1729" y="2775"/>
                    <a:pt x="1732" y="2776"/>
                  </a:cubicBezTo>
                  <a:cubicBezTo>
                    <a:pt x="1872" y="2863"/>
                    <a:pt x="2013" y="2959"/>
                    <a:pt x="2138" y="3066"/>
                  </a:cubicBezTo>
                  <a:cubicBezTo>
                    <a:pt x="2288" y="2955"/>
                    <a:pt x="2429" y="2839"/>
                    <a:pt x="2564" y="2722"/>
                  </a:cubicBezTo>
                  <a:cubicBezTo>
                    <a:pt x="2540" y="2655"/>
                    <a:pt x="2520" y="2592"/>
                    <a:pt x="2511" y="2524"/>
                  </a:cubicBezTo>
                  <a:cubicBezTo>
                    <a:pt x="2511" y="2503"/>
                    <a:pt x="2522" y="2489"/>
                    <a:pt x="2537" y="2489"/>
                  </a:cubicBezTo>
                  <a:cubicBezTo>
                    <a:pt x="2540" y="2489"/>
                    <a:pt x="2542" y="2490"/>
                    <a:pt x="2545" y="2490"/>
                  </a:cubicBezTo>
                  <a:cubicBezTo>
                    <a:pt x="2617" y="2500"/>
                    <a:pt x="2690" y="2519"/>
                    <a:pt x="2758" y="2543"/>
                  </a:cubicBezTo>
                  <a:cubicBezTo>
                    <a:pt x="2912" y="2398"/>
                    <a:pt x="3057" y="2248"/>
                    <a:pt x="3203" y="2094"/>
                  </a:cubicBezTo>
                  <a:cubicBezTo>
                    <a:pt x="3096" y="1958"/>
                    <a:pt x="3028" y="1799"/>
                    <a:pt x="3009" y="1634"/>
                  </a:cubicBezTo>
                  <a:cubicBezTo>
                    <a:pt x="3005" y="1614"/>
                    <a:pt x="3021" y="1598"/>
                    <a:pt x="3037" y="1598"/>
                  </a:cubicBezTo>
                  <a:cubicBezTo>
                    <a:pt x="3041" y="1598"/>
                    <a:pt x="3044" y="1599"/>
                    <a:pt x="3048" y="1600"/>
                  </a:cubicBezTo>
                  <a:cubicBezTo>
                    <a:pt x="3178" y="1668"/>
                    <a:pt x="3299" y="1760"/>
                    <a:pt x="3430" y="1828"/>
                  </a:cubicBezTo>
                  <a:cubicBezTo>
                    <a:pt x="3594" y="1634"/>
                    <a:pt x="3754" y="1426"/>
                    <a:pt x="3904" y="1213"/>
                  </a:cubicBezTo>
                  <a:cubicBezTo>
                    <a:pt x="3822" y="1107"/>
                    <a:pt x="3764" y="981"/>
                    <a:pt x="3730" y="851"/>
                  </a:cubicBezTo>
                  <a:cubicBezTo>
                    <a:pt x="3717" y="834"/>
                    <a:pt x="3737" y="821"/>
                    <a:pt x="3759" y="821"/>
                  </a:cubicBezTo>
                  <a:cubicBezTo>
                    <a:pt x="3762" y="821"/>
                    <a:pt x="3765" y="821"/>
                    <a:pt x="3768" y="822"/>
                  </a:cubicBezTo>
                  <a:cubicBezTo>
                    <a:pt x="3870" y="870"/>
                    <a:pt x="3976" y="909"/>
                    <a:pt x="4078" y="952"/>
                  </a:cubicBezTo>
                  <a:cubicBezTo>
                    <a:pt x="4281" y="657"/>
                    <a:pt x="4475" y="343"/>
                    <a:pt x="4668" y="9"/>
                  </a:cubicBezTo>
                  <a:cubicBezTo>
                    <a:pt x="4574" y="3"/>
                    <a:pt x="4479" y="0"/>
                    <a:pt x="4385" y="0"/>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5"/>
            <p:cNvSpPr/>
            <p:nvPr/>
          </p:nvSpPr>
          <p:spPr>
            <a:xfrm flipH="1">
              <a:off x="2221821" y="1751864"/>
              <a:ext cx="399104" cy="475114"/>
            </a:xfrm>
            <a:custGeom>
              <a:avLst/>
              <a:gdLst/>
              <a:ahLst/>
              <a:cxnLst/>
              <a:rect l="l" t="t" r="r" b="b"/>
              <a:pathLst>
                <a:path w="3934" h="4683" extrusionOk="0">
                  <a:moveTo>
                    <a:pt x="3933" y="0"/>
                  </a:moveTo>
                  <a:lnTo>
                    <a:pt x="3933" y="0"/>
                  </a:lnTo>
                  <a:cubicBezTo>
                    <a:pt x="3426" y="150"/>
                    <a:pt x="2952" y="421"/>
                    <a:pt x="2526" y="740"/>
                  </a:cubicBezTo>
                  <a:cubicBezTo>
                    <a:pt x="2424" y="823"/>
                    <a:pt x="2313" y="905"/>
                    <a:pt x="2216" y="992"/>
                  </a:cubicBezTo>
                  <a:cubicBezTo>
                    <a:pt x="2115" y="1079"/>
                    <a:pt x="2013" y="1166"/>
                    <a:pt x="1916" y="1258"/>
                  </a:cubicBezTo>
                  <a:lnTo>
                    <a:pt x="1636" y="1543"/>
                  </a:lnTo>
                  <a:lnTo>
                    <a:pt x="1370" y="1838"/>
                  </a:lnTo>
                  <a:cubicBezTo>
                    <a:pt x="1283" y="1945"/>
                    <a:pt x="1201" y="2051"/>
                    <a:pt x="1118" y="2153"/>
                  </a:cubicBezTo>
                  <a:cubicBezTo>
                    <a:pt x="1075" y="2206"/>
                    <a:pt x="1036" y="2259"/>
                    <a:pt x="997" y="2312"/>
                  </a:cubicBezTo>
                  <a:lnTo>
                    <a:pt x="881" y="2477"/>
                  </a:lnTo>
                  <a:cubicBezTo>
                    <a:pt x="731" y="2699"/>
                    <a:pt x="596" y="2932"/>
                    <a:pt x="475" y="3169"/>
                  </a:cubicBezTo>
                  <a:cubicBezTo>
                    <a:pt x="233" y="3643"/>
                    <a:pt x="44" y="4155"/>
                    <a:pt x="1" y="4683"/>
                  </a:cubicBezTo>
                  <a:cubicBezTo>
                    <a:pt x="151" y="4184"/>
                    <a:pt x="364" y="3705"/>
                    <a:pt x="639" y="3260"/>
                  </a:cubicBezTo>
                  <a:cubicBezTo>
                    <a:pt x="775" y="3038"/>
                    <a:pt x="920" y="2820"/>
                    <a:pt x="1070" y="2612"/>
                  </a:cubicBezTo>
                  <a:cubicBezTo>
                    <a:pt x="1152" y="2506"/>
                    <a:pt x="1225" y="2399"/>
                    <a:pt x="1307" y="2298"/>
                  </a:cubicBezTo>
                  <a:cubicBezTo>
                    <a:pt x="1389" y="2196"/>
                    <a:pt x="1467" y="2095"/>
                    <a:pt x="1554" y="1998"/>
                  </a:cubicBezTo>
                  <a:lnTo>
                    <a:pt x="1810" y="1703"/>
                  </a:lnTo>
                  <a:lnTo>
                    <a:pt x="2076" y="1422"/>
                  </a:lnTo>
                  <a:cubicBezTo>
                    <a:pt x="2168" y="1330"/>
                    <a:pt x="2265" y="1239"/>
                    <a:pt x="2357" y="1147"/>
                  </a:cubicBezTo>
                  <a:cubicBezTo>
                    <a:pt x="2400" y="1103"/>
                    <a:pt x="2453" y="1064"/>
                    <a:pt x="2502" y="1021"/>
                  </a:cubicBezTo>
                  <a:lnTo>
                    <a:pt x="2647" y="890"/>
                  </a:lnTo>
                  <a:cubicBezTo>
                    <a:pt x="3039" y="542"/>
                    <a:pt x="3469" y="247"/>
                    <a:pt x="3933"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6" name="Google Shape;1456;p25"/>
          <p:cNvSpPr/>
          <p:nvPr/>
        </p:nvSpPr>
        <p:spPr>
          <a:xfrm>
            <a:off x="7567239" y="513418"/>
            <a:ext cx="182120" cy="156103"/>
          </a:xfrm>
          <a:custGeom>
            <a:avLst/>
            <a:gdLst/>
            <a:ahLst/>
            <a:cxnLst/>
            <a:rect l="l" t="t" r="r" b="b"/>
            <a:pathLst>
              <a:path w="959" h="822" extrusionOk="0">
                <a:moveTo>
                  <a:pt x="547" y="96"/>
                </a:moveTo>
                <a:cubicBezTo>
                  <a:pt x="721" y="96"/>
                  <a:pt x="867" y="236"/>
                  <a:pt x="867" y="410"/>
                </a:cubicBezTo>
                <a:cubicBezTo>
                  <a:pt x="867" y="603"/>
                  <a:pt x="709" y="730"/>
                  <a:pt x="546" y="730"/>
                </a:cubicBezTo>
                <a:cubicBezTo>
                  <a:pt x="468" y="730"/>
                  <a:pt x="389" y="701"/>
                  <a:pt x="325" y="637"/>
                </a:cubicBezTo>
                <a:cubicBezTo>
                  <a:pt x="126" y="434"/>
                  <a:pt x="267" y="96"/>
                  <a:pt x="547" y="96"/>
                </a:cubicBezTo>
                <a:close/>
                <a:moveTo>
                  <a:pt x="546" y="0"/>
                </a:moveTo>
                <a:cubicBezTo>
                  <a:pt x="446" y="0"/>
                  <a:pt x="344" y="37"/>
                  <a:pt x="262" y="120"/>
                </a:cubicBezTo>
                <a:cubicBezTo>
                  <a:pt x="1" y="381"/>
                  <a:pt x="185" y="821"/>
                  <a:pt x="547" y="821"/>
                </a:cubicBezTo>
                <a:cubicBezTo>
                  <a:pt x="775" y="816"/>
                  <a:pt x="958" y="637"/>
                  <a:pt x="958" y="410"/>
                </a:cubicBezTo>
                <a:cubicBezTo>
                  <a:pt x="958" y="164"/>
                  <a:pt x="756" y="0"/>
                  <a:pt x="546" y="0"/>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7" name="Google Shape;1457;p25"/>
          <p:cNvSpPr/>
          <p:nvPr/>
        </p:nvSpPr>
        <p:spPr>
          <a:xfrm>
            <a:off x="8200764" y="807820"/>
            <a:ext cx="103635" cy="89435"/>
          </a:xfrm>
          <a:custGeom>
            <a:avLst/>
            <a:gdLst/>
            <a:ahLst/>
            <a:cxnLst/>
            <a:rect l="l" t="t" r="r" b="b"/>
            <a:pathLst>
              <a:path w="707" h="610" extrusionOk="0">
                <a:moveTo>
                  <a:pt x="306" y="1"/>
                </a:moveTo>
                <a:cubicBezTo>
                  <a:pt x="150" y="1"/>
                  <a:pt x="1" y="122"/>
                  <a:pt x="1" y="305"/>
                </a:cubicBezTo>
                <a:cubicBezTo>
                  <a:pt x="5" y="469"/>
                  <a:pt x="141" y="605"/>
                  <a:pt x="305" y="609"/>
                </a:cubicBezTo>
                <a:cubicBezTo>
                  <a:pt x="576" y="609"/>
                  <a:pt x="707" y="281"/>
                  <a:pt x="518" y="92"/>
                </a:cubicBezTo>
                <a:cubicBezTo>
                  <a:pt x="457" y="29"/>
                  <a:pt x="381" y="1"/>
                  <a:pt x="306"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8" name="Google Shape;1458;p25"/>
          <p:cNvSpPr/>
          <p:nvPr/>
        </p:nvSpPr>
        <p:spPr>
          <a:xfrm>
            <a:off x="650595" y="5287211"/>
            <a:ext cx="220672" cy="229787"/>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9" name="Google Shape;1459;p25"/>
          <p:cNvSpPr/>
          <p:nvPr/>
        </p:nvSpPr>
        <p:spPr>
          <a:xfrm>
            <a:off x="1035264" y="5616120"/>
            <a:ext cx="103635" cy="89435"/>
          </a:xfrm>
          <a:custGeom>
            <a:avLst/>
            <a:gdLst/>
            <a:ahLst/>
            <a:cxnLst/>
            <a:rect l="l" t="t" r="r" b="b"/>
            <a:pathLst>
              <a:path w="707" h="610" extrusionOk="0">
                <a:moveTo>
                  <a:pt x="306" y="1"/>
                </a:moveTo>
                <a:cubicBezTo>
                  <a:pt x="150" y="1"/>
                  <a:pt x="1" y="122"/>
                  <a:pt x="1" y="305"/>
                </a:cubicBezTo>
                <a:cubicBezTo>
                  <a:pt x="5" y="469"/>
                  <a:pt x="141" y="605"/>
                  <a:pt x="305" y="609"/>
                </a:cubicBezTo>
                <a:cubicBezTo>
                  <a:pt x="576" y="609"/>
                  <a:pt x="707" y="281"/>
                  <a:pt x="518" y="92"/>
                </a:cubicBezTo>
                <a:cubicBezTo>
                  <a:pt x="457" y="29"/>
                  <a:pt x="381" y="1"/>
                  <a:pt x="306"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3423695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460"/>
        <p:cNvGrpSpPr/>
        <p:nvPr/>
      </p:nvGrpSpPr>
      <p:grpSpPr>
        <a:xfrm>
          <a:off x="0" y="0"/>
          <a:ext cx="0" cy="0"/>
          <a:chOff x="0" y="0"/>
          <a:chExt cx="0" cy="0"/>
        </a:xfrm>
      </p:grpSpPr>
      <p:sp>
        <p:nvSpPr>
          <p:cNvPr id="1461" name="Google Shape;1461;p26"/>
          <p:cNvSpPr/>
          <p:nvPr/>
        </p:nvSpPr>
        <p:spPr>
          <a:xfrm>
            <a:off x="1293678" y="1484473"/>
            <a:ext cx="187628" cy="195793"/>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2" name="Google Shape;1462;p26"/>
          <p:cNvSpPr/>
          <p:nvPr/>
        </p:nvSpPr>
        <p:spPr>
          <a:xfrm>
            <a:off x="902469" y="1335758"/>
            <a:ext cx="126857" cy="109956"/>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3" name="Google Shape;1463;p26"/>
          <p:cNvSpPr/>
          <p:nvPr/>
        </p:nvSpPr>
        <p:spPr>
          <a:xfrm>
            <a:off x="463261" y="4115773"/>
            <a:ext cx="187628" cy="195793"/>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4" name="Google Shape;1464;p26"/>
          <p:cNvSpPr/>
          <p:nvPr/>
        </p:nvSpPr>
        <p:spPr>
          <a:xfrm>
            <a:off x="839031" y="3834365"/>
            <a:ext cx="126868" cy="123608"/>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5" name="Google Shape;1465;p26"/>
          <p:cNvSpPr/>
          <p:nvPr/>
        </p:nvSpPr>
        <p:spPr>
          <a:xfrm rot="1770869">
            <a:off x="10536031" y="1478041"/>
            <a:ext cx="176613" cy="172056"/>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6" name="Google Shape;1466;p26"/>
          <p:cNvSpPr/>
          <p:nvPr/>
        </p:nvSpPr>
        <p:spPr>
          <a:xfrm rot="899970">
            <a:off x="11061413" y="1976589"/>
            <a:ext cx="187628" cy="195795"/>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7" name="Google Shape;1467;p26"/>
          <p:cNvSpPr/>
          <p:nvPr/>
        </p:nvSpPr>
        <p:spPr>
          <a:xfrm rot="1770869">
            <a:off x="11091797" y="1533725"/>
            <a:ext cx="126859" cy="109956"/>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8" name="Google Shape;1468;p26"/>
          <p:cNvSpPr/>
          <p:nvPr/>
        </p:nvSpPr>
        <p:spPr>
          <a:xfrm rot="1770869">
            <a:off x="493664" y="3841191"/>
            <a:ext cx="126859" cy="109956"/>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69" name="Google Shape;1469;p26"/>
          <p:cNvGrpSpPr/>
          <p:nvPr/>
        </p:nvGrpSpPr>
        <p:grpSpPr>
          <a:xfrm rot="5821322">
            <a:off x="11238636" y="3967222"/>
            <a:ext cx="689672" cy="824119"/>
            <a:chOff x="-2727738" y="2878591"/>
            <a:chExt cx="727675" cy="869530"/>
          </a:xfrm>
        </p:grpSpPr>
        <p:sp>
          <p:nvSpPr>
            <p:cNvPr id="1470" name="Google Shape;1470;p26"/>
            <p:cNvSpPr/>
            <p:nvPr/>
          </p:nvSpPr>
          <p:spPr>
            <a:xfrm>
              <a:off x="-2714634" y="2878591"/>
              <a:ext cx="714571" cy="826806"/>
            </a:xfrm>
            <a:custGeom>
              <a:avLst/>
              <a:gdLst/>
              <a:ahLst/>
              <a:cxnLst/>
              <a:rect l="l" t="t" r="r" b="b"/>
              <a:pathLst>
                <a:path w="5017" h="5805" extrusionOk="0">
                  <a:moveTo>
                    <a:pt x="4412" y="0"/>
                  </a:moveTo>
                  <a:cubicBezTo>
                    <a:pt x="4257" y="10"/>
                    <a:pt x="4083" y="58"/>
                    <a:pt x="3981" y="179"/>
                  </a:cubicBezTo>
                  <a:lnTo>
                    <a:pt x="3604" y="639"/>
                  </a:lnTo>
                  <a:lnTo>
                    <a:pt x="2699" y="1732"/>
                  </a:lnTo>
                  <a:lnTo>
                    <a:pt x="1601" y="3057"/>
                  </a:lnTo>
                  <a:lnTo>
                    <a:pt x="644" y="4204"/>
                  </a:lnTo>
                  <a:cubicBezTo>
                    <a:pt x="489" y="4392"/>
                    <a:pt x="334" y="4576"/>
                    <a:pt x="184" y="4765"/>
                  </a:cubicBezTo>
                  <a:cubicBezTo>
                    <a:pt x="179" y="4765"/>
                    <a:pt x="179" y="4769"/>
                    <a:pt x="175" y="4769"/>
                  </a:cubicBezTo>
                  <a:cubicBezTo>
                    <a:pt x="68" y="4886"/>
                    <a:pt x="5" y="5040"/>
                    <a:pt x="0" y="5200"/>
                  </a:cubicBezTo>
                  <a:cubicBezTo>
                    <a:pt x="0" y="5360"/>
                    <a:pt x="63" y="5514"/>
                    <a:pt x="175" y="5626"/>
                  </a:cubicBezTo>
                  <a:cubicBezTo>
                    <a:pt x="291" y="5742"/>
                    <a:pt x="445" y="5805"/>
                    <a:pt x="605" y="5805"/>
                  </a:cubicBezTo>
                  <a:cubicBezTo>
                    <a:pt x="755" y="5795"/>
                    <a:pt x="929" y="5747"/>
                    <a:pt x="1031" y="5626"/>
                  </a:cubicBezTo>
                  <a:lnTo>
                    <a:pt x="1408" y="5166"/>
                  </a:lnTo>
                  <a:lnTo>
                    <a:pt x="2317" y="4073"/>
                  </a:lnTo>
                  <a:lnTo>
                    <a:pt x="3415" y="2748"/>
                  </a:lnTo>
                  <a:lnTo>
                    <a:pt x="4368" y="1601"/>
                  </a:lnTo>
                  <a:cubicBezTo>
                    <a:pt x="4523" y="1413"/>
                    <a:pt x="4678" y="1229"/>
                    <a:pt x="4833" y="1040"/>
                  </a:cubicBezTo>
                  <a:lnTo>
                    <a:pt x="4837" y="1035"/>
                  </a:lnTo>
                  <a:cubicBezTo>
                    <a:pt x="4949" y="919"/>
                    <a:pt x="5012" y="764"/>
                    <a:pt x="5016" y="605"/>
                  </a:cubicBezTo>
                  <a:cubicBezTo>
                    <a:pt x="5012" y="445"/>
                    <a:pt x="4949" y="290"/>
                    <a:pt x="4837" y="179"/>
                  </a:cubicBezTo>
                  <a:cubicBezTo>
                    <a:pt x="4726" y="68"/>
                    <a:pt x="4571" y="0"/>
                    <a:pt x="4412"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6"/>
            <p:cNvSpPr/>
            <p:nvPr/>
          </p:nvSpPr>
          <p:spPr>
            <a:xfrm>
              <a:off x="-2642993" y="2947812"/>
              <a:ext cx="639511" cy="740209"/>
            </a:xfrm>
            <a:custGeom>
              <a:avLst/>
              <a:gdLst/>
              <a:ahLst/>
              <a:cxnLst/>
              <a:rect l="l" t="t" r="r" b="b"/>
              <a:pathLst>
                <a:path w="4490" h="5197" extrusionOk="0">
                  <a:moveTo>
                    <a:pt x="4136" y="1"/>
                  </a:moveTo>
                  <a:cubicBezTo>
                    <a:pt x="4060" y="1"/>
                    <a:pt x="3986" y="28"/>
                    <a:pt x="3933" y="90"/>
                  </a:cubicBezTo>
                  <a:lnTo>
                    <a:pt x="3556" y="544"/>
                  </a:lnTo>
                  <a:lnTo>
                    <a:pt x="2646" y="1642"/>
                  </a:lnTo>
                  <a:lnTo>
                    <a:pt x="1548" y="2968"/>
                  </a:lnTo>
                  <a:lnTo>
                    <a:pt x="595" y="4114"/>
                  </a:lnTo>
                  <a:cubicBezTo>
                    <a:pt x="441" y="4303"/>
                    <a:pt x="286" y="4487"/>
                    <a:pt x="131" y="4675"/>
                  </a:cubicBezTo>
                  <a:lnTo>
                    <a:pt x="126" y="4680"/>
                  </a:lnTo>
                  <a:cubicBezTo>
                    <a:pt x="25" y="4801"/>
                    <a:pt x="0" y="4990"/>
                    <a:pt x="126" y="5111"/>
                  </a:cubicBezTo>
                  <a:cubicBezTo>
                    <a:pt x="185" y="5164"/>
                    <a:pt x="270" y="5196"/>
                    <a:pt x="353" y="5196"/>
                  </a:cubicBezTo>
                  <a:cubicBezTo>
                    <a:pt x="428" y="5196"/>
                    <a:pt x="501" y="5170"/>
                    <a:pt x="552" y="5111"/>
                  </a:cubicBezTo>
                  <a:lnTo>
                    <a:pt x="557" y="5111"/>
                  </a:lnTo>
                  <a:lnTo>
                    <a:pt x="934" y="4651"/>
                  </a:lnTo>
                  <a:lnTo>
                    <a:pt x="1843" y="3553"/>
                  </a:lnTo>
                  <a:lnTo>
                    <a:pt x="2941" y="2228"/>
                  </a:lnTo>
                  <a:lnTo>
                    <a:pt x="3894" y="1081"/>
                  </a:lnTo>
                  <a:cubicBezTo>
                    <a:pt x="4049" y="898"/>
                    <a:pt x="4204" y="709"/>
                    <a:pt x="4354" y="525"/>
                  </a:cubicBezTo>
                  <a:cubicBezTo>
                    <a:pt x="4359" y="520"/>
                    <a:pt x="4359" y="515"/>
                    <a:pt x="4363" y="515"/>
                  </a:cubicBezTo>
                  <a:cubicBezTo>
                    <a:pt x="4465" y="394"/>
                    <a:pt x="4489" y="206"/>
                    <a:pt x="4363" y="90"/>
                  </a:cubicBezTo>
                  <a:cubicBezTo>
                    <a:pt x="4305" y="34"/>
                    <a:pt x="4220" y="1"/>
                    <a:pt x="4136"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6"/>
            <p:cNvSpPr/>
            <p:nvPr/>
          </p:nvSpPr>
          <p:spPr>
            <a:xfrm>
              <a:off x="-2447866" y="3231388"/>
              <a:ext cx="161231" cy="140578"/>
            </a:xfrm>
            <a:custGeom>
              <a:avLst/>
              <a:gdLst/>
              <a:ahLst/>
              <a:cxnLst/>
              <a:rect l="l" t="t" r="r" b="b"/>
              <a:pathLst>
                <a:path w="1132" h="987" extrusionOk="0">
                  <a:moveTo>
                    <a:pt x="126" y="0"/>
                  </a:moveTo>
                  <a:cubicBezTo>
                    <a:pt x="61" y="0"/>
                    <a:pt x="0" y="75"/>
                    <a:pt x="53" y="145"/>
                  </a:cubicBezTo>
                  <a:cubicBezTo>
                    <a:pt x="246" y="401"/>
                    <a:pt x="730" y="803"/>
                    <a:pt x="976" y="967"/>
                  </a:cubicBezTo>
                  <a:cubicBezTo>
                    <a:pt x="991" y="977"/>
                    <a:pt x="1010" y="986"/>
                    <a:pt x="1025" y="986"/>
                  </a:cubicBezTo>
                  <a:cubicBezTo>
                    <a:pt x="1059" y="982"/>
                    <a:pt x="1083" y="967"/>
                    <a:pt x="1102" y="943"/>
                  </a:cubicBezTo>
                  <a:cubicBezTo>
                    <a:pt x="1131" y="899"/>
                    <a:pt x="1117" y="846"/>
                    <a:pt x="1078" y="817"/>
                  </a:cubicBezTo>
                  <a:cubicBezTo>
                    <a:pt x="846" y="662"/>
                    <a:pt x="377" y="271"/>
                    <a:pt x="198" y="38"/>
                  </a:cubicBezTo>
                  <a:cubicBezTo>
                    <a:pt x="177" y="11"/>
                    <a:pt x="152" y="0"/>
                    <a:pt x="126"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6"/>
            <p:cNvSpPr/>
            <p:nvPr/>
          </p:nvSpPr>
          <p:spPr>
            <a:xfrm>
              <a:off x="-2210296" y="2927160"/>
              <a:ext cx="179889" cy="155391"/>
            </a:xfrm>
            <a:custGeom>
              <a:avLst/>
              <a:gdLst/>
              <a:ahLst/>
              <a:cxnLst/>
              <a:rect l="l" t="t" r="r" b="b"/>
              <a:pathLst>
                <a:path w="1263" h="1091" extrusionOk="0">
                  <a:moveTo>
                    <a:pt x="170" y="0"/>
                  </a:moveTo>
                  <a:cubicBezTo>
                    <a:pt x="143" y="0"/>
                    <a:pt x="117" y="7"/>
                    <a:pt x="92" y="22"/>
                  </a:cubicBezTo>
                  <a:cubicBezTo>
                    <a:pt x="24" y="65"/>
                    <a:pt x="0" y="157"/>
                    <a:pt x="39" y="230"/>
                  </a:cubicBezTo>
                  <a:lnTo>
                    <a:pt x="39" y="235"/>
                  </a:lnTo>
                  <a:cubicBezTo>
                    <a:pt x="121" y="423"/>
                    <a:pt x="286" y="578"/>
                    <a:pt x="440" y="709"/>
                  </a:cubicBezTo>
                  <a:cubicBezTo>
                    <a:pt x="614" y="854"/>
                    <a:pt x="813" y="980"/>
                    <a:pt x="1021" y="1072"/>
                  </a:cubicBezTo>
                  <a:cubicBezTo>
                    <a:pt x="1044" y="1084"/>
                    <a:pt x="1070" y="1090"/>
                    <a:pt x="1095" y="1090"/>
                  </a:cubicBezTo>
                  <a:cubicBezTo>
                    <a:pt x="1148" y="1090"/>
                    <a:pt x="1199" y="1064"/>
                    <a:pt x="1229" y="1018"/>
                  </a:cubicBezTo>
                  <a:cubicBezTo>
                    <a:pt x="1263" y="951"/>
                    <a:pt x="1253" y="844"/>
                    <a:pt x="1176" y="810"/>
                  </a:cubicBezTo>
                  <a:cubicBezTo>
                    <a:pt x="1079" y="767"/>
                    <a:pt x="987" y="723"/>
                    <a:pt x="905" y="665"/>
                  </a:cubicBezTo>
                  <a:cubicBezTo>
                    <a:pt x="856" y="636"/>
                    <a:pt x="808" y="607"/>
                    <a:pt x="764" y="573"/>
                  </a:cubicBezTo>
                  <a:cubicBezTo>
                    <a:pt x="745" y="559"/>
                    <a:pt x="721" y="544"/>
                    <a:pt x="702" y="530"/>
                  </a:cubicBezTo>
                  <a:cubicBezTo>
                    <a:pt x="697" y="530"/>
                    <a:pt x="692" y="525"/>
                    <a:pt x="687" y="520"/>
                  </a:cubicBezTo>
                  <a:lnTo>
                    <a:pt x="653" y="491"/>
                  </a:lnTo>
                  <a:cubicBezTo>
                    <a:pt x="576" y="428"/>
                    <a:pt x="498" y="356"/>
                    <a:pt x="431" y="278"/>
                  </a:cubicBezTo>
                  <a:cubicBezTo>
                    <a:pt x="416" y="259"/>
                    <a:pt x="397" y="240"/>
                    <a:pt x="382" y="220"/>
                  </a:cubicBezTo>
                  <a:lnTo>
                    <a:pt x="382" y="220"/>
                  </a:lnTo>
                  <a:cubicBezTo>
                    <a:pt x="388" y="226"/>
                    <a:pt x="390" y="228"/>
                    <a:pt x="390" y="228"/>
                  </a:cubicBezTo>
                  <a:cubicBezTo>
                    <a:pt x="390" y="228"/>
                    <a:pt x="385" y="222"/>
                    <a:pt x="382" y="215"/>
                  </a:cubicBezTo>
                  <a:lnTo>
                    <a:pt x="363" y="191"/>
                  </a:lnTo>
                  <a:cubicBezTo>
                    <a:pt x="339" y="157"/>
                    <a:pt x="319" y="119"/>
                    <a:pt x="300" y="75"/>
                  </a:cubicBezTo>
                  <a:cubicBezTo>
                    <a:pt x="271" y="27"/>
                    <a:pt x="221" y="0"/>
                    <a:pt x="170"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6"/>
            <p:cNvSpPr/>
            <p:nvPr/>
          </p:nvSpPr>
          <p:spPr>
            <a:xfrm>
              <a:off x="-2273107" y="3039821"/>
              <a:ext cx="246404" cy="286712"/>
            </a:xfrm>
            <a:custGeom>
              <a:avLst/>
              <a:gdLst/>
              <a:ahLst/>
              <a:cxnLst/>
              <a:rect l="l" t="t" r="r" b="b"/>
              <a:pathLst>
                <a:path w="1730" h="2013" extrusionOk="0">
                  <a:moveTo>
                    <a:pt x="1525" y="1"/>
                  </a:moveTo>
                  <a:cubicBezTo>
                    <a:pt x="1480" y="1"/>
                    <a:pt x="1436" y="23"/>
                    <a:pt x="1409" y="77"/>
                  </a:cubicBezTo>
                  <a:cubicBezTo>
                    <a:pt x="1249" y="392"/>
                    <a:pt x="1007" y="668"/>
                    <a:pt x="780" y="929"/>
                  </a:cubicBezTo>
                  <a:cubicBezTo>
                    <a:pt x="543" y="1209"/>
                    <a:pt x="296" y="1475"/>
                    <a:pt x="54" y="1756"/>
                  </a:cubicBezTo>
                  <a:cubicBezTo>
                    <a:pt x="1" y="1814"/>
                    <a:pt x="1" y="1906"/>
                    <a:pt x="54" y="1969"/>
                  </a:cubicBezTo>
                  <a:cubicBezTo>
                    <a:pt x="86" y="1998"/>
                    <a:pt x="124" y="2012"/>
                    <a:pt x="163" y="2012"/>
                  </a:cubicBezTo>
                  <a:cubicBezTo>
                    <a:pt x="202" y="2012"/>
                    <a:pt x="240" y="1998"/>
                    <a:pt x="272" y="1969"/>
                  </a:cubicBezTo>
                  <a:cubicBezTo>
                    <a:pt x="514" y="1683"/>
                    <a:pt x="770" y="1412"/>
                    <a:pt x="1012" y="1127"/>
                  </a:cubicBezTo>
                  <a:cubicBezTo>
                    <a:pt x="1254" y="842"/>
                    <a:pt x="1500" y="556"/>
                    <a:pt x="1670" y="227"/>
                  </a:cubicBezTo>
                  <a:cubicBezTo>
                    <a:pt x="1730" y="111"/>
                    <a:pt x="1624" y="1"/>
                    <a:pt x="1525"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6"/>
            <p:cNvSpPr/>
            <p:nvPr/>
          </p:nvSpPr>
          <p:spPr>
            <a:xfrm>
              <a:off x="-2727738" y="3584754"/>
              <a:ext cx="147557" cy="163367"/>
            </a:xfrm>
            <a:custGeom>
              <a:avLst/>
              <a:gdLst/>
              <a:ahLst/>
              <a:cxnLst/>
              <a:rect l="l" t="t" r="r" b="b"/>
              <a:pathLst>
                <a:path w="1036" h="1147" extrusionOk="0">
                  <a:moveTo>
                    <a:pt x="141" y="0"/>
                  </a:moveTo>
                  <a:cubicBezTo>
                    <a:pt x="54" y="271"/>
                    <a:pt x="1" y="876"/>
                    <a:pt x="1" y="1146"/>
                  </a:cubicBezTo>
                  <a:cubicBezTo>
                    <a:pt x="300" y="1059"/>
                    <a:pt x="823" y="938"/>
                    <a:pt x="1036" y="755"/>
                  </a:cubicBezTo>
                  <a:lnTo>
                    <a:pt x="141" y="0"/>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8379401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76"/>
        <p:cNvGrpSpPr/>
        <p:nvPr/>
      </p:nvGrpSpPr>
      <p:grpSpPr>
        <a:xfrm>
          <a:off x="0" y="0"/>
          <a:ext cx="0" cy="0"/>
          <a:chOff x="0" y="0"/>
          <a:chExt cx="0" cy="0"/>
        </a:xfrm>
      </p:grpSpPr>
      <p:sp>
        <p:nvSpPr>
          <p:cNvPr id="1477" name="Google Shape;1477;p27"/>
          <p:cNvSpPr/>
          <p:nvPr/>
        </p:nvSpPr>
        <p:spPr>
          <a:xfrm>
            <a:off x="1954167" y="844003"/>
            <a:ext cx="4495623" cy="5405789"/>
          </a:xfrm>
          <a:custGeom>
            <a:avLst/>
            <a:gdLst/>
            <a:ahLst/>
            <a:cxnLst/>
            <a:rect l="l" t="t" r="r" b="b"/>
            <a:pathLst>
              <a:path w="7319" h="9491" extrusionOk="0">
                <a:moveTo>
                  <a:pt x="450" y="0"/>
                </a:moveTo>
                <a:cubicBezTo>
                  <a:pt x="203" y="0"/>
                  <a:pt x="0" y="199"/>
                  <a:pt x="0" y="445"/>
                </a:cubicBezTo>
                <a:lnTo>
                  <a:pt x="0" y="9041"/>
                </a:lnTo>
                <a:cubicBezTo>
                  <a:pt x="0" y="9292"/>
                  <a:pt x="203" y="9491"/>
                  <a:pt x="450" y="9491"/>
                </a:cubicBezTo>
                <a:lnTo>
                  <a:pt x="6869" y="9491"/>
                </a:lnTo>
                <a:cubicBezTo>
                  <a:pt x="7120" y="9491"/>
                  <a:pt x="7319" y="9292"/>
                  <a:pt x="7319" y="9041"/>
                </a:cubicBezTo>
                <a:lnTo>
                  <a:pt x="7319" y="445"/>
                </a:lnTo>
                <a:cubicBezTo>
                  <a:pt x="7319" y="199"/>
                  <a:pt x="7120" y="0"/>
                  <a:pt x="6869" y="0"/>
                </a:cubicBezTo>
                <a:close/>
              </a:path>
            </a:pathLst>
          </a:custGeom>
          <a:solidFill>
            <a:srgbClr val="24386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8" name="Google Shape;1478;p27"/>
          <p:cNvSpPr/>
          <p:nvPr/>
        </p:nvSpPr>
        <p:spPr>
          <a:xfrm>
            <a:off x="5742179" y="844003"/>
            <a:ext cx="4495623" cy="5405789"/>
          </a:xfrm>
          <a:custGeom>
            <a:avLst/>
            <a:gdLst/>
            <a:ahLst/>
            <a:cxnLst/>
            <a:rect l="l" t="t" r="r" b="b"/>
            <a:pathLst>
              <a:path w="7319" h="9491" extrusionOk="0">
                <a:moveTo>
                  <a:pt x="450" y="0"/>
                </a:moveTo>
                <a:cubicBezTo>
                  <a:pt x="204" y="0"/>
                  <a:pt x="1" y="199"/>
                  <a:pt x="1" y="445"/>
                </a:cubicBezTo>
                <a:lnTo>
                  <a:pt x="1" y="9041"/>
                </a:lnTo>
                <a:cubicBezTo>
                  <a:pt x="1" y="9292"/>
                  <a:pt x="204" y="9491"/>
                  <a:pt x="450" y="9491"/>
                </a:cubicBezTo>
                <a:lnTo>
                  <a:pt x="6869" y="9491"/>
                </a:lnTo>
                <a:cubicBezTo>
                  <a:pt x="7121" y="9491"/>
                  <a:pt x="7319" y="9292"/>
                  <a:pt x="7319" y="9041"/>
                </a:cubicBezTo>
                <a:lnTo>
                  <a:pt x="7319" y="445"/>
                </a:lnTo>
                <a:cubicBezTo>
                  <a:pt x="7319" y="199"/>
                  <a:pt x="7121" y="0"/>
                  <a:pt x="6869" y="0"/>
                </a:cubicBezTo>
                <a:close/>
              </a:path>
            </a:pathLst>
          </a:custGeom>
          <a:solidFill>
            <a:srgbClr val="24386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9" name="Google Shape;1479;p27"/>
          <p:cNvSpPr/>
          <p:nvPr/>
        </p:nvSpPr>
        <p:spPr>
          <a:xfrm>
            <a:off x="2215219" y="1119675"/>
            <a:ext cx="7687213" cy="4890328"/>
          </a:xfrm>
          <a:custGeom>
            <a:avLst/>
            <a:gdLst/>
            <a:ahLst/>
            <a:cxnLst/>
            <a:rect l="l" t="t" r="r" b="b"/>
            <a:pathLst>
              <a:path w="12515" h="8586" extrusionOk="0">
                <a:moveTo>
                  <a:pt x="1" y="0"/>
                </a:moveTo>
                <a:lnTo>
                  <a:pt x="1" y="8586"/>
                </a:lnTo>
                <a:lnTo>
                  <a:pt x="12514" y="8586"/>
                </a:lnTo>
                <a:lnTo>
                  <a:pt x="12514" y="0"/>
                </a:ln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0" name="Google Shape;1480;p27"/>
          <p:cNvSpPr/>
          <p:nvPr/>
        </p:nvSpPr>
        <p:spPr>
          <a:xfrm>
            <a:off x="2465214" y="628417"/>
            <a:ext cx="3628316" cy="5098791"/>
          </a:xfrm>
          <a:custGeom>
            <a:avLst/>
            <a:gdLst/>
            <a:ahLst/>
            <a:cxnLst/>
            <a:rect l="l" t="t" r="r" b="b"/>
            <a:pathLst>
              <a:path w="5907" h="8952" extrusionOk="0">
                <a:moveTo>
                  <a:pt x="2930" y="1"/>
                </a:moveTo>
                <a:cubicBezTo>
                  <a:pt x="2008" y="1"/>
                  <a:pt x="1085" y="237"/>
                  <a:pt x="0" y="719"/>
                </a:cubicBezTo>
                <a:lnTo>
                  <a:pt x="0" y="8952"/>
                </a:lnTo>
                <a:cubicBezTo>
                  <a:pt x="1096" y="8639"/>
                  <a:pt x="2027" y="8482"/>
                  <a:pt x="2959" y="8482"/>
                </a:cubicBezTo>
                <a:cubicBezTo>
                  <a:pt x="3887" y="8482"/>
                  <a:pt x="4815" y="8638"/>
                  <a:pt x="5906" y="8952"/>
                </a:cubicBezTo>
                <a:lnTo>
                  <a:pt x="5906" y="719"/>
                </a:lnTo>
                <a:cubicBezTo>
                  <a:pt x="4802" y="244"/>
                  <a:pt x="3867" y="1"/>
                  <a:pt x="2930" y="1"/>
                </a:cubicBezTo>
                <a:close/>
              </a:path>
            </a:pathLst>
          </a:custGeom>
          <a:solidFill>
            <a:srgbClr val="F8FB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1" name="Google Shape;1481;p27"/>
          <p:cNvSpPr/>
          <p:nvPr/>
        </p:nvSpPr>
        <p:spPr>
          <a:xfrm>
            <a:off x="6027428" y="641046"/>
            <a:ext cx="3646128" cy="5097081"/>
          </a:xfrm>
          <a:custGeom>
            <a:avLst/>
            <a:gdLst/>
            <a:ahLst/>
            <a:cxnLst/>
            <a:rect l="l" t="t" r="r" b="b"/>
            <a:pathLst>
              <a:path w="5936" h="8949" extrusionOk="0">
                <a:moveTo>
                  <a:pt x="3280" y="0"/>
                </a:moveTo>
                <a:cubicBezTo>
                  <a:pt x="3259" y="0"/>
                  <a:pt x="3238" y="0"/>
                  <a:pt x="3217" y="0"/>
                </a:cubicBezTo>
                <a:cubicBezTo>
                  <a:pt x="3120" y="49"/>
                  <a:pt x="3033" y="102"/>
                  <a:pt x="2946" y="160"/>
                </a:cubicBezTo>
                <a:cubicBezTo>
                  <a:pt x="2584" y="407"/>
                  <a:pt x="2032" y="919"/>
                  <a:pt x="1539" y="1843"/>
                </a:cubicBezTo>
                <a:cubicBezTo>
                  <a:pt x="1152" y="2569"/>
                  <a:pt x="871" y="3401"/>
                  <a:pt x="668" y="4238"/>
                </a:cubicBezTo>
                <a:cubicBezTo>
                  <a:pt x="54" y="6110"/>
                  <a:pt x="1" y="8543"/>
                  <a:pt x="107" y="8930"/>
                </a:cubicBezTo>
                <a:cubicBezTo>
                  <a:pt x="1175" y="8630"/>
                  <a:pt x="2066" y="8480"/>
                  <a:pt x="2965" y="8480"/>
                </a:cubicBezTo>
                <a:cubicBezTo>
                  <a:pt x="3882" y="8480"/>
                  <a:pt x="4807" y="8636"/>
                  <a:pt x="5936" y="8949"/>
                </a:cubicBezTo>
                <a:lnTo>
                  <a:pt x="5936" y="721"/>
                </a:lnTo>
                <a:cubicBezTo>
                  <a:pt x="4812" y="237"/>
                  <a:pt x="4320" y="0"/>
                  <a:pt x="3280" y="0"/>
                </a:cubicBezTo>
                <a:close/>
              </a:path>
            </a:pathLst>
          </a:custGeom>
          <a:solidFill>
            <a:srgbClr val="F8FB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2" name="Google Shape;1482;p27"/>
          <p:cNvSpPr/>
          <p:nvPr/>
        </p:nvSpPr>
        <p:spPr>
          <a:xfrm>
            <a:off x="6057333" y="1009167"/>
            <a:ext cx="63267" cy="4708588"/>
          </a:xfrm>
          <a:custGeom>
            <a:avLst/>
            <a:gdLst/>
            <a:ahLst/>
            <a:cxnLst/>
            <a:rect l="l" t="t" r="r" b="b"/>
            <a:pathLst>
              <a:path w="103" h="8272" extrusionOk="0">
                <a:moveTo>
                  <a:pt x="102" y="1"/>
                </a:moveTo>
                <a:lnTo>
                  <a:pt x="102" y="1"/>
                </a:lnTo>
                <a:cubicBezTo>
                  <a:pt x="69" y="15"/>
                  <a:pt x="44" y="30"/>
                  <a:pt x="11" y="44"/>
                </a:cubicBezTo>
                <a:cubicBezTo>
                  <a:pt x="11" y="2787"/>
                  <a:pt x="1" y="5529"/>
                  <a:pt x="1" y="8272"/>
                </a:cubicBezTo>
                <a:cubicBezTo>
                  <a:pt x="20" y="8267"/>
                  <a:pt x="54" y="8262"/>
                  <a:pt x="54" y="8253"/>
                </a:cubicBezTo>
                <a:lnTo>
                  <a:pt x="54" y="39"/>
                </a:lnTo>
                <a:cubicBezTo>
                  <a:pt x="54" y="25"/>
                  <a:pt x="93" y="15"/>
                  <a:pt x="102"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3" name="Google Shape;1483;p27"/>
          <p:cNvSpPr/>
          <p:nvPr/>
        </p:nvSpPr>
        <p:spPr>
          <a:xfrm>
            <a:off x="6085634" y="623567"/>
            <a:ext cx="1992133" cy="5103631"/>
          </a:xfrm>
          <a:custGeom>
            <a:avLst/>
            <a:gdLst/>
            <a:ahLst/>
            <a:cxnLst/>
            <a:rect l="l" t="t" r="r" b="b"/>
            <a:pathLst>
              <a:path w="3150" h="8969" extrusionOk="0">
                <a:moveTo>
                  <a:pt x="3149" y="0"/>
                </a:moveTo>
                <a:cubicBezTo>
                  <a:pt x="2128" y="10"/>
                  <a:pt x="1093" y="242"/>
                  <a:pt x="48" y="678"/>
                </a:cubicBezTo>
                <a:cubicBezTo>
                  <a:pt x="39" y="692"/>
                  <a:pt x="0" y="702"/>
                  <a:pt x="0" y="716"/>
                </a:cubicBezTo>
                <a:lnTo>
                  <a:pt x="0" y="8968"/>
                </a:lnTo>
                <a:cubicBezTo>
                  <a:pt x="10" y="8959"/>
                  <a:pt x="19" y="8944"/>
                  <a:pt x="19" y="8930"/>
                </a:cubicBezTo>
                <a:cubicBezTo>
                  <a:pt x="39" y="8581"/>
                  <a:pt x="58" y="6405"/>
                  <a:pt x="590" y="4238"/>
                </a:cubicBezTo>
                <a:cubicBezTo>
                  <a:pt x="793" y="3401"/>
                  <a:pt x="1079" y="2569"/>
                  <a:pt x="1466" y="1843"/>
                </a:cubicBezTo>
                <a:cubicBezTo>
                  <a:pt x="1964" y="919"/>
                  <a:pt x="2520" y="407"/>
                  <a:pt x="2883" y="160"/>
                </a:cubicBezTo>
                <a:cubicBezTo>
                  <a:pt x="2965" y="102"/>
                  <a:pt x="3057" y="49"/>
                  <a:pt x="3149" y="0"/>
                </a:cubicBezTo>
                <a:close/>
              </a:path>
            </a:pathLst>
          </a:custGeom>
          <a:solidFill>
            <a:srgbClr val="E3EDF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84" name="Google Shape;1484;p27"/>
          <p:cNvGrpSpPr/>
          <p:nvPr/>
        </p:nvGrpSpPr>
        <p:grpSpPr>
          <a:xfrm rot="-10666625">
            <a:off x="1502310" y="648227"/>
            <a:ext cx="1290657" cy="1015951"/>
            <a:chOff x="6433246" y="1743436"/>
            <a:chExt cx="960254" cy="755871"/>
          </a:xfrm>
        </p:grpSpPr>
        <p:sp>
          <p:nvSpPr>
            <p:cNvPr id="1485" name="Google Shape;1485;p27"/>
            <p:cNvSpPr/>
            <p:nvPr/>
          </p:nvSpPr>
          <p:spPr>
            <a:xfrm>
              <a:off x="6464153" y="1763376"/>
              <a:ext cx="182738" cy="191711"/>
            </a:xfrm>
            <a:custGeom>
              <a:avLst/>
              <a:gdLst/>
              <a:ahLst/>
              <a:cxnLst/>
              <a:rect l="l" t="t" r="r" b="b"/>
              <a:pathLst>
                <a:path w="1283" h="1346" extrusionOk="0">
                  <a:moveTo>
                    <a:pt x="228" y="0"/>
                  </a:moveTo>
                  <a:cubicBezTo>
                    <a:pt x="199" y="131"/>
                    <a:pt x="117" y="247"/>
                    <a:pt x="1" y="315"/>
                  </a:cubicBezTo>
                  <a:lnTo>
                    <a:pt x="485" y="1345"/>
                  </a:lnTo>
                  <a:lnTo>
                    <a:pt x="1283" y="339"/>
                  </a:lnTo>
                  <a:lnTo>
                    <a:pt x="22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7"/>
            <p:cNvSpPr/>
            <p:nvPr/>
          </p:nvSpPr>
          <p:spPr>
            <a:xfrm>
              <a:off x="6433246" y="1743436"/>
              <a:ext cx="63524" cy="64806"/>
            </a:xfrm>
            <a:custGeom>
              <a:avLst/>
              <a:gdLst/>
              <a:ahLst/>
              <a:cxnLst/>
              <a:rect l="l" t="t" r="r" b="b"/>
              <a:pathLst>
                <a:path w="446" h="455" extrusionOk="0">
                  <a:moveTo>
                    <a:pt x="0" y="0"/>
                  </a:moveTo>
                  <a:lnTo>
                    <a:pt x="218" y="455"/>
                  </a:lnTo>
                  <a:cubicBezTo>
                    <a:pt x="334" y="387"/>
                    <a:pt x="416" y="271"/>
                    <a:pt x="445" y="140"/>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7"/>
            <p:cNvSpPr/>
            <p:nvPr/>
          </p:nvSpPr>
          <p:spPr>
            <a:xfrm>
              <a:off x="6529670" y="1807387"/>
              <a:ext cx="764137" cy="664294"/>
            </a:xfrm>
            <a:custGeom>
              <a:avLst/>
              <a:gdLst/>
              <a:ahLst/>
              <a:cxnLst/>
              <a:rect l="l" t="t" r="r" b="b"/>
              <a:pathLst>
                <a:path w="5365" h="4664" extrusionOk="0">
                  <a:moveTo>
                    <a:pt x="828" y="1"/>
                  </a:moveTo>
                  <a:lnTo>
                    <a:pt x="0" y="1036"/>
                  </a:lnTo>
                  <a:lnTo>
                    <a:pt x="4533" y="4664"/>
                  </a:lnTo>
                  <a:lnTo>
                    <a:pt x="5365" y="3629"/>
                  </a:lnTo>
                  <a:lnTo>
                    <a:pt x="828" y="1"/>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7"/>
            <p:cNvSpPr/>
            <p:nvPr/>
          </p:nvSpPr>
          <p:spPr>
            <a:xfrm>
              <a:off x="6564137" y="1850827"/>
              <a:ext cx="694631" cy="577554"/>
            </a:xfrm>
            <a:custGeom>
              <a:avLst/>
              <a:gdLst/>
              <a:ahLst/>
              <a:cxnLst/>
              <a:rect l="l" t="t" r="r" b="b"/>
              <a:pathLst>
                <a:path w="4877" h="4055" extrusionOk="0">
                  <a:moveTo>
                    <a:pt x="344" y="1"/>
                  </a:moveTo>
                  <a:lnTo>
                    <a:pt x="0" y="426"/>
                  </a:lnTo>
                  <a:lnTo>
                    <a:pt x="4537" y="4054"/>
                  </a:lnTo>
                  <a:lnTo>
                    <a:pt x="4876" y="3628"/>
                  </a:lnTo>
                  <a:lnTo>
                    <a:pt x="344" y="1"/>
                  </a:ln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7"/>
            <p:cNvSpPr/>
            <p:nvPr/>
          </p:nvSpPr>
          <p:spPr>
            <a:xfrm>
              <a:off x="7186264" y="2337222"/>
              <a:ext cx="207236" cy="162085"/>
            </a:xfrm>
            <a:custGeom>
              <a:avLst/>
              <a:gdLst/>
              <a:ahLst/>
              <a:cxnLst/>
              <a:rect l="l" t="t" r="r" b="b"/>
              <a:pathLst>
                <a:path w="1455" h="1138" extrusionOk="0">
                  <a:moveTo>
                    <a:pt x="745" y="1"/>
                  </a:moveTo>
                  <a:lnTo>
                    <a:pt x="0" y="900"/>
                  </a:lnTo>
                  <a:cubicBezTo>
                    <a:pt x="173" y="1068"/>
                    <a:pt x="357" y="1137"/>
                    <a:pt x="526" y="1137"/>
                  </a:cubicBezTo>
                  <a:cubicBezTo>
                    <a:pt x="1072" y="1137"/>
                    <a:pt x="1454" y="418"/>
                    <a:pt x="745"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7"/>
            <p:cNvSpPr/>
            <p:nvPr/>
          </p:nvSpPr>
          <p:spPr>
            <a:xfrm>
              <a:off x="7133851" y="2287657"/>
              <a:ext cx="175189" cy="197835"/>
            </a:xfrm>
            <a:custGeom>
              <a:avLst/>
              <a:gdLst/>
              <a:ahLst/>
              <a:cxnLst/>
              <a:rect l="l" t="t" r="r" b="b"/>
              <a:pathLst>
                <a:path w="1230" h="1389" extrusionOk="0">
                  <a:moveTo>
                    <a:pt x="847" y="0"/>
                  </a:moveTo>
                  <a:lnTo>
                    <a:pt x="1" y="1089"/>
                  </a:lnTo>
                  <a:lnTo>
                    <a:pt x="383" y="1389"/>
                  </a:lnTo>
                  <a:lnTo>
                    <a:pt x="1229" y="300"/>
                  </a:lnTo>
                  <a:lnTo>
                    <a:pt x="847" y="0"/>
                  </a:lnTo>
                  <a:close/>
                </a:path>
              </a:pathLst>
            </a:custGeom>
            <a:solidFill>
              <a:srgbClr val="AAB8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91" name="Google Shape;1491;p27"/>
          <p:cNvSpPr/>
          <p:nvPr/>
        </p:nvSpPr>
        <p:spPr>
          <a:xfrm>
            <a:off x="621895" y="3945681"/>
            <a:ext cx="176613" cy="172056"/>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2" name="Google Shape;1492;p27"/>
          <p:cNvSpPr/>
          <p:nvPr/>
        </p:nvSpPr>
        <p:spPr>
          <a:xfrm>
            <a:off x="10659893" y="1605640"/>
            <a:ext cx="100460" cy="86217"/>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3" name="Google Shape;1493;p27"/>
          <p:cNvSpPr/>
          <p:nvPr/>
        </p:nvSpPr>
        <p:spPr>
          <a:xfrm>
            <a:off x="949245" y="3331106"/>
            <a:ext cx="187628" cy="195793"/>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4" name="Google Shape;1494;p27"/>
          <p:cNvSpPr/>
          <p:nvPr/>
        </p:nvSpPr>
        <p:spPr>
          <a:xfrm rot="-704494">
            <a:off x="10427534" y="1884779"/>
            <a:ext cx="1001175" cy="680224"/>
          </a:xfrm>
          <a:custGeom>
            <a:avLst/>
            <a:gdLst/>
            <a:ahLst/>
            <a:cxnLst/>
            <a:rect l="l" t="t" r="r" b="b"/>
            <a:pathLst>
              <a:path w="4654" h="3162" extrusionOk="0">
                <a:moveTo>
                  <a:pt x="4104" y="0"/>
                </a:moveTo>
                <a:cubicBezTo>
                  <a:pt x="4047" y="0"/>
                  <a:pt x="3989" y="10"/>
                  <a:pt x="3933" y="32"/>
                </a:cubicBezTo>
                <a:lnTo>
                  <a:pt x="3923" y="32"/>
                </a:lnTo>
                <a:cubicBezTo>
                  <a:pt x="3115" y="337"/>
                  <a:pt x="2361" y="772"/>
                  <a:pt x="1693" y="1324"/>
                </a:cubicBezTo>
                <a:cubicBezTo>
                  <a:pt x="1050" y="1860"/>
                  <a:pt x="484" y="2480"/>
                  <a:pt x="0" y="3162"/>
                </a:cubicBezTo>
                <a:cubicBezTo>
                  <a:pt x="590" y="2601"/>
                  <a:pt x="1248" y="2117"/>
                  <a:pt x="1964" y="1725"/>
                </a:cubicBezTo>
                <a:cubicBezTo>
                  <a:pt x="2656" y="1353"/>
                  <a:pt x="3401" y="1096"/>
                  <a:pt x="4179" y="966"/>
                </a:cubicBezTo>
                <a:cubicBezTo>
                  <a:pt x="4208" y="961"/>
                  <a:pt x="4242" y="956"/>
                  <a:pt x="4271" y="941"/>
                </a:cubicBezTo>
                <a:cubicBezTo>
                  <a:pt x="4523" y="850"/>
                  <a:pt x="4653" y="569"/>
                  <a:pt x="4557" y="317"/>
                </a:cubicBezTo>
                <a:cubicBezTo>
                  <a:pt x="4485" y="122"/>
                  <a:pt x="4301" y="0"/>
                  <a:pt x="410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5" name="Google Shape;1495;p27"/>
          <p:cNvSpPr/>
          <p:nvPr/>
        </p:nvSpPr>
        <p:spPr>
          <a:xfrm rot="-704494">
            <a:off x="10718116" y="2330503"/>
            <a:ext cx="723453" cy="313221"/>
          </a:xfrm>
          <a:custGeom>
            <a:avLst/>
            <a:gdLst/>
            <a:ahLst/>
            <a:cxnLst/>
            <a:rect l="l" t="t" r="r" b="b"/>
            <a:pathLst>
              <a:path w="3363" h="1456" extrusionOk="0">
                <a:moveTo>
                  <a:pt x="2908" y="1"/>
                </a:moveTo>
                <a:cubicBezTo>
                  <a:pt x="2891" y="1"/>
                  <a:pt x="2872" y="2"/>
                  <a:pt x="2854" y="4"/>
                </a:cubicBezTo>
                <a:lnTo>
                  <a:pt x="2840" y="4"/>
                </a:lnTo>
                <a:cubicBezTo>
                  <a:pt x="2288" y="72"/>
                  <a:pt x="1751" y="246"/>
                  <a:pt x="1263" y="512"/>
                </a:cubicBezTo>
                <a:cubicBezTo>
                  <a:pt x="803" y="769"/>
                  <a:pt x="378" y="1088"/>
                  <a:pt x="0" y="1455"/>
                </a:cubicBezTo>
                <a:cubicBezTo>
                  <a:pt x="445" y="1214"/>
                  <a:pt x="924" y="1030"/>
                  <a:pt x="1418" y="914"/>
                </a:cubicBezTo>
                <a:cubicBezTo>
                  <a:pt x="1699" y="846"/>
                  <a:pt x="1987" y="813"/>
                  <a:pt x="2276" y="813"/>
                </a:cubicBezTo>
                <a:cubicBezTo>
                  <a:pt x="2464" y="813"/>
                  <a:pt x="2653" y="827"/>
                  <a:pt x="2840" y="856"/>
                </a:cubicBezTo>
                <a:cubicBezTo>
                  <a:pt x="2859" y="858"/>
                  <a:pt x="2880" y="859"/>
                  <a:pt x="2900" y="859"/>
                </a:cubicBezTo>
                <a:cubicBezTo>
                  <a:pt x="2921" y="859"/>
                  <a:pt x="2941" y="858"/>
                  <a:pt x="2961" y="856"/>
                </a:cubicBezTo>
                <a:cubicBezTo>
                  <a:pt x="3193" y="827"/>
                  <a:pt x="3362" y="609"/>
                  <a:pt x="3333" y="377"/>
                </a:cubicBezTo>
                <a:cubicBezTo>
                  <a:pt x="3306" y="158"/>
                  <a:pt x="3123" y="1"/>
                  <a:pt x="2908" y="1"/>
                </a:cubicBezTo>
                <a:close/>
              </a:path>
            </a:pathLst>
          </a:custGeom>
          <a:solidFill>
            <a:srgbClr val="EB9A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6" name="Google Shape;1496;p27"/>
          <p:cNvSpPr/>
          <p:nvPr/>
        </p:nvSpPr>
        <p:spPr>
          <a:xfrm rot="1240352">
            <a:off x="913896" y="4394700"/>
            <a:ext cx="834669" cy="576309"/>
          </a:xfrm>
          <a:custGeom>
            <a:avLst/>
            <a:gdLst/>
            <a:ahLst/>
            <a:cxnLst/>
            <a:rect l="l" t="t" r="r" b="b"/>
            <a:pathLst>
              <a:path w="3880" h="2679" extrusionOk="0">
                <a:moveTo>
                  <a:pt x="515" y="0"/>
                </a:moveTo>
                <a:cubicBezTo>
                  <a:pt x="273" y="0"/>
                  <a:pt x="60" y="185"/>
                  <a:pt x="34" y="435"/>
                </a:cubicBezTo>
                <a:cubicBezTo>
                  <a:pt x="0" y="715"/>
                  <a:pt x="218" y="967"/>
                  <a:pt x="498" y="976"/>
                </a:cubicBezTo>
                <a:cubicBezTo>
                  <a:pt x="803" y="1015"/>
                  <a:pt x="1103" y="1083"/>
                  <a:pt x="1393" y="1184"/>
                </a:cubicBezTo>
                <a:cubicBezTo>
                  <a:pt x="1698" y="1286"/>
                  <a:pt x="1993" y="1412"/>
                  <a:pt x="2283" y="1552"/>
                </a:cubicBezTo>
                <a:cubicBezTo>
                  <a:pt x="2578" y="1692"/>
                  <a:pt x="2864" y="1857"/>
                  <a:pt x="3134" y="2036"/>
                </a:cubicBezTo>
                <a:cubicBezTo>
                  <a:pt x="3410" y="2215"/>
                  <a:pt x="3662" y="2432"/>
                  <a:pt x="3879" y="2679"/>
                </a:cubicBezTo>
                <a:cubicBezTo>
                  <a:pt x="3725" y="2379"/>
                  <a:pt x="3526" y="2103"/>
                  <a:pt x="3294" y="1861"/>
                </a:cubicBezTo>
                <a:cubicBezTo>
                  <a:pt x="3062" y="1605"/>
                  <a:pt x="2810" y="1368"/>
                  <a:pt x="2549" y="1150"/>
                </a:cubicBezTo>
                <a:cubicBezTo>
                  <a:pt x="2283" y="928"/>
                  <a:pt x="1998" y="720"/>
                  <a:pt x="1708" y="531"/>
                </a:cubicBezTo>
                <a:cubicBezTo>
                  <a:pt x="1398" y="338"/>
                  <a:pt x="1074" y="173"/>
                  <a:pt x="735" y="43"/>
                </a:cubicBezTo>
                <a:lnTo>
                  <a:pt x="721" y="38"/>
                </a:lnTo>
                <a:cubicBezTo>
                  <a:pt x="682" y="23"/>
                  <a:pt x="643" y="14"/>
                  <a:pt x="605" y="9"/>
                </a:cubicBezTo>
                <a:cubicBezTo>
                  <a:pt x="574" y="3"/>
                  <a:pt x="544" y="0"/>
                  <a:pt x="51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7" name="Google Shape;1497;p27"/>
          <p:cNvSpPr/>
          <p:nvPr/>
        </p:nvSpPr>
        <p:spPr>
          <a:xfrm rot="1240352">
            <a:off x="880401" y="4925726"/>
            <a:ext cx="739156" cy="221575"/>
          </a:xfrm>
          <a:custGeom>
            <a:avLst/>
            <a:gdLst/>
            <a:ahLst/>
            <a:cxnLst/>
            <a:rect l="l" t="t" r="r" b="b"/>
            <a:pathLst>
              <a:path w="3436" h="1030" extrusionOk="0">
                <a:moveTo>
                  <a:pt x="471" y="0"/>
                </a:moveTo>
                <a:cubicBezTo>
                  <a:pt x="451" y="0"/>
                  <a:pt x="431" y="2"/>
                  <a:pt x="412" y="4"/>
                </a:cubicBezTo>
                <a:cubicBezTo>
                  <a:pt x="170" y="28"/>
                  <a:pt x="1" y="251"/>
                  <a:pt x="35" y="488"/>
                </a:cubicBezTo>
                <a:cubicBezTo>
                  <a:pt x="61" y="701"/>
                  <a:pt x="248" y="856"/>
                  <a:pt x="459" y="856"/>
                </a:cubicBezTo>
                <a:cubicBezTo>
                  <a:pt x="482" y="856"/>
                  <a:pt x="505" y="854"/>
                  <a:pt x="528" y="850"/>
                </a:cubicBezTo>
                <a:cubicBezTo>
                  <a:pt x="1016" y="785"/>
                  <a:pt x="1486" y="710"/>
                  <a:pt x="1955" y="710"/>
                </a:cubicBezTo>
                <a:cubicBezTo>
                  <a:pt x="1970" y="710"/>
                  <a:pt x="1984" y="710"/>
                  <a:pt x="1999" y="710"/>
                </a:cubicBezTo>
                <a:cubicBezTo>
                  <a:pt x="2240" y="715"/>
                  <a:pt x="2482" y="744"/>
                  <a:pt x="2724" y="792"/>
                </a:cubicBezTo>
                <a:cubicBezTo>
                  <a:pt x="2966" y="850"/>
                  <a:pt x="3203" y="928"/>
                  <a:pt x="3430" y="1029"/>
                </a:cubicBezTo>
                <a:lnTo>
                  <a:pt x="3435" y="1029"/>
                </a:lnTo>
                <a:cubicBezTo>
                  <a:pt x="3034" y="696"/>
                  <a:pt x="2569" y="444"/>
                  <a:pt x="2066" y="294"/>
                </a:cubicBezTo>
                <a:cubicBezTo>
                  <a:pt x="1815" y="222"/>
                  <a:pt x="1558" y="159"/>
                  <a:pt x="1297" y="120"/>
                </a:cubicBezTo>
                <a:cubicBezTo>
                  <a:pt x="1036" y="72"/>
                  <a:pt x="785" y="38"/>
                  <a:pt x="533" y="4"/>
                </a:cubicBezTo>
                <a:cubicBezTo>
                  <a:pt x="511" y="2"/>
                  <a:pt x="491" y="0"/>
                  <a:pt x="471" y="0"/>
                </a:cubicBezTo>
                <a:close/>
              </a:path>
            </a:pathLst>
          </a:custGeom>
          <a:solidFill>
            <a:srgbClr val="EB9A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8" name="Google Shape;1498;p27"/>
          <p:cNvSpPr/>
          <p:nvPr/>
        </p:nvSpPr>
        <p:spPr>
          <a:xfrm>
            <a:off x="11046786" y="3117141"/>
            <a:ext cx="126857" cy="109956"/>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9" name="Google Shape;1499;p27"/>
          <p:cNvSpPr/>
          <p:nvPr/>
        </p:nvSpPr>
        <p:spPr>
          <a:xfrm>
            <a:off x="400502" y="3324725"/>
            <a:ext cx="126857" cy="109956"/>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27"/>
          <p:cNvSpPr/>
          <p:nvPr/>
        </p:nvSpPr>
        <p:spPr>
          <a:xfrm>
            <a:off x="11517820" y="1593774"/>
            <a:ext cx="126857" cy="109956"/>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1" name="Google Shape;1501;p27"/>
          <p:cNvSpPr/>
          <p:nvPr/>
        </p:nvSpPr>
        <p:spPr>
          <a:xfrm>
            <a:off x="11016411" y="1230740"/>
            <a:ext cx="187628" cy="195793"/>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2" name="Google Shape;1502;p27"/>
          <p:cNvSpPr/>
          <p:nvPr/>
        </p:nvSpPr>
        <p:spPr>
          <a:xfrm>
            <a:off x="1391202" y="5494025"/>
            <a:ext cx="126857" cy="109956"/>
          </a:xfrm>
          <a:custGeom>
            <a:avLst/>
            <a:gdLst/>
            <a:ahLst/>
            <a:cxnLst/>
            <a:rect l="l" t="t" r="r" b="b"/>
            <a:pathLst>
              <a:path w="668" h="579" extrusionOk="0">
                <a:moveTo>
                  <a:pt x="382" y="94"/>
                </a:moveTo>
                <a:cubicBezTo>
                  <a:pt x="489" y="94"/>
                  <a:pt x="580" y="182"/>
                  <a:pt x="580" y="288"/>
                </a:cubicBezTo>
                <a:cubicBezTo>
                  <a:pt x="580" y="406"/>
                  <a:pt x="482" y="484"/>
                  <a:pt x="380" y="484"/>
                </a:cubicBezTo>
                <a:cubicBezTo>
                  <a:pt x="331" y="484"/>
                  <a:pt x="282" y="467"/>
                  <a:pt x="242" y="428"/>
                </a:cubicBezTo>
                <a:cubicBezTo>
                  <a:pt x="121" y="302"/>
                  <a:pt x="208" y="94"/>
                  <a:pt x="382" y="94"/>
                </a:cubicBezTo>
                <a:close/>
                <a:moveTo>
                  <a:pt x="379" y="1"/>
                </a:moveTo>
                <a:cubicBezTo>
                  <a:pt x="308" y="1"/>
                  <a:pt x="237" y="27"/>
                  <a:pt x="179" y="85"/>
                </a:cubicBezTo>
                <a:cubicBezTo>
                  <a:pt x="0" y="269"/>
                  <a:pt x="126" y="578"/>
                  <a:pt x="382" y="578"/>
                </a:cubicBezTo>
                <a:cubicBezTo>
                  <a:pt x="542" y="578"/>
                  <a:pt x="668" y="448"/>
                  <a:pt x="668" y="288"/>
                </a:cubicBezTo>
                <a:cubicBezTo>
                  <a:pt x="668" y="115"/>
                  <a:pt x="526" y="1"/>
                  <a:pt x="379"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3" name="Google Shape;1503;p27"/>
          <p:cNvSpPr/>
          <p:nvPr/>
        </p:nvSpPr>
        <p:spPr>
          <a:xfrm>
            <a:off x="992826" y="5407822"/>
            <a:ext cx="100460" cy="86217"/>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4" name="Google Shape;1504;p27"/>
          <p:cNvSpPr/>
          <p:nvPr/>
        </p:nvSpPr>
        <p:spPr>
          <a:xfrm>
            <a:off x="11492946" y="2650548"/>
            <a:ext cx="176613" cy="172056"/>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2605744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58167" y="153200"/>
            <a:ext cx="11876004" cy="6551600"/>
            <a:chOff x="118625" y="114900"/>
            <a:chExt cx="8907003" cy="4913700"/>
          </a:xfrm>
        </p:grpSpPr>
        <p:sp>
          <p:nvSpPr>
            <p:cNvPr id="10" name="Google Shape;10;p2"/>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14;p2"/>
          <p:cNvSpPr txBox="1">
            <a:spLocks noGrp="1"/>
          </p:cNvSpPr>
          <p:nvPr>
            <p:ph type="ctrTitle"/>
          </p:nvPr>
        </p:nvSpPr>
        <p:spPr>
          <a:xfrm>
            <a:off x="2321753" y="2211467"/>
            <a:ext cx="6278000" cy="1878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5500"/>
              <a:buNone/>
              <a:defRPr sz="7333"/>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2321753" y="4182300"/>
            <a:ext cx="6278000" cy="56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solidFill>
                  <a:schemeClr val="lt2"/>
                </a:solidFill>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71732862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6"/>
        <p:cNvGrpSpPr/>
        <p:nvPr/>
      </p:nvGrpSpPr>
      <p:grpSpPr>
        <a:xfrm>
          <a:off x="0" y="0"/>
          <a:ext cx="0" cy="0"/>
          <a:chOff x="0" y="0"/>
          <a:chExt cx="0" cy="0"/>
        </a:xfrm>
      </p:grpSpPr>
      <p:grpSp>
        <p:nvGrpSpPr>
          <p:cNvPr id="17" name="Google Shape;17;p3"/>
          <p:cNvGrpSpPr/>
          <p:nvPr/>
        </p:nvGrpSpPr>
        <p:grpSpPr>
          <a:xfrm>
            <a:off x="157999" y="153200"/>
            <a:ext cx="11876004" cy="6551600"/>
            <a:chOff x="118625" y="114900"/>
            <a:chExt cx="8907003" cy="4913700"/>
          </a:xfrm>
        </p:grpSpPr>
        <p:sp>
          <p:nvSpPr>
            <p:cNvPr id="18" name="Google Shape;18;p3"/>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9" name="Google Shape;19;p3"/>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20" name="Google Shape;20;p3"/>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3"/>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 name="Google Shape;23;p3"/>
          <p:cNvSpPr txBox="1">
            <a:spLocks noGrp="1"/>
          </p:cNvSpPr>
          <p:nvPr>
            <p:ph type="title"/>
          </p:nvPr>
        </p:nvSpPr>
        <p:spPr>
          <a:xfrm>
            <a:off x="1997571" y="3357127"/>
            <a:ext cx="5132800" cy="103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000"/>
              <a:buNone/>
              <a:defRPr sz="7333">
                <a:solidFill>
                  <a:schemeClr val="accent2"/>
                </a:solidFill>
              </a:defRPr>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endParaRPr/>
          </a:p>
        </p:txBody>
      </p:sp>
      <p:sp>
        <p:nvSpPr>
          <p:cNvPr id="24" name="Google Shape;24;p3"/>
          <p:cNvSpPr txBox="1">
            <a:spLocks noGrp="1"/>
          </p:cNvSpPr>
          <p:nvPr>
            <p:ph type="title" idx="2" hasCustomPrompt="1"/>
          </p:nvPr>
        </p:nvSpPr>
        <p:spPr>
          <a:xfrm>
            <a:off x="3688571" y="1863484"/>
            <a:ext cx="1750800" cy="12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r>
              <a:t>xx%</a:t>
            </a:r>
          </a:p>
        </p:txBody>
      </p:sp>
      <p:sp>
        <p:nvSpPr>
          <p:cNvPr id="25" name="Google Shape;25;p3"/>
          <p:cNvSpPr txBox="1">
            <a:spLocks noGrp="1"/>
          </p:cNvSpPr>
          <p:nvPr>
            <p:ph type="subTitle" idx="1"/>
          </p:nvPr>
        </p:nvSpPr>
        <p:spPr>
          <a:xfrm>
            <a:off x="2537771" y="4525252"/>
            <a:ext cx="4052400" cy="7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Tree>
    <p:extLst>
      <p:ext uri="{BB962C8B-B14F-4D97-AF65-F5344CB8AC3E}">
        <p14:creationId xmlns:p14="http://schemas.microsoft.com/office/powerpoint/2010/main" val="77290084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6"/>
        <p:cNvGrpSpPr/>
        <p:nvPr/>
      </p:nvGrpSpPr>
      <p:grpSpPr>
        <a:xfrm>
          <a:off x="0" y="0"/>
          <a:ext cx="0" cy="0"/>
          <a:chOff x="0" y="0"/>
          <a:chExt cx="0" cy="0"/>
        </a:xfrm>
      </p:grpSpPr>
      <p:grpSp>
        <p:nvGrpSpPr>
          <p:cNvPr id="27" name="Google Shape;27;p4"/>
          <p:cNvGrpSpPr/>
          <p:nvPr/>
        </p:nvGrpSpPr>
        <p:grpSpPr>
          <a:xfrm>
            <a:off x="157999" y="153200"/>
            <a:ext cx="11876004" cy="6551600"/>
            <a:chOff x="118625" y="114900"/>
            <a:chExt cx="8907003" cy="4913700"/>
          </a:xfrm>
        </p:grpSpPr>
        <p:sp>
          <p:nvSpPr>
            <p:cNvPr id="28" name="Google Shape;28;p4"/>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29" name="Google Shape;29;p4"/>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30" name="Google Shape;30;p4"/>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4"/>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4"/>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 name="Google Shape;33;p4"/>
          <p:cNvSpPr txBox="1">
            <a:spLocks noGrp="1"/>
          </p:cNvSpPr>
          <p:nvPr>
            <p:ph type="body" idx="1"/>
          </p:nvPr>
        </p:nvSpPr>
        <p:spPr>
          <a:xfrm>
            <a:off x="1425133" y="1516767"/>
            <a:ext cx="9806800" cy="4628000"/>
          </a:xfrm>
          <a:prstGeom prst="rect">
            <a:avLst/>
          </a:prstGeom>
        </p:spPr>
        <p:txBody>
          <a:bodyPr spcFirstLastPara="1" wrap="square" lIns="91425" tIns="91425" rIns="91425" bIns="91425" anchor="ctr" anchorCtr="0">
            <a:noAutofit/>
          </a:bodyPr>
          <a:lstStyle>
            <a:lvl1pPr marL="609585" lvl="0" indent="-406390">
              <a:lnSpc>
                <a:spcPct val="100000"/>
              </a:lnSpc>
              <a:spcBef>
                <a:spcPts val="0"/>
              </a:spcBef>
              <a:spcAft>
                <a:spcPts val="0"/>
              </a:spcAft>
              <a:buSzPts val="1200"/>
              <a:buAutoNum type="arabicPeriod"/>
              <a:defRPr sz="1600"/>
            </a:lvl1pPr>
            <a:lvl2pPr marL="1219170" lvl="1" indent="-406390">
              <a:lnSpc>
                <a:spcPct val="100000"/>
              </a:lnSpc>
              <a:spcBef>
                <a:spcPts val="0"/>
              </a:spcBef>
              <a:spcAft>
                <a:spcPts val="0"/>
              </a:spcAft>
              <a:buClr>
                <a:srgbClr val="434343"/>
              </a:buClr>
              <a:buSzPts val="1200"/>
              <a:buFont typeface="Roboto Condensed Light"/>
              <a:buAutoNum type="alphaLcPeriod"/>
              <a:defRPr sz="1600"/>
            </a:lvl2pPr>
            <a:lvl3pPr marL="1828754" lvl="2" indent="-406390">
              <a:lnSpc>
                <a:spcPct val="100000"/>
              </a:lnSpc>
              <a:spcBef>
                <a:spcPts val="0"/>
              </a:spcBef>
              <a:spcAft>
                <a:spcPts val="0"/>
              </a:spcAft>
              <a:buClr>
                <a:srgbClr val="434343"/>
              </a:buClr>
              <a:buSzPts val="1200"/>
              <a:buFont typeface="Roboto Condensed Light"/>
              <a:buAutoNum type="romanLcPeriod"/>
              <a:defRPr sz="1600"/>
            </a:lvl3pPr>
            <a:lvl4pPr marL="2438339" lvl="3" indent="-406390">
              <a:lnSpc>
                <a:spcPct val="100000"/>
              </a:lnSpc>
              <a:spcBef>
                <a:spcPts val="0"/>
              </a:spcBef>
              <a:spcAft>
                <a:spcPts val="0"/>
              </a:spcAft>
              <a:buClr>
                <a:srgbClr val="434343"/>
              </a:buClr>
              <a:buSzPts val="1200"/>
              <a:buFont typeface="Roboto Condensed Light"/>
              <a:buAutoNum type="arabicPeriod"/>
              <a:defRPr sz="1600"/>
            </a:lvl4pPr>
            <a:lvl5pPr marL="3047924" lvl="4" indent="-406390">
              <a:lnSpc>
                <a:spcPct val="100000"/>
              </a:lnSpc>
              <a:spcBef>
                <a:spcPts val="0"/>
              </a:spcBef>
              <a:spcAft>
                <a:spcPts val="0"/>
              </a:spcAft>
              <a:buClr>
                <a:srgbClr val="434343"/>
              </a:buClr>
              <a:buSzPts val="1200"/>
              <a:buFont typeface="Roboto Condensed Light"/>
              <a:buAutoNum type="alphaLcPeriod"/>
              <a:defRPr sz="1600"/>
            </a:lvl5pPr>
            <a:lvl6pPr marL="3657509" lvl="5" indent="-406390">
              <a:lnSpc>
                <a:spcPct val="100000"/>
              </a:lnSpc>
              <a:spcBef>
                <a:spcPts val="0"/>
              </a:spcBef>
              <a:spcAft>
                <a:spcPts val="0"/>
              </a:spcAft>
              <a:buClr>
                <a:srgbClr val="434343"/>
              </a:buClr>
              <a:buSzPts val="1200"/>
              <a:buFont typeface="Roboto Condensed Light"/>
              <a:buAutoNum type="romanLcPeriod"/>
              <a:defRPr sz="1600"/>
            </a:lvl6pPr>
            <a:lvl7pPr marL="4267093" lvl="6" indent="-406390">
              <a:lnSpc>
                <a:spcPct val="100000"/>
              </a:lnSpc>
              <a:spcBef>
                <a:spcPts val="0"/>
              </a:spcBef>
              <a:spcAft>
                <a:spcPts val="0"/>
              </a:spcAft>
              <a:buClr>
                <a:srgbClr val="434343"/>
              </a:buClr>
              <a:buSzPts val="1200"/>
              <a:buFont typeface="Roboto Condensed Light"/>
              <a:buAutoNum type="arabicPeriod"/>
              <a:defRPr sz="1600"/>
            </a:lvl7pPr>
            <a:lvl8pPr marL="4876678" lvl="7" indent="-406390">
              <a:lnSpc>
                <a:spcPct val="100000"/>
              </a:lnSpc>
              <a:spcBef>
                <a:spcPts val="0"/>
              </a:spcBef>
              <a:spcAft>
                <a:spcPts val="0"/>
              </a:spcAft>
              <a:buClr>
                <a:srgbClr val="434343"/>
              </a:buClr>
              <a:buSzPts val="1200"/>
              <a:buFont typeface="Roboto Condensed Light"/>
              <a:buAutoNum type="alphaLcPeriod"/>
              <a:defRPr sz="1600"/>
            </a:lvl8pPr>
            <a:lvl9pPr marL="5486263" lvl="8" indent="-406390">
              <a:lnSpc>
                <a:spcPct val="100000"/>
              </a:lnSpc>
              <a:spcBef>
                <a:spcPts val="0"/>
              </a:spcBef>
              <a:spcAft>
                <a:spcPts val="0"/>
              </a:spcAft>
              <a:buClr>
                <a:srgbClr val="434343"/>
              </a:buClr>
              <a:buSzPts val="1200"/>
              <a:buFont typeface="Roboto Condensed Light"/>
              <a:buAutoNum type="romanLcPeriod"/>
              <a:defRPr sz="1600"/>
            </a:lvl9pPr>
          </a:lstStyle>
          <a:p>
            <a:endParaRPr/>
          </a:p>
        </p:txBody>
      </p:sp>
      <p:sp>
        <p:nvSpPr>
          <p:cNvPr id="34" name="Google Shape;34;p4"/>
          <p:cNvSpPr txBox="1">
            <a:spLocks noGrp="1"/>
          </p:cNvSpPr>
          <p:nvPr>
            <p:ph type="title"/>
          </p:nvPr>
        </p:nvSpPr>
        <p:spPr>
          <a:xfrm>
            <a:off x="1425133" y="516800"/>
            <a:ext cx="7243200" cy="789600"/>
          </a:xfrm>
          <a:prstGeom prst="rect">
            <a:avLst/>
          </a:prstGeom>
          <a:noFill/>
        </p:spPr>
        <p:txBody>
          <a:bodyPr spcFirstLastPara="1" wrap="square" lIns="91425" tIns="91425" rIns="91425" bIns="91425" anchor="t" anchorCtr="0">
            <a:noAutofit/>
          </a:bodyPr>
          <a:lstStyle>
            <a:lvl1pPr lvl="0" algn="l" rtl="0">
              <a:spcBef>
                <a:spcPts val="0"/>
              </a:spcBef>
              <a:spcAft>
                <a:spcPts val="0"/>
              </a:spcAft>
              <a:buClr>
                <a:schemeClr val="dk2"/>
              </a:buClr>
              <a:buSzPts val="3200"/>
              <a:buFont typeface="Fredoka One"/>
              <a:buNone/>
              <a:defRPr sz="4267"/>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390821149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5"/>
        <p:cNvGrpSpPr/>
        <p:nvPr/>
      </p:nvGrpSpPr>
      <p:grpSpPr>
        <a:xfrm>
          <a:off x="0" y="0"/>
          <a:ext cx="0" cy="0"/>
          <a:chOff x="0" y="0"/>
          <a:chExt cx="0" cy="0"/>
        </a:xfrm>
      </p:grpSpPr>
      <p:grpSp>
        <p:nvGrpSpPr>
          <p:cNvPr id="36" name="Google Shape;36;p5"/>
          <p:cNvGrpSpPr/>
          <p:nvPr/>
        </p:nvGrpSpPr>
        <p:grpSpPr>
          <a:xfrm>
            <a:off x="157999" y="153200"/>
            <a:ext cx="11876004" cy="6551600"/>
            <a:chOff x="118625" y="114900"/>
            <a:chExt cx="8907003" cy="4913700"/>
          </a:xfrm>
        </p:grpSpPr>
        <p:sp>
          <p:nvSpPr>
            <p:cNvPr id="37" name="Google Shape;37;p5"/>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38" name="Google Shape;38;p5"/>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39" name="Google Shape;39;p5"/>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5"/>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5"/>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 name="Google Shape;42;p5"/>
          <p:cNvSpPr txBox="1">
            <a:spLocks noGrp="1"/>
          </p:cNvSpPr>
          <p:nvPr>
            <p:ph type="title"/>
          </p:nvPr>
        </p:nvSpPr>
        <p:spPr>
          <a:xfrm>
            <a:off x="1425200" y="516800"/>
            <a:ext cx="72432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4267"/>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sp>
        <p:nvSpPr>
          <p:cNvPr id="43" name="Google Shape;43;p5"/>
          <p:cNvSpPr txBox="1">
            <a:spLocks noGrp="1"/>
          </p:cNvSpPr>
          <p:nvPr>
            <p:ph type="subTitle" idx="1"/>
          </p:nvPr>
        </p:nvSpPr>
        <p:spPr>
          <a:xfrm>
            <a:off x="1686183" y="3734449"/>
            <a:ext cx="26192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44" name="Google Shape;44;p5"/>
          <p:cNvSpPr txBox="1">
            <a:spLocks noGrp="1"/>
          </p:cNvSpPr>
          <p:nvPr>
            <p:ph type="subTitle" idx="2"/>
          </p:nvPr>
        </p:nvSpPr>
        <p:spPr>
          <a:xfrm>
            <a:off x="1686183" y="4229649"/>
            <a:ext cx="2619200" cy="11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45" name="Google Shape;45;p5"/>
          <p:cNvSpPr txBox="1">
            <a:spLocks noGrp="1"/>
          </p:cNvSpPr>
          <p:nvPr>
            <p:ph type="subTitle" idx="3"/>
          </p:nvPr>
        </p:nvSpPr>
        <p:spPr>
          <a:xfrm>
            <a:off x="8558033" y="3734449"/>
            <a:ext cx="26192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46" name="Google Shape;46;p5"/>
          <p:cNvSpPr txBox="1">
            <a:spLocks noGrp="1"/>
          </p:cNvSpPr>
          <p:nvPr>
            <p:ph type="subTitle" idx="4"/>
          </p:nvPr>
        </p:nvSpPr>
        <p:spPr>
          <a:xfrm>
            <a:off x="8558033" y="4229649"/>
            <a:ext cx="2619200" cy="11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Tree>
    <p:extLst>
      <p:ext uri="{BB962C8B-B14F-4D97-AF65-F5344CB8AC3E}">
        <p14:creationId xmlns:p14="http://schemas.microsoft.com/office/powerpoint/2010/main" val="118519088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7"/>
        <p:cNvGrpSpPr/>
        <p:nvPr/>
      </p:nvGrpSpPr>
      <p:grpSpPr>
        <a:xfrm>
          <a:off x="0" y="0"/>
          <a:ext cx="0" cy="0"/>
          <a:chOff x="0" y="0"/>
          <a:chExt cx="0" cy="0"/>
        </a:xfrm>
      </p:grpSpPr>
      <p:grpSp>
        <p:nvGrpSpPr>
          <p:cNvPr id="48" name="Google Shape;48;p6"/>
          <p:cNvGrpSpPr/>
          <p:nvPr/>
        </p:nvGrpSpPr>
        <p:grpSpPr>
          <a:xfrm>
            <a:off x="157999" y="153200"/>
            <a:ext cx="11876004" cy="6551600"/>
            <a:chOff x="118625" y="114900"/>
            <a:chExt cx="8907003" cy="4913700"/>
          </a:xfrm>
        </p:grpSpPr>
        <p:sp>
          <p:nvSpPr>
            <p:cNvPr id="49" name="Google Shape;49;p6"/>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50" name="Google Shape;50;p6"/>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51" name="Google Shape;51;p6"/>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6"/>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6"/>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 name="Google Shape;54;p6"/>
          <p:cNvSpPr txBox="1">
            <a:spLocks noGrp="1"/>
          </p:cNvSpPr>
          <p:nvPr>
            <p:ph type="title"/>
          </p:nvPr>
        </p:nvSpPr>
        <p:spPr>
          <a:xfrm>
            <a:off x="1425200" y="516800"/>
            <a:ext cx="98068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None/>
              <a:defRPr sz="4267"/>
            </a:lvl1pPr>
            <a:lvl2pPr lvl="1" algn="ctr" rtl="0">
              <a:spcBef>
                <a:spcPts val="0"/>
              </a:spcBef>
              <a:spcAft>
                <a:spcPts val="0"/>
              </a:spcAft>
              <a:buClr>
                <a:schemeClr val="dk1"/>
              </a:buClr>
              <a:buSzPts val="3600"/>
              <a:buNone/>
              <a:defRPr sz="4800">
                <a:solidFill>
                  <a:schemeClr val="dk1"/>
                </a:solidFill>
              </a:defRPr>
            </a:lvl2pPr>
            <a:lvl3pPr lvl="2" algn="ctr" rtl="0">
              <a:spcBef>
                <a:spcPts val="0"/>
              </a:spcBef>
              <a:spcAft>
                <a:spcPts val="0"/>
              </a:spcAft>
              <a:buClr>
                <a:schemeClr val="dk1"/>
              </a:buClr>
              <a:buSzPts val="3600"/>
              <a:buNone/>
              <a:defRPr sz="4800">
                <a:solidFill>
                  <a:schemeClr val="dk1"/>
                </a:solidFill>
              </a:defRPr>
            </a:lvl3pPr>
            <a:lvl4pPr lvl="3" algn="ctr" rtl="0">
              <a:spcBef>
                <a:spcPts val="0"/>
              </a:spcBef>
              <a:spcAft>
                <a:spcPts val="0"/>
              </a:spcAft>
              <a:buClr>
                <a:schemeClr val="dk1"/>
              </a:buClr>
              <a:buSzPts val="3600"/>
              <a:buNone/>
              <a:defRPr sz="4800">
                <a:solidFill>
                  <a:schemeClr val="dk1"/>
                </a:solidFill>
              </a:defRPr>
            </a:lvl4pPr>
            <a:lvl5pPr lvl="4" algn="ctr" rtl="0">
              <a:spcBef>
                <a:spcPts val="0"/>
              </a:spcBef>
              <a:spcAft>
                <a:spcPts val="0"/>
              </a:spcAft>
              <a:buClr>
                <a:schemeClr val="dk1"/>
              </a:buClr>
              <a:buSzPts val="3600"/>
              <a:buNone/>
              <a:defRPr sz="4800">
                <a:solidFill>
                  <a:schemeClr val="dk1"/>
                </a:solidFill>
              </a:defRPr>
            </a:lvl5pPr>
            <a:lvl6pPr lvl="5" algn="ctr" rtl="0">
              <a:spcBef>
                <a:spcPts val="0"/>
              </a:spcBef>
              <a:spcAft>
                <a:spcPts val="0"/>
              </a:spcAft>
              <a:buClr>
                <a:schemeClr val="dk1"/>
              </a:buClr>
              <a:buSzPts val="3600"/>
              <a:buNone/>
              <a:defRPr sz="4800">
                <a:solidFill>
                  <a:schemeClr val="dk1"/>
                </a:solidFill>
              </a:defRPr>
            </a:lvl6pPr>
            <a:lvl7pPr lvl="6" algn="ctr" rtl="0">
              <a:spcBef>
                <a:spcPts val="0"/>
              </a:spcBef>
              <a:spcAft>
                <a:spcPts val="0"/>
              </a:spcAft>
              <a:buClr>
                <a:schemeClr val="dk1"/>
              </a:buClr>
              <a:buSzPts val="3600"/>
              <a:buNone/>
              <a:defRPr sz="4800">
                <a:solidFill>
                  <a:schemeClr val="dk1"/>
                </a:solidFill>
              </a:defRPr>
            </a:lvl7pPr>
            <a:lvl8pPr lvl="7" algn="ctr" rtl="0">
              <a:spcBef>
                <a:spcPts val="0"/>
              </a:spcBef>
              <a:spcAft>
                <a:spcPts val="0"/>
              </a:spcAft>
              <a:buClr>
                <a:schemeClr val="dk1"/>
              </a:buClr>
              <a:buSzPts val="3600"/>
              <a:buNone/>
              <a:defRPr sz="4800">
                <a:solidFill>
                  <a:schemeClr val="dk1"/>
                </a:solidFill>
              </a:defRPr>
            </a:lvl8pPr>
            <a:lvl9pPr lvl="8" algn="ctr" rtl="0">
              <a:spcBef>
                <a:spcPts val="0"/>
              </a:spcBef>
              <a:spcAft>
                <a:spcPts val="0"/>
              </a:spcAft>
              <a:buClr>
                <a:schemeClr val="dk1"/>
              </a:buClr>
              <a:buSzPts val="3600"/>
              <a:buNone/>
              <a:defRPr sz="4800">
                <a:solidFill>
                  <a:schemeClr val="dk1"/>
                </a:solidFill>
              </a:defRPr>
            </a:lvl9pPr>
          </a:lstStyle>
          <a:p>
            <a:endParaRPr/>
          </a:p>
        </p:txBody>
      </p:sp>
    </p:spTree>
    <p:extLst>
      <p:ext uri="{BB962C8B-B14F-4D97-AF65-F5344CB8AC3E}">
        <p14:creationId xmlns:p14="http://schemas.microsoft.com/office/powerpoint/2010/main" val="223989115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5"/>
        <p:cNvGrpSpPr/>
        <p:nvPr/>
      </p:nvGrpSpPr>
      <p:grpSpPr>
        <a:xfrm>
          <a:off x="0" y="0"/>
          <a:ext cx="0" cy="0"/>
          <a:chOff x="0" y="0"/>
          <a:chExt cx="0" cy="0"/>
        </a:xfrm>
      </p:grpSpPr>
      <p:grpSp>
        <p:nvGrpSpPr>
          <p:cNvPr id="56" name="Google Shape;56;p7"/>
          <p:cNvGrpSpPr/>
          <p:nvPr/>
        </p:nvGrpSpPr>
        <p:grpSpPr>
          <a:xfrm>
            <a:off x="157999" y="153200"/>
            <a:ext cx="11876004" cy="6551600"/>
            <a:chOff x="118625" y="114900"/>
            <a:chExt cx="8907003" cy="4913700"/>
          </a:xfrm>
        </p:grpSpPr>
        <p:sp>
          <p:nvSpPr>
            <p:cNvPr id="57" name="Google Shape;57;p7"/>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58" name="Google Shape;58;p7"/>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59" name="Google Shape;59;p7"/>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7"/>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7"/>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 name="Google Shape;62;p7"/>
          <p:cNvSpPr txBox="1">
            <a:spLocks noGrp="1"/>
          </p:cNvSpPr>
          <p:nvPr>
            <p:ph type="subTitle" idx="1"/>
          </p:nvPr>
        </p:nvSpPr>
        <p:spPr>
          <a:xfrm>
            <a:off x="2680533" y="3375833"/>
            <a:ext cx="4177200" cy="152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63" name="Google Shape;63;p7"/>
          <p:cNvSpPr txBox="1">
            <a:spLocks noGrp="1"/>
          </p:cNvSpPr>
          <p:nvPr>
            <p:ph type="title"/>
          </p:nvPr>
        </p:nvSpPr>
        <p:spPr>
          <a:xfrm>
            <a:off x="2680533" y="1989567"/>
            <a:ext cx="4177200" cy="1331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200"/>
              <a:buNone/>
              <a:defRPr/>
            </a:lvl1pPr>
            <a:lvl2pPr lvl="1" rtl="0">
              <a:spcBef>
                <a:spcPts val="0"/>
              </a:spcBef>
              <a:spcAft>
                <a:spcPts val="0"/>
              </a:spcAft>
              <a:buSzPts val="3600"/>
              <a:buFont typeface="Palanquin Dark"/>
              <a:buNone/>
              <a:defRPr>
                <a:latin typeface="Palanquin Dark"/>
                <a:ea typeface="Palanquin Dark"/>
                <a:cs typeface="Palanquin Dark"/>
                <a:sym typeface="Palanquin Dark"/>
              </a:defRPr>
            </a:lvl2pPr>
            <a:lvl3pPr lvl="2" rtl="0">
              <a:spcBef>
                <a:spcPts val="0"/>
              </a:spcBef>
              <a:spcAft>
                <a:spcPts val="0"/>
              </a:spcAft>
              <a:buSzPts val="3600"/>
              <a:buFont typeface="Palanquin Dark"/>
              <a:buNone/>
              <a:defRPr>
                <a:latin typeface="Palanquin Dark"/>
                <a:ea typeface="Palanquin Dark"/>
                <a:cs typeface="Palanquin Dark"/>
                <a:sym typeface="Palanquin Dark"/>
              </a:defRPr>
            </a:lvl3pPr>
            <a:lvl4pPr lvl="3" rtl="0">
              <a:spcBef>
                <a:spcPts val="0"/>
              </a:spcBef>
              <a:spcAft>
                <a:spcPts val="0"/>
              </a:spcAft>
              <a:buSzPts val="3600"/>
              <a:buFont typeface="Palanquin Dark"/>
              <a:buNone/>
              <a:defRPr>
                <a:latin typeface="Palanquin Dark"/>
                <a:ea typeface="Palanquin Dark"/>
                <a:cs typeface="Palanquin Dark"/>
                <a:sym typeface="Palanquin Dark"/>
              </a:defRPr>
            </a:lvl4pPr>
            <a:lvl5pPr lvl="4" rtl="0">
              <a:spcBef>
                <a:spcPts val="0"/>
              </a:spcBef>
              <a:spcAft>
                <a:spcPts val="0"/>
              </a:spcAft>
              <a:buSzPts val="3600"/>
              <a:buFont typeface="Palanquin Dark"/>
              <a:buNone/>
              <a:defRPr>
                <a:latin typeface="Palanquin Dark"/>
                <a:ea typeface="Palanquin Dark"/>
                <a:cs typeface="Palanquin Dark"/>
                <a:sym typeface="Palanquin Dark"/>
              </a:defRPr>
            </a:lvl5pPr>
            <a:lvl6pPr lvl="5" rtl="0">
              <a:spcBef>
                <a:spcPts val="0"/>
              </a:spcBef>
              <a:spcAft>
                <a:spcPts val="0"/>
              </a:spcAft>
              <a:buSzPts val="3600"/>
              <a:buFont typeface="Palanquin Dark"/>
              <a:buNone/>
              <a:defRPr>
                <a:latin typeface="Palanquin Dark"/>
                <a:ea typeface="Palanquin Dark"/>
                <a:cs typeface="Palanquin Dark"/>
                <a:sym typeface="Palanquin Dark"/>
              </a:defRPr>
            </a:lvl6pPr>
            <a:lvl7pPr lvl="6" rtl="0">
              <a:spcBef>
                <a:spcPts val="0"/>
              </a:spcBef>
              <a:spcAft>
                <a:spcPts val="0"/>
              </a:spcAft>
              <a:buSzPts val="3600"/>
              <a:buFont typeface="Palanquin Dark"/>
              <a:buNone/>
              <a:defRPr>
                <a:latin typeface="Palanquin Dark"/>
                <a:ea typeface="Palanquin Dark"/>
                <a:cs typeface="Palanquin Dark"/>
                <a:sym typeface="Palanquin Dark"/>
              </a:defRPr>
            </a:lvl7pPr>
            <a:lvl8pPr lvl="7" rtl="0">
              <a:spcBef>
                <a:spcPts val="0"/>
              </a:spcBef>
              <a:spcAft>
                <a:spcPts val="0"/>
              </a:spcAft>
              <a:buSzPts val="3600"/>
              <a:buFont typeface="Palanquin Dark"/>
              <a:buNone/>
              <a:defRPr>
                <a:latin typeface="Palanquin Dark"/>
                <a:ea typeface="Palanquin Dark"/>
                <a:cs typeface="Palanquin Dark"/>
                <a:sym typeface="Palanquin Dark"/>
              </a:defRPr>
            </a:lvl8pPr>
            <a:lvl9pPr lvl="8" rtl="0">
              <a:spcBef>
                <a:spcPts val="0"/>
              </a:spcBef>
              <a:spcAft>
                <a:spcPts val="0"/>
              </a:spcAft>
              <a:buSzPts val="3600"/>
              <a:buFont typeface="Palanquin Dark"/>
              <a:buNone/>
              <a:defRPr>
                <a:latin typeface="Palanquin Dark"/>
                <a:ea typeface="Palanquin Dark"/>
                <a:cs typeface="Palanquin Dark"/>
                <a:sym typeface="Palanquin Dark"/>
              </a:defRPr>
            </a:lvl9pPr>
          </a:lstStyle>
          <a:p>
            <a:endParaRPr/>
          </a:p>
        </p:txBody>
      </p:sp>
    </p:spTree>
    <p:extLst>
      <p:ext uri="{BB962C8B-B14F-4D97-AF65-F5344CB8AC3E}">
        <p14:creationId xmlns:p14="http://schemas.microsoft.com/office/powerpoint/2010/main" val="4187384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58"/>
        <p:cNvGrpSpPr/>
        <p:nvPr/>
      </p:nvGrpSpPr>
      <p:grpSpPr>
        <a:xfrm>
          <a:off x="0" y="0"/>
          <a:ext cx="0" cy="0"/>
          <a:chOff x="0" y="0"/>
          <a:chExt cx="0" cy="0"/>
        </a:xfrm>
      </p:grpSpPr>
      <p:sp>
        <p:nvSpPr>
          <p:cNvPr id="459" name="Google Shape;459;p16"/>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60" name="Google Shape;460;p16"/>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461" name="Google Shape;461;p16"/>
          <p:cNvPicPr preferRelativeResize="0"/>
          <p:nvPr/>
        </p:nvPicPr>
        <p:blipFill>
          <a:blip r:embed="rId3">
            <a:alphaModFix/>
          </a:blip>
          <a:stretch>
            <a:fillRect/>
          </a:stretch>
        </p:blipFill>
        <p:spPr>
          <a:xfrm rot="2159844">
            <a:off x="5309989" y="706453"/>
            <a:ext cx="1962955" cy="1832697"/>
          </a:xfrm>
          <a:prstGeom prst="rect">
            <a:avLst/>
          </a:prstGeom>
          <a:noFill/>
          <a:ln>
            <a:noFill/>
          </a:ln>
        </p:spPr>
      </p:pic>
      <p:sp>
        <p:nvSpPr>
          <p:cNvPr id="462" name="Google Shape;462;p16"/>
          <p:cNvSpPr txBox="1">
            <a:spLocks noGrp="1"/>
          </p:cNvSpPr>
          <p:nvPr>
            <p:ph type="title"/>
          </p:nvPr>
        </p:nvSpPr>
        <p:spPr>
          <a:xfrm>
            <a:off x="13418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463" name="Google Shape;463;p16"/>
          <p:cNvGrpSpPr/>
          <p:nvPr/>
        </p:nvGrpSpPr>
        <p:grpSpPr>
          <a:xfrm>
            <a:off x="898109" y="928367"/>
            <a:ext cx="432433" cy="5001400"/>
            <a:chOff x="673581" y="696275"/>
            <a:chExt cx="324325" cy="3751050"/>
          </a:xfrm>
        </p:grpSpPr>
        <p:grpSp>
          <p:nvGrpSpPr>
            <p:cNvPr id="464" name="Google Shape;464;p16"/>
            <p:cNvGrpSpPr/>
            <p:nvPr/>
          </p:nvGrpSpPr>
          <p:grpSpPr>
            <a:xfrm rot="-5400000">
              <a:off x="-918069" y="2531350"/>
              <a:ext cx="3751050" cy="80900"/>
              <a:chOff x="1871500" y="2227875"/>
              <a:chExt cx="3751050" cy="80900"/>
            </a:xfrm>
          </p:grpSpPr>
          <p:sp>
            <p:nvSpPr>
              <p:cNvPr id="465" name="Google Shape;465;p16"/>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16"/>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16"/>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16"/>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16"/>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6"/>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16"/>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16"/>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16"/>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16"/>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6"/>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6"/>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6"/>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8" name="Google Shape;478;p16"/>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6"/>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6"/>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6"/>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6"/>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16"/>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16"/>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6"/>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6"/>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6"/>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16"/>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6"/>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16"/>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1" name="Google Shape;491;p16"/>
          <p:cNvSpPr txBox="1">
            <a:spLocks noGrp="1"/>
          </p:cNvSpPr>
          <p:nvPr>
            <p:ph type="subTitle" idx="1"/>
          </p:nvPr>
        </p:nvSpPr>
        <p:spPr>
          <a:xfrm>
            <a:off x="1679059" y="3748433"/>
            <a:ext cx="2990400" cy="103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2" name="Google Shape;492;p16"/>
          <p:cNvSpPr txBox="1">
            <a:spLocks noGrp="1"/>
          </p:cNvSpPr>
          <p:nvPr>
            <p:ph type="subTitle" idx="2"/>
          </p:nvPr>
        </p:nvSpPr>
        <p:spPr>
          <a:xfrm>
            <a:off x="1679059" y="3265967"/>
            <a:ext cx="2990400" cy="53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493" name="Google Shape;493;p16"/>
          <p:cNvSpPr txBox="1">
            <a:spLocks noGrp="1"/>
          </p:cNvSpPr>
          <p:nvPr>
            <p:ph type="subTitle" idx="3"/>
          </p:nvPr>
        </p:nvSpPr>
        <p:spPr>
          <a:xfrm>
            <a:off x="4796259" y="3748433"/>
            <a:ext cx="2990400" cy="103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4" name="Google Shape;494;p16"/>
          <p:cNvSpPr txBox="1">
            <a:spLocks noGrp="1"/>
          </p:cNvSpPr>
          <p:nvPr>
            <p:ph type="subTitle" idx="4"/>
          </p:nvPr>
        </p:nvSpPr>
        <p:spPr>
          <a:xfrm>
            <a:off x="4796259" y="3265967"/>
            <a:ext cx="2990400" cy="53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495" name="Google Shape;495;p16"/>
          <p:cNvSpPr txBox="1">
            <a:spLocks noGrp="1"/>
          </p:cNvSpPr>
          <p:nvPr>
            <p:ph type="subTitle" idx="5"/>
          </p:nvPr>
        </p:nvSpPr>
        <p:spPr>
          <a:xfrm>
            <a:off x="7913459" y="3748433"/>
            <a:ext cx="2990400" cy="103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6" name="Google Shape;496;p16"/>
          <p:cNvSpPr txBox="1">
            <a:spLocks noGrp="1"/>
          </p:cNvSpPr>
          <p:nvPr>
            <p:ph type="subTitle" idx="6"/>
          </p:nvPr>
        </p:nvSpPr>
        <p:spPr>
          <a:xfrm>
            <a:off x="7913459" y="3265967"/>
            <a:ext cx="2990400" cy="53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pic>
        <p:nvPicPr>
          <p:cNvPr id="497" name="Google Shape;497;p16"/>
          <p:cNvPicPr preferRelativeResize="0"/>
          <p:nvPr/>
        </p:nvPicPr>
        <p:blipFill>
          <a:blip r:embed="rId4">
            <a:alphaModFix/>
          </a:blip>
          <a:stretch>
            <a:fillRect/>
          </a:stretch>
        </p:blipFill>
        <p:spPr>
          <a:xfrm rot="1882872" flipH="1">
            <a:off x="8701385" y="4709385"/>
            <a:ext cx="2462992" cy="2374336"/>
          </a:xfrm>
          <a:prstGeom prst="rect">
            <a:avLst/>
          </a:prstGeom>
          <a:noFill/>
          <a:ln>
            <a:noFill/>
          </a:ln>
        </p:spPr>
      </p:pic>
      <p:pic>
        <p:nvPicPr>
          <p:cNvPr id="498" name="Google Shape;498;p16"/>
          <p:cNvPicPr preferRelativeResize="0"/>
          <p:nvPr/>
        </p:nvPicPr>
        <p:blipFill>
          <a:blip r:embed="rId5">
            <a:alphaModFix/>
          </a:blip>
          <a:stretch>
            <a:fillRect/>
          </a:stretch>
        </p:blipFill>
        <p:spPr>
          <a:xfrm rot="-9000000">
            <a:off x="3167808" y="4612899"/>
            <a:ext cx="2412933" cy="2326092"/>
          </a:xfrm>
          <a:prstGeom prst="rect">
            <a:avLst/>
          </a:prstGeom>
          <a:noFill/>
          <a:ln>
            <a:noFill/>
          </a:ln>
        </p:spPr>
      </p:pic>
      <p:pic>
        <p:nvPicPr>
          <p:cNvPr id="499" name="Google Shape;499;p16"/>
          <p:cNvPicPr preferRelativeResize="0"/>
          <p:nvPr/>
        </p:nvPicPr>
        <p:blipFill>
          <a:blip r:embed="rId6">
            <a:alphaModFix/>
          </a:blip>
          <a:stretch>
            <a:fillRect/>
          </a:stretch>
        </p:blipFill>
        <p:spPr>
          <a:xfrm rot="10800000">
            <a:off x="9605834" y="975567"/>
            <a:ext cx="2224500" cy="2076867"/>
          </a:xfrm>
          <a:prstGeom prst="rect">
            <a:avLst/>
          </a:prstGeom>
          <a:noFill/>
          <a:ln>
            <a:noFill/>
          </a:ln>
        </p:spPr>
      </p:pic>
    </p:spTree>
    <p:extLst>
      <p:ext uri="{BB962C8B-B14F-4D97-AF65-F5344CB8AC3E}">
        <p14:creationId xmlns:p14="http://schemas.microsoft.com/office/powerpoint/2010/main" val="34366268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4"/>
        <p:cNvGrpSpPr/>
        <p:nvPr/>
      </p:nvGrpSpPr>
      <p:grpSpPr>
        <a:xfrm>
          <a:off x="0" y="0"/>
          <a:ext cx="0" cy="0"/>
          <a:chOff x="0" y="0"/>
          <a:chExt cx="0" cy="0"/>
        </a:xfrm>
      </p:grpSpPr>
      <p:grpSp>
        <p:nvGrpSpPr>
          <p:cNvPr id="65" name="Google Shape;65;p8"/>
          <p:cNvGrpSpPr/>
          <p:nvPr/>
        </p:nvGrpSpPr>
        <p:grpSpPr>
          <a:xfrm>
            <a:off x="157999" y="153200"/>
            <a:ext cx="11876004" cy="6551600"/>
            <a:chOff x="118625" y="114900"/>
            <a:chExt cx="8907003" cy="4913700"/>
          </a:xfrm>
        </p:grpSpPr>
        <p:sp>
          <p:nvSpPr>
            <p:cNvPr id="66" name="Google Shape;66;p8"/>
            <p:cNvSpPr/>
            <p:nvPr/>
          </p:nvSpPr>
          <p:spPr>
            <a:xfrm>
              <a:off x="598928" y="114900"/>
              <a:ext cx="8426700" cy="4913700"/>
            </a:xfrm>
            <a:prstGeom prst="roundRect">
              <a:avLst>
                <a:gd name="adj" fmla="val 1043"/>
              </a:avLst>
            </a:prstGeom>
            <a:solidFill>
              <a:srgbClr val="153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67" name="Google Shape;67;p8"/>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68" name="Google Shape;68;p8"/>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8"/>
            <p:cNvSpPr/>
            <p:nvPr/>
          </p:nvSpPr>
          <p:spPr>
            <a:xfrm>
              <a:off x="118625" y="114900"/>
              <a:ext cx="480300" cy="4913700"/>
            </a:xfrm>
            <a:prstGeom prst="roundRect">
              <a:avLst>
                <a:gd name="adj" fmla="val 9713"/>
              </a:avLst>
            </a:prstGeom>
            <a:gradFill>
              <a:gsLst>
                <a:gs pos="0">
                  <a:srgbClr val="1A2528"/>
                </a:gs>
                <a:gs pos="35000">
                  <a:srgbClr val="153740"/>
                </a:gs>
                <a:gs pos="79000">
                  <a:srgbClr val="1A2528"/>
                </a:gs>
                <a:gs pos="100000">
                  <a:srgbClr val="153740"/>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8"/>
            <p:cNvSpPr/>
            <p:nvPr/>
          </p:nvSpPr>
          <p:spPr>
            <a:xfrm>
              <a:off x="587583" y="114900"/>
              <a:ext cx="246900" cy="4913700"/>
            </a:xfrm>
            <a:prstGeom prst="roundRect">
              <a:avLst>
                <a:gd name="adj" fmla="val 20513"/>
              </a:avLst>
            </a:prstGeom>
            <a:gradFill>
              <a:gsLst>
                <a:gs pos="0">
                  <a:srgbClr val="153740"/>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 name="Google Shape;71;p8"/>
          <p:cNvSpPr txBox="1">
            <a:spLocks noGrp="1"/>
          </p:cNvSpPr>
          <p:nvPr>
            <p:ph type="title"/>
          </p:nvPr>
        </p:nvSpPr>
        <p:spPr>
          <a:xfrm>
            <a:off x="2378467" y="2022700"/>
            <a:ext cx="6661200" cy="2962400"/>
          </a:xfrm>
          <a:prstGeom prst="rect">
            <a:avLst/>
          </a:prstGeom>
          <a:noFill/>
        </p:spPr>
        <p:txBody>
          <a:bodyPr spcFirstLastPara="1" wrap="square" lIns="91425" tIns="91425" rIns="91425" bIns="91425" anchor="ctr" anchorCtr="0">
            <a:noAutofit/>
          </a:bodyPr>
          <a:lstStyle>
            <a:lvl1pPr lvl="0" algn="ctr" rtl="0">
              <a:lnSpc>
                <a:spcPct val="80000"/>
              </a:lnSpc>
              <a:spcBef>
                <a:spcPts val="0"/>
              </a:spcBef>
              <a:spcAft>
                <a:spcPts val="0"/>
              </a:spcAft>
              <a:buSzPts val="8500"/>
              <a:buNone/>
              <a:defRPr sz="11333"/>
            </a:lvl1pPr>
            <a:lvl2pPr lvl="1" rtl="0">
              <a:lnSpc>
                <a:spcPct val="80000"/>
              </a:lnSpc>
              <a:spcBef>
                <a:spcPts val="0"/>
              </a:spcBef>
              <a:spcAft>
                <a:spcPts val="0"/>
              </a:spcAft>
              <a:buSzPts val="3600"/>
              <a:buNone/>
              <a:defRPr/>
            </a:lvl2pPr>
            <a:lvl3pPr lvl="2" rtl="0">
              <a:lnSpc>
                <a:spcPct val="80000"/>
              </a:lnSpc>
              <a:spcBef>
                <a:spcPts val="0"/>
              </a:spcBef>
              <a:spcAft>
                <a:spcPts val="0"/>
              </a:spcAft>
              <a:buSzPts val="3600"/>
              <a:buNone/>
              <a:defRPr/>
            </a:lvl3pPr>
            <a:lvl4pPr lvl="3" rtl="0">
              <a:lnSpc>
                <a:spcPct val="80000"/>
              </a:lnSpc>
              <a:spcBef>
                <a:spcPts val="0"/>
              </a:spcBef>
              <a:spcAft>
                <a:spcPts val="0"/>
              </a:spcAft>
              <a:buSzPts val="3600"/>
              <a:buNone/>
              <a:defRPr/>
            </a:lvl4pPr>
            <a:lvl5pPr lvl="4" rtl="0">
              <a:lnSpc>
                <a:spcPct val="80000"/>
              </a:lnSpc>
              <a:spcBef>
                <a:spcPts val="0"/>
              </a:spcBef>
              <a:spcAft>
                <a:spcPts val="0"/>
              </a:spcAft>
              <a:buSzPts val="3600"/>
              <a:buNone/>
              <a:defRPr/>
            </a:lvl5pPr>
            <a:lvl6pPr lvl="5" rtl="0">
              <a:lnSpc>
                <a:spcPct val="80000"/>
              </a:lnSpc>
              <a:spcBef>
                <a:spcPts val="0"/>
              </a:spcBef>
              <a:spcAft>
                <a:spcPts val="0"/>
              </a:spcAft>
              <a:buSzPts val="3600"/>
              <a:buNone/>
              <a:defRPr/>
            </a:lvl6pPr>
            <a:lvl7pPr lvl="6" rtl="0">
              <a:lnSpc>
                <a:spcPct val="80000"/>
              </a:lnSpc>
              <a:spcBef>
                <a:spcPts val="0"/>
              </a:spcBef>
              <a:spcAft>
                <a:spcPts val="0"/>
              </a:spcAft>
              <a:buSzPts val="3600"/>
              <a:buNone/>
              <a:defRPr/>
            </a:lvl7pPr>
            <a:lvl8pPr lvl="7" rtl="0">
              <a:lnSpc>
                <a:spcPct val="80000"/>
              </a:lnSpc>
              <a:spcBef>
                <a:spcPts val="0"/>
              </a:spcBef>
              <a:spcAft>
                <a:spcPts val="0"/>
              </a:spcAft>
              <a:buSzPts val="3600"/>
              <a:buNone/>
              <a:defRPr/>
            </a:lvl8pPr>
            <a:lvl9pPr lvl="8" rtl="0">
              <a:lnSpc>
                <a:spcPct val="80000"/>
              </a:lnSpc>
              <a:spcBef>
                <a:spcPts val="0"/>
              </a:spcBef>
              <a:spcAft>
                <a:spcPts val="0"/>
              </a:spcAft>
              <a:buSzPts val="3600"/>
              <a:buNone/>
              <a:defRPr/>
            </a:lvl9pPr>
          </a:lstStyle>
          <a:p>
            <a:endParaRPr/>
          </a:p>
        </p:txBody>
      </p:sp>
    </p:spTree>
    <p:extLst>
      <p:ext uri="{BB962C8B-B14F-4D97-AF65-F5344CB8AC3E}">
        <p14:creationId xmlns:p14="http://schemas.microsoft.com/office/powerpoint/2010/main" val="427220307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2"/>
        <p:cNvGrpSpPr/>
        <p:nvPr/>
      </p:nvGrpSpPr>
      <p:grpSpPr>
        <a:xfrm>
          <a:off x="0" y="0"/>
          <a:ext cx="0" cy="0"/>
          <a:chOff x="0" y="0"/>
          <a:chExt cx="0" cy="0"/>
        </a:xfrm>
      </p:grpSpPr>
      <p:grpSp>
        <p:nvGrpSpPr>
          <p:cNvPr id="73" name="Google Shape;73;p9"/>
          <p:cNvGrpSpPr/>
          <p:nvPr/>
        </p:nvGrpSpPr>
        <p:grpSpPr>
          <a:xfrm>
            <a:off x="157999" y="153200"/>
            <a:ext cx="11876004" cy="6551600"/>
            <a:chOff x="118625" y="114900"/>
            <a:chExt cx="8907003" cy="4913700"/>
          </a:xfrm>
        </p:grpSpPr>
        <p:sp>
          <p:nvSpPr>
            <p:cNvPr id="74" name="Google Shape;74;p9"/>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75" name="Google Shape;75;p9"/>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76" name="Google Shape;76;p9"/>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9"/>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9"/>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 name="Google Shape;79;p9"/>
          <p:cNvSpPr txBox="1">
            <a:spLocks noGrp="1"/>
          </p:cNvSpPr>
          <p:nvPr>
            <p:ph type="subTitle" idx="1"/>
          </p:nvPr>
        </p:nvSpPr>
        <p:spPr>
          <a:xfrm>
            <a:off x="4649567" y="2991000"/>
            <a:ext cx="5593600" cy="18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80" name="Google Shape;80;p9"/>
          <p:cNvSpPr txBox="1">
            <a:spLocks noGrp="1"/>
          </p:cNvSpPr>
          <p:nvPr>
            <p:ph type="title"/>
          </p:nvPr>
        </p:nvSpPr>
        <p:spPr>
          <a:xfrm>
            <a:off x="4649567" y="2177433"/>
            <a:ext cx="5593600" cy="62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6000"/>
            </a:lvl1pPr>
            <a:lvl2pPr lvl="1" rtl="0">
              <a:spcBef>
                <a:spcPts val="0"/>
              </a:spcBef>
              <a:spcAft>
                <a:spcPts val="0"/>
              </a:spcAft>
              <a:buSzPts val="3600"/>
              <a:buFont typeface="Palanquin Dark"/>
              <a:buNone/>
              <a:defRPr>
                <a:latin typeface="Palanquin Dark"/>
                <a:ea typeface="Palanquin Dark"/>
                <a:cs typeface="Palanquin Dark"/>
                <a:sym typeface="Palanquin Dark"/>
              </a:defRPr>
            </a:lvl2pPr>
            <a:lvl3pPr lvl="2" rtl="0">
              <a:spcBef>
                <a:spcPts val="0"/>
              </a:spcBef>
              <a:spcAft>
                <a:spcPts val="0"/>
              </a:spcAft>
              <a:buSzPts val="3600"/>
              <a:buFont typeface="Palanquin Dark"/>
              <a:buNone/>
              <a:defRPr>
                <a:latin typeface="Palanquin Dark"/>
                <a:ea typeface="Palanquin Dark"/>
                <a:cs typeface="Palanquin Dark"/>
                <a:sym typeface="Palanquin Dark"/>
              </a:defRPr>
            </a:lvl3pPr>
            <a:lvl4pPr lvl="3" rtl="0">
              <a:spcBef>
                <a:spcPts val="0"/>
              </a:spcBef>
              <a:spcAft>
                <a:spcPts val="0"/>
              </a:spcAft>
              <a:buSzPts val="3600"/>
              <a:buFont typeface="Palanquin Dark"/>
              <a:buNone/>
              <a:defRPr>
                <a:latin typeface="Palanquin Dark"/>
                <a:ea typeface="Palanquin Dark"/>
                <a:cs typeface="Palanquin Dark"/>
                <a:sym typeface="Palanquin Dark"/>
              </a:defRPr>
            </a:lvl4pPr>
            <a:lvl5pPr lvl="4" rtl="0">
              <a:spcBef>
                <a:spcPts val="0"/>
              </a:spcBef>
              <a:spcAft>
                <a:spcPts val="0"/>
              </a:spcAft>
              <a:buSzPts val="3600"/>
              <a:buFont typeface="Palanquin Dark"/>
              <a:buNone/>
              <a:defRPr>
                <a:latin typeface="Palanquin Dark"/>
                <a:ea typeface="Palanquin Dark"/>
                <a:cs typeface="Palanquin Dark"/>
                <a:sym typeface="Palanquin Dark"/>
              </a:defRPr>
            </a:lvl5pPr>
            <a:lvl6pPr lvl="5" rtl="0">
              <a:spcBef>
                <a:spcPts val="0"/>
              </a:spcBef>
              <a:spcAft>
                <a:spcPts val="0"/>
              </a:spcAft>
              <a:buSzPts val="3600"/>
              <a:buFont typeface="Palanquin Dark"/>
              <a:buNone/>
              <a:defRPr>
                <a:latin typeface="Palanquin Dark"/>
                <a:ea typeface="Palanquin Dark"/>
                <a:cs typeface="Palanquin Dark"/>
                <a:sym typeface="Palanquin Dark"/>
              </a:defRPr>
            </a:lvl6pPr>
            <a:lvl7pPr lvl="6" rtl="0">
              <a:spcBef>
                <a:spcPts val="0"/>
              </a:spcBef>
              <a:spcAft>
                <a:spcPts val="0"/>
              </a:spcAft>
              <a:buSzPts val="3600"/>
              <a:buFont typeface="Palanquin Dark"/>
              <a:buNone/>
              <a:defRPr>
                <a:latin typeface="Palanquin Dark"/>
                <a:ea typeface="Palanquin Dark"/>
                <a:cs typeface="Palanquin Dark"/>
                <a:sym typeface="Palanquin Dark"/>
              </a:defRPr>
            </a:lvl7pPr>
            <a:lvl8pPr lvl="7" rtl="0">
              <a:spcBef>
                <a:spcPts val="0"/>
              </a:spcBef>
              <a:spcAft>
                <a:spcPts val="0"/>
              </a:spcAft>
              <a:buSzPts val="3600"/>
              <a:buFont typeface="Palanquin Dark"/>
              <a:buNone/>
              <a:defRPr>
                <a:latin typeface="Palanquin Dark"/>
                <a:ea typeface="Palanquin Dark"/>
                <a:cs typeface="Palanquin Dark"/>
                <a:sym typeface="Palanquin Dark"/>
              </a:defRPr>
            </a:lvl8pPr>
            <a:lvl9pPr lvl="8" rtl="0">
              <a:spcBef>
                <a:spcPts val="0"/>
              </a:spcBef>
              <a:spcAft>
                <a:spcPts val="0"/>
              </a:spcAft>
              <a:buSzPts val="3600"/>
              <a:buFont typeface="Palanquin Dark"/>
              <a:buNone/>
              <a:defRPr>
                <a:latin typeface="Palanquin Dark"/>
                <a:ea typeface="Palanquin Dark"/>
                <a:cs typeface="Palanquin Dark"/>
                <a:sym typeface="Palanquin Dark"/>
              </a:defRPr>
            </a:lvl9pPr>
          </a:lstStyle>
          <a:p>
            <a:endParaRPr/>
          </a:p>
        </p:txBody>
      </p:sp>
    </p:spTree>
    <p:extLst>
      <p:ext uri="{BB962C8B-B14F-4D97-AF65-F5344CB8AC3E}">
        <p14:creationId xmlns:p14="http://schemas.microsoft.com/office/powerpoint/2010/main" val="23255156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Caption">
  <p:cSld name="Caption">
    <p:bg>
      <p:bgPr>
        <a:noFill/>
        <a:effectLst/>
      </p:bgPr>
    </p:bg>
    <p:spTree>
      <p:nvGrpSpPr>
        <p:cNvPr id="1" name="Shape 81"/>
        <p:cNvGrpSpPr/>
        <p:nvPr/>
      </p:nvGrpSpPr>
      <p:grpSpPr>
        <a:xfrm>
          <a:off x="0" y="0"/>
          <a:ext cx="0" cy="0"/>
          <a:chOff x="0" y="0"/>
          <a:chExt cx="0" cy="0"/>
        </a:xfrm>
      </p:grpSpPr>
      <p:grpSp>
        <p:nvGrpSpPr>
          <p:cNvPr id="82" name="Google Shape;82;p10"/>
          <p:cNvGrpSpPr/>
          <p:nvPr/>
        </p:nvGrpSpPr>
        <p:grpSpPr>
          <a:xfrm>
            <a:off x="-3092" y="0"/>
            <a:ext cx="12198183" cy="6858200"/>
            <a:chOff x="-2319" y="0"/>
            <a:chExt cx="9148637" cy="5143650"/>
          </a:xfrm>
        </p:grpSpPr>
        <p:sp>
          <p:nvSpPr>
            <p:cNvPr id="83" name="Google Shape;83;p10"/>
            <p:cNvSpPr/>
            <p:nvPr/>
          </p:nvSpPr>
          <p:spPr>
            <a:xfrm>
              <a:off x="25" y="2571750"/>
              <a:ext cx="9144000" cy="2571900"/>
            </a:xfrm>
            <a:prstGeom prst="rect">
              <a:avLst/>
            </a:prstGeom>
            <a:gradFill>
              <a:gsLst>
                <a:gs pos="0">
                  <a:srgbClr val="FFFFFF">
                    <a:alpha val="0"/>
                  </a:srgbClr>
                </a:gs>
                <a:gs pos="100000">
                  <a:srgbClr val="153740">
                    <a:alpha val="41176"/>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4" name="Google Shape;84;p10"/>
            <p:cNvGrpSpPr/>
            <p:nvPr/>
          </p:nvGrpSpPr>
          <p:grpSpPr>
            <a:xfrm>
              <a:off x="-2319" y="0"/>
              <a:ext cx="9148637" cy="5143500"/>
              <a:chOff x="-2319" y="0"/>
              <a:chExt cx="9148637" cy="5143500"/>
            </a:xfrm>
          </p:grpSpPr>
          <p:sp>
            <p:nvSpPr>
              <p:cNvPr id="85" name="Google Shape;85;p10"/>
              <p:cNvSpPr/>
              <p:nvPr/>
            </p:nvSpPr>
            <p:spPr>
              <a:xfrm>
                <a:off x="-2319" y="0"/>
                <a:ext cx="309600" cy="5143500"/>
              </a:xfrm>
              <a:prstGeom prst="rect">
                <a:avLst/>
              </a:prstGeom>
              <a:solidFill>
                <a:srgbClr val="EEAD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10"/>
              <p:cNvSpPr/>
              <p:nvPr/>
            </p:nvSpPr>
            <p:spPr>
              <a:xfrm rot="5400000">
                <a:off x="4417200" y="-4414500"/>
                <a:ext cx="309600" cy="9138600"/>
              </a:xfrm>
              <a:prstGeom prst="rect">
                <a:avLst/>
              </a:prstGeom>
              <a:solidFill>
                <a:srgbClr val="EEAD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10"/>
              <p:cNvSpPr/>
              <p:nvPr/>
            </p:nvSpPr>
            <p:spPr>
              <a:xfrm>
                <a:off x="8836719" y="0"/>
                <a:ext cx="309600" cy="5143500"/>
              </a:xfrm>
              <a:prstGeom prst="rect">
                <a:avLst/>
              </a:prstGeom>
              <a:solidFill>
                <a:srgbClr val="EEAD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10"/>
              <p:cNvSpPr/>
              <p:nvPr/>
            </p:nvSpPr>
            <p:spPr>
              <a:xfrm rot="5400000">
                <a:off x="4417200" y="419400"/>
                <a:ext cx="309600" cy="9138600"/>
              </a:xfrm>
              <a:prstGeom prst="rect">
                <a:avLst/>
              </a:prstGeom>
              <a:solidFill>
                <a:srgbClr val="EEAD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89" name="Google Shape;89;p10"/>
          <p:cNvPicPr preferRelativeResize="0"/>
          <p:nvPr/>
        </p:nvPicPr>
        <p:blipFill>
          <a:blip r:embed="rId2">
            <a:alphaModFix amt="92000"/>
          </a:blip>
          <a:stretch>
            <a:fillRect/>
          </a:stretch>
        </p:blipFill>
        <p:spPr>
          <a:xfrm rot="1799999">
            <a:off x="10516949" y="533950"/>
            <a:ext cx="2100835" cy="457900"/>
          </a:xfrm>
          <a:prstGeom prst="rect">
            <a:avLst/>
          </a:prstGeom>
          <a:noFill/>
          <a:ln>
            <a:noFill/>
          </a:ln>
        </p:spPr>
      </p:pic>
      <p:sp>
        <p:nvSpPr>
          <p:cNvPr id="90" name="Google Shape;90;p10"/>
          <p:cNvSpPr txBox="1">
            <a:spLocks noGrp="1"/>
          </p:cNvSpPr>
          <p:nvPr>
            <p:ph type="title"/>
          </p:nvPr>
        </p:nvSpPr>
        <p:spPr>
          <a:xfrm>
            <a:off x="1269315" y="4813244"/>
            <a:ext cx="4114000" cy="1105200"/>
          </a:xfrm>
          <a:prstGeom prst="rect">
            <a:avLst/>
          </a:prstGeom>
          <a:noFill/>
        </p:spPr>
        <p:txBody>
          <a:bodyPr spcFirstLastPara="1" wrap="square" lIns="91425" tIns="91425" rIns="91425" bIns="91425" anchor="ctr" anchorCtr="0">
            <a:noAutofit/>
          </a:bodyPr>
          <a:lstStyle>
            <a:lvl1pPr lvl="0" algn="ctr" rtl="0">
              <a:lnSpc>
                <a:spcPct val="80000"/>
              </a:lnSpc>
              <a:spcBef>
                <a:spcPts val="0"/>
              </a:spcBef>
              <a:spcAft>
                <a:spcPts val="0"/>
              </a:spcAft>
              <a:buSzPts val="3200"/>
              <a:buNone/>
              <a:defRPr/>
            </a:lvl1pPr>
            <a:lvl2pPr lvl="1" algn="ctr" rtl="0">
              <a:spcBef>
                <a:spcPts val="0"/>
              </a:spcBef>
              <a:spcAft>
                <a:spcPts val="0"/>
              </a:spcAft>
              <a:buSzPts val="3200"/>
              <a:buNone/>
              <a:defRPr sz="4267"/>
            </a:lvl2pPr>
            <a:lvl3pPr lvl="2" algn="ctr" rtl="0">
              <a:spcBef>
                <a:spcPts val="0"/>
              </a:spcBef>
              <a:spcAft>
                <a:spcPts val="0"/>
              </a:spcAft>
              <a:buSzPts val="3200"/>
              <a:buNone/>
              <a:defRPr sz="4267"/>
            </a:lvl3pPr>
            <a:lvl4pPr lvl="3" algn="ctr" rtl="0">
              <a:spcBef>
                <a:spcPts val="0"/>
              </a:spcBef>
              <a:spcAft>
                <a:spcPts val="0"/>
              </a:spcAft>
              <a:buSzPts val="3200"/>
              <a:buNone/>
              <a:defRPr sz="4267"/>
            </a:lvl4pPr>
            <a:lvl5pPr lvl="4" algn="ctr" rtl="0">
              <a:spcBef>
                <a:spcPts val="0"/>
              </a:spcBef>
              <a:spcAft>
                <a:spcPts val="0"/>
              </a:spcAft>
              <a:buSzPts val="3200"/>
              <a:buNone/>
              <a:defRPr sz="4267"/>
            </a:lvl5pPr>
            <a:lvl6pPr lvl="5" algn="ctr" rtl="0">
              <a:spcBef>
                <a:spcPts val="0"/>
              </a:spcBef>
              <a:spcAft>
                <a:spcPts val="0"/>
              </a:spcAft>
              <a:buSzPts val="3200"/>
              <a:buNone/>
              <a:defRPr sz="4267"/>
            </a:lvl6pPr>
            <a:lvl7pPr lvl="6" algn="ctr" rtl="0">
              <a:spcBef>
                <a:spcPts val="0"/>
              </a:spcBef>
              <a:spcAft>
                <a:spcPts val="0"/>
              </a:spcAft>
              <a:buSzPts val="3200"/>
              <a:buNone/>
              <a:defRPr sz="4267"/>
            </a:lvl7pPr>
            <a:lvl8pPr lvl="7" algn="ctr" rtl="0">
              <a:spcBef>
                <a:spcPts val="0"/>
              </a:spcBef>
              <a:spcAft>
                <a:spcPts val="0"/>
              </a:spcAft>
              <a:buSzPts val="3200"/>
              <a:buNone/>
              <a:defRPr sz="4267"/>
            </a:lvl8pPr>
            <a:lvl9pPr lvl="8" algn="ctr" rtl="0">
              <a:spcBef>
                <a:spcPts val="0"/>
              </a:spcBef>
              <a:spcAft>
                <a:spcPts val="0"/>
              </a:spcAft>
              <a:buSzPts val="3200"/>
              <a:buNone/>
              <a:defRPr sz="4267"/>
            </a:lvl9pPr>
          </a:lstStyle>
          <a:p>
            <a:endParaRPr/>
          </a:p>
        </p:txBody>
      </p:sp>
    </p:spTree>
    <p:extLst>
      <p:ext uri="{BB962C8B-B14F-4D97-AF65-F5344CB8AC3E}">
        <p14:creationId xmlns:p14="http://schemas.microsoft.com/office/powerpoint/2010/main" val="266515710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1"/>
        <p:cNvGrpSpPr/>
        <p:nvPr/>
      </p:nvGrpSpPr>
      <p:grpSpPr>
        <a:xfrm>
          <a:off x="0" y="0"/>
          <a:ext cx="0" cy="0"/>
          <a:chOff x="0" y="0"/>
          <a:chExt cx="0" cy="0"/>
        </a:xfrm>
      </p:grpSpPr>
      <p:grpSp>
        <p:nvGrpSpPr>
          <p:cNvPr id="92" name="Google Shape;92;p11"/>
          <p:cNvGrpSpPr/>
          <p:nvPr/>
        </p:nvGrpSpPr>
        <p:grpSpPr>
          <a:xfrm>
            <a:off x="157999" y="153200"/>
            <a:ext cx="11876004" cy="6551600"/>
            <a:chOff x="118625" y="114900"/>
            <a:chExt cx="8907003" cy="4913700"/>
          </a:xfrm>
        </p:grpSpPr>
        <p:sp>
          <p:nvSpPr>
            <p:cNvPr id="93" name="Google Shape;93;p11"/>
            <p:cNvSpPr/>
            <p:nvPr/>
          </p:nvSpPr>
          <p:spPr>
            <a:xfrm>
              <a:off x="598928" y="114900"/>
              <a:ext cx="8426700" cy="4913700"/>
            </a:xfrm>
            <a:prstGeom prst="roundRect">
              <a:avLst>
                <a:gd name="adj" fmla="val 1043"/>
              </a:avLst>
            </a:prstGeom>
            <a:solidFill>
              <a:srgbClr val="153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94" name="Google Shape;94;p11"/>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95" name="Google Shape;95;p11"/>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11"/>
            <p:cNvSpPr/>
            <p:nvPr/>
          </p:nvSpPr>
          <p:spPr>
            <a:xfrm>
              <a:off x="118625" y="114900"/>
              <a:ext cx="480300" cy="4913700"/>
            </a:xfrm>
            <a:prstGeom prst="roundRect">
              <a:avLst>
                <a:gd name="adj" fmla="val 9713"/>
              </a:avLst>
            </a:prstGeom>
            <a:gradFill>
              <a:gsLst>
                <a:gs pos="0">
                  <a:srgbClr val="1A2528"/>
                </a:gs>
                <a:gs pos="35000">
                  <a:srgbClr val="153740"/>
                </a:gs>
                <a:gs pos="79000">
                  <a:srgbClr val="1A2528"/>
                </a:gs>
                <a:gs pos="100000">
                  <a:srgbClr val="153740"/>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11"/>
            <p:cNvSpPr/>
            <p:nvPr/>
          </p:nvSpPr>
          <p:spPr>
            <a:xfrm>
              <a:off x="587583" y="114900"/>
              <a:ext cx="246900" cy="4913700"/>
            </a:xfrm>
            <a:prstGeom prst="roundRect">
              <a:avLst>
                <a:gd name="adj" fmla="val 20513"/>
              </a:avLst>
            </a:prstGeom>
            <a:gradFill>
              <a:gsLst>
                <a:gs pos="0">
                  <a:srgbClr val="153740"/>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11"/>
          <p:cNvSpPr txBox="1">
            <a:spLocks noGrp="1"/>
          </p:cNvSpPr>
          <p:nvPr>
            <p:ph type="title" hasCustomPrompt="1"/>
          </p:nvPr>
        </p:nvSpPr>
        <p:spPr>
          <a:xfrm>
            <a:off x="2698133" y="2081617"/>
            <a:ext cx="7456800" cy="1674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8500"/>
              <a:buNone/>
              <a:defRPr sz="11333"/>
            </a:lvl1pPr>
            <a:lvl2pPr lvl="1" rtl="0">
              <a:spcBef>
                <a:spcPts val="0"/>
              </a:spcBef>
              <a:spcAft>
                <a:spcPts val="0"/>
              </a:spcAft>
              <a:buSzPts val="8000"/>
              <a:buNone/>
              <a:defRPr sz="10666"/>
            </a:lvl2pPr>
            <a:lvl3pPr lvl="2" rtl="0">
              <a:spcBef>
                <a:spcPts val="0"/>
              </a:spcBef>
              <a:spcAft>
                <a:spcPts val="0"/>
              </a:spcAft>
              <a:buSzPts val="8000"/>
              <a:buNone/>
              <a:defRPr sz="10666"/>
            </a:lvl3pPr>
            <a:lvl4pPr lvl="3" rtl="0">
              <a:spcBef>
                <a:spcPts val="0"/>
              </a:spcBef>
              <a:spcAft>
                <a:spcPts val="0"/>
              </a:spcAft>
              <a:buSzPts val="8000"/>
              <a:buNone/>
              <a:defRPr sz="10666"/>
            </a:lvl4pPr>
            <a:lvl5pPr lvl="4" rtl="0">
              <a:spcBef>
                <a:spcPts val="0"/>
              </a:spcBef>
              <a:spcAft>
                <a:spcPts val="0"/>
              </a:spcAft>
              <a:buSzPts val="8000"/>
              <a:buNone/>
              <a:defRPr sz="10666"/>
            </a:lvl5pPr>
            <a:lvl6pPr lvl="5" rtl="0">
              <a:spcBef>
                <a:spcPts val="0"/>
              </a:spcBef>
              <a:spcAft>
                <a:spcPts val="0"/>
              </a:spcAft>
              <a:buSzPts val="8000"/>
              <a:buNone/>
              <a:defRPr sz="10666"/>
            </a:lvl6pPr>
            <a:lvl7pPr lvl="6" rtl="0">
              <a:spcBef>
                <a:spcPts val="0"/>
              </a:spcBef>
              <a:spcAft>
                <a:spcPts val="0"/>
              </a:spcAft>
              <a:buSzPts val="8000"/>
              <a:buNone/>
              <a:defRPr sz="10666"/>
            </a:lvl7pPr>
            <a:lvl8pPr lvl="7" rtl="0">
              <a:spcBef>
                <a:spcPts val="0"/>
              </a:spcBef>
              <a:spcAft>
                <a:spcPts val="0"/>
              </a:spcAft>
              <a:buSzPts val="8000"/>
              <a:buNone/>
              <a:defRPr sz="10666"/>
            </a:lvl8pPr>
            <a:lvl9pPr lvl="8" rtl="0">
              <a:spcBef>
                <a:spcPts val="0"/>
              </a:spcBef>
              <a:spcAft>
                <a:spcPts val="0"/>
              </a:spcAft>
              <a:buSzPts val="8000"/>
              <a:buNone/>
              <a:defRPr sz="10666"/>
            </a:lvl9pPr>
          </a:lstStyle>
          <a:p>
            <a:r>
              <a:t>xx%</a:t>
            </a:r>
          </a:p>
        </p:txBody>
      </p:sp>
      <p:sp>
        <p:nvSpPr>
          <p:cNvPr id="99" name="Google Shape;99;p11"/>
          <p:cNvSpPr txBox="1">
            <a:spLocks noGrp="1"/>
          </p:cNvSpPr>
          <p:nvPr>
            <p:ph type="subTitle" idx="1"/>
          </p:nvPr>
        </p:nvSpPr>
        <p:spPr>
          <a:xfrm flipH="1">
            <a:off x="4583000" y="3834667"/>
            <a:ext cx="3687200" cy="8320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Tree>
    <p:extLst>
      <p:ext uri="{BB962C8B-B14F-4D97-AF65-F5344CB8AC3E}">
        <p14:creationId xmlns:p14="http://schemas.microsoft.com/office/powerpoint/2010/main" val="266619416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0"/>
        <p:cNvGrpSpPr/>
        <p:nvPr/>
      </p:nvGrpSpPr>
      <p:grpSpPr>
        <a:xfrm>
          <a:off x="0" y="0"/>
          <a:ext cx="0" cy="0"/>
          <a:chOff x="0" y="0"/>
          <a:chExt cx="0" cy="0"/>
        </a:xfrm>
      </p:grpSpPr>
    </p:spTree>
    <p:extLst>
      <p:ext uri="{BB962C8B-B14F-4D97-AF65-F5344CB8AC3E}">
        <p14:creationId xmlns:p14="http://schemas.microsoft.com/office/powerpoint/2010/main" val="354182389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1"/>
        <p:cNvGrpSpPr/>
        <p:nvPr/>
      </p:nvGrpSpPr>
      <p:grpSpPr>
        <a:xfrm>
          <a:off x="0" y="0"/>
          <a:ext cx="0" cy="0"/>
          <a:chOff x="0" y="0"/>
          <a:chExt cx="0" cy="0"/>
        </a:xfrm>
      </p:grpSpPr>
      <p:grpSp>
        <p:nvGrpSpPr>
          <p:cNvPr id="102" name="Google Shape;102;p13"/>
          <p:cNvGrpSpPr/>
          <p:nvPr/>
        </p:nvGrpSpPr>
        <p:grpSpPr>
          <a:xfrm>
            <a:off x="157999" y="153200"/>
            <a:ext cx="11876004" cy="6551600"/>
            <a:chOff x="118625" y="114900"/>
            <a:chExt cx="8907003" cy="4913700"/>
          </a:xfrm>
        </p:grpSpPr>
        <p:sp>
          <p:nvSpPr>
            <p:cNvPr id="103" name="Google Shape;103;p13"/>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04" name="Google Shape;104;p13"/>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105" name="Google Shape;105;p13"/>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13"/>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13"/>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 name="Google Shape;108;p13"/>
          <p:cNvSpPr txBox="1">
            <a:spLocks noGrp="1"/>
          </p:cNvSpPr>
          <p:nvPr>
            <p:ph type="title" hasCustomPrompt="1"/>
          </p:nvPr>
        </p:nvSpPr>
        <p:spPr>
          <a:xfrm>
            <a:off x="1815800" y="2521669"/>
            <a:ext cx="10240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4267">
                <a:solidFill>
                  <a:schemeClr val="dk2"/>
                </a:solidFill>
              </a:defRPr>
            </a:lvl2pPr>
            <a:lvl3pPr lvl="2" algn="ctr" rtl="0">
              <a:lnSpc>
                <a:spcPct val="100000"/>
              </a:lnSpc>
              <a:spcBef>
                <a:spcPts val="0"/>
              </a:spcBef>
              <a:spcAft>
                <a:spcPts val="0"/>
              </a:spcAft>
              <a:buClr>
                <a:schemeClr val="dk2"/>
              </a:buClr>
              <a:buSzPts val="3200"/>
              <a:buNone/>
              <a:defRPr sz="4267">
                <a:solidFill>
                  <a:schemeClr val="dk2"/>
                </a:solidFill>
              </a:defRPr>
            </a:lvl3pPr>
            <a:lvl4pPr lvl="3" algn="ctr" rtl="0">
              <a:lnSpc>
                <a:spcPct val="100000"/>
              </a:lnSpc>
              <a:spcBef>
                <a:spcPts val="0"/>
              </a:spcBef>
              <a:spcAft>
                <a:spcPts val="0"/>
              </a:spcAft>
              <a:buClr>
                <a:schemeClr val="dk2"/>
              </a:buClr>
              <a:buSzPts val="3200"/>
              <a:buNone/>
              <a:defRPr sz="4267">
                <a:solidFill>
                  <a:schemeClr val="dk2"/>
                </a:solidFill>
              </a:defRPr>
            </a:lvl4pPr>
            <a:lvl5pPr lvl="4" algn="ctr" rtl="0">
              <a:lnSpc>
                <a:spcPct val="100000"/>
              </a:lnSpc>
              <a:spcBef>
                <a:spcPts val="0"/>
              </a:spcBef>
              <a:spcAft>
                <a:spcPts val="0"/>
              </a:spcAft>
              <a:buClr>
                <a:schemeClr val="dk2"/>
              </a:buClr>
              <a:buSzPts val="3200"/>
              <a:buNone/>
              <a:defRPr sz="4267">
                <a:solidFill>
                  <a:schemeClr val="dk2"/>
                </a:solidFill>
              </a:defRPr>
            </a:lvl5pPr>
            <a:lvl6pPr lvl="5" algn="ctr" rtl="0">
              <a:lnSpc>
                <a:spcPct val="100000"/>
              </a:lnSpc>
              <a:spcBef>
                <a:spcPts val="0"/>
              </a:spcBef>
              <a:spcAft>
                <a:spcPts val="0"/>
              </a:spcAft>
              <a:buClr>
                <a:schemeClr val="dk2"/>
              </a:buClr>
              <a:buSzPts val="3200"/>
              <a:buNone/>
              <a:defRPr sz="4267">
                <a:solidFill>
                  <a:schemeClr val="dk2"/>
                </a:solidFill>
              </a:defRPr>
            </a:lvl6pPr>
            <a:lvl7pPr lvl="6" algn="ctr" rtl="0">
              <a:lnSpc>
                <a:spcPct val="100000"/>
              </a:lnSpc>
              <a:spcBef>
                <a:spcPts val="0"/>
              </a:spcBef>
              <a:spcAft>
                <a:spcPts val="0"/>
              </a:spcAft>
              <a:buClr>
                <a:schemeClr val="dk2"/>
              </a:buClr>
              <a:buSzPts val="3200"/>
              <a:buNone/>
              <a:defRPr sz="4267">
                <a:solidFill>
                  <a:schemeClr val="dk2"/>
                </a:solidFill>
              </a:defRPr>
            </a:lvl7pPr>
            <a:lvl8pPr lvl="7" algn="ctr" rtl="0">
              <a:lnSpc>
                <a:spcPct val="100000"/>
              </a:lnSpc>
              <a:spcBef>
                <a:spcPts val="0"/>
              </a:spcBef>
              <a:spcAft>
                <a:spcPts val="0"/>
              </a:spcAft>
              <a:buClr>
                <a:schemeClr val="dk2"/>
              </a:buClr>
              <a:buSzPts val="3200"/>
              <a:buNone/>
              <a:defRPr sz="4267">
                <a:solidFill>
                  <a:schemeClr val="dk2"/>
                </a:solidFill>
              </a:defRPr>
            </a:lvl8pPr>
            <a:lvl9pPr lvl="8" algn="ctr" rtl="0">
              <a:lnSpc>
                <a:spcPct val="100000"/>
              </a:lnSpc>
              <a:spcBef>
                <a:spcPts val="0"/>
              </a:spcBef>
              <a:spcAft>
                <a:spcPts val="0"/>
              </a:spcAft>
              <a:buClr>
                <a:schemeClr val="dk2"/>
              </a:buClr>
              <a:buSzPts val="3200"/>
              <a:buNone/>
              <a:defRPr sz="4267">
                <a:solidFill>
                  <a:schemeClr val="dk2"/>
                </a:solidFill>
              </a:defRPr>
            </a:lvl9pPr>
          </a:lstStyle>
          <a:p>
            <a:r>
              <a:t>xx%</a:t>
            </a:r>
          </a:p>
        </p:txBody>
      </p:sp>
      <p:sp>
        <p:nvSpPr>
          <p:cNvPr id="109" name="Google Shape;109;p13"/>
          <p:cNvSpPr txBox="1">
            <a:spLocks noGrp="1"/>
          </p:cNvSpPr>
          <p:nvPr>
            <p:ph type="subTitle" idx="1"/>
          </p:nvPr>
        </p:nvSpPr>
        <p:spPr>
          <a:xfrm>
            <a:off x="3008832" y="2243467"/>
            <a:ext cx="3353600" cy="4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110" name="Google Shape;110;p13"/>
          <p:cNvSpPr txBox="1">
            <a:spLocks noGrp="1"/>
          </p:cNvSpPr>
          <p:nvPr>
            <p:ph type="subTitle" idx="2"/>
          </p:nvPr>
        </p:nvSpPr>
        <p:spPr>
          <a:xfrm>
            <a:off x="3008832" y="2702183"/>
            <a:ext cx="3353600" cy="93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111" name="Google Shape;111;p13"/>
          <p:cNvSpPr txBox="1">
            <a:spLocks noGrp="1"/>
          </p:cNvSpPr>
          <p:nvPr>
            <p:ph type="title" idx="3" hasCustomPrompt="1"/>
          </p:nvPr>
        </p:nvSpPr>
        <p:spPr>
          <a:xfrm>
            <a:off x="1815800" y="4494177"/>
            <a:ext cx="10240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4267">
                <a:solidFill>
                  <a:schemeClr val="dk2"/>
                </a:solidFill>
              </a:defRPr>
            </a:lvl2pPr>
            <a:lvl3pPr lvl="2" algn="ctr" rtl="0">
              <a:lnSpc>
                <a:spcPct val="100000"/>
              </a:lnSpc>
              <a:spcBef>
                <a:spcPts val="0"/>
              </a:spcBef>
              <a:spcAft>
                <a:spcPts val="0"/>
              </a:spcAft>
              <a:buClr>
                <a:schemeClr val="dk2"/>
              </a:buClr>
              <a:buSzPts val="3200"/>
              <a:buNone/>
              <a:defRPr sz="4267">
                <a:solidFill>
                  <a:schemeClr val="dk2"/>
                </a:solidFill>
              </a:defRPr>
            </a:lvl3pPr>
            <a:lvl4pPr lvl="3" algn="ctr" rtl="0">
              <a:lnSpc>
                <a:spcPct val="100000"/>
              </a:lnSpc>
              <a:spcBef>
                <a:spcPts val="0"/>
              </a:spcBef>
              <a:spcAft>
                <a:spcPts val="0"/>
              </a:spcAft>
              <a:buClr>
                <a:schemeClr val="dk2"/>
              </a:buClr>
              <a:buSzPts val="3200"/>
              <a:buNone/>
              <a:defRPr sz="4267">
                <a:solidFill>
                  <a:schemeClr val="dk2"/>
                </a:solidFill>
              </a:defRPr>
            </a:lvl4pPr>
            <a:lvl5pPr lvl="4" algn="ctr" rtl="0">
              <a:lnSpc>
                <a:spcPct val="100000"/>
              </a:lnSpc>
              <a:spcBef>
                <a:spcPts val="0"/>
              </a:spcBef>
              <a:spcAft>
                <a:spcPts val="0"/>
              </a:spcAft>
              <a:buClr>
                <a:schemeClr val="dk2"/>
              </a:buClr>
              <a:buSzPts val="3200"/>
              <a:buNone/>
              <a:defRPr sz="4267">
                <a:solidFill>
                  <a:schemeClr val="dk2"/>
                </a:solidFill>
              </a:defRPr>
            </a:lvl5pPr>
            <a:lvl6pPr lvl="5" algn="ctr" rtl="0">
              <a:lnSpc>
                <a:spcPct val="100000"/>
              </a:lnSpc>
              <a:spcBef>
                <a:spcPts val="0"/>
              </a:spcBef>
              <a:spcAft>
                <a:spcPts val="0"/>
              </a:spcAft>
              <a:buClr>
                <a:schemeClr val="dk2"/>
              </a:buClr>
              <a:buSzPts val="3200"/>
              <a:buNone/>
              <a:defRPr sz="4267">
                <a:solidFill>
                  <a:schemeClr val="dk2"/>
                </a:solidFill>
              </a:defRPr>
            </a:lvl6pPr>
            <a:lvl7pPr lvl="6" algn="ctr" rtl="0">
              <a:lnSpc>
                <a:spcPct val="100000"/>
              </a:lnSpc>
              <a:spcBef>
                <a:spcPts val="0"/>
              </a:spcBef>
              <a:spcAft>
                <a:spcPts val="0"/>
              </a:spcAft>
              <a:buClr>
                <a:schemeClr val="dk2"/>
              </a:buClr>
              <a:buSzPts val="3200"/>
              <a:buNone/>
              <a:defRPr sz="4267">
                <a:solidFill>
                  <a:schemeClr val="dk2"/>
                </a:solidFill>
              </a:defRPr>
            </a:lvl7pPr>
            <a:lvl8pPr lvl="7" algn="ctr" rtl="0">
              <a:lnSpc>
                <a:spcPct val="100000"/>
              </a:lnSpc>
              <a:spcBef>
                <a:spcPts val="0"/>
              </a:spcBef>
              <a:spcAft>
                <a:spcPts val="0"/>
              </a:spcAft>
              <a:buClr>
                <a:schemeClr val="dk2"/>
              </a:buClr>
              <a:buSzPts val="3200"/>
              <a:buNone/>
              <a:defRPr sz="4267">
                <a:solidFill>
                  <a:schemeClr val="dk2"/>
                </a:solidFill>
              </a:defRPr>
            </a:lvl8pPr>
            <a:lvl9pPr lvl="8" algn="ctr" rtl="0">
              <a:lnSpc>
                <a:spcPct val="100000"/>
              </a:lnSpc>
              <a:spcBef>
                <a:spcPts val="0"/>
              </a:spcBef>
              <a:spcAft>
                <a:spcPts val="0"/>
              </a:spcAft>
              <a:buClr>
                <a:schemeClr val="dk2"/>
              </a:buClr>
              <a:buSzPts val="3200"/>
              <a:buNone/>
              <a:defRPr sz="4267">
                <a:solidFill>
                  <a:schemeClr val="dk2"/>
                </a:solidFill>
              </a:defRPr>
            </a:lvl9pPr>
          </a:lstStyle>
          <a:p>
            <a:r>
              <a:t>xx%</a:t>
            </a:r>
          </a:p>
        </p:txBody>
      </p:sp>
      <p:sp>
        <p:nvSpPr>
          <p:cNvPr id="112" name="Google Shape;112;p13"/>
          <p:cNvSpPr txBox="1">
            <a:spLocks noGrp="1"/>
          </p:cNvSpPr>
          <p:nvPr>
            <p:ph type="subTitle" idx="4"/>
          </p:nvPr>
        </p:nvSpPr>
        <p:spPr>
          <a:xfrm>
            <a:off x="3008832" y="4215981"/>
            <a:ext cx="3353600" cy="4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113" name="Google Shape;113;p13"/>
          <p:cNvSpPr txBox="1">
            <a:spLocks noGrp="1"/>
          </p:cNvSpPr>
          <p:nvPr>
            <p:ph type="subTitle" idx="5"/>
          </p:nvPr>
        </p:nvSpPr>
        <p:spPr>
          <a:xfrm>
            <a:off x="3008832" y="4674697"/>
            <a:ext cx="3353600" cy="93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114" name="Google Shape;114;p13"/>
          <p:cNvSpPr txBox="1">
            <a:spLocks noGrp="1"/>
          </p:cNvSpPr>
          <p:nvPr>
            <p:ph type="title" idx="6" hasCustomPrompt="1"/>
          </p:nvPr>
        </p:nvSpPr>
        <p:spPr>
          <a:xfrm>
            <a:off x="6684752" y="2521669"/>
            <a:ext cx="10240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4267">
                <a:solidFill>
                  <a:schemeClr val="dk2"/>
                </a:solidFill>
              </a:defRPr>
            </a:lvl2pPr>
            <a:lvl3pPr lvl="2" algn="ctr" rtl="0">
              <a:lnSpc>
                <a:spcPct val="100000"/>
              </a:lnSpc>
              <a:spcBef>
                <a:spcPts val="0"/>
              </a:spcBef>
              <a:spcAft>
                <a:spcPts val="0"/>
              </a:spcAft>
              <a:buClr>
                <a:schemeClr val="dk2"/>
              </a:buClr>
              <a:buSzPts val="3200"/>
              <a:buNone/>
              <a:defRPr sz="4267">
                <a:solidFill>
                  <a:schemeClr val="dk2"/>
                </a:solidFill>
              </a:defRPr>
            </a:lvl3pPr>
            <a:lvl4pPr lvl="3" algn="ctr" rtl="0">
              <a:lnSpc>
                <a:spcPct val="100000"/>
              </a:lnSpc>
              <a:spcBef>
                <a:spcPts val="0"/>
              </a:spcBef>
              <a:spcAft>
                <a:spcPts val="0"/>
              </a:spcAft>
              <a:buClr>
                <a:schemeClr val="dk2"/>
              </a:buClr>
              <a:buSzPts val="3200"/>
              <a:buNone/>
              <a:defRPr sz="4267">
                <a:solidFill>
                  <a:schemeClr val="dk2"/>
                </a:solidFill>
              </a:defRPr>
            </a:lvl4pPr>
            <a:lvl5pPr lvl="4" algn="ctr" rtl="0">
              <a:lnSpc>
                <a:spcPct val="100000"/>
              </a:lnSpc>
              <a:spcBef>
                <a:spcPts val="0"/>
              </a:spcBef>
              <a:spcAft>
                <a:spcPts val="0"/>
              </a:spcAft>
              <a:buClr>
                <a:schemeClr val="dk2"/>
              </a:buClr>
              <a:buSzPts val="3200"/>
              <a:buNone/>
              <a:defRPr sz="4267">
                <a:solidFill>
                  <a:schemeClr val="dk2"/>
                </a:solidFill>
              </a:defRPr>
            </a:lvl5pPr>
            <a:lvl6pPr lvl="5" algn="ctr" rtl="0">
              <a:lnSpc>
                <a:spcPct val="100000"/>
              </a:lnSpc>
              <a:spcBef>
                <a:spcPts val="0"/>
              </a:spcBef>
              <a:spcAft>
                <a:spcPts val="0"/>
              </a:spcAft>
              <a:buClr>
                <a:schemeClr val="dk2"/>
              </a:buClr>
              <a:buSzPts val="3200"/>
              <a:buNone/>
              <a:defRPr sz="4267">
                <a:solidFill>
                  <a:schemeClr val="dk2"/>
                </a:solidFill>
              </a:defRPr>
            </a:lvl6pPr>
            <a:lvl7pPr lvl="6" algn="ctr" rtl="0">
              <a:lnSpc>
                <a:spcPct val="100000"/>
              </a:lnSpc>
              <a:spcBef>
                <a:spcPts val="0"/>
              </a:spcBef>
              <a:spcAft>
                <a:spcPts val="0"/>
              </a:spcAft>
              <a:buClr>
                <a:schemeClr val="dk2"/>
              </a:buClr>
              <a:buSzPts val="3200"/>
              <a:buNone/>
              <a:defRPr sz="4267">
                <a:solidFill>
                  <a:schemeClr val="dk2"/>
                </a:solidFill>
              </a:defRPr>
            </a:lvl7pPr>
            <a:lvl8pPr lvl="7" algn="ctr" rtl="0">
              <a:lnSpc>
                <a:spcPct val="100000"/>
              </a:lnSpc>
              <a:spcBef>
                <a:spcPts val="0"/>
              </a:spcBef>
              <a:spcAft>
                <a:spcPts val="0"/>
              </a:spcAft>
              <a:buClr>
                <a:schemeClr val="dk2"/>
              </a:buClr>
              <a:buSzPts val="3200"/>
              <a:buNone/>
              <a:defRPr sz="4267">
                <a:solidFill>
                  <a:schemeClr val="dk2"/>
                </a:solidFill>
              </a:defRPr>
            </a:lvl8pPr>
            <a:lvl9pPr lvl="8" algn="ctr" rtl="0">
              <a:lnSpc>
                <a:spcPct val="100000"/>
              </a:lnSpc>
              <a:spcBef>
                <a:spcPts val="0"/>
              </a:spcBef>
              <a:spcAft>
                <a:spcPts val="0"/>
              </a:spcAft>
              <a:buClr>
                <a:schemeClr val="dk2"/>
              </a:buClr>
              <a:buSzPts val="3200"/>
              <a:buNone/>
              <a:defRPr sz="4267">
                <a:solidFill>
                  <a:schemeClr val="dk2"/>
                </a:solidFill>
              </a:defRPr>
            </a:lvl9pPr>
          </a:lstStyle>
          <a:p>
            <a:r>
              <a:t>xx%</a:t>
            </a:r>
          </a:p>
        </p:txBody>
      </p:sp>
      <p:sp>
        <p:nvSpPr>
          <p:cNvPr id="115" name="Google Shape;115;p13"/>
          <p:cNvSpPr txBox="1">
            <a:spLocks noGrp="1"/>
          </p:cNvSpPr>
          <p:nvPr>
            <p:ph type="subTitle" idx="7"/>
          </p:nvPr>
        </p:nvSpPr>
        <p:spPr>
          <a:xfrm>
            <a:off x="7877800" y="2243467"/>
            <a:ext cx="3353600" cy="4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116" name="Google Shape;116;p13"/>
          <p:cNvSpPr txBox="1">
            <a:spLocks noGrp="1"/>
          </p:cNvSpPr>
          <p:nvPr>
            <p:ph type="subTitle" idx="8"/>
          </p:nvPr>
        </p:nvSpPr>
        <p:spPr>
          <a:xfrm>
            <a:off x="7877800" y="2702175"/>
            <a:ext cx="3353600" cy="93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117" name="Google Shape;117;p13"/>
          <p:cNvSpPr txBox="1">
            <a:spLocks noGrp="1"/>
          </p:cNvSpPr>
          <p:nvPr>
            <p:ph type="title" idx="9"/>
          </p:nvPr>
        </p:nvSpPr>
        <p:spPr>
          <a:xfrm>
            <a:off x="1425200" y="516800"/>
            <a:ext cx="72432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4267"/>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sp>
        <p:nvSpPr>
          <p:cNvPr id="118" name="Google Shape;118;p13"/>
          <p:cNvSpPr txBox="1">
            <a:spLocks noGrp="1"/>
          </p:cNvSpPr>
          <p:nvPr>
            <p:ph type="title" idx="13" hasCustomPrompt="1"/>
          </p:nvPr>
        </p:nvSpPr>
        <p:spPr>
          <a:xfrm>
            <a:off x="6684752" y="4494193"/>
            <a:ext cx="10240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4267">
                <a:solidFill>
                  <a:schemeClr val="dk2"/>
                </a:solidFill>
              </a:defRPr>
            </a:lvl2pPr>
            <a:lvl3pPr lvl="2" algn="ctr" rtl="0">
              <a:lnSpc>
                <a:spcPct val="100000"/>
              </a:lnSpc>
              <a:spcBef>
                <a:spcPts val="0"/>
              </a:spcBef>
              <a:spcAft>
                <a:spcPts val="0"/>
              </a:spcAft>
              <a:buClr>
                <a:schemeClr val="dk2"/>
              </a:buClr>
              <a:buSzPts val="3200"/>
              <a:buNone/>
              <a:defRPr sz="4267">
                <a:solidFill>
                  <a:schemeClr val="dk2"/>
                </a:solidFill>
              </a:defRPr>
            </a:lvl3pPr>
            <a:lvl4pPr lvl="3" algn="ctr" rtl="0">
              <a:lnSpc>
                <a:spcPct val="100000"/>
              </a:lnSpc>
              <a:spcBef>
                <a:spcPts val="0"/>
              </a:spcBef>
              <a:spcAft>
                <a:spcPts val="0"/>
              </a:spcAft>
              <a:buClr>
                <a:schemeClr val="dk2"/>
              </a:buClr>
              <a:buSzPts val="3200"/>
              <a:buNone/>
              <a:defRPr sz="4267">
                <a:solidFill>
                  <a:schemeClr val="dk2"/>
                </a:solidFill>
              </a:defRPr>
            </a:lvl4pPr>
            <a:lvl5pPr lvl="4" algn="ctr" rtl="0">
              <a:lnSpc>
                <a:spcPct val="100000"/>
              </a:lnSpc>
              <a:spcBef>
                <a:spcPts val="0"/>
              </a:spcBef>
              <a:spcAft>
                <a:spcPts val="0"/>
              </a:spcAft>
              <a:buClr>
                <a:schemeClr val="dk2"/>
              </a:buClr>
              <a:buSzPts val="3200"/>
              <a:buNone/>
              <a:defRPr sz="4267">
                <a:solidFill>
                  <a:schemeClr val="dk2"/>
                </a:solidFill>
              </a:defRPr>
            </a:lvl5pPr>
            <a:lvl6pPr lvl="5" algn="ctr" rtl="0">
              <a:lnSpc>
                <a:spcPct val="100000"/>
              </a:lnSpc>
              <a:spcBef>
                <a:spcPts val="0"/>
              </a:spcBef>
              <a:spcAft>
                <a:spcPts val="0"/>
              </a:spcAft>
              <a:buClr>
                <a:schemeClr val="dk2"/>
              </a:buClr>
              <a:buSzPts val="3200"/>
              <a:buNone/>
              <a:defRPr sz="4267">
                <a:solidFill>
                  <a:schemeClr val="dk2"/>
                </a:solidFill>
              </a:defRPr>
            </a:lvl6pPr>
            <a:lvl7pPr lvl="6" algn="ctr" rtl="0">
              <a:lnSpc>
                <a:spcPct val="100000"/>
              </a:lnSpc>
              <a:spcBef>
                <a:spcPts val="0"/>
              </a:spcBef>
              <a:spcAft>
                <a:spcPts val="0"/>
              </a:spcAft>
              <a:buClr>
                <a:schemeClr val="dk2"/>
              </a:buClr>
              <a:buSzPts val="3200"/>
              <a:buNone/>
              <a:defRPr sz="4267">
                <a:solidFill>
                  <a:schemeClr val="dk2"/>
                </a:solidFill>
              </a:defRPr>
            </a:lvl7pPr>
            <a:lvl8pPr lvl="7" algn="ctr" rtl="0">
              <a:lnSpc>
                <a:spcPct val="100000"/>
              </a:lnSpc>
              <a:spcBef>
                <a:spcPts val="0"/>
              </a:spcBef>
              <a:spcAft>
                <a:spcPts val="0"/>
              </a:spcAft>
              <a:buClr>
                <a:schemeClr val="dk2"/>
              </a:buClr>
              <a:buSzPts val="3200"/>
              <a:buNone/>
              <a:defRPr sz="4267">
                <a:solidFill>
                  <a:schemeClr val="dk2"/>
                </a:solidFill>
              </a:defRPr>
            </a:lvl8pPr>
            <a:lvl9pPr lvl="8" algn="ctr" rtl="0">
              <a:lnSpc>
                <a:spcPct val="100000"/>
              </a:lnSpc>
              <a:spcBef>
                <a:spcPts val="0"/>
              </a:spcBef>
              <a:spcAft>
                <a:spcPts val="0"/>
              </a:spcAft>
              <a:buClr>
                <a:schemeClr val="dk2"/>
              </a:buClr>
              <a:buSzPts val="3200"/>
              <a:buNone/>
              <a:defRPr sz="4267">
                <a:solidFill>
                  <a:schemeClr val="dk2"/>
                </a:solidFill>
              </a:defRPr>
            </a:lvl9pPr>
          </a:lstStyle>
          <a:p>
            <a:r>
              <a:t>xx%</a:t>
            </a:r>
          </a:p>
        </p:txBody>
      </p:sp>
      <p:sp>
        <p:nvSpPr>
          <p:cNvPr id="119" name="Google Shape;119;p13"/>
          <p:cNvSpPr txBox="1">
            <a:spLocks noGrp="1"/>
          </p:cNvSpPr>
          <p:nvPr>
            <p:ph type="subTitle" idx="14"/>
          </p:nvPr>
        </p:nvSpPr>
        <p:spPr>
          <a:xfrm>
            <a:off x="7877800" y="4215968"/>
            <a:ext cx="3353600" cy="4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120" name="Google Shape;120;p13"/>
          <p:cNvSpPr txBox="1">
            <a:spLocks noGrp="1"/>
          </p:cNvSpPr>
          <p:nvPr>
            <p:ph type="subTitle" idx="15"/>
          </p:nvPr>
        </p:nvSpPr>
        <p:spPr>
          <a:xfrm>
            <a:off x="7877800" y="4674700"/>
            <a:ext cx="3353600" cy="93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Tree>
    <p:extLst>
      <p:ext uri="{BB962C8B-B14F-4D97-AF65-F5344CB8AC3E}">
        <p14:creationId xmlns:p14="http://schemas.microsoft.com/office/powerpoint/2010/main" val="110219310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21"/>
        <p:cNvGrpSpPr/>
        <p:nvPr/>
      </p:nvGrpSpPr>
      <p:grpSpPr>
        <a:xfrm>
          <a:off x="0" y="0"/>
          <a:ext cx="0" cy="0"/>
          <a:chOff x="0" y="0"/>
          <a:chExt cx="0" cy="0"/>
        </a:xfrm>
      </p:grpSpPr>
      <p:grpSp>
        <p:nvGrpSpPr>
          <p:cNvPr id="122" name="Google Shape;122;p14"/>
          <p:cNvGrpSpPr/>
          <p:nvPr/>
        </p:nvGrpSpPr>
        <p:grpSpPr>
          <a:xfrm>
            <a:off x="157999" y="153200"/>
            <a:ext cx="11876004" cy="6551600"/>
            <a:chOff x="118625" y="114900"/>
            <a:chExt cx="8907003" cy="4913700"/>
          </a:xfrm>
        </p:grpSpPr>
        <p:sp>
          <p:nvSpPr>
            <p:cNvPr id="123" name="Google Shape;123;p14"/>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24" name="Google Shape;124;p14"/>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125" name="Google Shape;125;p14"/>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14"/>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14"/>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 name="Google Shape;128;p14"/>
          <p:cNvSpPr txBox="1">
            <a:spLocks noGrp="1"/>
          </p:cNvSpPr>
          <p:nvPr>
            <p:ph type="title"/>
          </p:nvPr>
        </p:nvSpPr>
        <p:spPr>
          <a:xfrm>
            <a:off x="5936080" y="3357127"/>
            <a:ext cx="5132800" cy="103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000"/>
              <a:buNone/>
              <a:defRPr sz="7333">
                <a:solidFill>
                  <a:schemeClr val="accent2"/>
                </a:solidFill>
              </a:defRPr>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endParaRPr/>
          </a:p>
        </p:txBody>
      </p:sp>
      <p:sp>
        <p:nvSpPr>
          <p:cNvPr id="129" name="Google Shape;129;p14"/>
          <p:cNvSpPr txBox="1">
            <a:spLocks noGrp="1"/>
          </p:cNvSpPr>
          <p:nvPr>
            <p:ph type="title" idx="2" hasCustomPrompt="1"/>
          </p:nvPr>
        </p:nvSpPr>
        <p:spPr>
          <a:xfrm>
            <a:off x="7627080" y="1863484"/>
            <a:ext cx="1750800" cy="12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7333"/>
            </a:lvl1pPr>
            <a:lvl2pPr lvl="1" algn="ctr" rtl="0">
              <a:lnSpc>
                <a:spcPct val="100000"/>
              </a:lnSpc>
              <a:spcBef>
                <a:spcPts val="0"/>
              </a:spcBef>
              <a:spcAft>
                <a:spcPts val="0"/>
              </a:spcAft>
              <a:buSzPts val="5000"/>
              <a:buNone/>
              <a:defRPr sz="6667"/>
            </a:lvl2pPr>
            <a:lvl3pPr lvl="2" algn="ctr" rtl="0">
              <a:lnSpc>
                <a:spcPct val="100000"/>
              </a:lnSpc>
              <a:spcBef>
                <a:spcPts val="0"/>
              </a:spcBef>
              <a:spcAft>
                <a:spcPts val="0"/>
              </a:spcAft>
              <a:buSzPts val="5000"/>
              <a:buNone/>
              <a:defRPr sz="6667"/>
            </a:lvl3pPr>
            <a:lvl4pPr lvl="3" algn="ctr" rtl="0">
              <a:lnSpc>
                <a:spcPct val="100000"/>
              </a:lnSpc>
              <a:spcBef>
                <a:spcPts val="0"/>
              </a:spcBef>
              <a:spcAft>
                <a:spcPts val="0"/>
              </a:spcAft>
              <a:buSzPts val="5000"/>
              <a:buNone/>
              <a:defRPr sz="6667"/>
            </a:lvl4pPr>
            <a:lvl5pPr lvl="4" algn="ctr" rtl="0">
              <a:lnSpc>
                <a:spcPct val="100000"/>
              </a:lnSpc>
              <a:spcBef>
                <a:spcPts val="0"/>
              </a:spcBef>
              <a:spcAft>
                <a:spcPts val="0"/>
              </a:spcAft>
              <a:buSzPts val="5000"/>
              <a:buNone/>
              <a:defRPr sz="6667"/>
            </a:lvl5pPr>
            <a:lvl6pPr lvl="5" algn="ctr" rtl="0">
              <a:lnSpc>
                <a:spcPct val="100000"/>
              </a:lnSpc>
              <a:spcBef>
                <a:spcPts val="0"/>
              </a:spcBef>
              <a:spcAft>
                <a:spcPts val="0"/>
              </a:spcAft>
              <a:buSzPts val="5000"/>
              <a:buNone/>
              <a:defRPr sz="6667"/>
            </a:lvl6pPr>
            <a:lvl7pPr lvl="6" algn="ctr" rtl="0">
              <a:lnSpc>
                <a:spcPct val="100000"/>
              </a:lnSpc>
              <a:spcBef>
                <a:spcPts val="0"/>
              </a:spcBef>
              <a:spcAft>
                <a:spcPts val="0"/>
              </a:spcAft>
              <a:buSzPts val="5000"/>
              <a:buNone/>
              <a:defRPr sz="6667"/>
            </a:lvl7pPr>
            <a:lvl8pPr lvl="7" algn="ctr" rtl="0">
              <a:lnSpc>
                <a:spcPct val="100000"/>
              </a:lnSpc>
              <a:spcBef>
                <a:spcPts val="0"/>
              </a:spcBef>
              <a:spcAft>
                <a:spcPts val="0"/>
              </a:spcAft>
              <a:buSzPts val="5000"/>
              <a:buNone/>
              <a:defRPr sz="6667"/>
            </a:lvl8pPr>
            <a:lvl9pPr lvl="8" algn="ctr" rtl="0">
              <a:lnSpc>
                <a:spcPct val="100000"/>
              </a:lnSpc>
              <a:spcBef>
                <a:spcPts val="0"/>
              </a:spcBef>
              <a:spcAft>
                <a:spcPts val="0"/>
              </a:spcAft>
              <a:buSzPts val="5000"/>
              <a:buNone/>
              <a:defRPr sz="6667"/>
            </a:lvl9pPr>
          </a:lstStyle>
          <a:p>
            <a:r>
              <a:t>xx%</a:t>
            </a:r>
          </a:p>
        </p:txBody>
      </p:sp>
      <p:sp>
        <p:nvSpPr>
          <p:cNvPr id="130" name="Google Shape;130;p14"/>
          <p:cNvSpPr txBox="1">
            <a:spLocks noGrp="1"/>
          </p:cNvSpPr>
          <p:nvPr>
            <p:ph type="subTitle" idx="1"/>
          </p:nvPr>
        </p:nvSpPr>
        <p:spPr>
          <a:xfrm>
            <a:off x="6476280" y="4485303"/>
            <a:ext cx="4052400" cy="7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Tree>
    <p:extLst>
      <p:ext uri="{BB962C8B-B14F-4D97-AF65-F5344CB8AC3E}">
        <p14:creationId xmlns:p14="http://schemas.microsoft.com/office/powerpoint/2010/main" val="286390726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Main point 1">
  <p:cSld name="Main point 1">
    <p:spTree>
      <p:nvGrpSpPr>
        <p:cNvPr id="1" name="Shape 131"/>
        <p:cNvGrpSpPr/>
        <p:nvPr/>
      </p:nvGrpSpPr>
      <p:grpSpPr>
        <a:xfrm>
          <a:off x="0" y="0"/>
          <a:ext cx="0" cy="0"/>
          <a:chOff x="0" y="0"/>
          <a:chExt cx="0" cy="0"/>
        </a:xfrm>
      </p:grpSpPr>
      <p:grpSp>
        <p:nvGrpSpPr>
          <p:cNvPr id="132" name="Google Shape;132;p15"/>
          <p:cNvGrpSpPr/>
          <p:nvPr/>
        </p:nvGrpSpPr>
        <p:grpSpPr>
          <a:xfrm>
            <a:off x="157999" y="153200"/>
            <a:ext cx="11876004" cy="6551600"/>
            <a:chOff x="118625" y="114900"/>
            <a:chExt cx="8907003" cy="4913700"/>
          </a:xfrm>
        </p:grpSpPr>
        <p:sp>
          <p:nvSpPr>
            <p:cNvPr id="133" name="Google Shape;133;p15"/>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34" name="Google Shape;134;p15"/>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135" name="Google Shape;135;p15"/>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15"/>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15"/>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 name="Google Shape;138;p15"/>
          <p:cNvSpPr txBox="1">
            <a:spLocks noGrp="1"/>
          </p:cNvSpPr>
          <p:nvPr>
            <p:ph type="subTitle" idx="1"/>
          </p:nvPr>
        </p:nvSpPr>
        <p:spPr>
          <a:xfrm>
            <a:off x="3890467" y="3532349"/>
            <a:ext cx="5243200" cy="126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139" name="Google Shape;139;p15"/>
          <p:cNvSpPr txBox="1">
            <a:spLocks noGrp="1"/>
          </p:cNvSpPr>
          <p:nvPr>
            <p:ph type="title"/>
          </p:nvPr>
        </p:nvSpPr>
        <p:spPr>
          <a:xfrm>
            <a:off x="3890467" y="2026181"/>
            <a:ext cx="5243200" cy="166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500"/>
              <a:buNone/>
              <a:defRPr sz="11333"/>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244140619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0"/>
        <p:cNvGrpSpPr/>
        <p:nvPr/>
      </p:nvGrpSpPr>
      <p:grpSpPr>
        <a:xfrm>
          <a:off x="0" y="0"/>
          <a:ext cx="0" cy="0"/>
          <a:chOff x="0" y="0"/>
          <a:chExt cx="0" cy="0"/>
        </a:xfrm>
      </p:grpSpPr>
      <p:grpSp>
        <p:nvGrpSpPr>
          <p:cNvPr id="141" name="Google Shape;141;p16"/>
          <p:cNvGrpSpPr/>
          <p:nvPr/>
        </p:nvGrpSpPr>
        <p:grpSpPr>
          <a:xfrm>
            <a:off x="157999" y="153200"/>
            <a:ext cx="11876004" cy="6551600"/>
            <a:chOff x="118625" y="114900"/>
            <a:chExt cx="8907003" cy="4913700"/>
          </a:xfrm>
        </p:grpSpPr>
        <p:sp>
          <p:nvSpPr>
            <p:cNvPr id="142" name="Google Shape;142;p16"/>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43" name="Google Shape;143;p16"/>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144" name="Google Shape;144;p16"/>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16"/>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16"/>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7" name="Google Shape;147;p16"/>
          <p:cNvSpPr txBox="1">
            <a:spLocks noGrp="1"/>
          </p:cNvSpPr>
          <p:nvPr>
            <p:ph type="title"/>
          </p:nvPr>
        </p:nvSpPr>
        <p:spPr>
          <a:xfrm>
            <a:off x="2555167" y="4354367"/>
            <a:ext cx="4103600" cy="5364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148" name="Google Shape;148;p16"/>
          <p:cNvSpPr txBox="1">
            <a:spLocks noGrp="1"/>
          </p:cNvSpPr>
          <p:nvPr>
            <p:ph type="subTitle" idx="1"/>
          </p:nvPr>
        </p:nvSpPr>
        <p:spPr>
          <a:xfrm>
            <a:off x="2555167" y="1780800"/>
            <a:ext cx="4103600" cy="25752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933"/>
            </a:lvl1pPr>
            <a:lvl2pPr lvl="1" algn="ctr" rtl="0">
              <a:spcBef>
                <a:spcPts val="0"/>
              </a:spcBef>
              <a:spcAft>
                <a:spcPts val="0"/>
              </a:spcAft>
              <a:buNone/>
              <a:defRPr sz="2933"/>
            </a:lvl2pPr>
            <a:lvl3pPr lvl="2" algn="ctr" rtl="0">
              <a:spcBef>
                <a:spcPts val="0"/>
              </a:spcBef>
              <a:spcAft>
                <a:spcPts val="0"/>
              </a:spcAft>
              <a:buNone/>
              <a:defRPr sz="2933"/>
            </a:lvl3pPr>
            <a:lvl4pPr lvl="3" algn="ctr" rtl="0">
              <a:spcBef>
                <a:spcPts val="0"/>
              </a:spcBef>
              <a:spcAft>
                <a:spcPts val="0"/>
              </a:spcAft>
              <a:buNone/>
              <a:defRPr sz="2933"/>
            </a:lvl4pPr>
            <a:lvl5pPr lvl="4" algn="ctr" rtl="0">
              <a:spcBef>
                <a:spcPts val="0"/>
              </a:spcBef>
              <a:spcAft>
                <a:spcPts val="0"/>
              </a:spcAft>
              <a:buNone/>
              <a:defRPr sz="2933"/>
            </a:lvl5pPr>
            <a:lvl6pPr lvl="5" algn="ctr" rtl="0">
              <a:spcBef>
                <a:spcPts val="0"/>
              </a:spcBef>
              <a:spcAft>
                <a:spcPts val="0"/>
              </a:spcAft>
              <a:buNone/>
              <a:defRPr sz="2933"/>
            </a:lvl6pPr>
            <a:lvl7pPr lvl="6" algn="ctr" rtl="0">
              <a:spcBef>
                <a:spcPts val="0"/>
              </a:spcBef>
              <a:spcAft>
                <a:spcPts val="0"/>
              </a:spcAft>
              <a:buNone/>
              <a:defRPr sz="2933"/>
            </a:lvl7pPr>
            <a:lvl8pPr lvl="7" algn="ctr" rtl="0">
              <a:spcBef>
                <a:spcPts val="0"/>
              </a:spcBef>
              <a:spcAft>
                <a:spcPts val="0"/>
              </a:spcAft>
              <a:buNone/>
              <a:defRPr sz="2933"/>
            </a:lvl8pPr>
            <a:lvl9pPr lvl="8" algn="ctr" rtl="0">
              <a:spcBef>
                <a:spcPts val="0"/>
              </a:spcBef>
              <a:spcAft>
                <a:spcPts val="0"/>
              </a:spcAft>
              <a:buNone/>
              <a:defRPr sz="2933"/>
            </a:lvl9pPr>
          </a:lstStyle>
          <a:p>
            <a:endParaRPr/>
          </a:p>
        </p:txBody>
      </p:sp>
    </p:spTree>
    <p:extLst>
      <p:ext uri="{BB962C8B-B14F-4D97-AF65-F5344CB8AC3E}">
        <p14:creationId xmlns:p14="http://schemas.microsoft.com/office/powerpoint/2010/main" val="313294415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9"/>
        <p:cNvGrpSpPr/>
        <p:nvPr/>
      </p:nvGrpSpPr>
      <p:grpSpPr>
        <a:xfrm>
          <a:off x="0" y="0"/>
          <a:ext cx="0" cy="0"/>
          <a:chOff x="0" y="0"/>
          <a:chExt cx="0" cy="0"/>
        </a:xfrm>
      </p:grpSpPr>
      <p:grpSp>
        <p:nvGrpSpPr>
          <p:cNvPr id="150" name="Google Shape;150;p17"/>
          <p:cNvGrpSpPr/>
          <p:nvPr/>
        </p:nvGrpSpPr>
        <p:grpSpPr>
          <a:xfrm>
            <a:off x="157999" y="153200"/>
            <a:ext cx="11876004" cy="6551600"/>
            <a:chOff x="118625" y="114900"/>
            <a:chExt cx="8907003" cy="4913700"/>
          </a:xfrm>
        </p:grpSpPr>
        <p:sp>
          <p:nvSpPr>
            <p:cNvPr id="151" name="Google Shape;151;p17"/>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52" name="Google Shape;152;p17"/>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153" name="Google Shape;153;p17"/>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17"/>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17"/>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6" name="Google Shape;156;p17"/>
          <p:cNvSpPr txBox="1">
            <a:spLocks noGrp="1"/>
          </p:cNvSpPr>
          <p:nvPr>
            <p:ph type="title"/>
          </p:nvPr>
        </p:nvSpPr>
        <p:spPr>
          <a:xfrm>
            <a:off x="1425200" y="516800"/>
            <a:ext cx="72432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None/>
              <a:defRPr sz="4267"/>
            </a:lvl1pPr>
            <a:lvl2pPr lvl="1" algn="ctr" rtl="0">
              <a:spcBef>
                <a:spcPts val="0"/>
              </a:spcBef>
              <a:spcAft>
                <a:spcPts val="0"/>
              </a:spcAft>
              <a:buClr>
                <a:schemeClr val="dk1"/>
              </a:buClr>
              <a:buSzPts val="3600"/>
              <a:buNone/>
              <a:defRPr sz="4800">
                <a:solidFill>
                  <a:schemeClr val="dk1"/>
                </a:solidFill>
              </a:defRPr>
            </a:lvl2pPr>
            <a:lvl3pPr lvl="2" algn="ctr" rtl="0">
              <a:spcBef>
                <a:spcPts val="0"/>
              </a:spcBef>
              <a:spcAft>
                <a:spcPts val="0"/>
              </a:spcAft>
              <a:buClr>
                <a:schemeClr val="dk1"/>
              </a:buClr>
              <a:buSzPts val="3600"/>
              <a:buNone/>
              <a:defRPr sz="4800">
                <a:solidFill>
                  <a:schemeClr val="dk1"/>
                </a:solidFill>
              </a:defRPr>
            </a:lvl3pPr>
            <a:lvl4pPr lvl="3" algn="ctr" rtl="0">
              <a:spcBef>
                <a:spcPts val="0"/>
              </a:spcBef>
              <a:spcAft>
                <a:spcPts val="0"/>
              </a:spcAft>
              <a:buClr>
                <a:schemeClr val="dk1"/>
              </a:buClr>
              <a:buSzPts val="3600"/>
              <a:buNone/>
              <a:defRPr sz="4800">
                <a:solidFill>
                  <a:schemeClr val="dk1"/>
                </a:solidFill>
              </a:defRPr>
            </a:lvl4pPr>
            <a:lvl5pPr lvl="4" algn="ctr" rtl="0">
              <a:spcBef>
                <a:spcPts val="0"/>
              </a:spcBef>
              <a:spcAft>
                <a:spcPts val="0"/>
              </a:spcAft>
              <a:buClr>
                <a:schemeClr val="dk1"/>
              </a:buClr>
              <a:buSzPts val="3600"/>
              <a:buNone/>
              <a:defRPr sz="4800">
                <a:solidFill>
                  <a:schemeClr val="dk1"/>
                </a:solidFill>
              </a:defRPr>
            </a:lvl5pPr>
            <a:lvl6pPr lvl="5" algn="ctr" rtl="0">
              <a:spcBef>
                <a:spcPts val="0"/>
              </a:spcBef>
              <a:spcAft>
                <a:spcPts val="0"/>
              </a:spcAft>
              <a:buClr>
                <a:schemeClr val="dk1"/>
              </a:buClr>
              <a:buSzPts val="3600"/>
              <a:buNone/>
              <a:defRPr sz="4800">
                <a:solidFill>
                  <a:schemeClr val="dk1"/>
                </a:solidFill>
              </a:defRPr>
            </a:lvl6pPr>
            <a:lvl7pPr lvl="6" algn="ctr" rtl="0">
              <a:spcBef>
                <a:spcPts val="0"/>
              </a:spcBef>
              <a:spcAft>
                <a:spcPts val="0"/>
              </a:spcAft>
              <a:buClr>
                <a:schemeClr val="dk1"/>
              </a:buClr>
              <a:buSzPts val="3600"/>
              <a:buNone/>
              <a:defRPr sz="4800">
                <a:solidFill>
                  <a:schemeClr val="dk1"/>
                </a:solidFill>
              </a:defRPr>
            </a:lvl7pPr>
            <a:lvl8pPr lvl="7" algn="ctr" rtl="0">
              <a:spcBef>
                <a:spcPts val="0"/>
              </a:spcBef>
              <a:spcAft>
                <a:spcPts val="0"/>
              </a:spcAft>
              <a:buClr>
                <a:schemeClr val="dk1"/>
              </a:buClr>
              <a:buSzPts val="3600"/>
              <a:buNone/>
              <a:defRPr sz="4800">
                <a:solidFill>
                  <a:schemeClr val="dk1"/>
                </a:solidFill>
              </a:defRPr>
            </a:lvl8pPr>
            <a:lvl9pPr lvl="8" algn="ctr" rtl="0">
              <a:spcBef>
                <a:spcPts val="0"/>
              </a:spcBef>
              <a:spcAft>
                <a:spcPts val="0"/>
              </a:spcAft>
              <a:buClr>
                <a:schemeClr val="dk1"/>
              </a:buClr>
              <a:buSzPts val="3600"/>
              <a:buNone/>
              <a:defRPr sz="4800">
                <a:solidFill>
                  <a:schemeClr val="dk1"/>
                </a:solidFill>
              </a:defRPr>
            </a:lvl9pPr>
          </a:lstStyle>
          <a:p>
            <a:endParaRPr/>
          </a:p>
        </p:txBody>
      </p:sp>
      <p:sp>
        <p:nvSpPr>
          <p:cNvPr id="157" name="Google Shape;157;p17"/>
          <p:cNvSpPr txBox="1">
            <a:spLocks noGrp="1"/>
          </p:cNvSpPr>
          <p:nvPr>
            <p:ph type="subTitle" idx="1"/>
          </p:nvPr>
        </p:nvSpPr>
        <p:spPr>
          <a:xfrm>
            <a:off x="4784333" y="4066959"/>
            <a:ext cx="32844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158" name="Google Shape;158;p17"/>
          <p:cNvSpPr txBox="1">
            <a:spLocks noGrp="1"/>
          </p:cNvSpPr>
          <p:nvPr>
            <p:ph type="subTitle" idx="2"/>
          </p:nvPr>
        </p:nvSpPr>
        <p:spPr>
          <a:xfrm>
            <a:off x="4784333" y="4564632"/>
            <a:ext cx="3284400" cy="11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59" name="Google Shape;159;p17"/>
          <p:cNvSpPr txBox="1">
            <a:spLocks noGrp="1"/>
          </p:cNvSpPr>
          <p:nvPr>
            <p:ph type="subTitle" idx="3"/>
          </p:nvPr>
        </p:nvSpPr>
        <p:spPr>
          <a:xfrm>
            <a:off x="4784333" y="1855759"/>
            <a:ext cx="32844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160" name="Google Shape;160;p17"/>
          <p:cNvSpPr txBox="1">
            <a:spLocks noGrp="1"/>
          </p:cNvSpPr>
          <p:nvPr>
            <p:ph type="subTitle" idx="4"/>
          </p:nvPr>
        </p:nvSpPr>
        <p:spPr>
          <a:xfrm>
            <a:off x="4784333" y="2353441"/>
            <a:ext cx="3284400" cy="11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Tree>
    <p:extLst>
      <p:ext uri="{BB962C8B-B14F-4D97-AF65-F5344CB8AC3E}">
        <p14:creationId xmlns:p14="http://schemas.microsoft.com/office/powerpoint/2010/main" val="24727427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00"/>
        <p:cNvGrpSpPr/>
        <p:nvPr/>
      </p:nvGrpSpPr>
      <p:grpSpPr>
        <a:xfrm>
          <a:off x="0" y="0"/>
          <a:ext cx="0" cy="0"/>
          <a:chOff x="0" y="0"/>
          <a:chExt cx="0" cy="0"/>
        </a:xfrm>
      </p:grpSpPr>
      <p:sp>
        <p:nvSpPr>
          <p:cNvPr id="501" name="Google Shape;501;p17"/>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502" name="Google Shape;502;p17"/>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sp>
        <p:nvSpPr>
          <p:cNvPr id="503" name="Google Shape;503;p17"/>
          <p:cNvSpPr txBox="1">
            <a:spLocks noGrp="1"/>
          </p:cNvSpPr>
          <p:nvPr>
            <p:ph type="title"/>
          </p:nvPr>
        </p:nvSpPr>
        <p:spPr>
          <a:xfrm>
            <a:off x="13418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504" name="Google Shape;504;p17"/>
          <p:cNvGrpSpPr/>
          <p:nvPr/>
        </p:nvGrpSpPr>
        <p:grpSpPr>
          <a:xfrm>
            <a:off x="898109" y="928367"/>
            <a:ext cx="432433" cy="5001400"/>
            <a:chOff x="673581" y="696275"/>
            <a:chExt cx="324325" cy="3751050"/>
          </a:xfrm>
        </p:grpSpPr>
        <p:grpSp>
          <p:nvGrpSpPr>
            <p:cNvPr id="505" name="Google Shape;505;p17"/>
            <p:cNvGrpSpPr/>
            <p:nvPr/>
          </p:nvGrpSpPr>
          <p:grpSpPr>
            <a:xfrm rot="-5400000">
              <a:off x="-918069" y="2531350"/>
              <a:ext cx="3751050" cy="80900"/>
              <a:chOff x="1871500" y="2227875"/>
              <a:chExt cx="3751050" cy="80900"/>
            </a:xfrm>
          </p:grpSpPr>
          <p:sp>
            <p:nvSpPr>
              <p:cNvPr id="506" name="Google Shape;506;p17"/>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7"/>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7"/>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7"/>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7"/>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17"/>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17"/>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17"/>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17"/>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7"/>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7"/>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7"/>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7"/>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9" name="Google Shape;519;p17"/>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7"/>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7"/>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7"/>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7"/>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7"/>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7"/>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7"/>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7"/>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7"/>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7"/>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7"/>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7"/>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2" name="Google Shape;532;p17"/>
          <p:cNvSpPr txBox="1">
            <a:spLocks noGrp="1"/>
          </p:cNvSpPr>
          <p:nvPr>
            <p:ph type="subTitle" idx="1"/>
          </p:nvPr>
        </p:nvSpPr>
        <p:spPr>
          <a:xfrm>
            <a:off x="5709759" y="3080951"/>
            <a:ext cx="25324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3" name="Google Shape;533;p17"/>
          <p:cNvSpPr txBox="1">
            <a:spLocks noGrp="1"/>
          </p:cNvSpPr>
          <p:nvPr>
            <p:ph type="subTitle" idx="2"/>
          </p:nvPr>
        </p:nvSpPr>
        <p:spPr>
          <a:xfrm>
            <a:off x="5709759" y="2598484"/>
            <a:ext cx="2532400" cy="5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534" name="Google Shape;534;p17"/>
          <p:cNvSpPr txBox="1">
            <a:spLocks noGrp="1"/>
          </p:cNvSpPr>
          <p:nvPr>
            <p:ph type="subTitle" idx="3"/>
          </p:nvPr>
        </p:nvSpPr>
        <p:spPr>
          <a:xfrm>
            <a:off x="8490733" y="3080951"/>
            <a:ext cx="25324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5" name="Google Shape;535;p17"/>
          <p:cNvSpPr txBox="1">
            <a:spLocks noGrp="1"/>
          </p:cNvSpPr>
          <p:nvPr>
            <p:ph type="subTitle" idx="4"/>
          </p:nvPr>
        </p:nvSpPr>
        <p:spPr>
          <a:xfrm>
            <a:off x="8490733" y="2598484"/>
            <a:ext cx="2532400" cy="5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536" name="Google Shape;536;p17"/>
          <p:cNvSpPr txBox="1">
            <a:spLocks noGrp="1"/>
          </p:cNvSpPr>
          <p:nvPr>
            <p:ph type="subTitle" idx="5"/>
          </p:nvPr>
        </p:nvSpPr>
        <p:spPr>
          <a:xfrm>
            <a:off x="8490733" y="5281484"/>
            <a:ext cx="25324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7" name="Google Shape;537;p17"/>
          <p:cNvSpPr txBox="1">
            <a:spLocks noGrp="1"/>
          </p:cNvSpPr>
          <p:nvPr>
            <p:ph type="subTitle" idx="6"/>
          </p:nvPr>
        </p:nvSpPr>
        <p:spPr>
          <a:xfrm>
            <a:off x="8490733" y="4799017"/>
            <a:ext cx="2532400" cy="5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538" name="Google Shape;538;p17"/>
          <p:cNvSpPr txBox="1">
            <a:spLocks noGrp="1"/>
          </p:cNvSpPr>
          <p:nvPr>
            <p:ph type="subTitle" idx="7"/>
          </p:nvPr>
        </p:nvSpPr>
        <p:spPr>
          <a:xfrm>
            <a:off x="5709759" y="5281484"/>
            <a:ext cx="25324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9" name="Google Shape;539;p17"/>
          <p:cNvSpPr txBox="1">
            <a:spLocks noGrp="1"/>
          </p:cNvSpPr>
          <p:nvPr>
            <p:ph type="subTitle" idx="8"/>
          </p:nvPr>
        </p:nvSpPr>
        <p:spPr>
          <a:xfrm>
            <a:off x="5709759" y="4799017"/>
            <a:ext cx="2532400" cy="5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Tree>
    <p:extLst>
      <p:ext uri="{BB962C8B-B14F-4D97-AF65-F5344CB8AC3E}">
        <p14:creationId xmlns:p14="http://schemas.microsoft.com/office/powerpoint/2010/main" val="35569299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61"/>
        <p:cNvGrpSpPr/>
        <p:nvPr/>
      </p:nvGrpSpPr>
      <p:grpSpPr>
        <a:xfrm>
          <a:off x="0" y="0"/>
          <a:ext cx="0" cy="0"/>
          <a:chOff x="0" y="0"/>
          <a:chExt cx="0" cy="0"/>
        </a:xfrm>
      </p:grpSpPr>
      <p:grpSp>
        <p:nvGrpSpPr>
          <p:cNvPr id="162" name="Google Shape;162;p18"/>
          <p:cNvGrpSpPr/>
          <p:nvPr/>
        </p:nvGrpSpPr>
        <p:grpSpPr>
          <a:xfrm>
            <a:off x="157999" y="153200"/>
            <a:ext cx="11876004" cy="6551600"/>
            <a:chOff x="118625" y="114900"/>
            <a:chExt cx="8907003" cy="4913700"/>
          </a:xfrm>
        </p:grpSpPr>
        <p:sp>
          <p:nvSpPr>
            <p:cNvPr id="163" name="Google Shape;163;p18"/>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64" name="Google Shape;164;p18"/>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165" name="Google Shape;165;p18"/>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8"/>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8"/>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8" name="Google Shape;168;p18"/>
          <p:cNvSpPr txBox="1">
            <a:spLocks noGrp="1"/>
          </p:cNvSpPr>
          <p:nvPr>
            <p:ph type="title"/>
          </p:nvPr>
        </p:nvSpPr>
        <p:spPr>
          <a:xfrm>
            <a:off x="1425133" y="516800"/>
            <a:ext cx="7243200" cy="789600"/>
          </a:xfrm>
          <a:prstGeom prst="rect">
            <a:avLst/>
          </a:prstGeom>
          <a:noFill/>
        </p:spPr>
        <p:txBody>
          <a:bodyPr spcFirstLastPara="1" wrap="square" lIns="91425" tIns="91425" rIns="91425" bIns="91425" anchor="t" anchorCtr="0">
            <a:noAutofit/>
          </a:bodyPr>
          <a:lstStyle>
            <a:lvl1pPr lvl="0" algn="l" rtl="0">
              <a:spcBef>
                <a:spcPts val="0"/>
              </a:spcBef>
              <a:spcAft>
                <a:spcPts val="0"/>
              </a:spcAft>
              <a:buClr>
                <a:schemeClr val="dk2"/>
              </a:buClr>
              <a:buSzPts val="3200"/>
              <a:buFont typeface="Fredoka One"/>
              <a:buNone/>
              <a:defRPr sz="4267"/>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sp>
        <p:nvSpPr>
          <p:cNvPr id="169" name="Google Shape;169;p18"/>
          <p:cNvSpPr txBox="1">
            <a:spLocks noGrp="1"/>
          </p:cNvSpPr>
          <p:nvPr>
            <p:ph type="body" idx="1"/>
          </p:nvPr>
        </p:nvSpPr>
        <p:spPr>
          <a:xfrm>
            <a:off x="6440467" y="1433467"/>
            <a:ext cx="4791600" cy="4711200"/>
          </a:xfrm>
          <a:prstGeom prst="rect">
            <a:avLst/>
          </a:prstGeom>
          <a:noFill/>
        </p:spPr>
        <p:txBody>
          <a:bodyPr spcFirstLastPara="1" wrap="square" lIns="91425" tIns="91425" rIns="91425" bIns="91425" anchor="t" anchorCtr="0">
            <a:noAutofit/>
          </a:bodyPr>
          <a:lstStyle>
            <a:lvl1pPr marL="609585" lvl="0" indent="-440256" rtl="0">
              <a:lnSpc>
                <a:spcPct val="100000"/>
              </a:lnSpc>
              <a:spcBef>
                <a:spcPts val="0"/>
              </a:spcBef>
              <a:spcAft>
                <a:spcPts val="0"/>
              </a:spcAft>
              <a:buSzPts val="1600"/>
              <a:buChar char="●"/>
              <a:defRPr/>
            </a:lvl1pPr>
            <a:lvl2pPr marL="1219170" lvl="1" indent="-440256" rtl="0">
              <a:lnSpc>
                <a:spcPct val="100000"/>
              </a:lnSpc>
              <a:spcBef>
                <a:spcPts val="0"/>
              </a:spcBef>
              <a:spcAft>
                <a:spcPts val="0"/>
              </a:spcAft>
              <a:buSzPts val="1600"/>
              <a:buChar char="○"/>
              <a:defRPr/>
            </a:lvl2pPr>
            <a:lvl3pPr marL="1828754" lvl="2" indent="-440256" rtl="0">
              <a:lnSpc>
                <a:spcPct val="100000"/>
              </a:lnSpc>
              <a:spcBef>
                <a:spcPts val="0"/>
              </a:spcBef>
              <a:spcAft>
                <a:spcPts val="0"/>
              </a:spcAft>
              <a:buSzPts val="1600"/>
              <a:buChar char="■"/>
              <a:defRPr/>
            </a:lvl3pPr>
            <a:lvl4pPr marL="2438339" lvl="3" indent="-440256" rtl="0">
              <a:lnSpc>
                <a:spcPct val="100000"/>
              </a:lnSpc>
              <a:spcBef>
                <a:spcPts val="0"/>
              </a:spcBef>
              <a:spcAft>
                <a:spcPts val="0"/>
              </a:spcAft>
              <a:buSzPts val="1600"/>
              <a:buChar char="●"/>
              <a:defRPr/>
            </a:lvl4pPr>
            <a:lvl5pPr marL="3047924" lvl="4" indent="-440256" rtl="0">
              <a:lnSpc>
                <a:spcPct val="100000"/>
              </a:lnSpc>
              <a:spcBef>
                <a:spcPts val="0"/>
              </a:spcBef>
              <a:spcAft>
                <a:spcPts val="0"/>
              </a:spcAft>
              <a:buSzPts val="1600"/>
              <a:buChar char="○"/>
              <a:defRPr/>
            </a:lvl5pPr>
            <a:lvl6pPr marL="3657509" lvl="5" indent="-440256" rtl="0">
              <a:lnSpc>
                <a:spcPct val="100000"/>
              </a:lnSpc>
              <a:spcBef>
                <a:spcPts val="0"/>
              </a:spcBef>
              <a:spcAft>
                <a:spcPts val="0"/>
              </a:spcAft>
              <a:buSzPts val="1600"/>
              <a:buChar char="■"/>
              <a:defRPr/>
            </a:lvl6pPr>
            <a:lvl7pPr marL="4267093" lvl="6" indent="-440256" rtl="0">
              <a:lnSpc>
                <a:spcPct val="100000"/>
              </a:lnSpc>
              <a:spcBef>
                <a:spcPts val="0"/>
              </a:spcBef>
              <a:spcAft>
                <a:spcPts val="0"/>
              </a:spcAft>
              <a:buSzPts val="1600"/>
              <a:buChar char="●"/>
              <a:defRPr/>
            </a:lvl7pPr>
            <a:lvl8pPr marL="4876678" lvl="7" indent="-440256" rtl="0">
              <a:lnSpc>
                <a:spcPct val="100000"/>
              </a:lnSpc>
              <a:spcBef>
                <a:spcPts val="0"/>
              </a:spcBef>
              <a:spcAft>
                <a:spcPts val="0"/>
              </a:spcAft>
              <a:buSzPts val="1600"/>
              <a:buChar char="○"/>
              <a:defRPr/>
            </a:lvl8pPr>
            <a:lvl9pPr marL="5486263" lvl="8" indent="-440256" rtl="0">
              <a:lnSpc>
                <a:spcPct val="100000"/>
              </a:lnSpc>
              <a:spcBef>
                <a:spcPts val="0"/>
              </a:spcBef>
              <a:spcAft>
                <a:spcPts val="0"/>
              </a:spcAft>
              <a:buSzPts val="1600"/>
              <a:buChar char="■"/>
              <a:defRPr/>
            </a:lvl9pPr>
          </a:lstStyle>
          <a:p>
            <a:endParaRPr/>
          </a:p>
        </p:txBody>
      </p:sp>
      <p:sp>
        <p:nvSpPr>
          <p:cNvPr id="170" name="Google Shape;170;p18"/>
          <p:cNvSpPr txBox="1">
            <a:spLocks noGrp="1"/>
          </p:cNvSpPr>
          <p:nvPr>
            <p:ph type="body" idx="2"/>
          </p:nvPr>
        </p:nvSpPr>
        <p:spPr>
          <a:xfrm>
            <a:off x="1425133" y="1433467"/>
            <a:ext cx="4791600" cy="4711200"/>
          </a:xfrm>
          <a:prstGeom prst="rect">
            <a:avLst/>
          </a:prstGeom>
          <a:noFill/>
        </p:spPr>
        <p:txBody>
          <a:bodyPr spcFirstLastPara="1" wrap="square" lIns="91425" tIns="91425" rIns="91425" bIns="91425" anchor="t" anchorCtr="0">
            <a:noAutofit/>
          </a:bodyPr>
          <a:lstStyle>
            <a:lvl1pPr marL="609585" lvl="0" indent="-440256" rtl="0">
              <a:lnSpc>
                <a:spcPct val="100000"/>
              </a:lnSpc>
              <a:spcBef>
                <a:spcPts val="0"/>
              </a:spcBef>
              <a:spcAft>
                <a:spcPts val="0"/>
              </a:spcAft>
              <a:buSzPts val="1600"/>
              <a:buChar char="●"/>
              <a:defRPr/>
            </a:lvl1pPr>
            <a:lvl2pPr marL="1219170" lvl="1" indent="-440256" rtl="0">
              <a:lnSpc>
                <a:spcPct val="100000"/>
              </a:lnSpc>
              <a:spcBef>
                <a:spcPts val="0"/>
              </a:spcBef>
              <a:spcAft>
                <a:spcPts val="0"/>
              </a:spcAft>
              <a:buSzPts val="1600"/>
              <a:buChar char="○"/>
              <a:defRPr sz="2133"/>
            </a:lvl2pPr>
            <a:lvl3pPr marL="1828754" lvl="2" indent="-440256" rtl="0">
              <a:lnSpc>
                <a:spcPct val="100000"/>
              </a:lnSpc>
              <a:spcBef>
                <a:spcPts val="0"/>
              </a:spcBef>
              <a:spcAft>
                <a:spcPts val="0"/>
              </a:spcAft>
              <a:buSzPts val="1600"/>
              <a:buChar char="■"/>
              <a:defRPr sz="2133"/>
            </a:lvl3pPr>
            <a:lvl4pPr marL="2438339" lvl="3" indent="-440256" rtl="0">
              <a:lnSpc>
                <a:spcPct val="100000"/>
              </a:lnSpc>
              <a:spcBef>
                <a:spcPts val="0"/>
              </a:spcBef>
              <a:spcAft>
                <a:spcPts val="0"/>
              </a:spcAft>
              <a:buSzPts val="1600"/>
              <a:buChar char="●"/>
              <a:defRPr sz="2133"/>
            </a:lvl4pPr>
            <a:lvl5pPr marL="3047924" lvl="4" indent="-440256" rtl="0">
              <a:lnSpc>
                <a:spcPct val="100000"/>
              </a:lnSpc>
              <a:spcBef>
                <a:spcPts val="0"/>
              </a:spcBef>
              <a:spcAft>
                <a:spcPts val="0"/>
              </a:spcAft>
              <a:buSzPts val="1600"/>
              <a:buChar char="○"/>
              <a:defRPr sz="2133"/>
            </a:lvl5pPr>
            <a:lvl6pPr marL="3657509" lvl="5" indent="-440256" rtl="0">
              <a:lnSpc>
                <a:spcPct val="100000"/>
              </a:lnSpc>
              <a:spcBef>
                <a:spcPts val="0"/>
              </a:spcBef>
              <a:spcAft>
                <a:spcPts val="0"/>
              </a:spcAft>
              <a:buSzPts val="1600"/>
              <a:buChar char="■"/>
              <a:defRPr sz="2133"/>
            </a:lvl6pPr>
            <a:lvl7pPr marL="4267093" lvl="6" indent="-440256" rtl="0">
              <a:lnSpc>
                <a:spcPct val="100000"/>
              </a:lnSpc>
              <a:spcBef>
                <a:spcPts val="0"/>
              </a:spcBef>
              <a:spcAft>
                <a:spcPts val="0"/>
              </a:spcAft>
              <a:buSzPts val="1600"/>
              <a:buChar char="●"/>
              <a:defRPr sz="2133"/>
            </a:lvl7pPr>
            <a:lvl8pPr marL="4876678" lvl="7" indent="-440256" rtl="0">
              <a:lnSpc>
                <a:spcPct val="100000"/>
              </a:lnSpc>
              <a:spcBef>
                <a:spcPts val="0"/>
              </a:spcBef>
              <a:spcAft>
                <a:spcPts val="0"/>
              </a:spcAft>
              <a:buSzPts val="1600"/>
              <a:buChar char="○"/>
              <a:defRPr sz="2133"/>
            </a:lvl8pPr>
            <a:lvl9pPr marL="5486263" lvl="8" indent="-440256" rtl="0">
              <a:lnSpc>
                <a:spcPct val="100000"/>
              </a:lnSpc>
              <a:spcBef>
                <a:spcPts val="0"/>
              </a:spcBef>
              <a:spcAft>
                <a:spcPts val="0"/>
              </a:spcAft>
              <a:buSzPts val="1600"/>
              <a:buChar char="■"/>
              <a:defRPr sz="2133"/>
            </a:lvl9pPr>
          </a:lstStyle>
          <a:p>
            <a:endParaRPr/>
          </a:p>
        </p:txBody>
      </p:sp>
    </p:spTree>
    <p:extLst>
      <p:ext uri="{BB962C8B-B14F-4D97-AF65-F5344CB8AC3E}">
        <p14:creationId xmlns:p14="http://schemas.microsoft.com/office/powerpoint/2010/main" val="220829822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71"/>
        <p:cNvGrpSpPr/>
        <p:nvPr/>
      </p:nvGrpSpPr>
      <p:grpSpPr>
        <a:xfrm>
          <a:off x="0" y="0"/>
          <a:ext cx="0" cy="0"/>
          <a:chOff x="0" y="0"/>
          <a:chExt cx="0" cy="0"/>
        </a:xfrm>
      </p:grpSpPr>
      <p:grpSp>
        <p:nvGrpSpPr>
          <p:cNvPr id="172" name="Google Shape;172;p19"/>
          <p:cNvGrpSpPr/>
          <p:nvPr/>
        </p:nvGrpSpPr>
        <p:grpSpPr>
          <a:xfrm>
            <a:off x="157999" y="153200"/>
            <a:ext cx="11876004" cy="6551600"/>
            <a:chOff x="118625" y="114900"/>
            <a:chExt cx="8907003" cy="4913700"/>
          </a:xfrm>
        </p:grpSpPr>
        <p:sp>
          <p:nvSpPr>
            <p:cNvPr id="173" name="Google Shape;173;p19"/>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74" name="Google Shape;174;p19"/>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175" name="Google Shape;175;p19"/>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9"/>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9"/>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8" name="Google Shape;178;p19"/>
          <p:cNvSpPr txBox="1">
            <a:spLocks noGrp="1"/>
          </p:cNvSpPr>
          <p:nvPr>
            <p:ph type="title"/>
          </p:nvPr>
        </p:nvSpPr>
        <p:spPr>
          <a:xfrm>
            <a:off x="1425200" y="516800"/>
            <a:ext cx="98068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4267"/>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sp>
        <p:nvSpPr>
          <p:cNvPr id="179" name="Google Shape;179;p19"/>
          <p:cNvSpPr txBox="1">
            <a:spLocks noGrp="1"/>
          </p:cNvSpPr>
          <p:nvPr>
            <p:ph type="title" idx="2" hasCustomPrompt="1"/>
          </p:nvPr>
        </p:nvSpPr>
        <p:spPr>
          <a:xfrm>
            <a:off x="2405152" y="2663437"/>
            <a:ext cx="11812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4267">
                <a:solidFill>
                  <a:schemeClr val="dk2"/>
                </a:solidFill>
              </a:defRPr>
            </a:lvl2pPr>
            <a:lvl3pPr lvl="2" algn="ctr" rtl="0">
              <a:lnSpc>
                <a:spcPct val="100000"/>
              </a:lnSpc>
              <a:spcBef>
                <a:spcPts val="0"/>
              </a:spcBef>
              <a:spcAft>
                <a:spcPts val="0"/>
              </a:spcAft>
              <a:buClr>
                <a:schemeClr val="dk2"/>
              </a:buClr>
              <a:buSzPts val="3200"/>
              <a:buNone/>
              <a:defRPr sz="4267">
                <a:solidFill>
                  <a:schemeClr val="dk2"/>
                </a:solidFill>
              </a:defRPr>
            </a:lvl3pPr>
            <a:lvl4pPr lvl="3" algn="ctr" rtl="0">
              <a:lnSpc>
                <a:spcPct val="100000"/>
              </a:lnSpc>
              <a:spcBef>
                <a:spcPts val="0"/>
              </a:spcBef>
              <a:spcAft>
                <a:spcPts val="0"/>
              </a:spcAft>
              <a:buClr>
                <a:schemeClr val="dk2"/>
              </a:buClr>
              <a:buSzPts val="3200"/>
              <a:buNone/>
              <a:defRPr sz="4267">
                <a:solidFill>
                  <a:schemeClr val="dk2"/>
                </a:solidFill>
              </a:defRPr>
            </a:lvl4pPr>
            <a:lvl5pPr lvl="4" algn="ctr" rtl="0">
              <a:lnSpc>
                <a:spcPct val="100000"/>
              </a:lnSpc>
              <a:spcBef>
                <a:spcPts val="0"/>
              </a:spcBef>
              <a:spcAft>
                <a:spcPts val="0"/>
              </a:spcAft>
              <a:buClr>
                <a:schemeClr val="dk2"/>
              </a:buClr>
              <a:buSzPts val="3200"/>
              <a:buNone/>
              <a:defRPr sz="4267">
                <a:solidFill>
                  <a:schemeClr val="dk2"/>
                </a:solidFill>
              </a:defRPr>
            </a:lvl5pPr>
            <a:lvl6pPr lvl="5" algn="ctr" rtl="0">
              <a:lnSpc>
                <a:spcPct val="100000"/>
              </a:lnSpc>
              <a:spcBef>
                <a:spcPts val="0"/>
              </a:spcBef>
              <a:spcAft>
                <a:spcPts val="0"/>
              </a:spcAft>
              <a:buClr>
                <a:schemeClr val="dk2"/>
              </a:buClr>
              <a:buSzPts val="3200"/>
              <a:buNone/>
              <a:defRPr sz="4267">
                <a:solidFill>
                  <a:schemeClr val="dk2"/>
                </a:solidFill>
              </a:defRPr>
            </a:lvl6pPr>
            <a:lvl7pPr lvl="6" algn="ctr" rtl="0">
              <a:lnSpc>
                <a:spcPct val="100000"/>
              </a:lnSpc>
              <a:spcBef>
                <a:spcPts val="0"/>
              </a:spcBef>
              <a:spcAft>
                <a:spcPts val="0"/>
              </a:spcAft>
              <a:buClr>
                <a:schemeClr val="dk2"/>
              </a:buClr>
              <a:buSzPts val="3200"/>
              <a:buNone/>
              <a:defRPr sz="4267">
                <a:solidFill>
                  <a:schemeClr val="dk2"/>
                </a:solidFill>
              </a:defRPr>
            </a:lvl7pPr>
            <a:lvl8pPr lvl="7" algn="ctr" rtl="0">
              <a:lnSpc>
                <a:spcPct val="100000"/>
              </a:lnSpc>
              <a:spcBef>
                <a:spcPts val="0"/>
              </a:spcBef>
              <a:spcAft>
                <a:spcPts val="0"/>
              </a:spcAft>
              <a:buClr>
                <a:schemeClr val="dk2"/>
              </a:buClr>
              <a:buSzPts val="3200"/>
              <a:buNone/>
              <a:defRPr sz="4267">
                <a:solidFill>
                  <a:schemeClr val="dk2"/>
                </a:solidFill>
              </a:defRPr>
            </a:lvl8pPr>
            <a:lvl9pPr lvl="8" algn="ctr" rtl="0">
              <a:lnSpc>
                <a:spcPct val="100000"/>
              </a:lnSpc>
              <a:spcBef>
                <a:spcPts val="0"/>
              </a:spcBef>
              <a:spcAft>
                <a:spcPts val="0"/>
              </a:spcAft>
              <a:buClr>
                <a:schemeClr val="dk2"/>
              </a:buClr>
              <a:buSzPts val="3200"/>
              <a:buNone/>
              <a:defRPr sz="4267">
                <a:solidFill>
                  <a:schemeClr val="dk2"/>
                </a:solidFill>
              </a:defRPr>
            </a:lvl9pPr>
          </a:lstStyle>
          <a:p>
            <a:r>
              <a:t>xx%</a:t>
            </a:r>
          </a:p>
        </p:txBody>
      </p:sp>
      <p:sp>
        <p:nvSpPr>
          <p:cNvPr id="180" name="Google Shape;180;p19"/>
          <p:cNvSpPr txBox="1">
            <a:spLocks noGrp="1"/>
          </p:cNvSpPr>
          <p:nvPr>
            <p:ph type="subTitle" idx="1"/>
          </p:nvPr>
        </p:nvSpPr>
        <p:spPr>
          <a:xfrm>
            <a:off x="1637952" y="3731479"/>
            <a:ext cx="27156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181" name="Google Shape;181;p19"/>
          <p:cNvSpPr txBox="1">
            <a:spLocks noGrp="1"/>
          </p:cNvSpPr>
          <p:nvPr>
            <p:ph type="subTitle" idx="3"/>
          </p:nvPr>
        </p:nvSpPr>
        <p:spPr>
          <a:xfrm>
            <a:off x="1637952" y="4226679"/>
            <a:ext cx="2715600" cy="11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182" name="Google Shape;182;p19"/>
          <p:cNvSpPr txBox="1">
            <a:spLocks noGrp="1"/>
          </p:cNvSpPr>
          <p:nvPr>
            <p:ph type="title" idx="4" hasCustomPrompt="1"/>
          </p:nvPr>
        </p:nvSpPr>
        <p:spPr>
          <a:xfrm>
            <a:off x="5835933" y="2663437"/>
            <a:ext cx="11812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4267">
                <a:solidFill>
                  <a:schemeClr val="dk2"/>
                </a:solidFill>
              </a:defRPr>
            </a:lvl2pPr>
            <a:lvl3pPr lvl="2" algn="ctr" rtl="0">
              <a:lnSpc>
                <a:spcPct val="100000"/>
              </a:lnSpc>
              <a:spcBef>
                <a:spcPts val="0"/>
              </a:spcBef>
              <a:spcAft>
                <a:spcPts val="0"/>
              </a:spcAft>
              <a:buClr>
                <a:schemeClr val="dk2"/>
              </a:buClr>
              <a:buSzPts val="3200"/>
              <a:buNone/>
              <a:defRPr sz="4267">
                <a:solidFill>
                  <a:schemeClr val="dk2"/>
                </a:solidFill>
              </a:defRPr>
            </a:lvl3pPr>
            <a:lvl4pPr lvl="3" algn="ctr" rtl="0">
              <a:lnSpc>
                <a:spcPct val="100000"/>
              </a:lnSpc>
              <a:spcBef>
                <a:spcPts val="0"/>
              </a:spcBef>
              <a:spcAft>
                <a:spcPts val="0"/>
              </a:spcAft>
              <a:buClr>
                <a:schemeClr val="dk2"/>
              </a:buClr>
              <a:buSzPts val="3200"/>
              <a:buNone/>
              <a:defRPr sz="4267">
                <a:solidFill>
                  <a:schemeClr val="dk2"/>
                </a:solidFill>
              </a:defRPr>
            </a:lvl4pPr>
            <a:lvl5pPr lvl="4" algn="ctr" rtl="0">
              <a:lnSpc>
                <a:spcPct val="100000"/>
              </a:lnSpc>
              <a:spcBef>
                <a:spcPts val="0"/>
              </a:spcBef>
              <a:spcAft>
                <a:spcPts val="0"/>
              </a:spcAft>
              <a:buClr>
                <a:schemeClr val="dk2"/>
              </a:buClr>
              <a:buSzPts val="3200"/>
              <a:buNone/>
              <a:defRPr sz="4267">
                <a:solidFill>
                  <a:schemeClr val="dk2"/>
                </a:solidFill>
              </a:defRPr>
            </a:lvl5pPr>
            <a:lvl6pPr lvl="5" algn="ctr" rtl="0">
              <a:lnSpc>
                <a:spcPct val="100000"/>
              </a:lnSpc>
              <a:spcBef>
                <a:spcPts val="0"/>
              </a:spcBef>
              <a:spcAft>
                <a:spcPts val="0"/>
              </a:spcAft>
              <a:buClr>
                <a:schemeClr val="dk2"/>
              </a:buClr>
              <a:buSzPts val="3200"/>
              <a:buNone/>
              <a:defRPr sz="4267">
                <a:solidFill>
                  <a:schemeClr val="dk2"/>
                </a:solidFill>
              </a:defRPr>
            </a:lvl6pPr>
            <a:lvl7pPr lvl="6" algn="ctr" rtl="0">
              <a:lnSpc>
                <a:spcPct val="100000"/>
              </a:lnSpc>
              <a:spcBef>
                <a:spcPts val="0"/>
              </a:spcBef>
              <a:spcAft>
                <a:spcPts val="0"/>
              </a:spcAft>
              <a:buClr>
                <a:schemeClr val="dk2"/>
              </a:buClr>
              <a:buSzPts val="3200"/>
              <a:buNone/>
              <a:defRPr sz="4267">
                <a:solidFill>
                  <a:schemeClr val="dk2"/>
                </a:solidFill>
              </a:defRPr>
            </a:lvl7pPr>
            <a:lvl8pPr lvl="7" algn="ctr" rtl="0">
              <a:lnSpc>
                <a:spcPct val="100000"/>
              </a:lnSpc>
              <a:spcBef>
                <a:spcPts val="0"/>
              </a:spcBef>
              <a:spcAft>
                <a:spcPts val="0"/>
              </a:spcAft>
              <a:buClr>
                <a:schemeClr val="dk2"/>
              </a:buClr>
              <a:buSzPts val="3200"/>
              <a:buNone/>
              <a:defRPr sz="4267">
                <a:solidFill>
                  <a:schemeClr val="dk2"/>
                </a:solidFill>
              </a:defRPr>
            </a:lvl8pPr>
            <a:lvl9pPr lvl="8" algn="ctr" rtl="0">
              <a:lnSpc>
                <a:spcPct val="100000"/>
              </a:lnSpc>
              <a:spcBef>
                <a:spcPts val="0"/>
              </a:spcBef>
              <a:spcAft>
                <a:spcPts val="0"/>
              </a:spcAft>
              <a:buClr>
                <a:schemeClr val="dk2"/>
              </a:buClr>
              <a:buSzPts val="3200"/>
              <a:buNone/>
              <a:defRPr sz="4267">
                <a:solidFill>
                  <a:schemeClr val="dk2"/>
                </a:solidFill>
              </a:defRPr>
            </a:lvl9pPr>
          </a:lstStyle>
          <a:p>
            <a:r>
              <a:t>xx%</a:t>
            </a:r>
          </a:p>
        </p:txBody>
      </p:sp>
      <p:sp>
        <p:nvSpPr>
          <p:cNvPr id="183" name="Google Shape;183;p19"/>
          <p:cNvSpPr txBox="1">
            <a:spLocks noGrp="1"/>
          </p:cNvSpPr>
          <p:nvPr>
            <p:ph type="subTitle" idx="5"/>
          </p:nvPr>
        </p:nvSpPr>
        <p:spPr>
          <a:xfrm>
            <a:off x="5068733" y="3731479"/>
            <a:ext cx="27156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184" name="Google Shape;184;p19"/>
          <p:cNvSpPr txBox="1">
            <a:spLocks noGrp="1"/>
          </p:cNvSpPr>
          <p:nvPr>
            <p:ph type="subTitle" idx="6"/>
          </p:nvPr>
        </p:nvSpPr>
        <p:spPr>
          <a:xfrm>
            <a:off x="5068733" y="4226679"/>
            <a:ext cx="2715600" cy="11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185" name="Google Shape;185;p19"/>
          <p:cNvSpPr txBox="1">
            <a:spLocks noGrp="1"/>
          </p:cNvSpPr>
          <p:nvPr>
            <p:ph type="title" idx="7" hasCustomPrompt="1"/>
          </p:nvPr>
        </p:nvSpPr>
        <p:spPr>
          <a:xfrm>
            <a:off x="9265736" y="2663437"/>
            <a:ext cx="11812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4267">
                <a:solidFill>
                  <a:schemeClr val="dk2"/>
                </a:solidFill>
              </a:defRPr>
            </a:lvl2pPr>
            <a:lvl3pPr lvl="2" algn="ctr" rtl="0">
              <a:lnSpc>
                <a:spcPct val="100000"/>
              </a:lnSpc>
              <a:spcBef>
                <a:spcPts val="0"/>
              </a:spcBef>
              <a:spcAft>
                <a:spcPts val="0"/>
              </a:spcAft>
              <a:buClr>
                <a:schemeClr val="dk2"/>
              </a:buClr>
              <a:buSzPts val="3200"/>
              <a:buNone/>
              <a:defRPr sz="4267">
                <a:solidFill>
                  <a:schemeClr val="dk2"/>
                </a:solidFill>
              </a:defRPr>
            </a:lvl3pPr>
            <a:lvl4pPr lvl="3" algn="ctr" rtl="0">
              <a:lnSpc>
                <a:spcPct val="100000"/>
              </a:lnSpc>
              <a:spcBef>
                <a:spcPts val="0"/>
              </a:spcBef>
              <a:spcAft>
                <a:spcPts val="0"/>
              </a:spcAft>
              <a:buClr>
                <a:schemeClr val="dk2"/>
              </a:buClr>
              <a:buSzPts val="3200"/>
              <a:buNone/>
              <a:defRPr sz="4267">
                <a:solidFill>
                  <a:schemeClr val="dk2"/>
                </a:solidFill>
              </a:defRPr>
            </a:lvl4pPr>
            <a:lvl5pPr lvl="4" algn="ctr" rtl="0">
              <a:lnSpc>
                <a:spcPct val="100000"/>
              </a:lnSpc>
              <a:spcBef>
                <a:spcPts val="0"/>
              </a:spcBef>
              <a:spcAft>
                <a:spcPts val="0"/>
              </a:spcAft>
              <a:buClr>
                <a:schemeClr val="dk2"/>
              </a:buClr>
              <a:buSzPts val="3200"/>
              <a:buNone/>
              <a:defRPr sz="4267">
                <a:solidFill>
                  <a:schemeClr val="dk2"/>
                </a:solidFill>
              </a:defRPr>
            </a:lvl5pPr>
            <a:lvl6pPr lvl="5" algn="ctr" rtl="0">
              <a:lnSpc>
                <a:spcPct val="100000"/>
              </a:lnSpc>
              <a:spcBef>
                <a:spcPts val="0"/>
              </a:spcBef>
              <a:spcAft>
                <a:spcPts val="0"/>
              </a:spcAft>
              <a:buClr>
                <a:schemeClr val="dk2"/>
              </a:buClr>
              <a:buSzPts val="3200"/>
              <a:buNone/>
              <a:defRPr sz="4267">
                <a:solidFill>
                  <a:schemeClr val="dk2"/>
                </a:solidFill>
              </a:defRPr>
            </a:lvl6pPr>
            <a:lvl7pPr lvl="6" algn="ctr" rtl="0">
              <a:lnSpc>
                <a:spcPct val="100000"/>
              </a:lnSpc>
              <a:spcBef>
                <a:spcPts val="0"/>
              </a:spcBef>
              <a:spcAft>
                <a:spcPts val="0"/>
              </a:spcAft>
              <a:buClr>
                <a:schemeClr val="dk2"/>
              </a:buClr>
              <a:buSzPts val="3200"/>
              <a:buNone/>
              <a:defRPr sz="4267">
                <a:solidFill>
                  <a:schemeClr val="dk2"/>
                </a:solidFill>
              </a:defRPr>
            </a:lvl7pPr>
            <a:lvl8pPr lvl="7" algn="ctr" rtl="0">
              <a:lnSpc>
                <a:spcPct val="100000"/>
              </a:lnSpc>
              <a:spcBef>
                <a:spcPts val="0"/>
              </a:spcBef>
              <a:spcAft>
                <a:spcPts val="0"/>
              </a:spcAft>
              <a:buClr>
                <a:schemeClr val="dk2"/>
              </a:buClr>
              <a:buSzPts val="3200"/>
              <a:buNone/>
              <a:defRPr sz="4267">
                <a:solidFill>
                  <a:schemeClr val="dk2"/>
                </a:solidFill>
              </a:defRPr>
            </a:lvl8pPr>
            <a:lvl9pPr lvl="8" algn="ctr" rtl="0">
              <a:lnSpc>
                <a:spcPct val="100000"/>
              </a:lnSpc>
              <a:spcBef>
                <a:spcPts val="0"/>
              </a:spcBef>
              <a:spcAft>
                <a:spcPts val="0"/>
              </a:spcAft>
              <a:buClr>
                <a:schemeClr val="dk2"/>
              </a:buClr>
              <a:buSzPts val="3200"/>
              <a:buNone/>
              <a:defRPr sz="4267">
                <a:solidFill>
                  <a:schemeClr val="dk2"/>
                </a:solidFill>
              </a:defRPr>
            </a:lvl9pPr>
          </a:lstStyle>
          <a:p>
            <a:r>
              <a:t>xx%</a:t>
            </a:r>
          </a:p>
        </p:txBody>
      </p:sp>
      <p:sp>
        <p:nvSpPr>
          <p:cNvPr id="186" name="Google Shape;186;p19"/>
          <p:cNvSpPr txBox="1">
            <a:spLocks noGrp="1"/>
          </p:cNvSpPr>
          <p:nvPr>
            <p:ph type="subTitle" idx="8"/>
          </p:nvPr>
        </p:nvSpPr>
        <p:spPr>
          <a:xfrm>
            <a:off x="8498536" y="3731479"/>
            <a:ext cx="27156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187" name="Google Shape;187;p19"/>
          <p:cNvSpPr txBox="1">
            <a:spLocks noGrp="1"/>
          </p:cNvSpPr>
          <p:nvPr>
            <p:ph type="subTitle" idx="9"/>
          </p:nvPr>
        </p:nvSpPr>
        <p:spPr>
          <a:xfrm>
            <a:off x="8498536" y="4226679"/>
            <a:ext cx="2715600" cy="11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Tree>
    <p:extLst>
      <p:ext uri="{BB962C8B-B14F-4D97-AF65-F5344CB8AC3E}">
        <p14:creationId xmlns:p14="http://schemas.microsoft.com/office/powerpoint/2010/main" val="363392393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88"/>
        <p:cNvGrpSpPr/>
        <p:nvPr/>
      </p:nvGrpSpPr>
      <p:grpSpPr>
        <a:xfrm>
          <a:off x="0" y="0"/>
          <a:ext cx="0" cy="0"/>
          <a:chOff x="0" y="0"/>
          <a:chExt cx="0" cy="0"/>
        </a:xfrm>
      </p:grpSpPr>
      <p:grpSp>
        <p:nvGrpSpPr>
          <p:cNvPr id="189" name="Google Shape;189;p20"/>
          <p:cNvGrpSpPr/>
          <p:nvPr/>
        </p:nvGrpSpPr>
        <p:grpSpPr>
          <a:xfrm>
            <a:off x="157999" y="153200"/>
            <a:ext cx="11876004" cy="6551600"/>
            <a:chOff x="118625" y="114900"/>
            <a:chExt cx="8907003" cy="4913700"/>
          </a:xfrm>
        </p:grpSpPr>
        <p:sp>
          <p:nvSpPr>
            <p:cNvPr id="190" name="Google Shape;190;p20"/>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91" name="Google Shape;191;p20"/>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192" name="Google Shape;192;p20"/>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0"/>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0"/>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5" name="Google Shape;195;p20"/>
          <p:cNvSpPr txBox="1">
            <a:spLocks noGrp="1"/>
          </p:cNvSpPr>
          <p:nvPr>
            <p:ph type="title"/>
          </p:nvPr>
        </p:nvSpPr>
        <p:spPr>
          <a:xfrm>
            <a:off x="1425200" y="516800"/>
            <a:ext cx="72432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4267"/>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sp>
        <p:nvSpPr>
          <p:cNvPr id="196" name="Google Shape;196;p20"/>
          <p:cNvSpPr txBox="1">
            <a:spLocks noGrp="1"/>
          </p:cNvSpPr>
          <p:nvPr>
            <p:ph type="subTitle" idx="1"/>
          </p:nvPr>
        </p:nvSpPr>
        <p:spPr>
          <a:xfrm>
            <a:off x="1531567" y="4414121"/>
            <a:ext cx="29284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197" name="Google Shape;197;p20"/>
          <p:cNvSpPr txBox="1">
            <a:spLocks noGrp="1"/>
          </p:cNvSpPr>
          <p:nvPr>
            <p:ph type="subTitle" idx="2"/>
          </p:nvPr>
        </p:nvSpPr>
        <p:spPr>
          <a:xfrm>
            <a:off x="1531567" y="4941580"/>
            <a:ext cx="2928400" cy="75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198" name="Google Shape;198;p20"/>
          <p:cNvSpPr txBox="1">
            <a:spLocks noGrp="1"/>
          </p:cNvSpPr>
          <p:nvPr>
            <p:ph type="subTitle" idx="3"/>
          </p:nvPr>
        </p:nvSpPr>
        <p:spPr>
          <a:xfrm>
            <a:off x="4965216" y="4404133"/>
            <a:ext cx="29284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199" name="Google Shape;199;p20"/>
          <p:cNvSpPr txBox="1">
            <a:spLocks noGrp="1"/>
          </p:cNvSpPr>
          <p:nvPr>
            <p:ph type="subTitle" idx="4"/>
          </p:nvPr>
        </p:nvSpPr>
        <p:spPr>
          <a:xfrm>
            <a:off x="4965216" y="4931592"/>
            <a:ext cx="2928400" cy="75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200" name="Google Shape;200;p20"/>
          <p:cNvSpPr txBox="1">
            <a:spLocks noGrp="1"/>
          </p:cNvSpPr>
          <p:nvPr>
            <p:ph type="subTitle" idx="5"/>
          </p:nvPr>
        </p:nvSpPr>
        <p:spPr>
          <a:xfrm>
            <a:off x="8398867" y="4404133"/>
            <a:ext cx="29284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201" name="Google Shape;201;p20"/>
          <p:cNvSpPr txBox="1">
            <a:spLocks noGrp="1"/>
          </p:cNvSpPr>
          <p:nvPr>
            <p:ph type="subTitle" idx="6"/>
          </p:nvPr>
        </p:nvSpPr>
        <p:spPr>
          <a:xfrm>
            <a:off x="8398867" y="4931592"/>
            <a:ext cx="2928400" cy="75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Tree>
    <p:extLst>
      <p:ext uri="{BB962C8B-B14F-4D97-AF65-F5344CB8AC3E}">
        <p14:creationId xmlns:p14="http://schemas.microsoft.com/office/powerpoint/2010/main" val="168099235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2"/>
        <p:cNvGrpSpPr/>
        <p:nvPr/>
      </p:nvGrpSpPr>
      <p:grpSpPr>
        <a:xfrm>
          <a:off x="0" y="0"/>
          <a:ext cx="0" cy="0"/>
          <a:chOff x="0" y="0"/>
          <a:chExt cx="0" cy="0"/>
        </a:xfrm>
      </p:grpSpPr>
      <p:grpSp>
        <p:nvGrpSpPr>
          <p:cNvPr id="203" name="Google Shape;203;p21"/>
          <p:cNvGrpSpPr/>
          <p:nvPr/>
        </p:nvGrpSpPr>
        <p:grpSpPr>
          <a:xfrm>
            <a:off x="157999" y="153200"/>
            <a:ext cx="11876004" cy="6551600"/>
            <a:chOff x="118625" y="114900"/>
            <a:chExt cx="8907003" cy="4913700"/>
          </a:xfrm>
        </p:grpSpPr>
        <p:sp>
          <p:nvSpPr>
            <p:cNvPr id="204" name="Google Shape;204;p21"/>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205" name="Google Shape;205;p21"/>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206" name="Google Shape;206;p21"/>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1"/>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1"/>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 name="Google Shape;209;p21"/>
          <p:cNvSpPr txBox="1">
            <a:spLocks noGrp="1"/>
          </p:cNvSpPr>
          <p:nvPr>
            <p:ph type="subTitle" idx="1"/>
          </p:nvPr>
        </p:nvSpPr>
        <p:spPr>
          <a:xfrm>
            <a:off x="1686167" y="1855759"/>
            <a:ext cx="26192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210" name="Google Shape;210;p21"/>
          <p:cNvSpPr txBox="1">
            <a:spLocks noGrp="1"/>
          </p:cNvSpPr>
          <p:nvPr>
            <p:ph type="subTitle" idx="2"/>
          </p:nvPr>
        </p:nvSpPr>
        <p:spPr>
          <a:xfrm>
            <a:off x="1686167" y="2353441"/>
            <a:ext cx="2619200" cy="11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211" name="Google Shape;211;p21"/>
          <p:cNvSpPr txBox="1">
            <a:spLocks noGrp="1"/>
          </p:cNvSpPr>
          <p:nvPr>
            <p:ph type="subTitle" idx="3"/>
          </p:nvPr>
        </p:nvSpPr>
        <p:spPr>
          <a:xfrm>
            <a:off x="8546733" y="1855759"/>
            <a:ext cx="26192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212" name="Google Shape;212;p21"/>
          <p:cNvSpPr txBox="1">
            <a:spLocks noGrp="1"/>
          </p:cNvSpPr>
          <p:nvPr>
            <p:ph type="subTitle" idx="4"/>
          </p:nvPr>
        </p:nvSpPr>
        <p:spPr>
          <a:xfrm>
            <a:off x="8546733" y="2353441"/>
            <a:ext cx="2619200" cy="11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213" name="Google Shape;213;p21"/>
          <p:cNvSpPr txBox="1">
            <a:spLocks noGrp="1"/>
          </p:cNvSpPr>
          <p:nvPr>
            <p:ph type="subTitle" idx="5"/>
          </p:nvPr>
        </p:nvSpPr>
        <p:spPr>
          <a:xfrm>
            <a:off x="1686167" y="4066959"/>
            <a:ext cx="26192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214" name="Google Shape;214;p21"/>
          <p:cNvSpPr txBox="1">
            <a:spLocks noGrp="1"/>
          </p:cNvSpPr>
          <p:nvPr>
            <p:ph type="subTitle" idx="6"/>
          </p:nvPr>
        </p:nvSpPr>
        <p:spPr>
          <a:xfrm>
            <a:off x="1686167" y="4564641"/>
            <a:ext cx="2619200" cy="11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215" name="Google Shape;215;p21"/>
          <p:cNvSpPr txBox="1">
            <a:spLocks noGrp="1"/>
          </p:cNvSpPr>
          <p:nvPr>
            <p:ph type="title"/>
          </p:nvPr>
        </p:nvSpPr>
        <p:spPr>
          <a:xfrm>
            <a:off x="1425200" y="516800"/>
            <a:ext cx="98068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4267"/>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sp>
        <p:nvSpPr>
          <p:cNvPr id="216" name="Google Shape;216;p21"/>
          <p:cNvSpPr txBox="1">
            <a:spLocks noGrp="1"/>
          </p:cNvSpPr>
          <p:nvPr>
            <p:ph type="subTitle" idx="7"/>
          </p:nvPr>
        </p:nvSpPr>
        <p:spPr>
          <a:xfrm>
            <a:off x="8546733" y="4066959"/>
            <a:ext cx="26192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217" name="Google Shape;217;p21"/>
          <p:cNvSpPr txBox="1">
            <a:spLocks noGrp="1"/>
          </p:cNvSpPr>
          <p:nvPr>
            <p:ph type="subTitle" idx="8"/>
          </p:nvPr>
        </p:nvSpPr>
        <p:spPr>
          <a:xfrm>
            <a:off x="8546733" y="4564641"/>
            <a:ext cx="2619200" cy="11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Tree>
    <p:extLst>
      <p:ext uri="{BB962C8B-B14F-4D97-AF65-F5344CB8AC3E}">
        <p14:creationId xmlns:p14="http://schemas.microsoft.com/office/powerpoint/2010/main" val="59113918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8"/>
        <p:cNvGrpSpPr/>
        <p:nvPr/>
      </p:nvGrpSpPr>
      <p:grpSpPr>
        <a:xfrm>
          <a:off x="0" y="0"/>
          <a:ext cx="0" cy="0"/>
          <a:chOff x="0" y="0"/>
          <a:chExt cx="0" cy="0"/>
        </a:xfrm>
      </p:grpSpPr>
      <p:grpSp>
        <p:nvGrpSpPr>
          <p:cNvPr id="219" name="Google Shape;219;p22"/>
          <p:cNvGrpSpPr/>
          <p:nvPr/>
        </p:nvGrpSpPr>
        <p:grpSpPr>
          <a:xfrm>
            <a:off x="157999" y="153200"/>
            <a:ext cx="11876004" cy="6551600"/>
            <a:chOff x="118625" y="114900"/>
            <a:chExt cx="8907003" cy="4913700"/>
          </a:xfrm>
        </p:grpSpPr>
        <p:sp>
          <p:nvSpPr>
            <p:cNvPr id="220" name="Google Shape;220;p22"/>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221" name="Google Shape;221;p22"/>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222" name="Google Shape;222;p22"/>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2"/>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2"/>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5" name="Google Shape;225;p22"/>
          <p:cNvSpPr txBox="1">
            <a:spLocks noGrp="1"/>
          </p:cNvSpPr>
          <p:nvPr>
            <p:ph type="subTitle" idx="1"/>
          </p:nvPr>
        </p:nvSpPr>
        <p:spPr>
          <a:xfrm>
            <a:off x="1787767" y="4066959"/>
            <a:ext cx="26192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226" name="Google Shape;226;p22"/>
          <p:cNvSpPr txBox="1">
            <a:spLocks noGrp="1"/>
          </p:cNvSpPr>
          <p:nvPr>
            <p:ph type="subTitle" idx="2"/>
          </p:nvPr>
        </p:nvSpPr>
        <p:spPr>
          <a:xfrm>
            <a:off x="1787767" y="4564629"/>
            <a:ext cx="2619200" cy="11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227" name="Google Shape;227;p22"/>
          <p:cNvSpPr txBox="1">
            <a:spLocks noGrp="1"/>
          </p:cNvSpPr>
          <p:nvPr>
            <p:ph type="subTitle" idx="3"/>
          </p:nvPr>
        </p:nvSpPr>
        <p:spPr>
          <a:xfrm>
            <a:off x="5119200" y="4066959"/>
            <a:ext cx="26192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228" name="Google Shape;228;p22"/>
          <p:cNvSpPr txBox="1">
            <a:spLocks noGrp="1"/>
          </p:cNvSpPr>
          <p:nvPr>
            <p:ph type="subTitle" idx="4"/>
          </p:nvPr>
        </p:nvSpPr>
        <p:spPr>
          <a:xfrm>
            <a:off x="5119200" y="4564629"/>
            <a:ext cx="2619200" cy="11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229" name="Google Shape;229;p22"/>
          <p:cNvSpPr txBox="1">
            <a:spLocks noGrp="1"/>
          </p:cNvSpPr>
          <p:nvPr>
            <p:ph type="subTitle" idx="5"/>
          </p:nvPr>
        </p:nvSpPr>
        <p:spPr>
          <a:xfrm>
            <a:off x="8450633" y="4066959"/>
            <a:ext cx="2619200" cy="4952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230" name="Google Shape;230;p22"/>
          <p:cNvSpPr txBox="1">
            <a:spLocks noGrp="1"/>
          </p:cNvSpPr>
          <p:nvPr>
            <p:ph type="subTitle" idx="6"/>
          </p:nvPr>
        </p:nvSpPr>
        <p:spPr>
          <a:xfrm>
            <a:off x="8450633" y="4564629"/>
            <a:ext cx="2619200" cy="11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231" name="Google Shape;231;p22"/>
          <p:cNvSpPr txBox="1">
            <a:spLocks noGrp="1"/>
          </p:cNvSpPr>
          <p:nvPr>
            <p:ph type="title"/>
          </p:nvPr>
        </p:nvSpPr>
        <p:spPr>
          <a:xfrm>
            <a:off x="1425200" y="516800"/>
            <a:ext cx="72432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200"/>
              <a:buNone/>
              <a:defRPr sz="42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32" name="Google Shape;232;p22"/>
          <p:cNvSpPr txBox="1">
            <a:spLocks noGrp="1"/>
          </p:cNvSpPr>
          <p:nvPr>
            <p:ph type="subTitle" idx="7"/>
          </p:nvPr>
        </p:nvSpPr>
        <p:spPr>
          <a:xfrm>
            <a:off x="1787767" y="1855759"/>
            <a:ext cx="26192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233" name="Google Shape;233;p22"/>
          <p:cNvSpPr txBox="1">
            <a:spLocks noGrp="1"/>
          </p:cNvSpPr>
          <p:nvPr>
            <p:ph type="subTitle" idx="8"/>
          </p:nvPr>
        </p:nvSpPr>
        <p:spPr>
          <a:xfrm>
            <a:off x="1787767" y="2353429"/>
            <a:ext cx="2619200" cy="11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234" name="Google Shape;234;p22"/>
          <p:cNvSpPr txBox="1">
            <a:spLocks noGrp="1"/>
          </p:cNvSpPr>
          <p:nvPr>
            <p:ph type="subTitle" idx="9"/>
          </p:nvPr>
        </p:nvSpPr>
        <p:spPr>
          <a:xfrm>
            <a:off x="5119200" y="1855759"/>
            <a:ext cx="26192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235" name="Google Shape;235;p22"/>
          <p:cNvSpPr txBox="1">
            <a:spLocks noGrp="1"/>
          </p:cNvSpPr>
          <p:nvPr>
            <p:ph type="subTitle" idx="13"/>
          </p:nvPr>
        </p:nvSpPr>
        <p:spPr>
          <a:xfrm>
            <a:off x="5119200" y="2353429"/>
            <a:ext cx="2619200" cy="11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236" name="Google Shape;236;p22"/>
          <p:cNvSpPr txBox="1">
            <a:spLocks noGrp="1"/>
          </p:cNvSpPr>
          <p:nvPr>
            <p:ph type="subTitle" idx="14"/>
          </p:nvPr>
        </p:nvSpPr>
        <p:spPr>
          <a:xfrm>
            <a:off x="8450633" y="1855759"/>
            <a:ext cx="26192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237" name="Google Shape;237;p22"/>
          <p:cNvSpPr txBox="1">
            <a:spLocks noGrp="1"/>
          </p:cNvSpPr>
          <p:nvPr>
            <p:ph type="subTitle" idx="15"/>
          </p:nvPr>
        </p:nvSpPr>
        <p:spPr>
          <a:xfrm>
            <a:off x="8450633" y="2353429"/>
            <a:ext cx="2619200" cy="11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Tree>
    <p:extLst>
      <p:ext uri="{BB962C8B-B14F-4D97-AF65-F5344CB8AC3E}">
        <p14:creationId xmlns:p14="http://schemas.microsoft.com/office/powerpoint/2010/main" val="6722671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238"/>
        <p:cNvGrpSpPr/>
        <p:nvPr/>
      </p:nvGrpSpPr>
      <p:grpSpPr>
        <a:xfrm>
          <a:off x="0" y="0"/>
          <a:ext cx="0" cy="0"/>
          <a:chOff x="0" y="0"/>
          <a:chExt cx="0" cy="0"/>
        </a:xfrm>
      </p:grpSpPr>
      <p:grpSp>
        <p:nvGrpSpPr>
          <p:cNvPr id="239" name="Google Shape;239;p23"/>
          <p:cNvGrpSpPr/>
          <p:nvPr/>
        </p:nvGrpSpPr>
        <p:grpSpPr>
          <a:xfrm>
            <a:off x="157999" y="153200"/>
            <a:ext cx="11876004" cy="6551600"/>
            <a:chOff x="118625" y="114900"/>
            <a:chExt cx="8907003" cy="4913700"/>
          </a:xfrm>
        </p:grpSpPr>
        <p:sp>
          <p:nvSpPr>
            <p:cNvPr id="240" name="Google Shape;240;p23"/>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241" name="Google Shape;241;p23"/>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242" name="Google Shape;242;p23"/>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3"/>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3"/>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23"/>
          <p:cNvSpPr txBox="1">
            <a:spLocks noGrp="1"/>
          </p:cNvSpPr>
          <p:nvPr>
            <p:ph type="subTitle" idx="1"/>
          </p:nvPr>
        </p:nvSpPr>
        <p:spPr>
          <a:xfrm>
            <a:off x="1686183" y="4544636"/>
            <a:ext cx="26192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246" name="Google Shape;246;p23"/>
          <p:cNvSpPr txBox="1">
            <a:spLocks noGrp="1"/>
          </p:cNvSpPr>
          <p:nvPr>
            <p:ph type="subTitle" idx="2"/>
          </p:nvPr>
        </p:nvSpPr>
        <p:spPr>
          <a:xfrm>
            <a:off x="1686183" y="5164359"/>
            <a:ext cx="2619200" cy="58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247" name="Google Shape;247;p23"/>
          <p:cNvSpPr txBox="1">
            <a:spLocks noGrp="1"/>
          </p:cNvSpPr>
          <p:nvPr>
            <p:ph type="subTitle" idx="3"/>
          </p:nvPr>
        </p:nvSpPr>
        <p:spPr>
          <a:xfrm>
            <a:off x="5122108" y="4544636"/>
            <a:ext cx="26192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248" name="Google Shape;248;p23"/>
          <p:cNvSpPr txBox="1">
            <a:spLocks noGrp="1"/>
          </p:cNvSpPr>
          <p:nvPr>
            <p:ph type="subTitle" idx="4"/>
          </p:nvPr>
        </p:nvSpPr>
        <p:spPr>
          <a:xfrm>
            <a:off x="5122108" y="5164359"/>
            <a:ext cx="2619200" cy="58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249" name="Google Shape;249;p23"/>
          <p:cNvSpPr txBox="1">
            <a:spLocks noGrp="1"/>
          </p:cNvSpPr>
          <p:nvPr>
            <p:ph type="subTitle" idx="5"/>
          </p:nvPr>
        </p:nvSpPr>
        <p:spPr>
          <a:xfrm>
            <a:off x="8558041" y="4544636"/>
            <a:ext cx="2619200" cy="4952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250" name="Google Shape;250;p23"/>
          <p:cNvSpPr txBox="1">
            <a:spLocks noGrp="1"/>
          </p:cNvSpPr>
          <p:nvPr>
            <p:ph type="subTitle" idx="6"/>
          </p:nvPr>
        </p:nvSpPr>
        <p:spPr>
          <a:xfrm>
            <a:off x="8558041" y="5164359"/>
            <a:ext cx="2619200" cy="58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251" name="Google Shape;251;p23"/>
          <p:cNvSpPr txBox="1">
            <a:spLocks noGrp="1"/>
          </p:cNvSpPr>
          <p:nvPr>
            <p:ph type="title"/>
          </p:nvPr>
        </p:nvSpPr>
        <p:spPr>
          <a:xfrm>
            <a:off x="1425200" y="516800"/>
            <a:ext cx="72432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200"/>
              <a:buNone/>
              <a:defRPr sz="42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52" name="Google Shape;252;p23"/>
          <p:cNvSpPr txBox="1">
            <a:spLocks noGrp="1"/>
          </p:cNvSpPr>
          <p:nvPr>
            <p:ph type="subTitle" idx="7"/>
          </p:nvPr>
        </p:nvSpPr>
        <p:spPr>
          <a:xfrm>
            <a:off x="1686183" y="2509789"/>
            <a:ext cx="26192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253" name="Google Shape;253;p23"/>
          <p:cNvSpPr txBox="1">
            <a:spLocks noGrp="1"/>
          </p:cNvSpPr>
          <p:nvPr>
            <p:ph type="subTitle" idx="8"/>
          </p:nvPr>
        </p:nvSpPr>
        <p:spPr>
          <a:xfrm>
            <a:off x="1686183" y="3129512"/>
            <a:ext cx="2619200" cy="58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254" name="Google Shape;254;p23"/>
          <p:cNvSpPr txBox="1">
            <a:spLocks noGrp="1"/>
          </p:cNvSpPr>
          <p:nvPr>
            <p:ph type="subTitle" idx="9"/>
          </p:nvPr>
        </p:nvSpPr>
        <p:spPr>
          <a:xfrm>
            <a:off x="5122108" y="2509789"/>
            <a:ext cx="26192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255" name="Google Shape;255;p23"/>
          <p:cNvSpPr txBox="1">
            <a:spLocks noGrp="1"/>
          </p:cNvSpPr>
          <p:nvPr>
            <p:ph type="subTitle" idx="13"/>
          </p:nvPr>
        </p:nvSpPr>
        <p:spPr>
          <a:xfrm>
            <a:off x="5122108" y="3129512"/>
            <a:ext cx="2619200" cy="58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256" name="Google Shape;256;p23"/>
          <p:cNvSpPr txBox="1">
            <a:spLocks noGrp="1"/>
          </p:cNvSpPr>
          <p:nvPr>
            <p:ph type="subTitle" idx="14"/>
          </p:nvPr>
        </p:nvSpPr>
        <p:spPr>
          <a:xfrm>
            <a:off x="8558041" y="2509789"/>
            <a:ext cx="26192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257" name="Google Shape;257;p23"/>
          <p:cNvSpPr txBox="1">
            <a:spLocks noGrp="1"/>
          </p:cNvSpPr>
          <p:nvPr>
            <p:ph type="subTitle" idx="15"/>
          </p:nvPr>
        </p:nvSpPr>
        <p:spPr>
          <a:xfrm>
            <a:off x="8558041" y="3129512"/>
            <a:ext cx="2619200" cy="58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258" name="Google Shape;258;p23"/>
          <p:cNvSpPr txBox="1">
            <a:spLocks noGrp="1"/>
          </p:cNvSpPr>
          <p:nvPr>
            <p:ph type="title" idx="16" hasCustomPrompt="1"/>
          </p:nvPr>
        </p:nvSpPr>
        <p:spPr>
          <a:xfrm>
            <a:off x="2100783" y="1841947"/>
            <a:ext cx="17900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4267">
                <a:solidFill>
                  <a:schemeClr val="dk2"/>
                </a:solidFill>
              </a:defRPr>
            </a:lvl2pPr>
            <a:lvl3pPr lvl="2" algn="ctr" rtl="0">
              <a:lnSpc>
                <a:spcPct val="100000"/>
              </a:lnSpc>
              <a:spcBef>
                <a:spcPts val="0"/>
              </a:spcBef>
              <a:spcAft>
                <a:spcPts val="0"/>
              </a:spcAft>
              <a:buClr>
                <a:schemeClr val="dk2"/>
              </a:buClr>
              <a:buSzPts val="3200"/>
              <a:buNone/>
              <a:defRPr sz="4267">
                <a:solidFill>
                  <a:schemeClr val="dk2"/>
                </a:solidFill>
              </a:defRPr>
            </a:lvl3pPr>
            <a:lvl4pPr lvl="3" algn="ctr" rtl="0">
              <a:lnSpc>
                <a:spcPct val="100000"/>
              </a:lnSpc>
              <a:spcBef>
                <a:spcPts val="0"/>
              </a:spcBef>
              <a:spcAft>
                <a:spcPts val="0"/>
              </a:spcAft>
              <a:buClr>
                <a:schemeClr val="dk2"/>
              </a:buClr>
              <a:buSzPts val="3200"/>
              <a:buNone/>
              <a:defRPr sz="4267">
                <a:solidFill>
                  <a:schemeClr val="dk2"/>
                </a:solidFill>
              </a:defRPr>
            </a:lvl4pPr>
            <a:lvl5pPr lvl="4" algn="ctr" rtl="0">
              <a:lnSpc>
                <a:spcPct val="100000"/>
              </a:lnSpc>
              <a:spcBef>
                <a:spcPts val="0"/>
              </a:spcBef>
              <a:spcAft>
                <a:spcPts val="0"/>
              </a:spcAft>
              <a:buClr>
                <a:schemeClr val="dk2"/>
              </a:buClr>
              <a:buSzPts val="3200"/>
              <a:buNone/>
              <a:defRPr sz="4267">
                <a:solidFill>
                  <a:schemeClr val="dk2"/>
                </a:solidFill>
              </a:defRPr>
            </a:lvl5pPr>
            <a:lvl6pPr lvl="5" algn="ctr" rtl="0">
              <a:lnSpc>
                <a:spcPct val="100000"/>
              </a:lnSpc>
              <a:spcBef>
                <a:spcPts val="0"/>
              </a:spcBef>
              <a:spcAft>
                <a:spcPts val="0"/>
              </a:spcAft>
              <a:buClr>
                <a:schemeClr val="dk2"/>
              </a:buClr>
              <a:buSzPts val="3200"/>
              <a:buNone/>
              <a:defRPr sz="4267">
                <a:solidFill>
                  <a:schemeClr val="dk2"/>
                </a:solidFill>
              </a:defRPr>
            </a:lvl6pPr>
            <a:lvl7pPr lvl="6" algn="ctr" rtl="0">
              <a:lnSpc>
                <a:spcPct val="100000"/>
              </a:lnSpc>
              <a:spcBef>
                <a:spcPts val="0"/>
              </a:spcBef>
              <a:spcAft>
                <a:spcPts val="0"/>
              </a:spcAft>
              <a:buClr>
                <a:schemeClr val="dk2"/>
              </a:buClr>
              <a:buSzPts val="3200"/>
              <a:buNone/>
              <a:defRPr sz="4267">
                <a:solidFill>
                  <a:schemeClr val="dk2"/>
                </a:solidFill>
              </a:defRPr>
            </a:lvl7pPr>
            <a:lvl8pPr lvl="7" algn="ctr" rtl="0">
              <a:lnSpc>
                <a:spcPct val="100000"/>
              </a:lnSpc>
              <a:spcBef>
                <a:spcPts val="0"/>
              </a:spcBef>
              <a:spcAft>
                <a:spcPts val="0"/>
              </a:spcAft>
              <a:buClr>
                <a:schemeClr val="dk2"/>
              </a:buClr>
              <a:buSzPts val="3200"/>
              <a:buNone/>
              <a:defRPr sz="4267">
                <a:solidFill>
                  <a:schemeClr val="dk2"/>
                </a:solidFill>
              </a:defRPr>
            </a:lvl8pPr>
            <a:lvl9pPr lvl="8" algn="ctr" rtl="0">
              <a:lnSpc>
                <a:spcPct val="100000"/>
              </a:lnSpc>
              <a:spcBef>
                <a:spcPts val="0"/>
              </a:spcBef>
              <a:spcAft>
                <a:spcPts val="0"/>
              </a:spcAft>
              <a:buClr>
                <a:schemeClr val="dk2"/>
              </a:buClr>
              <a:buSzPts val="3200"/>
              <a:buNone/>
              <a:defRPr sz="4267">
                <a:solidFill>
                  <a:schemeClr val="dk2"/>
                </a:solidFill>
              </a:defRPr>
            </a:lvl9pPr>
          </a:lstStyle>
          <a:p>
            <a:r>
              <a:t>xx%</a:t>
            </a:r>
          </a:p>
        </p:txBody>
      </p:sp>
      <p:sp>
        <p:nvSpPr>
          <p:cNvPr id="259" name="Google Shape;259;p23"/>
          <p:cNvSpPr txBox="1">
            <a:spLocks noGrp="1"/>
          </p:cNvSpPr>
          <p:nvPr>
            <p:ph type="title" idx="17" hasCustomPrompt="1"/>
          </p:nvPr>
        </p:nvSpPr>
        <p:spPr>
          <a:xfrm>
            <a:off x="5536708" y="1841947"/>
            <a:ext cx="17900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4267">
                <a:solidFill>
                  <a:schemeClr val="dk2"/>
                </a:solidFill>
              </a:defRPr>
            </a:lvl2pPr>
            <a:lvl3pPr lvl="2" algn="ctr" rtl="0">
              <a:lnSpc>
                <a:spcPct val="100000"/>
              </a:lnSpc>
              <a:spcBef>
                <a:spcPts val="0"/>
              </a:spcBef>
              <a:spcAft>
                <a:spcPts val="0"/>
              </a:spcAft>
              <a:buClr>
                <a:schemeClr val="dk2"/>
              </a:buClr>
              <a:buSzPts val="3200"/>
              <a:buNone/>
              <a:defRPr sz="4267">
                <a:solidFill>
                  <a:schemeClr val="dk2"/>
                </a:solidFill>
              </a:defRPr>
            </a:lvl3pPr>
            <a:lvl4pPr lvl="3" algn="ctr" rtl="0">
              <a:lnSpc>
                <a:spcPct val="100000"/>
              </a:lnSpc>
              <a:spcBef>
                <a:spcPts val="0"/>
              </a:spcBef>
              <a:spcAft>
                <a:spcPts val="0"/>
              </a:spcAft>
              <a:buClr>
                <a:schemeClr val="dk2"/>
              </a:buClr>
              <a:buSzPts val="3200"/>
              <a:buNone/>
              <a:defRPr sz="4267">
                <a:solidFill>
                  <a:schemeClr val="dk2"/>
                </a:solidFill>
              </a:defRPr>
            </a:lvl4pPr>
            <a:lvl5pPr lvl="4" algn="ctr" rtl="0">
              <a:lnSpc>
                <a:spcPct val="100000"/>
              </a:lnSpc>
              <a:spcBef>
                <a:spcPts val="0"/>
              </a:spcBef>
              <a:spcAft>
                <a:spcPts val="0"/>
              </a:spcAft>
              <a:buClr>
                <a:schemeClr val="dk2"/>
              </a:buClr>
              <a:buSzPts val="3200"/>
              <a:buNone/>
              <a:defRPr sz="4267">
                <a:solidFill>
                  <a:schemeClr val="dk2"/>
                </a:solidFill>
              </a:defRPr>
            </a:lvl5pPr>
            <a:lvl6pPr lvl="5" algn="ctr" rtl="0">
              <a:lnSpc>
                <a:spcPct val="100000"/>
              </a:lnSpc>
              <a:spcBef>
                <a:spcPts val="0"/>
              </a:spcBef>
              <a:spcAft>
                <a:spcPts val="0"/>
              </a:spcAft>
              <a:buClr>
                <a:schemeClr val="dk2"/>
              </a:buClr>
              <a:buSzPts val="3200"/>
              <a:buNone/>
              <a:defRPr sz="4267">
                <a:solidFill>
                  <a:schemeClr val="dk2"/>
                </a:solidFill>
              </a:defRPr>
            </a:lvl6pPr>
            <a:lvl7pPr lvl="6" algn="ctr" rtl="0">
              <a:lnSpc>
                <a:spcPct val="100000"/>
              </a:lnSpc>
              <a:spcBef>
                <a:spcPts val="0"/>
              </a:spcBef>
              <a:spcAft>
                <a:spcPts val="0"/>
              </a:spcAft>
              <a:buClr>
                <a:schemeClr val="dk2"/>
              </a:buClr>
              <a:buSzPts val="3200"/>
              <a:buNone/>
              <a:defRPr sz="4267">
                <a:solidFill>
                  <a:schemeClr val="dk2"/>
                </a:solidFill>
              </a:defRPr>
            </a:lvl7pPr>
            <a:lvl8pPr lvl="7" algn="ctr" rtl="0">
              <a:lnSpc>
                <a:spcPct val="100000"/>
              </a:lnSpc>
              <a:spcBef>
                <a:spcPts val="0"/>
              </a:spcBef>
              <a:spcAft>
                <a:spcPts val="0"/>
              </a:spcAft>
              <a:buClr>
                <a:schemeClr val="dk2"/>
              </a:buClr>
              <a:buSzPts val="3200"/>
              <a:buNone/>
              <a:defRPr sz="4267">
                <a:solidFill>
                  <a:schemeClr val="dk2"/>
                </a:solidFill>
              </a:defRPr>
            </a:lvl8pPr>
            <a:lvl9pPr lvl="8" algn="ctr" rtl="0">
              <a:lnSpc>
                <a:spcPct val="100000"/>
              </a:lnSpc>
              <a:spcBef>
                <a:spcPts val="0"/>
              </a:spcBef>
              <a:spcAft>
                <a:spcPts val="0"/>
              </a:spcAft>
              <a:buClr>
                <a:schemeClr val="dk2"/>
              </a:buClr>
              <a:buSzPts val="3200"/>
              <a:buNone/>
              <a:defRPr sz="4267">
                <a:solidFill>
                  <a:schemeClr val="dk2"/>
                </a:solidFill>
              </a:defRPr>
            </a:lvl9pPr>
          </a:lstStyle>
          <a:p>
            <a:r>
              <a:t>xx%</a:t>
            </a:r>
          </a:p>
        </p:txBody>
      </p:sp>
      <p:sp>
        <p:nvSpPr>
          <p:cNvPr id="260" name="Google Shape;260;p23"/>
          <p:cNvSpPr txBox="1">
            <a:spLocks noGrp="1"/>
          </p:cNvSpPr>
          <p:nvPr>
            <p:ph type="title" idx="18" hasCustomPrompt="1"/>
          </p:nvPr>
        </p:nvSpPr>
        <p:spPr>
          <a:xfrm>
            <a:off x="8972641" y="1841947"/>
            <a:ext cx="17900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4267">
                <a:solidFill>
                  <a:schemeClr val="dk2"/>
                </a:solidFill>
              </a:defRPr>
            </a:lvl2pPr>
            <a:lvl3pPr lvl="2" algn="ctr" rtl="0">
              <a:lnSpc>
                <a:spcPct val="100000"/>
              </a:lnSpc>
              <a:spcBef>
                <a:spcPts val="0"/>
              </a:spcBef>
              <a:spcAft>
                <a:spcPts val="0"/>
              </a:spcAft>
              <a:buClr>
                <a:schemeClr val="dk2"/>
              </a:buClr>
              <a:buSzPts val="3200"/>
              <a:buNone/>
              <a:defRPr sz="4267">
                <a:solidFill>
                  <a:schemeClr val="dk2"/>
                </a:solidFill>
              </a:defRPr>
            </a:lvl3pPr>
            <a:lvl4pPr lvl="3" algn="ctr" rtl="0">
              <a:lnSpc>
                <a:spcPct val="100000"/>
              </a:lnSpc>
              <a:spcBef>
                <a:spcPts val="0"/>
              </a:spcBef>
              <a:spcAft>
                <a:spcPts val="0"/>
              </a:spcAft>
              <a:buClr>
                <a:schemeClr val="dk2"/>
              </a:buClr>
              <a:buSzPts val="3200"/>
              <a:buNone/>
              <a:defRPr sz="4267">
                <a:solidFill>
                  <a:schemeClr val="dk2"/>
                </a:solidFill>
              </a:defRPr>
            </a:lvl4pPr>
            <a:lvl5pPr lvl="4" algn="ctr" rtl="0">
              <a:lnSpc>
                <a:spcPct val="100000"/>
              </a:lnSpc>
              <a:spcBef>
                <a:spcPts val="0"/>
              </a:spcBef>
              <a:spcAft>
                <a:spcPts val="0"/>
              </a:spcAft>
              <a:buClr>
                <a:schemeClr val="dk2"/>
              </a:buClr>
              <a:buSzPts val="3200"/>
              <a:buNone/>
              <a:defRPr sz="4267">
                <a:solidFill>
                  <a:schemeClr val="dk2"/>
                </a:solidFill>
              </a:defRPr>
            </a:lvl5pPr>
            <a:lvl6pPr lvl="5" algn="ctr" rtl="0">
              <a:lnSpc>
                <a:spcPct val="100000"/>
              </a:lnSpc>
              <a:spcBef>
                <a:spcPts val="0"/>
              </a:spcBef>
              <a:spcAft>
                <a:spcPts val="0"/>
              </a:spcAft>
              <a:buClr>
                <a:schemeClr val="dk2"/>
              </a:buClr>
              <a:buSzPts val="3200"/>
              <a:buNone/>
              <a:defRPr sz="4267">
                <a:solidFill>
                  <a:schemeClr val="dk2"/>
                </a:solidFill>
              </a:defRPr>
            </a:lvl6pPr>
            <a:lvl7pPr lvl="6" algn="ctr" rtl="0">
              <a:lnSpc>
                <a:spcPct val="100000"/>
              </a:lnSpc>
              <a:spcBef>
                <a:spcPts val="0"/>
              </a:spcBef>
              <a:spcAft>
                <a:spcPts val="0"/>
              </a:spcAft>
              <a:buClr>
                <a:schemeClr val="dk2"/>
              </a:buClr>
              <a:buSzPts val="3200"/>
              <a:buNone/>
              <a:defRPr sz="4267">
                <a:solidFill>
                  <a:schemeClr val="dk2"/>
                </a:solidFill>
              </a:defRPr>
            </a:lvl7pPr>
            <a:lvl8pPr lvl="7" algn="ctr" rtl="0">
              <a:lnSpc>
                <a:spcPct val="100000"/>
              </a:lnSpc>
              <a:spcBef>
                <a:spcPts val="0"/>
              </a:spcBef>
              <a:spcAft>
                <a:spcPts val="0"/>
              </a:spcAft>
              <a:buClr>
                <a:schemeClr val="dk2"/>
              </a:buClr>
              <a:buSzPts val="3200"/>
              <a:buNone/>
              <a:defRPr sz="4267">
                <a:solidFill>
                  <a:schemeClr val="dk2"/>
                </a:solidFill>
              </a:defRPr>
            </a:lvl8pPr>
            <a:lvl9pPr lvl="8" algn="ctr" rtl="0">
              <a:lnSpc>
                <a:spcPct val="100000"/>
              </a:lnSpc>
              <a:spcBef>
                <a:spcPts val="0"/>
              </a:spcBef>
              <a:spcAft>
                <a:spcPts val="0"/>
              </a:spcAft>
              <a:buClr>
                <a:schemeClr val="dk2"/>
              </a:buClr>
              <a:buSzPts val="3200"/>
              <a:buNone/>
              <a:defRPr sz="4267">
                <a:solidFill>
                  <a:schemeClr val="dk2"/>
                </a:solidFill>
              </a:defRPr>
            </a:lvl9pPr>
          </a:lstStyle>
          <a:p>
            <a:r>
              <a:t>xx%</a:t>
            </a:r>
          </a:p>
        </p:txBody>
      </p:sp>
      <p:sp>
        <p:nvSpPr>
          <p:cNvPr id="261" name="Google Shape;261;p23"/>
          <p:cNvSpPr txBox="1">
            <a:spLocks noGrp="1"/>
          </p:cNvSpPr>
          <p:nvPr>
            <p:ph type="title" idx="19" hasCustomPrompt="1"/>
          </p:nvPr>
        </p:nvSpPr>
        <p:spPr>
          <a:xfrm>
            <a:off x="2100783" y="3876793"/>
            <a:ext cx="17900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4267">
                <a:solidFill>
                  <a:schemeClr val="dk2"/>
                </a:solidFill>
              </a:defRPr>
            </a:lvl2pPr>
            <a:lvl3pPr lvl="2" algn="ctr" rtl="0">
              <a:lnSpc>
                <a:spcPct val="100000"/>
              </a:lnSpc>
              <a:spcBef>
                <a:spcPts val="0"/>
              </a:spcBef>
              <a:spcAft>
                <a:spcPts val="0"/>
              </a:spcAft>
              <a:buClr>
                <a:schemeClr val="dk2"/>
              </a:buClr>
              <a:buSzPts val="3200"/>
              <a:buNone/>
              <a:defRPr sz="4267">
                <a:solidFill>
                  <a:schemeClr val="dk2"/>
                </a:solidFill>
              </a:defRPr>
            </a:lvl3pPr>
            <a:lvl4pPr lvl="3" algn="ctr" rtl="0">
              <a:lnSpc>
                <a:spcPct val="100000"/>
              </a:lnSpc>
              <a:spcBef>
                <a:spcPts val="0"/>
              </a:spcBef>
              <a:spcAft>
                <a:spcPts val="0"/>
              </a:spcAft>
              <a:buClr>
                <a:schemeClr val="dk2"/>
              </a:buClr>
              <a:buSzPts val="3200"/>
              <a:buNone/>
              <a:defRPr sz="4267">
                <a:solidFill>
                  <a:schemeClr val="dk2"/>
                </a:solidFill>
              </a:defRPr>
            </a:lvl4pPr>
            <a:lvl5pPr lvl="4" algn="ctr" rtl="0">
              <a:lnSpc>
                <a:spcPct val="100000"/>
              </a:lnSpc>
              <a:spcBef>
                <a:spcPts val="0"/>
              </a:spcBef>
              <a:spcAft>
                <a:spcPts val="0"/>
              </a:spcAft>
              <a:buClr>
                <a:schemeClr val="dk2"/>
              </a:buClr>
              <a:buSzPts val="3200"/>
              <a:buNone/>
              <a:defRPr sz="4267">
                <a:solidFill>
                  <a:schemeClr val="dk2"/>
                </a:solidFill>
              </a:defRPr>
            </a:lvl5pPr>
            <a:lvl6pPr lvl="5" algn="ctr" rtl="0">
              <a:lnSpc>
                <a:spcPct val="100000"/>
              </a:lnSpc>
              <a:spcBef>
                <a:spcPts val="0"/>
              </a:spcBef>
              <a:spcAft>
                <a:spcPts val="0"/>
              </a:spcAft>
              <a:buClr>
                <a:schemeClr val="dk2"/>
              </a:buClr>
              <a:buSzPts val="3200"/>
              <a:buNone/>
              <a:defRPr sz="4267">
                <a:solidFill>
                  <a:schemeClr val="dk2"/>
                </a:solidFill>
              </a:defRPr>
            </a:lvl6pPr>
            <a:lvl7pPr lvl="6" algn="ctr" rtl="0">
              <a:lnSpc>
                <a:spcPct val="100000"/>
              </a:lnSpc>
              <a:spcBef>
                <a:spcPts val="0"/>
              </a:spcBef>
              <a:spcAft>
                <a:spcPts val="0"/>
              </a:spcAft>
              <a:buClr>
                <a:schemeClr val="dk2"/>
              </a:buClr>
              <a:buSzPts val="3200"/>
              <a:buNone/>
              <a:defRPr sz="4267">
                <a:solidFill>
                  <a:schemeClr val="dk2"/>
                </a:solidFill>
              </a:defRPr>
            </a:lvl7pPr>
            <a:lvl8pPr lvl="7" algn="ctr" rtl="0">
              <a:lnSpc>
                <a:spcPct val="100000"/>
              </a:lnSpc>
              <a:spcBef>
                <a:spcPts val="0"/>
              </a:spcBef>
              <a:spcAft>
                <a:spcPts val="0"/>
              </a:spcAft>
              <a:buClr>
                <a:schemeClr val="dk2"/>
              </a:buClr>
              <a:buSzPts val="3200"/>
              <a:buNone/>
              <a:defRPr sz="4267">
                <a:solidFill>
                  <a:schemeClr val="dk2"/>
                </a:solidFill>
              </a:defRPr>
            </a:lvl8pPr>
            <a:lvl9pPr lvl="8" algn="ctr" rtl="0">
              <a:lnSpc>
                <a:spcPct val="100000"/>
              </a:lnSpc>
              <a:spcBef>
                <a:spcPts val="0"/>
              </a:spcBef>
              <a:spcAft>
                <a:spcPts val="0"/>
              </a:spcAft>
              <a:buClr>
                <a:schemeClr val="dk2"/>
              </a:buClr>
              <a:buSzPts val="3200"/>
              <a:buNone/>
              <a:defRPr sz="4267">
                <a:solidFill>
                  <a:schemeClr val="dk2"/>
                </a:solidFill>
              </a:defRPr>
            </a:lvl9pPr>
          </a:lstStyle>
          <a:p>
            <a:r>
              <a:t>xx%</a:t>
            </a:r>
          </a:p>
        </p:txBody>
      </p:sp>
      <p:sp>
        <p:nvSpPr>
          <p:cNvPr id="262" name="Google Shape;262;p23"/>
          <p:cNvSpPr txBox="1">
            <a:spLocks noGrp="1"/>
          </p:cNvSpPr>
          <p:nvPr>
            <p:ph type="title" idx="20" hasCustomPrompt="1"/>
          </p:nvPr>
        </p:nvSpPr>
        <p:spPr>
          <a:xfrm>
            <a:off x="5536708" y="3876793"/>
            <a:ext cx="17900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4267">
                <a:solidFill>
                  <a:schemeClr val="dk2"/>
                </a:solidFill>
              </a:defRPr>
            </a:lvl2pPr>
            <a:lvl3pPr lvl="2" algn="ctr" rtl="0">
              <a:lnSpc>
                <a:spcPct val="100000"/>
              </a:lnSpc>
              <a:spcBef>
                <a:spcPts val="0"/>
              </a:spcBef>
              <a:spcAft>
                <a:spcPts val="0"/>
              </a:spcAft>
              <a:buClr>
                <a:schemeClr val="dk2"/>
              </a:buClr>
              <a:buSzPts val="3200"/>
              <a:buNone/>
              <a:defRPr sz="4267">
                <a:solidFill>
                  <a:schemeClr val="dk2"/>
                </a:solidFill>
              </a:defRPr>
            </a:lvl3pPr>
            <a:lvl4pPr lvl="3" algn="ctr" rtl="0">
              <a:lnSpc>
                <a:spcPct val="100000"/>
              </a:lnSpc>
              <a:spcBef>
                <a:spcPts val="0"/>
              </a:spcBef>
              <a:spcAft>
                <a:spcPts val="0"/>
              </a:spcAft>
              <a:buClr>
                <a:schemeClr val="dk2"/>
              </a:buClr>
              <a:buSzPts val="3200"/>
              <a:buNone/>
              <a:defRPr sz="4267">
                <a:solidFill>
                  <a:schemeClr val="dk2"/>
                </a:solidFill>
              </a:defRPr>
            </a:lvl4pPr>
            <a:lvl5pPr lvl="4" algn="ctr" rtl="0">
              <a:lnSpc>
                <a:spcPct val="100000"/>
              </a:lnSpc>
              <a:spcBef>
                <a:spcPts val="0"/>
              </a:spcBef>
              <a:spcAft>
                <a:spcPts val="0"/>
              </a:spcAft>
              <a:buClr>
                <a:schemeClr val="dk2"/>
              </a:buClr>
              <a:buSzPts val="3200"/>
              <a:buNone/>
              <a:defRPr sz="4267">
                <a:solidFill>
                  <a:schemeClr val="dk2"/>
                </a:solidFill>
              </a:defRPr>
            </a:lvl5pPr>
            <a:lvl6pPr lvl="5" algn="ctr" rtl="0">
              <a:lnSpc>
                <a:spcPct val="100000"/>
              </a:lnSpc>
              <a:spcBef>
                <a:spcPts val="0"/>
              </a:spcBef>
              <a:spcAft>
                <a:spcPts val="0"/>
              </a:spcAft>
              <a:buClr>
                <a:schemeClr val="dk2"/>
              </a:buClr>
              <a:buSzPts val="3200"/>
              <a:buNone/>
              <a:defRPr sz="4267">
                <a:solidFill>
                  <a:schemeClr val="dk2"/>
                </a:solidFill>
              </a:defRPr>
            </a:lvl6pPr>
            <a:lvl7pPr lvl="6" algn="ctr" rtl="0">
              <a:lnSpc>
                <a:spcPct val="100000"/>
              </a:lnSpc>
              <a:spcBef>
                <a:spcPts val="0"/>
              </a:spcBef>
              <a:spcAft>
                <a:spcPts val="0"/>
              </a:spcAft>
              <a:buClr>
                <a:schemeClr val="dk2"/>
              </a:buClr>
              <a:buSzPts val="3200"/>
              <a:buNone/>
              <a:defRPr sz="4267">
                <a:solidFill>
                  <a:schemeClr val="dk2"/>
                </a:solidFill>
              </a:defRPr>
            </a:lvl7pPr>
            <a:lvl8pPr lvl="7" algn="ctr" rtl="0">
              <a:lnSpc>
                <a:spcPct val="100000"/>
              </a:lnSpc>
              <a:spcBef>
                <a:spcPts val="0"/>
              </a:spcBef>
              <a:spcAft>
                <a:spcPts val="0"/>
              </a:spcAft>
              <a:buClr>
                <a:schemeClr val="dk2"/>
              </a:buClr>
              <a:buSzPts val="3200"/>
              <a:buNone/>
              <a:defRPr sz="4267">
                <a:solidFill>
                  <a:schemeClr val="dk2"/>
                </a:solidFill>
              </a:defRPr>
            </a:lvl8pPr>
            <a:lvl9pPr lvl="8" algn="ctr" rtl="0">
              <a:lnSpc>
                <a:spcPct val="100000"/>
              </a:lnSpc>
              <a:spcBef>
                <a:spcPts val="0"/>
              </a:spcBef>
              <a:spcAft>
                <a:spcPts val="0"/>
              </a:spcAft>
              <a:buClr>
                <a:schemeClr val="dk2"/>
              </a:buClr>
              <a:buSzPts val="3200"/>
              <a:buNone/>
              <a:defRPr sz="4267">
                <a:solidFill>
                  <a:schemeClr val="dk2"/>
                </a:solidFill>
              </a:defRPr>
            </a:lvl9pPr>
          </a:lstStyle>
          <a:p>
            <a:r>
              <a:t>xx%</a:t>
            </a:r>
          </a:p>
        </p:txBody>
      </p:sp>
      <p:sp>
        <p:nvSpPr>
          <p:cNvPr id="263" name="Google Shape;263;p23"/>
          <p:cNvSpPr txBox="1">
            <a:spLocks noGrp="1"/>
          </p:cNvSpPr>
          <p:nvPr>
            <p:ph type="title" idx="21" hasCustomPrompt="1"/>
          </p:nvPr>
        </p:nvSpPr>
        <p:spPr>
          <a:xfrm>
            <a:off x="8972641" y="3876793"/>
            <a:ext cx="17900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4267">
                <a:solidFill>
                  <a:schemeClr val="dk2"/>
                </a:solidFill>
              </a:defRPr>
            </a:lvl2pPr>
            <a:lvl3pPr lvl="2" algn="ctr" rtl="0">
              <a:lnSpc>
                <a:spcPct val="100000"/>
              </a:lnSpc>
              <a:spcBef>
                <a:spcPts val="0"/>
              </a:spcBef>
              <a:spcAft>
                <a:spcPts val="0"/>
              </a:spcAft>
              <a:buClr>
                <a:schemeClr val="dk2"/>
              </a:buClr>
              <a:buSzPts val="3200"/>
              <a:buNone/>
              <a:defRPr sz="4267">
                <a:solidFill>
                  <a:schemeClr val="dk2"/>
                </a:solidFill>
              </a:defRPr>
            </a:lvl3pPr>
            <a:lvl4pPr lvl="3" algn="ctr" rtl="0">
              <a:lnSpc>
                <a:spcPct val="100000"/>
              </a:lnSpc>
              <a:spcBef>
                <a:spcPts val="0"/>
              </a:spcBef>
              <a:spcAft>
                <a:spcPts val="0"/>
              </a:spcAft>
              <a:buClr>
                <a:schemeClr val="dk2"/>
              </a:buClr>
              <a:buSzPts val="3200"/>
              <a:buNone/>
              <a:defRPr sz="4267">
                <a:solidFill>
                  <a:schemeClr val="dk2"/>
                </a:solidFill>
              </a:defRPr>
            </a:lvl4pPr>
            <a:lvl5pPr lvl="4" algn="ctr" rtl="0">
              <a:lnSpc>
                <a:spcPct val="100000"/>
              </a:lnSpc>
              <a:spcBef>
                <a:spcPts val="0"/>
              </a:spcBef>
              <a:spcAft>
                <a:spcPts val="0"/>
              </a:spcAft>
              <a:buClr>
                <a:schemeClr val="dk2"/>
              </a:buClr>
              <a:buSzPts val="3200"/>
              <a:buNone/>
              <a:defRPr sz="4267">
                <a:solidFill>
                  <a:schemeClr val="dk2"/>
                </a:solidFill>
              </a:defRPr>
            </a:lvl5pPr>
            <a:lvl6pPr lvl="5" algn="ctr" rtl="0">
              <a:lnSpc>
                <a:spcPct val="100000"/>
              </a:lnSpc>
              <a:spcBef>
                <a:spcPts val="0"/>
              </a:spcBef>
              <a:spcAft>
                <a:spcPts val="0"/>
              </a:spcAft>
              <a:buClr>
                <a:schemeClr val="dk2"/>
              </a:buClr>
              <a:buSzPts val="3200"/>
              <a:buNone/>
              <a:defRPr sz="4267">
                <a:solidFill>
                  <a:schemeClr val="dk2"/>
                </a:solidFill>
              </a:defRPr>
            </a:lvl6pPr>
            <a:lvl7pPr lvl="6" algn="ctr" rtl="0">
              <a:lnSpc>
                <a:spcPct val="100000"/>
              </a:lnSpc>
              <a:spcBef>
                <a:spcPts val="0"/>
              </a:spcBef>
              <a:spcAft>
                <a:spcPts val="0"/>
              </a:spcAft>
              <a:buClr>
                <a:schemeClr val="dk2"/>
              </a:buClr>
              <a:buSzPts val="3200"/>
              <a:buNone/>
              <a:defRPr sz="4267">
                <a:solidFill>
                  <a:schemeClr val="dk2"/>
                </a:solidFill>
              </a:defRPr>
            </a:lvl7pPr>
            <a:lvl8pPr lvl="7" algn="ctr" rtl="0">
              <a:lnSpc>
                <a:spcPct val="100000"/>
              </a:lnSpc>
              <a:spcBef>
                <a:spcPts val="0"/>
              </a:spcBef>
              <a:spcAft>
                <a:spcPts val="0"/>
              </a:spcAft>
              <a:buClr>
                <a:schemeClr val="dk2"/>
              </a:buClr>
              <a:buSzPts val="3200"/>
              <a:buNone/>
              <a:defRPr sz="4267">
                <a:solidFill>
                  <a:schemeClr val="dk2"/>
                </a:solidFill>
              </a:defRPr>
            </a:lvl8pPr>
            <a:lvl9pPr lvl="8" algn="ctr" rtl="0">
              <a:lnSpc>
                <a:spcPct val="100000"/>
              </a:lnSpc>
              <a:spcBef>
                <a:spcPts val="0"/>
              </a:spcBef>
              <a:spcAft>
                <a:spcPts val="0"/>
              </a:spcAft>
              <a:buClr>
                <a:schemeClr val="dk2"/>
              </a:buClr>
              <a:buSzPts val="3200"/>
              <a:buNone/>
              <a:defRPr sz="4267">
                <a:solidFill>
                  <a:schemeClr val="dk2"/>
                </a:solidFill>
              </a:defRPr>
            </a:lvl9pPr>
          </a:lstStyle>
          <a:p>
            <a:r>
              <a:t>xx%</a:t>
            </a:r>
          </a:p>
        </p:txBody>
      </p:sp>
    </p:spTree>
    <p:extLst>
      <p:ext uri="{BB962C8B-B14F-4D97-AF65-F5344CB8AC3E}">
        <p14:creationId xmlns:p14="http://schemas.microsoft.com/office/powerpoint/2010/main" val="199924006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64"/>
        <p:cNvGrpSpPr/>
        <p:nvPr/>
      </p:nvGrpSpPr>
      <p:grpSpPr>
        <a:xfrm>
          <a:off x="0" y="0"/>
          <a:ext cx="0" cy="0"/>
          <a:chOff x="0" y="0"/>
          <a:chExt cx="0" cy="0"/>
        </a:xfrm>
      </p:grpSpPr>
      <p:grpSp>
        <p:nvGrpSpPr>
          <p:cNvPr id="265" name="Google Shape;265;p24"/>
          <p:cNvGrpSpPr/>
          <p:nvPr/>
        </p:nvGrpSpPr>
        <p:grpSpPr>
          <a:xfrm>
            <a:off x="157999" y="153200"/>
            <a:ext cx="11876004" cy="6551600"/>
            <a:chOff x="118625" y="114900"/>
            <a:chExt cx="8907003" cy="4913700"/>
          </a:xfrm>
        </p:grpSpPr>
        <p:sp>
          <p:nvSpPr>
            <p:cNvPr id="266" name="Google Shape;266;p24"/>
            <p:cNvSpPr/>
            <p:nvPr/>
          </p:nvSpPr>
          <p:spPr>
            <a:xfrm>
              <a:off x="598928" y="114900"/>
              <a:ext cx="8426700" cy="4913700"/>
            </a:xfrm>
            <a:prstGeom prst="roundRect">
              <a:avLst>
                <a:gd name="adj" fmla="val 1043"/>
              </a:avLst>
            </a:prstGeom>
            <a:solidFill>
              <a:srgbClr val="153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267" name="Google Shape;267;p24"/>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268" name="Google Shape;268;p24"/>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4"/>
            <p:cNvSpPr/>
            <p:nvPr/>
          </p:nvSpPr>
          <p:spPr>
            <a:xfrm>
              <a:off x="118625" y="114900"/>
              <a:ext cx="480300" cy="4913700"/>
            </a:xfrm>
            <a:prstGeom prst="roundRect">
              <a:avLst>
                <a:gd name="adj" fmla="val 9713"/>
              </a:avLst>
            </a:prstGeom>
            <a:gradFill>
              <a:gsLst>
                <a:gs pos="0">
                  <a:srgbClr val="1A2528"/>
                </a:gs>
                <a:gs pos="35000">
                  <a:srgbClr val="153740"/>
                </a:gs>
                <a:gs pos="79000">
                  <a:srgbClr val="1A2528"/>
                </a:gs>
                <a:gs pos="100000">
                  <a:srgbClr val="153740"/>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4"/>
            <p:cNvSpPr/>
            <p:nvPr/>
          </p:nvSpPr>
          <p:spPr>
            <a:xfrm>
              <a:off x="587583" y="114900"/>
              <a:ext cx="246900" cy="4913700"/>
            </a:xfrm>
            <a:prstGeom prst="roundRect">
              <a:avLst>
                <a:gd name="adj" fmla="val 20513"/>
              </a:avLst>
            </a:prstGeom>
            <a:gradFill>
              <a:gsLst>
                <a:gs pos="0">
                  <a:srgbClr val="153740"/>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1" name="Google Shape;271;p24"/>
          <p:cNvSpPr txBox="1">
            <a:spLocks noGrp="1"/>
          </p:cNvSpPr>
          <p:nvPr>
            <p:ph type="title" hasCustomPrompt="1"/>
          </p:nvPr>
        </p:nvSpPr>
        <p:spPr>
          <a:xfrm>
            <a:off x="2183933" y="3848059"/>
            <a:ext cx="3342800" cy="994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7333"/>
            </a:lvl1pPr>
            <a:lvl2pPr lvl="1" rtl="0">
              <a:spcBef>
                <a:spcPts val="0"/>
              </a:spcBef>
              <a:spcAft>
                <a:spcPts val="0"/>
              </a:spcAft>
              <a:buSzPts val="5500"/>
              <a:buNone/>
              <a:defRPr sz="7333"/>
            </a:lvl2pPr>
            <a:lvl3pPr lvl="2" rtl="0">
              <a:spcBef>
                <a:spcPts val="0"/>
              </a:spcBef>
              <a:spcAft>
                <a:spcPts val="0"/>
              </a:spcAft>
              <a:buSzPts val="5500"/>
              <a:buNone/>
              <a:defRPr sz="7333"/>
            </a:lvl3pPr>
            <a:lvl4pPr lvl="3" rtl="0">
              <a:spcBef>
                <a:spcPts val="0"/>
              </a:spcBef>
              <a:spcAft>
                <a:spcPts val="0"/>
              </a:spcAft>
              <a:buSzPts val="5500"/>
              <a:buNone/>
              <a:defRPr sz="7333"/>
            </a:lvl4pPr>
            <a:lvl5pPr lvl="4" rtl="0">
              <a:spcBef>
                <a:spcPts val="0"/>
              </a:spcBef>
              <a:spcAft>
                <a:spcPts val="0"/>
              </a:spcAft>
              <a:buSzPts val="5500"/>
              <a:buNone/>
              <a:defRPr sz="7333"/>
            </a:lvl5pPr>
            <a:lvl6pPr lvl="5" rtl="0">
              <a:spcBef>
                <a:spcPts val="0"/>
              </a:spcBef>
              <a:spcAft>
                <a:spcPts val="0"/>
              </a:spcAft>
              <a:buSzPts val="5500"/>
              <a:buNone/>
              <a:defRPr sz="7333"/>
            </a:lvl6pPr>
            <a:lvl7pPr lvl="6" rtl="0">
              <a:spcBef>
                <a:spcPts val="0"/>
              </a:spcBef>
              <a:spcAft>
                <a:spcPts val="0"/>
              </a:spcAft>
              <a:buSzPts val="5500"/>
              <a:buNone/>
              <a:defRPr sz="7333"/>
            </a:lvl7pPr>
            <a:lvl8pPr lvl="7" rtl="0">
              <a:spcBef>
                <a:spcPts val="0"/>
              </a:spcBef>
              <a:spcAft>
                <a:spcPts val="0"/>
              </a:spcAft>
              <a:buSzPts val="5500"/>
              <a:buNone/>
              <a:defRPr sz="7333"/>
            </a:lvl8pPr>
            <a:lvl9pPr lvl="8" rtl="0">
              <a:spcBef>
                <a:spcPts val="0"/>
              </a:spcBef>
              <a:spcAft>
                <a:spcPts val="0"/>
              </a:spcAft>
              <a:buSzPts val="5500"/>
              <a:buNone/>
              <a:defRPr sz="7333"/>
            </a:lvl9pPr>
          </a:lstStyle>
          <a:p>
            <a:r>
              <a:t>xx%</a:t>
            </a:r>
          </a:p>
        </p:txBody>
      </p:sp>
      <p:sp>
        <p:nvSpPr>
          <p:cNvPr id="272" name="Google Shape;272;p24"/>
          <p:cNvSpPr txBox="1">
            <a:spLocks noGrp="1"/>
          </p:cNvSpPr>
          <p:nvPr>
            <p:ph type="subTitle" idx="1"/>
          </p:nvPr>
        </p:nvSpPr>
        <p:spPr>
          <a:xfrm>
            <a:off x="2183933" y="4908995"/>
            <a:ext cx="3342800" cy="584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273" name="Google Shape;273;p24"/>
          <p:cNvSpPr txBox="1">
            <a:spLocks noGrp="1"/>
          </p:cNvSpPr>
          <p:nvPr>
            <p:ph type="title" idx="2" hasCustomPrompt="1"/>
          </p:nvPr>
        </p:nvSpPr>
        <p:spPr>
          <a:xfrm>
            <a:off x="4757000" y="1262975"/>
            <a:ext cx="3342800" cy="994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5"/>
              </a:buClr>
              <a:buSzPts val="5500"/>
              <a:buNone/>
              <a:defRPr sz="7333">
                <a:solidFill>
                  <a:schemeClr val="accent2"/>
                </a:solidFill>
              </a:defRPr>
            </a:lvl1pPr>
            <a:lvl2pPr lvl="1" rtl="0">
              <a:spcBef>
                <a:spcPts val="0"/>
              </a:spcBef>
              <a:spcAft>
                <a:spcPts val="0"/>
              </a:spcAft>
              <a:buSzPts val="5500"/>
              <a:buNone/>
              <a:defRPr sz="7333"/>
            </a:lvl2pPr>
            <a:lvl3pPr lvl="2" rtl="0">
              <a:spcBef>
                <a:spcPts val="0"/>
              </a:spcBef>
              <a:spcAft>
                <a:spcPts val="0"/>
              </a:spcAft>
              <a:buSzPts val="5500"/>
              <a:buNone/>
              <a:defRPr sz="7333"/>
            </a:lvl3pPr>
            <a:lvl4pPr lvl="3" rtl="0">
              <a:spcBef>
                <a:spcPts val="0"/>
              </a:spcBef>
              <a:spcAft>
                <a:spcPts val="0"/>
              </a:spcAft>
              <a:buSzPts val="5500"/>
              <a:buNone/>
              <a:defRPr sz="7333"/>
            </a:lvl4pPr>
            <a:lvl5pPr lvl="4" rtl="0">
              <a:spcBef>
                <a:spcPts val="0"/>
              </a:spcBef>
              <a:spcAft>
                <a:spcPts val="0"/>
              </a:spcAft>
              <a:buSzPts val="5500"/>
              <a:buNone/>
              <a:defRPr sz="7333"/>
            </a:lvl5pPr>
            <a:lvl6pPr lvl="5" rtl="0">
              <a:spcBef>
                <a:spcPts val="0"/>
              </a:spcBef>
              <a:spcAft>
                <a:spcPts val="0"/>
              </a:spcAft>
              <a:buSzPts val="5500"/>
              <a:buNone/>
              <a:defRPr sz="7333"/>
            </a:lvl6pPr>
            <a:lvl7pPr lvl="6" rtl="0">
              <a:spcBef>
                <a:spcPts val="0"/>
              </a:spcBef>
              <a:spcAft>
                <a:spcPts val="0"/>
              </a:spcAft>
              <a:buSzPts val="5500"/>
              <a:buNone/>
              <a:defRPr sz="7333"/>
            </a:lvl7pPr>
            <a:lvl8pPr lvl="7" rtl="0">
              <a:spcBef>
                <a:spcPts val="0"/>
              </a:spcBef>
              <a:spcAft>
                <a:spcPts val="0"/>
              </a:spcAft>
              <a:buSzPts val="5500"/>
              <a:buNone/>
              <a:defRPr sz="7333"/>
            </a:lvl8pPr>
            <a:lvl9pPr lvl="8" rtl="0">
              <a:spcBef>
                <a:spcPts val="0"/>
              </a:spcBef>
              <a:spcAft>
                <a:spcPts val="0"/>
              </a:spcAft>
              <a:buSzPts val="5500"/>
              <a:buNone/>
              <a:defRPr sz="7333"/>
            </a:lvl9pPr>
          </a:lstStyle>
          <a:p>
            <a:r>
              <a:t>xx%</a:t>
            </a:r>
          </a:p>
        </p:txBody>
      </p:sp>
      <p:sp>
        <p:nvSpPr>
          <p:cNvPr id="274" name="Google Shape;274;p24"/>
          <p:cNvSpPr txBox="1">
            <a:spLocks noGrp="1"/>
          </p:cNvSpPr>
          <p:nvPr>
            <p:ph type="subTitle" idx="3"/>
          </p:nvPr>
        </p:nvSpPr>
        <p:spPr>
          <a:xfrm>
            <a:off x="4757008" y="2323912"/>
            <a:ext cx="3342800" cy="584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275" name="Google Shape;275;p24"/>
          <p:cNvSpPr txBox="1">
            <a:spLocks noGrp="1"/>
          </p:cNvSpPr>
          <p:nvPr>
            <p:ph type="title" idx="4" hasCustomPrompt="1"/>
          </p:nvPr>
        </p:nvSpPr>
        <p:spPr>
          <a:xfrm>
            <a:off x="7330300" y="3848059"/>
            <a:ext cx="3342800" cy="994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5500"/>
              <a:buNone/>
              <a:defRPr sz="7333"/>
            </a:lvl1pPr>
            <a:lvl2pPr lvl="1" rtl="0">
              <a:spcBef>
                <a:spcPts val="0"/>
              </a:spcBef>
              <a:spcAft>
                <a:spcPts val="0"/>
              </a:spcAft>
              <a:buClr>
                <a:schemeClr val="accent4"/>
              </a:buClr>
              <a:buSzPts val="5500"/>
              <a:buNone/>
              <a:defRPr sz="7333">
                <a:solidFill>
                  <a:schemeClr val="accent4"/>
                </a:solidFill>
              </a:defRPr>
            </a:lvl2pPr>
            <a:lvl3pPr lvl="2" rtl="0">
              <a:spcBef>
                <a:spcPts val="0"/>
              </a:spcBef>
              <a:spcAft>
                <a:spcPts val="0"/>
              </a:spcAft>
              <a:buClr>
                <a:schemeClr val="accent4"/>
              </a:buClr>
              <a:buSzPts val="5500"/>
              <a:buNone/>
              <a:defRPr sz="7333">
                <a:solidFill>
                  <a:schemeClr val="accent4"/>
                </a:solidFill>
              </a:defRPr>
            </a:lvl3pPr>
            <a:lvl4pPr lvl="3" rtl="0">
              <a:spcBef>
                <a:spcPts val="0"/>
              </a:spcBef>
              <a:spcAft>
                <a:spcPts val="0"/>
              </a:spcAft>
              <a:buClr>
                <a:schemeClr val="accent4"/>
              </a:buClr>
              <a:buSzPts val="5500"/>
              <a:buNone/>
              <a:defRPr sz="7333">
                <a:solidFill>
                  <a:schemeClr val="accent4"/>
                </a:solidFill>
              </a:defRPr>
            </a:lvl4pPr>
            <a:lvl5pPr lvl="4" rtl="0">
              <a:spcBef>
                <a:spcPts val="0"/>
              </a:spcBef>
              <a:spcAft>
                <a:spcPts val="0"/>
              </a:spcAft>
              <a:buClr>
                <a:schemeClr val="accent4"/>
              </a:buClr>
              <a:buSzPts val="5500"/>
              <a:buNone/>
              <a:defRPr sz="7333">
                <a:solidFill>
                  <a:schemeClr val="accent4"/>
                </a:solidFill>
              </a:defRPr>
            </a:lvl5pPr>
            <a:lvl6pPr lvl="5" rtl="0">
              <a:spcBef>
                <a:spcPts val="0"/>
              </a:spcBef>
              <a:spcAft>
                <a:spcPts val="0"/>
              </a:spcAft>
              <a:buClr>
                <a:schemeClr val="accent4"/>
              </a:buClr>
              <a:buSzPts val="5500"/>
              <a:buNone/>
              <a:defRPr sz="7333">
                <a:solidFill>
                  <a:schemeClr val="accent4"/>
                </a:solidFill>
              </a:defRPr>
            </a:lvl6pPr>
            <a:lvl7pPr lvl="6" rtl="0">
              <a:spcBef>
                <a:spcPts val="0"/>
              </a:spcBef>
              <a:spcAft>
                <a:spcPts val="0"/>
              </a:spcAft>
              <a:buClr>
                <a:schemeClr val="accent4"/>
              </a:buClr>
              <a:buSzPts val="5500"/>
              <a:buNone/>
              <a:defRPr sz="7333">
                <a:solidFill>
                  <a:schemeClr val="accent4"/>
                </a:solidFill>
              </a:defRPr>
            </a:lvl7pPr>
            <a:lvl8pPr lvl="7" rtl="0">
              <a:spcBef>
                <a:spcPts val="0"/>
              </a:spcBef>
              <a:spcAft>
                <a:spcPts val="0"/>
              </a:spcAft>
              <a:buClr>
                <a:schemeClr val="accent4"/>
              </a:buClr>
              <a:buSzPts val="5500"/>
              <a:buNone/>
              <a:defRPr sz="7333">
                <a:solidFill>
                  <a:schemeClr val="accent4"/>
                </a:solidFill>
              </a:defRPr>
            </a:lvl8pPr>
            <a:lvl9pPr lvl="8" rtl="0">
              <a:spcBef>
                <a:spcPts val="0"/>
              </a:spcBef>
              <a:spcAft>
                <a:spcPts val="0"/>
              </a:spcAft>
              <a:buClr>
                <a:schemeClr val="accent4"/>
              </a:buClr>
              <a:buSzPts val="5500"/>
              <a:buNone/>
              <a:defRPr sz="7333">
                <a:solidFill>
                  <a:schemeClr val="accent4"/>
                </a:solidFill>
              </a:defRPr>
            </a:lvl9pPr>
          </a:lstStyle>
          <a:p>
            <a:r>
              <a:t>xx%</a:t>
            </a:r>
          </a:p>
        </p:txBody>
      </p:sp>
      <p:sp>
        <p:nvSpPr>
          <p:cNvPr id="276" name="Google Shape;276;p24"/>
          <p:cNvSpPr txBox="1">
            <a:spLocks noGrp="1"/>
          </p:cNvSpPr>
          <p:nvPr>
            <p:ph type="subTitle" idx="5"/>
          </p:nvPr>
        </p:nvSpPr>
        <p:spPr>
          <a:xfrm>
            <a:off x="7330300" y="4908995"/>
            <a:ext cx="3342800" cy="584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Tree>
    <p:extLst>
      <p:ext uri="{BB962C8B-B14F-4D97-AF65-F5344CB8AC3E}">
        <p14:creationId xmlns:p14="http://schemas.microsoft.com/office/powerpoint/2010/main" val="365120186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277"/>
        <p:cNvGrpSpPr/>
        <p:nvPr/>
      </p:nvGrpSpPr>
      <p:grpSpPr>
        <a:xfrm>
          <a:off x="0" y="0"/>
          <a:ext cx="0" cy="0"/>
          <a:chOff x="0" y="0"/>
          <a:chExt cx="0" cy="0"/>
        </a:xfrm>
      </p:grpSpPr>
      <p:grpSp>
        <p:nvGrpSpPr>
          <p:cNvPr id="278" name="Google Shape;278;p25"/>
          <p:cNvGrpSpPr/>
          <p:nvPr/>
        </p:nvGrpSpPr>
        <p:grpSpPr>
          <a:xfrm>
            <a:off x="157999" y="153200"/>
            <a:ext cx="11876004" cy="6551600"/>
            <a:chOff x="118625" y="114900"/>
            <a:chExt cx="8907003" cy="4913700"/>
          </a:xfrm>
        </p:grpSpPr>
        <p:sp>
          <p:nvSpPr>
            <p:cNvPr id="279" name="Google Shape;279;p25"/>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280" name="Google Shape;280;p25"/>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281" name="Google Shape;281;p25"/>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25"/>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5"/>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4" name="Google Shape;284;p25"/>
          <p:cNvSpPr txBox="1">
            <a:spLocks noGrp="1"/>
          </p:cNvSpPr>
          <p:nvPr>
            <p:ph type="title"/>
          </p:nvPr>
        </p:nvSpPr>
        <p:spPr>
          <a:xfrm>
            <a:off x="1425200" y="516800"/>
            <a:ext cx="98068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None/>
              <a:defRPr sz="4267"/>
            </a:lvl1pPr>
            <a:lvl2pPr lvl="1" algn="ctr" rtl="0">
              <a:spcBef>
                <a:spcPts val="0"/>
              </a:spcBef>
              <a:spcAft>
                <a:spcPts val="0"/>
              </a:spcAft>
              <a:buClr>
                <a:schemeClr val="dk1"/>
              </a:buClr>
              <a:buSzPts val="3600"/>
              <a:buNone/>
              <a:defRPr sz="4800">
                <a:solidFill>
                  <a:schemeClr val="dk1"/>
                </a:solidFill>
              </a:defRPr>
            </a:lvl2pPr>
            <a:lvl3pPr lvl="2" algn="ctr" rtl="0">
              <a:spcBef>
                <a:spcPts val="0"/>
              </a:spcBef>
              <a:spcAft>
                <a:spcPts val="0"/>
              </a:spcAft>
              <a:buClr>
                <a:schemeClr val="dk1"/>
              </a:buClr>
              <a:buSzPts val="3600"/>
              <a:buNone/>
              <a:defRPr sz="4800">
                <a:solidFill>
                  <a:schemeClr val="dk1"/>
                </a:solidFill>
              </a:defRPr>
            </a:lvl3pPr>
            <a:lvl4pPr lvl="3" algn="ctr" rtl="0">
              <a:spcBef>
                <a:spcPts val="0"/>
              </a:spcBef>
              <a:spcAft>
                <a:spcPts val="0"/>
              </a:spcAft>
              <a:buClr>
                <a:schemeClr val="dk1"/>
              </a:buClr>
              <a:buSzPts val="3600"/>
              <a:buNone/>
              <a:defRPr sz="4800">
                <a:solidFill>
                  <a:schemeClr val="dk1"/>
                </a:solidFill>
              </a:defRPr>
            </a:lvl4pPr>
            <a:lvl5pPr lvl="4" algn="ctr" rtl="0">
              <a:spcBef>
                <a:spcPts val="0"/>
              </a:spcBef>
              <a:spcAft>
                <a:spcPts val="0"/>
              </a:spcAft>
              <a:buClr>
                <a:schemeClr val="dk1"/>
              </a:buClr>
              <a:buSzPts val="3600"/>
              <a:buNone/>
              <a:defRPr sz="4800">
                <a:solidFill>
                  <a:schemeClr val="dk1"/>
                </a:solidFill>
              </a:defRPr>
            </a:lvl5pPr>
            <a:lvl6pPr lvl="5" algn="ctr" rtl="0">
              <a:spcBef>
                <a:spcPts val="0"/>
              </a:spcBef>
              <a:spcAft>
                <a:spcPts val="0"/>
              </a:spcAft>
              <a:buClr>
                <a:schemeClr val="dk1"/>
              </a:buClr>
              <a:buSzPts val="3600"/>
              <a:buNone/>
              <a:defRPr sz="4800">
                <a:solidFill>
                  <a:schemeClr val="dk1"/>
                </a:solidFill>
              </a:defRPr>
            </a:lvl6pPr>
            <a:lvl7pPr lvl="6" algn="ctr" rtl="0">
              <a:spcBef>
                <a:spcPts val="0"/>
              </a:spcBef>
              <a:spcAft>
                <a:spcPts val="0"/>
              </a:spcAft>
              <a:buClr>
                <a:schemeClr val="dk1"/>
              </a:buClr>
              <a:buSzPts val="3600"/>
              <a:buNone/>
              <a:defRPr sz="4800">
                <a:solidFill>
                  <a:schemeClr val="dk1"/>
                </a:solidFill>
              </a:defRPr>
            </a:lvl7pPr>
            <a:lvl8pPr lvl="7" algn="ctr" rtl="0">
              <a:spcBef>
                <a:spcPts val="0"/>
              </a:spcBef>
              <a:spcAft>
                <a:spcPts val="0"/>
              </a:spcAft>
              <a:buClr>
                <a:schemeClr val="dk1"/>
              </a:buClr>
              <a:buSzPts val="3600"/>
              <a:buNone/>
              <a:defRPr sz="4800">
                <a:solidFill>
                  <a:schemeClr val="dk1"/>
                </a:solidFill>
              </a:defRPr>
            </a:lvl8pPr>
            <a:lvl9pPr lvl="8" algn="ctr" rtl="0">
              <a:spcBef>
                <a:spcPts val="0"/>
              </a:spcBef>
              <a:spcAft>
                <a:spcPts val="0"/>
              </a:spcAft>
              <a:buClr>
                <a:schemeClr val="dk1"/>
              </a:buClr>
              <a:buSzPts val="3600"/>
              <a:buNone/>
              <a:defRPr sz="4800">
                <a:solidFill>
                  <a:schemeClr val="dk1"/>
                </a:solidFill>
              </a:defRPr>
            </a:lvl9pPr>
          </a:lstStyle>
          <a:p>
            <a:endParaRPr/>
          </a:p>
        </p:txBody>
      </p:sp>
      <p:sp>
        <p:nvSpPr>
          <p:cNvPr id="285" name="Google Shape;285;p25"/>
          <p:cNvSpPr txBox="1">
            <a:spLocks noGrp="1"/>
          </p:cNvSpPr>
          <p:nvPr>
            <p:ph type="subTitle" idx="1"/>
          </p:nvPr>
        </p:nvSpPr>
        <p:spPr>
          <a:xfrm>
            <a:off x="1629800" y="4404133"/>
            <a:ext cx="29780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286" name="Google Shape;286;p25"/>
          <p:cNvSpPr txBox="1">
            <a:spLocks noGrp="1"/>
          </p:cNvSpPr>
          <p:nvPr>
            <p:ph type="subTitle" idx="2"/>
          </p:nvPr>
        </p:nvSpPr>
        <p:spPr>
          <a:xfrm>
            <a:off x="1629800" y="4931597"/>
            <a:ext cx="2978000" cy="75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287" name="Google Shape;287;p25"/>
          <p:cNvSpPr txBox="1">
            <a:spLocks noGrp="1"/>
          </p:cNvSpPr>
          <p:nvPr>
            <p:ph type="subTitle" idx="3"/>
          </p:nvPr>
        </p:nvSpPr>
        <p:spPr>
          <a:xfrm>
            <a:off x="4936984" y="4404133"/>
            <a:ext cx="29780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288" name="Google Shape;288;p25"/>
          <p:cNvSpPr txBox="1">
            <a:spLocks noGrp="1"/>
          </p:cNvSpPr>
          <p:nvPr>
            <p:ph type="subTitle" idx="4"/>
          </p:nvPr>
        </p:nvSpPr>
        <p:spPr>
          <a:xfrm>
            <a:off x="4936984" y="4931597"/>
            <a:ext cx="2978000" cy="75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289" name="Google Shape;289;p25"/>
          <p:cNvSpPr txBox="1">
            <a:spLocks noGrp="1"/>
          </p:cNvSpPr>
          <p:nvPr>
            <p:ph type="subTitle" idx="5"/>
          </p:nvPr>
        </p:nvSpPr>
        <p:spPr>
          <a:xfrm>
            <a:off x="8244168" y="4404133"/>
            <a:ext cx="2978000" cy="4952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None/>
              <a:defRPr sz="3733">
                <a:solidFill>
                  <a:schemeClr val="accent2"/>
                </a:solidFill>
                <a:latin typeface="Vibur"/>
                <a:ea typeface="Vibur"/>
                <a:cs typeface="Vibur"/>
                <a:sym typeface="Vibur"/>
              </a:defRPr>
            </a:lvl1pPr>
            <a:lvl2pPr lvl="1" rtl="0">
              <a:lnSpc>
                <a:spcPct val="100000"/>
              </a:lnSpc>
              <a:spcBef>
                <a:spcPts val="0"/>
              </a:spcBef>
              <a:spcAft>
                <a:spcPts val="0"/>
              </a:spcAft>
              <a:buNone/>
              <a:defRPr sz="3733">
                <a:solidFill>
                  <a:schemeClr val="accent2"/>
                </a:solidFill>
                <a:latin typeface="Vibur"/>
                <a:ea typeface="Vibur"/>
                <a:cs typeface="Vibur"/>
                <a:sym typeface="Vibur"/>
              </a:defRPr>
            </a:lvl2pPr>
            <a:lvl3pPr lvl="2" rtl="0">
              <a:lnSpc>
                <a:spcPct val="100000"/>
              </a:lnSpc>
              <a:spcBef>
                <a:spcPts val="0"/>
              </a:spcBef>
              <a:spcAft>
                <a:spcPts val="0"/>
              </a:spcAft>
              <a:buNone/>
              <a:defRPr sz="3733">
                <a:solidFill>
                  <a:schemeClr val="accent2"/>
                </a:solidFill>
                <a:latin typeface="Vibur"/>
                <a:ea typeface="Vibur"/>
                <a:cs typeface="Vibur"/>
                <a:sym typeface="Vibur"/>
              </a:defRPr>
            </a:lvl3pPr>
            <a:lvl4pPr lvl="3" rtl="0">
              <a:lnSpc>
                <a:spcPct val="100000"/>
              </a:lnSpc>
              <a:spcBef>
                <a:spcPts val="0"/>
              </a:spcBef>
              <a:spcAft>
                <a:spcPts val="0"/>
              </a:spcAft>
              <a:buNone/>
              <a:defRPr sz="3733">
                <a:solidFill>
                  <a:schemeClr val="accent2"/>
                </a:solidFill>
                <a:latin typeface="Vibur"/>
                <a:ea typeface="Vibur"/>
                <a:cs typeface="Vibur"/>
                <a:sym typeface="Vibur"/>
              </a:defRPr>
            </a:lvl4pPr>
            <a:lvl5pPr lvl="4" rtl="0">
              <a:lnSpc>
                <a:spcPct val="100000"/>
              </a:lnSpc>
              <a:spcBef>
                <a:spcPts val="0"/>
              </a:spcBef>
              <a:spcAft>
                <a:spcPts val="0"/>
              </a:spcAft>
              <a:buNone/>
              <a:defRPr sz="3733">
                <a:solidFill>
                  <a:schemeClr val="accent2"/>
                </a:solidFill>
                <a:latin typeface="Vibur"/>
                <a:ea typeface="Vibur"/>
                <a:cs typeface="Vibur"/>
                <a:sym typeface="Vibur"/>
              </a:defRPr>
            </a:lvl5pPr>
            <a:lvl6pPr lvl="5" rtl="0">
              <a:lnSpc>
                <a:spcPct val="100000"/>
              </a:lnSpc>
              <a:spcBef>
                <a:spcPts val="0"/>
              </a:spcBef>
              <a:spcAft>
                <a:spcPts val="0"/>
              </a:spcAft>
              <a:buNone/>
              <a:defRPr sz="3733">
                <a:solidFill>
                  <a:schemeClr val="accent2"/>
                </a:solidFill>
                <a:latin typeface="Vibur"/>
                <a:ea typeface="Vibur"/>
                <a:cs typeface="Vibur"/>
                <a:sym typeface="Vibur"/>
              </a:defRPr>
            </a:lvl6pPr>
            <a:lvl7pPr lvl="6" rtl="0">
              <a:lnSpc>
                <a:spcPct val="100000"/>
              </a:lnSpc>
              <a:spcBef>
                <a:spcPts val="0"/>
              </a:spcBef>
              <a:spcAft>
                <a:spcPts val="0"/>
              </a:spcAft>
              <a:buNone/>
              <a:defRPr sz="3733">
                <a:solidFill>
                  <a:schemeClr val="accent2"/>
                </a:solidFill>
                <a:latin typeface="Vibur"/>
                <a:ea typeface="Vibur"/>
                <a:cs typeface="Vibur"/>
                <a:sym typeface="Vibur"/>
              </a:defRPr>
            </a:lvl7pPr>
            <a:lvl8pPr lvl="7" rtl="0">
              <a:lnSpc>
                <a:spcPct val="100000"/>
              </a:lnSpc>
              <a:spcBef>
                <a:spcPts val="0"/>
              </a:spcBef>
              <a:spcAft>
                <a:spcPts val="0"/>
              </a:spcAft>
              <a:buNone/>
              <a:defRPr sz="3733">
                <a:solidFill>
                  <a:schemeClr val="accent2"/>
                </a:solidFill>
                <a:latin typeface="Vibur"/>
                <a:ea typeface="Vibur"/>
                <a:cs typeface="Vibur"/>
                <a:sym typeface="Vibur"/>
              </a:defRPr>
            </a:lvl8pPr>
            <a:lvl9pPr lvl="8" rtl="0">
              <a:lnSpc>
                <a:spcPct val="100000"/>
              </a:lnSpc>
              <a:spcBef>
                <a:spcPts val="0"/>
              </a:spcBef>
              <a:spcAft>
                <a:spcPts val="0"/>
              </a:spcAft>
              <a:buNone/>
              <a:defRPr sz="3733">
                <a:solidFill>
                  <a:schemeClr val="accent2"/>
                </a:solidFill>
                <a:latin typeface="Vibur"/>
                <a:ea typeface="Vibur"/>
                <a:cs typeface="Vibur"/>
                <a:sym typeface="Vibur"/>
              </a:defRPr>
            </a:lvl9pPr>
          </a:lstStyle>
          <a:p>
            <a:endParaRPr/>
          </a:p>
        </p:txBody>
      </p:sp>
      <p:sp>
        <p:nvSpPr>
          <p:cNvPr id="290" name="Google Shape;290;p25"/>
          <p:cNvSpPr txBox="1">
            <a:spLocks noGrp="1"/>
          </p:cNvSpPr>
          <p:nvPr>
            <p:ph type="subTitle" idx="6"/>
          </p:nvPr>
        </p:nvSpPr>
        <p:spPr>
          <a:xfrm>
            <a:off x="8244168" y="4931597"/>
            <a:ext cx="2978000" cy="75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291" name="Google Shape;291;p25"/>
          <p:cNvSpPr txBox="1">
            <a:spLocks noGrp="1"/>
          </p:cNvSpPr>
          <p:nvPr>
            <p:ph type="title" idx="7" hasCustomPrompt="1"/>
          </p:nvPr>
        </p:nvSpPr>
        <p:spPr>
          <a:xfrm>
            <a:off x="2223800" y="2002433"/>
            <a:ext cx="1790000" cy="5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4267">
                <a:solidFill>
                  <a:schemeClr val="dk2"/>
                </a:solidFill>
              </a:defRPr>
            </a:lvl2pPr>
            <a:lvl3pPr lvl="2" algn="ctr" rtl="0">
              <a:lnSpc>
                <a:spcPct val="100000"/>
              </a:lnSpc>
              <a:spcBef>
                <a:spcPts val="0"/>
              </a:spcBef>
              <a:spcAft>
                <a:spcPts val="0"/>
              </a:spcAft>
              <a:buClr>
                <a:schemeClr val="dk2"/>
              </a:buClr>
              <a:buSzPts val="3200"/>
              <a:buNone/>
              <a:defRPr sz="4267">
                <a:solidFill>
                  <a:schemeClr val="dk2"/>
                </a:solidFill>
              </a:defRPr>
            </a:lvl3pPr>
            <a:lvl4pPr lvl="3" algn="ctr" rtl="0">
              <a:lnSpc>
                <a:spcPct val="100000"/>
              </a:lnSpc>
              <a:spcBef>
                <a:spcPts val="0"/>
              </a:spcBef>
              <a:spcAft>
                <a:spcPts val="0"/>
              </a:spcAft>
              <a:buClr>
                <a:schemeClr val="dk2"/>
              </a:buClr>
              <a:buSzPts val="3200"/>
              <a:buNone/>
              <a:defRPr sz="4267">
                <a:solidFill>
                  <a:schemeClr val="dk2"/>
                </a:solidFill>
              </a:defRPr>
            </a:lvl4pPr>
            <a:lvl5pPr lvl="4" algn="ctr" rtl="0">
              <a:lnSpc>
                <a:spcPct val="100000"/>
              </a:lnSpc>
              <a:spcBef>
                <a:spcPts val="0"/>
              </a:spcBef>
              <a:spcAft>
                <a:spcPts val="0"/>
              </a:spcAft>
              <a:buClr>
                <a:schemeClr val="dk2"/>
              </a:buClr>
              <a:buSzPts val="3200"/>
              <a:buNone/>
              <a:defRPr sz="4267">
                <a:solidFill>
                  <a:schemeClr val="dk2"/>
                </a:solidFill>
              </a:defRPr>
            </a:lvl5pPr>
            <a:lvl6pPr lvl="5" algn="ctr" rtl="0">
              <a:lnSpc>
                <a:spcPct val="100000"/>
              </a:lnSpc>
              <a:spcBef>
                <a:spcPts val="0"/>
              </a:spcBef>
              <a:spcAft>
                <a:spcPts val="0"/>
              </a:spcAft>
              <a:buClr>
                <a:schemeClr val="dk2"/>
              </a:buClr>
              <a:buSzPts val="3200"/>
              <a:buNone/>
              <a:defRPr sz="4267">
                <a:solidFill>
                  <a:schemeClr val="dk2"/>
                </a:solidFill>
              </a:defRPr>
            </a:lvl6pPr>
            <a:lvl7pPr lvl="6" algn="ctr" rtl="0">
              <a:lnSpc>
                <a:spcPct val="100000"/>
              </a:lnSpc>
              <a:spcBef>
                <a:spcPts val="0"/>
              </a:spcBef>
              <a:spcAft>
                <a:spcPts val="0"/>
              </a:spcAft>
              <a:buClr>
                <a:schemeClr val="dk2"/>
              </a:buClr>
              <a:buSzPts val="3200"/>
              <a:buNone/>
              <a:defRPr sz="4267">
                <a:solidFill>
                  <a:schemeClr val="dk2"/>
                </a:solidFill>
              </a:defRPr>
            </a:lvl7pPr>
            <a:lvl8pPr lvl="7" algn="ctr" rtl="0">
              <a:lnSpc>
                <a:spcPct val="100000"/>
              </a:lnSpc>
              <a:spcBef>
                <a:spcPts val="0"/>
              </a:spcBef>
              <a:spcAft>
                <a:spcPts val="0"/>
              </a:spcAft>
              <a:buClr>
                <a:schemeClr val="dk2"/>
              </a:buClr>
              <a:buSzPts val="3200"/>
              <a:buNone/>
              <a:defRPr sz="4267">
                <a:solidFill>
                  <a:schemeClr val="dk2"/>
                </a:solidFill>
              </a:defRPr>
            </a:lvl8pPr>
            <a:lvl9pPr lvl="8" algn="ctr" rtl="0">
              <a:lnSpc>
                <a:spcPct val="100000"/>
              </a:lnSpc>
              <a:spcBef>
                <a:spcPts val="0"/>
              </a:spcBef>
              <a:spcAft>
                <a:spcPts val="0"/>
              </a:spcAft>
              <a:buClr>
                <a:schemeClr val="dk2"/>
              </a:buClr>
              <a:buSzPts val="3200"/>
              <a:buNone/>
              <a:defRPr sz="4267">
                <a:solidFill>
                  <a:schemeClr val="dk2"/>
                </a:solidFill>
              </a:defRPr>
            </a:lvl9pPr>
          </a:lstStyle>
          <a:p>
            <a:r>
              <a:t>xx%</a:t>
            </a:r>
          </a:p>
        </p:txBody>
      </p:sp>
      <p:sp>
        <p:nvSpPr>
          <p:cNvPr id="292" name="Google Shape;292;p25"/>
          <p:cNvSpPr txBox="1">
            <a:spLocks noGrp="1"/>
          </p:cNvSpPr>
          <p:nvPr>
            <p:ph type="title" idx="8" hasCustomPrompt="1"/>
          </p:nvPr>
        </p:nvSpPr>
        <p:spPr>
          <a:xfrm>
            <a:off x="5530984" y="2002433"/>
            <a:ext cx="1790000" cy="5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4267">
                <a:solidFill>
                  <a:schemeClr val="dk2"/>
                </a:solidFill>
              </a:defRPr>
            </a:lvl2pPr>
            <a:lvl3pPr lvl="2" algn="ctr" rtl="0">
              <a:lnSpc>
                <a:spcPct val="100000"/>
              </a:lnSpc>
              <a:spcBef>
                <a:spcPts val="0"/>
              </a:spcBef>
              <a:spcAft>
                <a:spcPts val="0"/>
              </a:spcAft>
              <a:buClr>
                <a:schemeClr val="dk2"/>
              </a:buClr>
              <a:buSzPts val="3200"/>
              <a:buNone/>
              <a:defRPr sz="4267">
                <a:solidFill>
                  <a:schemeClr val="dk2"/>
                </a:solidFill>
              </a:defRPr>
            </a:lvl3pPr>
            <a:lvl4pPr lvl="3" algn="ctr" rtl="0">
              <a:lnSpc>
                <a:spcPct val="100000"/>
              </a:lnSpc>
              <a:spcBef>
                <a:spcPts val="0"/>
              </a:spcBef>
              <a:spcAft>
                <a:spcPts val="0"/>
              </a:spcAft>
              <a:buClr>
                <a:schemeClr val="dk2"/>
              </a:buClr>
              <a:buSzPts val="3200"/>
              <a:buNone/>
              <a:defRPr sz="4267">
                <a:solidFill>
                  <a:schemeClr val="dk2"/>
                </a:solidFill>
              </a:defRPr>
            </a:lvl4pPr>
            <a:lvl5pPr lvl="4" algn="ctr" rtl="0">
              <a:lnSpc>
                <a:spcPct val="100000"/>
              </a:lnSpc>
              <a:spcBef>
                <a:spcPts val="0"/>
              </a:spcBef>
              <a:spcAft>
                <a:spcPts val="0"/>
              </a:spcAft>
              <a:buClr>
                <a:schemeClr val="dk2"/>
              </a:buClr>
              <a:buSzPts val="3200"/>
              <a:buNone/>
              <a:defRPr sz="4267">
                <a:solidFill>
                  <a:schemeClr val="dk2"/>
                </a:solidFill>
              </a:defRPr>
            </a:lvl5pPr>
            <a:lvl6pPr lvl="5" algn="ctr" rtl="0">
              <a:lnSpc>
                <a:spcPct val="100000"/>
              </a:lnSpc>
              <a:spcBef>
                <a:spcPts val="0"/>
              </a:spcBef>
              <a:spcAft>
                <a:spcPts val="0"/>
              </a:spcAft>
              <a:buClr>
                <a:schemeClr val="dk2"/>
              </a:buClr>
              <a:buSzPts val="3200"/>
              <a:buNone/>
              <a:defRPr sz="4267">
                <a:solidFill>
                  <a:schemeClr val="dk2"/>
                </a:solidFill>
              </a:defRPr>
            </a:lvl6pPr>
            <a:lvl7pPr lvl="6" algn="ctr" rtl="0">
              <a:lnSpc>
                <a:spcPct val="100000"/>
              </a:lnSpc>
              <a:spcBef>
                <a:spcPts val="0"/>
              </a:spcBef>
              <a:spcAft>
                <a:spcPts val="0"/>
              </a:spcAft>
              <a:buClr>
                <a:schemeClr val="dk2"/>
              </a:buClr>
              <a:buSzPts val="3200"/>
              <a:buNone/>
              <a:defRPr sz="4267">
                <a:solidFill>
                  <a:schemeClr val="dk2"/>
                </a:solidFill>
              </a:defRPr>
            </a:lvl7pPr>
            <a:lvl8pPr lvl="7" algn="ctr" rtl="0">
              <a:lnSpc>
                <a:spcPct val="100000"/>
              </a:lnSpc>
              <a:spcBef>
                <a:spcPts val="0"/>
              </a:spcBef>
              <a:spcAft>
                <a:spcPts val="0"/>
              </a:spcAft>
              <a:buClr>
                <a:schemeClr val="dk2"/>
              </a:buClr>
              <a:buSzPts val="3200"/>
              <a:buNone/>
              <a:defRPr sz="4267">
                <a:solidFill>
                  <a:schemeClr val="dk2"/>
                </a:solidFill>
              </a:defRPr>
            </a:lvl8pPr>
            <a:lvl9pPr lvl="8" algn="ctr" rtl="0">
              <a:lnSpc>
                <a:spcPct val="100000"/>
              </a:lnSpc>
              <a:spcBef>
                <a:spcPts val="0"/>
              </a:spcBef>
              <a:spcAft>
                <a:spcPts val="0"/>
              </a:spcAft>
              <a:buClr>
                <a:schemeClr val="dk2"/>
              </a:buClr>
              <a:buSzPts val="3200"/>
              <a:buNone/>
              <a:defRPr sz="4267">
                <a:solidFill>
                  <a:schemeClr val="dk2"/>
                </a:solidFill>
              </a:defRPr>
            </a:lvl9pPr>
          </a:lstStyle>
          <a:p>
            <a:r>
              <a:t>xx%</a:t>
            </a:r>
          </a:p>
        </p:txBody>
      </p:sp>
      <p:sp>
        <p:nvSpPr>
          <p:cNvPr id="293" name="Google Shape;293;p25"/>
          <p:cNvSpPr txBox="1">
            <a:spLocks noGrp="1"/>
          </p:cNvSpPr>
          <p:nvPr>
            <p:ph type="title" idx="9" hasCustomPrompt="1"/>
          </p:nvPr>
        </p:nvSpPr>
        <p:spPr>
          <a:xfrm>
            <a:off x="8838168" y="2002433"/>
            <a:ext cx="1790000" cy="5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4267">
                <a:solidFill>
                  <a:schemeClr val="dk2"/>
                </a:solidFill>
              </a:defRPr>
            </a:lvl2pPr>
            <a:lvl3pPr lvl="2" algn="ctr" rtl="0">
              <a:lnSpc>
                <a:spcPct val="100000"/>
              </a:lnSpc>
              <a:spcBef>
                <a:spcPts val="0"/>
              </a:spcBef>
              <a:spcAft>
                <a:spcPts val="0"/>
              </a:spcAft>
              <a:buClr>
                <a:schemeClr val="dk2"/>
              </a:buClr>
              <a:buSzPts val="3200"/>
              <a:buNone/>
              <a:defRPr sz="4267">
                <a:solidFill>
                  <a:schemeClr val="dk2"/>
                </a:solidFill>
              </a:defRPr>
            </a:lvl3pPr>
            <a:lvl4pPr lvl="3" algn="ctr" rtl="0">
              <a:lnSpc>
                <a:spcPct val="100000"/>
              </a:lnSpc>
              <a:spcBef>
                <a:spcPts val="0"/>
              </a:spcBef>
              <a:spcAft>
                <a:spcPts val="0"/>
              </a:spcAft>
              <a:buClr>
                <a:schemeClr val="dk2"/>
              </a:buClr>
              <a:buSzPts val="3200"/>
              <a:buNone/>
              <a:defRPr sz="4267">
                <a:solidFill>
                  <a:schemeClr val="dk2"/>
                </a:solidFill>
              </a:defRPr>
            </a:lvl4pPr>
            <a:lvl5pPr lvl="4" algn="ctr" rtl="0">
              <a:lnSpc>
                <a:spcPct val="100000"/>
              </a:lnSpc>
              <a:spcBef>
                <a:spcPts val="0"/>
              </a:spcBef>
              <a:spcAft>
                <a:spcPts val="0"/>
              </a:spcAft>
              <a:buClr>
                <a:schemeClr val="dk2"/>
              </a:buClr>
              <a:buSzPts val="3200"/>
              <a:buNone/>
              <a:defRPr sz="4267">
                <a:solidFill>
                  <a:schemeClr val="dk2"/>
                </a:solidFill>
              </a:defRPr>
            </a:lvl5pPr>
            <a:lvl6pPr lvl="5" algn="ctr" rtl="0">
              <a:lnSpc>
                <a:spcPct val="100000"/>
              </a:lnSpc>
              <a:spcBef>
                <a:spcPts val="0"/>
              </a:spcBef>
              <a:spcAft>
                <a:spcPts val="0"/>
              </a:spcAft>
              <a:buClr>
                <a:schemeClr val="dk2"/>
              </a:buClr>
              <a:buSzPts val="3200"/>
              <a:buNone/>
              <a:defRPr sz="4267">
                <a:solidFill>
                  <a:schemeClr val="dk2"/>
                </a:solidFill>
              </a:defRPr>
            </a:lvl6pPr>
            <a:lvl7pPr lvl="6" algn="ctr" rtl="0">
              <a:lnSpc>
                <a:spcPct val="100000"/>
              </a:lnSpc>
              <a:spcBef>
                <a:spcPts val="0"/>
              </a:spcBef>
              <a:spcAft>
                <a:spcPts val="0"/>
              </a:spcAft>
              <a:buClr>
                <a:schemeClr val="dk2"/>
              </a:buClr>
              <a:buSzPts val="3200"/>
              <a:buNone/>
              <a:defRPr sz="4267">
                <a:solidFill>
                  <a:schemeClr val="dk2"/>
                </a:solidFill>
              </a:defRPr>
            </a:lvl7pPr>
            <a:lvl8pPr lvl="7" algn="ctr" rtl="0">
              <a:lnSpc>
                <a:spcPct val="100000"/>
              </a:lnSpc>
              <a:spcBef>
                <a:spcPts val="0"/>
              </a:spcBef>
              <a:spcAft>
                <a:spcPts val="0"/>
              </a:spcAft>
              <a:buClr>
                <a:schemeClr val="dk2"/>
              </a:buClr>
              <a:buSzPts val="3200"/>
              <a:buNone/>
              <a:defRPr sz="4267">
                <a:solidFill>
                  <a:schemeClr val="dk2"/>
                </a:solidFill>
              </a:defRPr>
            </a:lvl8pPr>
            <a:lvl9pPr lvl="8" algn="ctr" rtl="0">
              <a:lnSpc>
                <a:spcPct val="100000"/>
              </a:lnSpc>
              <a:spcBef>
                <a:spcPts val="0"/>
              </a:spcBef>
              <a:spcAft>
                <a:spcPts val="0"/>
              </a:spcAft>
              <a:buClr>
                <a:schemeClr val="dk2"/>
              </a:buClr>
              <a:buSzPts val="3200"/>
              <a:buNone/>
              <a:defRPr sz="4267">
                <a:solidFill>
                  <a:schemeClr val="dk2"/>
                </a:solidFill>
              </a:defRPr>
            </a:lvl9pPr>
          </a:lstStyle>
          <a:p>
            <a:r>
              <a:t>xx%</a:t>
            </a:r>
          </a:p>
        </p:txBody>
      </p:sp>
    </p:spTree>
    <p:extLst>
      <p:ext uri="{BB962C8B-B14F-4D97-AF65-F5344CB8AC3E}">
        <p14:creationId xmlns:p14="http://schemas.microsoft.com/office/powerpoint/2010/main" val="428700658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94"/>
        <p:cNvGrpSpPr/>
        <p:nvPr/>
      </p:nvGrpSpPr>
      <p:grpSpPr>
        <a:xfrm>
          <a:off x="0" y="0"/>
          <a:ext cx="0" cy="0"/>
          <a:chOff x="0" y="0"/>
          <a:chExt cx="0" cy="0"/>
        </a:xfrm>
      </p:grpSpPr>
      <p:grpSp>
        <p:nvGrpSpPr>
          <p:cNvPr id="295" name="Google Shape;295;p26"/>
          <p:cNvGrpSpPr/>
          <p:nvPr/>
        </p:nvGrpSpPr>
        <p:grpSpPr>
          <a:xfrm>
            <a:off x="157999" y="153200"/>
            <a:ext cx="11876004" cy="6551600"/>
            <a:chOff x="118625" y="114900"/>
            <a:chExt cx="8907003" cy="4913700"/>
          </a:xfrm>
        </p:grpSpPr>
        <p:sp>
          <p:nvSpPr>
            <p:cNvPr id="296" name="Google Shape;296;p26"/>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297" name="Google Shape;297;p26"/>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298" name="Google Shape;298;p26"/>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6"/>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6"/>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26"/>
          <p:cNvSpPr txBox="1">
            <a:spLocks noGrp="1"/>
          </p:cNvSpPr>
          <p:nvPr>
            <p:ph type="title"/>
          </p:nvPr>
        </p:nvSpPr>
        <p:spPr>
          <a:xfrm>
            <a:off x="1425200" y="516800"/>
            <a:ext cx="72432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4267"/>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sp>
        <p:nvSpPr>
          <p:cNvPr id="302" name="Google Shape;302;p26"/>
          <p:cNvSpPr txBox="1">
            <a:spLocks noGrp="1"/>
          </p:cNvSpPr>
          <p:nvPr>
            <p:ph type="body" idx="1"/>
          </p:nvPr>
        </p:nvSpPr>
        <p:spPr>
          <a:xfrm>
            <a:off x="2473400" y="2172784"/>
            <a:ext cx="7003600" cy="3244800"/>
          </a:xfrm>
          <a:prstGeom prst="rect">
            <a:avLst/>
          </a:prstGeom>
        </p:spPr>
        <p:txBody>
          <a:bodyPr spcFirstLastPara="1" wrap="square" lIns="91425" tIns="91425" rIns="91425" bIns="91425" anchor="ctr" anchorCtr="0">
            <a:noAutofit/>
          </a:bodyPr>
          <a:lstStyle>
            <a:lvl1pPr marL="609585" lvl="0" indent="-440256" rtl="0">
              <a:spcBef>
                <a:spcPts val="0"/>
              </a:spcBef>
              <a:spcAft>
                <a:spcPts val="0"/>
              </a:spcAft>
              <a:buSzPts val="1600"/>
              <a:buChar char="●"/>
              <a:defRPr sz="2133"/>
            </a:lvl1pPr>
            <a:lvl2pPr marL="1219170" lvl="1" indent="-423323" rtl="0">
              <a:spcBef>
                <a:spcPts val="0"/>
              </a:spcBef>
              <a:spcAft>
                <a:spcPts val="0"/>
              </a:spcAft>
              <a:buSzPts val="1400"/>
              <a:buChar char="○"/>
              <a:defRPr sz="2133"/>
            </a:lvl2pPr>
            <a:lvl3pPr marL="1828754" lvl="2" indent="-423323" rtl="0">
              <a:spcBef>
                <a:spcPts val="0"/>
              </a:spcBef>
              <a:spcAft>
                <a:spcPts val="0"/>
              </a:spcAft>
              <a:buSzPts val="1400"/>
              <a:buChar char="■"/>
              <a:defRPr sz="2133"/>
            </a:lvl3pPr>
            <a:lvl4pPr marL="2438339" lvl="3" indent="-423323" rtl="0">
              <a:spcBef>
                <a:spcPts val="0"/>
              </a:spcBef>
              <a:spcAft>
                <a:spcPts val="0"/>
              </a:spcAft>
              <a:buSzPts val="1400"/>
              <a:buChar char="●"/>
              <a:defRPr sz="2133"/>
            </a:lvl4pPr>
            <a:lvl5pPr marL="3047924" lvl="4" indent="-423323" rtl="0">
              <a:spcBef>
                <a:spcPts val="0"/>
              </a:spcBef>
              <a:spcAft>
                <a:spcPts val="0"/>
              </a:spcAft>
              <a:buSzPts val="1400"/>
              <a:buChar char="○"/>
              <a:defRPr sz="2133"/>
            </a:lvl5pPr>
            <a:lvl6pPr marL="3657509" lvl="5" indent="-423323" rtl="0">
              <a:spcBef>
                <a:spcPts val="0"/>
              </a:spcBef>
              <a:spcAft>
                <a:spcPts val="0"/>
              </a:spcAft>
              <a:buSzPts val="1400"/>
              <a:buChar char="■"/>
              <a:defRPr sz="2133"/>
            </a:lvl6pPr>
            <a:lvl7pPr marL="4267093" lvl="6" indent="-423323" rtl="0">
              <a:spcBef>
                <a:spcPts val="0"/>
              </a:spcBef>
              <a:spcAft>
                <a:spcPts val="0"/>
              </a:spcAft>
              <a:buSzPts val="1400"/>
              <a:buChar char="●"/>
              <a:defRPr sz="2133"/>
            </a:lvl7pPr>
            <a:lvl8pPr marL="4876678" lvl="7" indent="-423323" rtl="0">
              <a:spcBef>
                <a:spcPts val="0"/>
              </a:spcBef>
              <a:spcAft>
                <a:spcPts val="0"/>
              </a:spcAft>
              <a:buSzPts val="1400"/>
              <a:buChar char="○"/>
              <a:defRPr sz="2133"/>
            </a:lvl8pPr>
            <a:lvl9pPr marL="5486263" lvl="8" indent="-423323" rtl="0">
              <a:spcBef>
                <a:spcPts val="0"/>
              </a:spcBef>
              <a:spcAft>
                <a:spcPts val="0"/>
              </a:spcAft>
              <a:buSzPts val="1400"/>
              <a:buChar char="■"/>
              <a:defRPr sz="2133"/>
            </a:lvl9pPr>
          </a:lstStyle>
          <a:p>
            <a:endParaRPr/>
          </a:p>
        </p:txBody>
      </p:sp>
    </p:spTree>
    <p:extLst>
      <p:ext uri="{BB962C8B-B14F-4D97-AF65-F5344CB8AC3E}">
        <p14:creationId xmlns:p14="http://schemas.microsoft.com/office/powerpoint/2010/main" val="209645791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03"/>
        <p:cNvGrpSpPr/>
        <p:nvPr/>
      </p:nvGrpSpPr>
      <p:grpSpPr>
        <a:xfrm>
          <a:off x="0" y="0"/>
          <a:ext cx="0" cy="0"/>
          <a:chOff x="0" y="0"/>
          <a:chExt cx="0" cy="0"/>
        </a:xfrm>
      </p:grpSpPr>
      <p:grpSp>
        <p:nvGrpSpPr>
          <p:cNvPr id="304" name="Google Shape;304;p27"/>
          <p:cNvGrpSpPr/>
          <p:nvPr/>
        </p:nvGrpSpPr>
        <p:grpSpPr>
          <a:xfrm>
            <a:off x="157999" y="153200"/>
            <a:ext cx="11876004" cy="6551600"/>
            <a:chOff x="118625" y="114900"/>
            <a:chExt cx="8907003" cy="4913700"/>
          </a:xfrm>
        </p:grpSpPr>
        <p:sp>
          <p:nvSpPr>
            <p:cNvPr id="305" name="Google Shape;305;p27"/>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306" name="Google Shape;306;p27"/>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307" name="Google Shape;307;p27"/>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7"/>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7"/>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0" name="Google Shape;310;p27"/>
          <p:cNvSpPr txBox="1">
            <a:spLocks noGrp="1"/>
          </p:cNvSpPr>
          <p:nvPr>
            <p:ph type="subTitle" idx="1"/>
          </p:nvPr>
        </p:nvSpPr>
        <p:spPr>
          <a:xfrm>
            <a:off x="2297133" y="3306827"/>
            <a:ext cx="3448000" cy="182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311" name="Google Shape;311;p27"/>
          <p:cNvSpPr txBox="1">
            <a:spLocks noGrp="1"/>
          </p:cNvSpPr>
          <p:nvPr>
            <p:ph type="title"/>
          </p:nvPr>
        </p:nvSpPr>
        <p:spPr>
          <a:xfrm>
            <a:off x="2585533" y="2072027"/>
            <a:ext cx="2871200" cy="1194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dk2"/>
              </a:buClr>
              <a:buSzPts val="3200"/>
              <a:buNone/>
              <a:defRPr sz="4267"/>
            </a:lvl1pPr>
            <a:lvl2pPr lvl="1" rtl="0">
              <a:spcBef>
                <a:spcPts val="0"/>
              </a:spcBef>
              <a:spcAft>
                <a:spcPts val="0"/>
              </a:spcAft>
              <a:buClr>
                <a:schemeClr val="dk1"/>
              </a:buClr>
              <a:buSzPts val="3600"/>
              <a:buNone/>
              <a:defRPr sz="4800">
                <a:solidFill>
                  <a:schemeClr val="dk1"/>
                </a:solidFill>
              </a:defRPr>
            </a:lvl2pPr>
            <a:lvl3pPr lvl="2" rtl="0">
              <a:spcBef>
                <a:spcPts val="0"/>
              </a:spcBef>
              <a:spcAft>
                <a:spcPts val="0"/>
              </a:spcAft>
              <a:buClr>
                <a:schemeClr val="dk1"/>
              </a:buClr>
              <a:buSzPts val="3600"/>
              <a:buNone/>
              <a:defRPr sz="4800">
                <a:solidFill>
                  <a:schemeClr val="dk1"/>
                </a:solidFill>
              </a:defRPr>
            </a:lvl3pPr>
            <a:lvl4pPr lvl="3" rtl="0">
              <a:spcBef>
                <a:spcPts val="0"/>
              </a:spcBef>
              <a:spcAft>
                <a:spcPts val="0"/>
              </a:spcAft>
              <a:buClr>
                <a:schemeClr val="dk1"/>
              </a:buClr>
              <a:buSzPts val="3600"/>
              <a:buNone/>
              <a:defRPr sz="4800">
                <a:solidFill>
                  <a:schemeClr val="dk1"/>
                </a:solidFill>
              </a:defRPr>
            </a:lvl4pPr>
            <a:lvl5pPr lvl="4" rtl="0">
              <a:spcBef>
                <a:spcPts val="0"/>
              </a:spcBef>
              <a:spcAft>
                <a:spcPts val="0"/>
              </a:spcAft>
              <a:buClr>
                <a:schemeClr val="dk1"/>
              </a:buClr>
              <a:buSzPts val="3600"/>
              <a:buNone/>
              <a:defRPr sz="4800">
                <a:solidFill>
                  <a:schemeClr val="dk1"/>
                </a:solidFill>
              </a:defRPr>
            </a:lvl5pPr>
            <a:lvl6pPr lvl="5" rtl="0">
              <a:spcBef>
                <a:spcPts val="0"/>
              </a:spcBef>
              <a:spcAft>
                <a:spcPts val="0"/>
              </a:spcAft>
              <a:buClr>
                <a:schemeClr val="dk1"/>
              </a:buClr>
              <a:buSzPts val="3600"/>
              <a:buNone/>
              <a:defRPr sz="4800">
                <a:solidFill>
                  <a:schemeClr val="dk1"/>
                </a:solidFill>
              </a:defRPr>
            </a:lvl6pPr>
            <a:lvl7pPr lvl="6" rtl="0">
              <a:spcBef>
                <a:spcPts val="0"/>
              </a:spcBef>
              <a:spcAft>
                <a:spcPts val="0"/>
              </a:spcAft>
              <a:buClr>
                <a:schemeClr val="dk1"/>
              </a:buClr>
              <a:buSzPts val="3600"/>
              <a:buNone/>
              <a:defRPr sz="4800">
                <a:solidFill>
                  <a:schemeClr val="dk1"/>
                </a:solidFill>
              </a:defRPr>
            </a:lvl7pPr>
            <a:lvl8pPr lvl="7" rtl="0">
              <a:spcBef>
                <a:spcPts val="0"/>
              </a:spcBef>
              <a:spcAft>
                <a:spcPts val="0"/>
              </a:spcAft>
              <a:buClr>
                <a:schemeClr val="dk1"/>
              </a:buClr>
              <a:buSzPts val="3600"/>
              <a:buNone/>
              <a:defRPr sz="4800">
                <a:solidFill>
                  <a:schemeClr val="dk1"/>
                </a:solidFill>
              </a:defRPr>
            </a:lvl8pPr>
            <a:lvl9pPr lvl="8" rtl="0">
              <a:spcBef>
                <a:spcPts val="0"/>
              </a:spcBef>
              <a:spcAft>
                <a:spcPts val="0"/>
              </a:spcAft>
              <a:buClr>
                <a:schemeClr val="dk1"/>
              </a:buClr>
              <a:buSzPts val="3600"/>
              <a:buNone/>
              <a:defRPr sz="4800">
                <a:solidFill>
                  <a:schemeClr val="dk1"/>
                </a:solidFill>
              </a:defRPr>
            </a:lvl9pPr>
          </a:lstStyle>
          <a:p>
            <a:endParaRPr/>
          </a:p>
        </p:txBody>
      </p:sp>
    </p:spTree>
    <p:extLst>
      <p:ext uri="{BB962C8B-B14F-4D97-AF65-F5344CB8AC3E}">
        <p14:creationId xmlns:p14="http://schemas.microsoft.com/office/powerpoint/2010/main" val="15729598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540"/>
        <p:cNvGrpSpPr/>
        <p:nvPr/>
      </p:nvGrpSpPr>
      <p:grpSpPr>
        <a:xfrm>
          <a:off x="0" y="0"/>
          <a:ext cx="0" cy="0"/>
          <a:chOff x="0" y="0"/>
          <a:chExt cx="0" cy="0"/>
        </a:xfrm>
      </p:grpSpPr>
      <p:sp>
        <p:nvSpPr>
          <p:cNvPr id="541" name="Google Shape;541;p18"/>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542" name="Google Shape;542;p18"/>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543" name="Google Shape;543;p18"/>
          <p:cNvPicPr preferRelativeResize="0"/>
          <p:nvPr/>
        </p:nvPicPr>
        <p:blipFill>
          <a:blip r:embed="rId3">
            <a:alphaModFix/>
          </a:blip>
          <a:stretch>
            <a:fillRect/>
          </a:stretch>
        </p:blipFill>
        <p:spPr>
          <a:xfrm rot="2159844">
            <a:off x="5309989" y="706453"/>
            <a:ext cx="1962955" cy="1832697"/>
          </a:xfrm>
          <a:prstGeom prst="rect">
            <a:avLst/>
          </a:prstGeom>
          <a:noFill/>
          <a:ln>
            <a:noFill/>
          </a:ln>
        </p:spPr>
      </p:pic>
      <p:sp>
        <p:nvSpPr>
          <p:cNvPr id="544" name="Google Shape;544;p18"/>
          <p:cNvSpPr txBox="1">
            <a:spLocks noGrp="1"/>
          </p:cNvSpPr>
          <p:nvPr>
            <p:ph type="title"/>
          </p:nvPr>
        </p:nvSpPr>
        <p:spPr>
          <a:xfrm>
            <a:off x="13418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545" name="Google Shape;545;p18"/>
          <p:cNvGrpSpPr/>
          <p:nvPr/>
        </p:nvGrpSpPr>
        <p:grpSpPr>
          <a:xfrm>
            <a:off x="898109" y="928367"/>
            <a:ext cx="432433" cy="5001400"/>
            <a:chOff x="673581" y="696275"/>
            <a:chExt cx="324325" cy="3751050"/>
          </a:xfrm>
        </p:grpSpPr>
        <p:grpSp>
          <p:nvGrpSpPr>
            <p:cNvPr id="546" name="Google Shape;546;p18"/>
            <p:cNvGrpSpPr/>
            <p:nvPr/>
          </p:nvGrpSpPr>
          <p:grpSpPr>
            <a:xfrm rot="-5400000">
              <a:off x="-918069" y="2531350"/>
              <a:ext cx="3751050" cy="80900"/>
              <a:chOff x="1871500" y="2227875"/>
              <a:chExt cx="3751050" cy="80900"/>
            </a:xfrm>
          </p:grpSpPr>
          <p:sp>
            <p:nvSpPr>
              <p:cNvPr id="547" name="Google Shape;547;p18"/>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8"/>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8"/>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8"/>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8"/>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8"/>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8"/>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8"/>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8"/>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8"/>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8"/>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8"/>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8"/>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0" name="Google Shape;560;p18"/>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8"/>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8"/>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8"/>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8"/>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8"/>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8"/>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8"/>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8"/>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8"/>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8"/>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8"/>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8"/>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3" name="Google Shape;573;p18"/>
          <p:cNvSpPr txBox="1">
            <a:spLocks noGrp="1"/>
          </p:cNvSpPr>
          <p:nvPr>
            <p:ph type="subTitle" idx="1"/>
          </p:nvPr>
        </p:nvSpPr>
        <p:spPr>
          <a:xfrm>
            <a:off x="1860999" y="2809567"/>
            <a:ext cx="2792000" cy="76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4" name="Google Shape;574;p18"/>
          <p:cNvSpPr txBox="1">
            <a:spLocks noGrp="1"/>
          </p:cNvSpPr>
          <p:nvPr>
            <p:ph type="subTitle" idx="2"/>
          </p:nvPr>
        </p:nvSpPr>
        <p:spPr>
          <a:xfrm>
            <a:off x="1860999" y="2327100"/>
            <a:ext cx="2792000" cy="53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575" name="Google Shape;575;p18"/>
          <p:cNvSpPr txBox="1">
            <a:spLocks noGrp="1"/>
          </p:cNvSpPr>
          <p:nvPr>
            <p:ph type="subTitle" idx="3"/>
          </p:nvPr>
        </p:nvSpPr>
        <p:spPr>
          <a:xfrm>
            <a:off x="7877235" y="2809567"/>
            <a:ext cx="27920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6" name="Google Shape;576;p18"/>
          <p:cNvSpPr txBox="1">
            <a:spLocks noGrp="1"/>
          </p:cNvSpPr>
          <p:nvPr>
            <p:ph type="subTitle" idx="4"/>
          </p:nvPr>
        </p:nvSpPr>
        <p:spPr>
          <a:xfrm>
            <a:off x="7877235" y="2327100"/>
            <a:ext cx="2792000" cy="5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577" name="Google Shape;577;p18"/>
          <p:cNvSpPr txBox="1">
            <a:spLocks noGrp="1"/>
          </p:cNvSpPr>
          <p:nvPr>
            <p:ph type="subTitle" idx="5"/>
          </p:nvPr>
        </p:nvSpPr>
        <p:spPr>
          <a:xfrm>
            <a:off x="7877235" y="4814333"/>
            <a:ext cx="27920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8" name="Google Shape;578;p18"/>
          <p:cNvSpPr txBox="1">
            <a:spLocks noGrp="1"/>
          </p:cNvSpPr>
          <p:nvPr>
            <p:ph type="subTitle" idx="6"/>
          </p:nvPr>
        </p:nvSpPr>
        <p:spPr>
          <a:xfrm>
            <a:off x="7877235" y="4331867"/>
            <a:ext cx="2792000" cy="5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579" name="Google Shape;579;p18"/>
          <p:cNvSpPr txBox="1">
            <a:spLocks noGrp="1"/>
          </p:cNvSpPr>
          <p:nvPr>
            <p:ph type="subTitle" idx="7"/>
          </p:nvPr>
        </p:nvSpPr>
        <p:spPr>
          <a:xfrm>
            <a:off x="1860999" y="4814333"/>
            <a:ext cx="2792000" cy="76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0" name="Google Shape;580;p18"/>
          <p:cNvSpPr txBox="1">
            <a:spLocks noGrp="1"/>
          </p:cNvSpPr>
          <p:nvPr>
            <p:ph type="subTitle" idx="8"/>
          </p:nvPr>
        </p:nvSpPr>
        <p:spPr>
          <a:xfrm>
            <a:off x="1860999" y="4331867"/>
            <a:ext cx="2792000" cy="53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pic>
        <p:nvPicPr>
          <p:cNvPr id="581" name="Google Shape;581;p18"/>
          <p:cNvPicPr preferRelativeResize="0"/>
          <p:nvPr/>
        </p:nvPicPr>
        <p:blipFill rotWithShape="1">
          <a:blip r:embed="rId4">
            <a:alphaModFix/>
          </a:blip>
          <a:srcRect l="7356" t="18064" r="10817" b="27209"/>
          <a:stretch/>
        </p:blipFill>
        <p:spPr>
          <a:xfrm>
            <a:off x="9370301" y="877484"/>
            <a:ext cx="2024335" cy="1264067"/>
          </a:xfrm>
          <a:prstGeom prst="rect">
            <a:avLst/>
          </a:prstGeom>
          <a:noFill/>
          <a:ln>
            <a:noFill/>
          </a:ln>
        </p:spPr>
      </p:pic>
      <p:pic>
        <p:nvPicPr>
          <p:cNvPr id="582" name="Google Shape;582;p18"/>
          <p:cNvPicPr preferRelativeResize="0"/>
          <p:nvPr/>
        </p:nvPicPr>
        <p:blipFill rotWithShape="1">
          <a:blip r:embed="rId5">
            <a:alphaModFix/>
          </a:blip>
          <a:srcRect l="18957" t="18008" r="10699" b="13333"/>
          <a:stretch/>
        </p:blipFill>
        <p:spPr>
          <a:xfrm rot="-887813">
            <a:off x="1615217" y="596875"/>
            <a:ext cx="1662168" cy="1514621"/>
          </a:xfrm>
          <a:prstGeom prst="rect">
            <a:avLst/>
          </a:prstGeom>
          <a:noFill/>
          <a:ln>
            <a:noFill/>
          </a:ln>
        </p:spPr>
      </p:pic>
    </p:spTree>
    <p:extLst>
      <p:ext uri="{BB962C8B-B14F-4D97-AF65-F5344CB8AC3E}">
        <p14:creationId xmlns:p14="http://schemas.microsoft.com/office/powerpoint/2010/main" val="50069157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12"/>
        <p:cNvGrpSpPr/>
        <p:nvPr/>
      </p:nvGrpSpPr>
      <p:grpSpPr>
        <a:xfrm>
          <a:off x="0" y="0"/>
          <a:ext cx="0" cy="0"/>
          <a:chOff x="0" y="0"/>
          <a:chExt cx="0" cy="0"/>
        </a:xfrm>
      </p:grpSpPr>
      <p:grpSp>
        <p:nvGrpSpPr>
          <p:cNvPr id="313" name="Google Shape;313;p28"/>
          <p:cNvGrpSpPr/>
          <p:nvPr/>
        </p:nvGrpSpPr>
        <p:grpSpPr>
          <a:xfrm>
            <a:off x="157999" y="153200"/>
            <a:ext cx="11876004" cy="6551600"/>
            <a:chOff x="118625" y="114900"/>
            <a:chExt cx="8907003" cy="4913700"/>
          </a:xfrm>
        </p:grpSpPr>
        <p:sp>
          <p:nvSpPr>
            <p:cNvPr id="314" name="Google Shape;314;p28"/>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315" name="Google Shape;315;p28"/>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316" name="Google Shape;316;p28"/>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8"/>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8"/>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 name="Google Shape;319;p28"/>
          <p:cNvSpPr txBox="1">
            <a:spLocks noGrp="1"/>
          </p:cNvSpPr>
          <p:nvPr>
            <p:ph type="subTitle" idx="1"/>
          </p:nvPr>
        </p:nvSpPr>
        <p:spPr>
          <a:xfrm flipH="1">
            <a:off x="7106607" y="3306827"/>
            <a:ext cx="3448000" cy="182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320" name="Google Shape;320;p28"/>
          <p:cNvSpPr txBox="1">
            <a:spLocks noGrp="1"/>
          </p:cNvSpPr>
          <p:nvPr>
            <p:ph type="title"/>
          </p:nvPr>
        </p:nvSpPr>
        <p:spPr>
          <a:xfrm flipH="1">
            <a:off x="7395007" y="2072027"/>
            <a:ext cx="2871200" cy="1194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dk2"/>
              </a:buClr>
              <a:buSzPts val="3200"/>
              <a:buNone/>
              <a:defRPr sz="4267"/>
            </a:lvl1pPr>
            <a:lvl2pPr lvl="1" rtl="0">
              <a:spcBef>
                <a:spcPts val="0"/>
              </a:spcBef>
              <a:spcAft>
                <a:spcPts val="0"/>
              </a:spcAft>
              <a:buClr>
                <a:schemeClr val="dk1"/>
              </a:buClr>
              <a:buSzPts val="3600"/>
              <a:buNone/>
              <a:defRPr sz="4800">
                <a:solidFill>
                  <a:schemeClr val="dk1"/>
                </a:solidFill>
              </a:defRPr>
            </a:lvl2pPr>
            <a:lvl3pPr lvl="2" rtl="0">
              <a:spcBef>
                <a:spcPts val="0"/>
              </a:spcBef>
              <a:spcAft>
                <a:spcPts val="0"/>
              </a:spcAft>
              <a:buClr>
                <a:schemeClr val="dk1"/>
              </a:buClr>
              <a:buSzPts val="3600"/>
              <a:buNone/>
              <a:defRPr sz="4800">
                <a:solidFill>
                  <a:schemeClr val="dk1"/>
                </a:solidFill>
              </a:defRPr>
            </a:lvl3pPr>
            <a:lvl4pPr lvl="3" rtl="0">
              <a:spcBef>
                <a:spcPts val="0"/>
              </a:spcBef>
              <a:spcAft>
                <a:spcPts val="0"/>
              </a:spcAft>
              <a:buClr>
                <a:schemeClr val="dk1"/>
              </a:buClr>
              <a:buSzPts val="3600"/>
              <a:buNone/>
              <a:defRPr sz="4800">
                <a:solidFill>
                  <a:schemeClr val="dk1"/>
                </a:solidFill>
              </a:defRPr>
            </a:lvl4pPr>
            <a:lvl5pPr lvl="4" rtl="0">
              <a:spcBef>
                <a:spcPts val="0"/>
              </a:spcBef>
              <a:spcAft>
                <a:spcPts val="0"/>
              </a:spcAft>
              <a:buClr>
                <a:schemeClr val="dk1"/>
              </a:buClr>
              <a:buSzPts val="3600"/>
              <a:buNone/>
              <a:defRPr sz="4800">
                <a:solidFill>
                  <a:schemeClr val="dk1"/>
                </a:solidFill>
              </a:defRPr>
            </a:lvl5pPr>
            <a:lvl6pPr lvl="5" rtl="0">
              <a:spcBef>
                <a:spcPts val="0"/>
              </a:spcBef>
              <a:spcAft>
                <a:spcPts val="0"/>
              </a:spcAft>
              <a:buClr>
                <a:schemeClr val="dk1"/>
              </a:buClr>
              <a:buSzPts val="3600"/>
              <a:buNone/>
              <a:defRPr sz="4800">
                <a:solidFill>
                  <a:schemeClr val="dk1"/>
                </a:solidFill>
              </a:defRPr>
            </a:lvl6pPr>
            <a:lvl7pPr lvl="6" rtl="0">
              <a:spcBef>
                <a:spcPts val="0"/>
              </a:spcBef>
              <a:spcAft>
                <a:spcPts val="0"/>
              </a:spcAft>
              <a:buClr>
                <a:schemeClr val="dk1"/>
              </a:buClr>
              <a:buSzPts val="3600"/>
              <a:buNone/>
              <a:defRPr sz="4800">
                <a:solidFill>
                  <a:schemeClr val="dk1"/>
                </a:solidFill>
              </a:defRPr>
            </a:lvl7pPr>
            <a:lvl8pPr lvl="7" rtl="0">
              <a:spcBef>
                <a:spcPts val="0"/>
              </a:spcBef>
              <a:spcAft>
                <a:spcPts val="0"/>
              </a:spcAft>
              <a:buClr>
                <a:schemeClr val="dk1"/>
              </a:buClr>
              <a:buSzPts val="3600"/>
              <a:buNone/>
              <a:defRPr sz="4800">
                <a:solidFill>
                  <a:schemeClr val="dk1"/>
                </a:solidFill>
              </a:defRPr>
            </a:lvl8pPr>
            <a:lvl9pPr lvl="8" rtl="0">
              <a:spcBef>
                <a:spcPts val="0"/>
              </a:spcBef>
              <a:spcAft>
                <a:spcPts val="0"/>
              </a:spcAft>
              <a:buClr>
                <a:schemeClr val="dk1"/>
              </a:buClr>
              <a:buSzPts val="3600"/>
              <a:buNone/>
              <a:defRPr sz="4800">
                <a:solidFill>
                  <a:schemeClr val="dk1"/>
                </a:solidFill>
              </a:defRPr>
            </a:lvl9pPr>
          </a:lstStyle>
          <a:p>
            <a:endParaRPr/>
          </a:p>
        </p:txBody>
      </p:sp>
    </p:spTree>
    <p:extLst>
      <p:ext uri="{BB962C8B-B14F-4D97-AF65-F5344CB8AC3E}">
        <p14:creationId xmlns:p14="http://schemas.microsoft.com/office/powerpoint/2010/main" val="306336777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21"/>
        <p:cNvGrpSpPr/>
        <p:nvPr/>
      </p:nvGrpSpPr>
      <p:grpSpPr>
        <a:xfrm>
          <a:off x="0" y="0"/>
          <a:ext cx="0" cy="0"/>
          <a:chOff x="0" y="0"/>
          <a:chExt cx="0" cy="0"/>
        </a:xfrm>
      </p:grpSpPr>
      <p:grpSp>
        <p:nvGrpSpPr>
          <p:cNvPr id="322" name="Google Shape;322;p29"/>
          <p:cNvGrpSpPr/>
          <p:nvPr/>
        </p:nvGrpSpPr>
        <p:grpSpPr>
          <a:xfrm>
            <a:off x="157999" y="153200"/>
            <a:ext cx="11876004" cy="6551600"/>
            <a:chOff x="118625" y="114900"/>
            <a:chExt cx="8907003" cy="4913700"/>
          </a:xfrm>
        </p:grpSpPr>
        <p:sp>
          <p:nvSpPr>
            <p:cNvPr id="323" name="Google Shape;323;p29"/>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324" name="Google Shape;324;p29"/>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325" name="Google Shape;325;p29"/>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9"/>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9"/>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8" name="Google Shape;328;p29"/>
          <p:cNvSpPr txBox="1">
            <a:spLocks noGrp="1"/>
          </p:cNvSpPr>
          <p:nvPr>
            <p:ph type="title"/>
          </p:nvPr>
        </p:nvSpPr>
        <p:spPr>
          <a:xfrm>
            <a:off x="6340856" y="1989561"/>
            <a:ext cx="3351600" cy="1331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200"/>
              <a:buNone/>
              <a:defRPr/>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329" name="Google Shape;329;p29"/>
          <p:cNvSpPr txBox="1">
            <a:spLocks noGrp="1"/>
          </p:cNvSpPr>
          <p:nvPr>
            <p:ph type="subTitle" idx="1"/>
          </p:nvPr>
        </p:nvSpPr>
        <p:spPr>
          <a:xfrm>
            <a:off x="5765856" y="3375832"/>
            <a:ext cx="4501600" cy="152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Tree>
    <p:extLst>
      <p:ext uri="{BB962C8B-B14F-4D97-AF65-F5344CB8AC3E}">
        <p14:creationId xmlns:p14="http://schemas.microsoft.com/office/powerpoint/2010/main" val="253364172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30"/>
        <p:cNvGrpSpPr/>
        <p:nvPr/>
      </p:nvGrpSpPr>
      <p:grpSpPr>
        <a:xfrm>
          <a:off x="0" y="0"/>
          <a:ext cx="0" cy="0"/>
          <a:chOff x="0" y="0"/>
          <a:chExt cx="0" cy="0"/>
        </a:xfrm>
      </p:grpSpPr>
      <p:grpSp>
        <p:nvGrpSpPr>
          <p:cNvPr id="331" name="Google Shape;331;p30"/>
          <p:cNvGrpSpPr/>
          <p:nvPr/>
        </p:nvGrpSpPr>
        <p:grpSpPr>
          <a:xfrm>
            <a:off x="157999" y="153200"/>
            <a:ext cx="11876004" cy="6551600"/>
            <a:chOff x="118625" y="114900"/>
            <a:chExt cx="8907003" cy="4913700"/>
          </a:xfrm>
        </p:grpSpPr>
        <p:sp>
          <p:nvSpPr>
            <p:cNvPr id="332" name="Google Shape;332;p30"/>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333" name="Google Shape;333;p30"/>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334" name="Google Shape;334;p30"/>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30"/>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30"/>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7" name="Google Shape;337;p30"/>
          <p:cNvSpPr txBox="1">
            <a:spLocks noGrp="1"/>
          </p:cNvSpPr>
          <p:nvPr>
            <p:ph type="title"/>
          </p:nvPr>
        </p:nvSpPr>
        <p:spPr>
          <a:xfrm>
            <a:off x="1425133" y="516800"/>
            <a:ext cx="7243200" cy="789600"/>
          </a:xfrm>
          <a:prstGeom prst="rect">
            <a:avLst/>
          </a:prstGeom>
          <a:noFill/>
        </p:spPr>
        <p:txBody>
          <a:bodyPr spcFirstLastPara="1" wrap="square" lIns="91425" tIns="91425" rIns="91425" bIns="91425" anchor="t" anchorCtr="0">
            <a:noAutofit/>
          </a:bodyPr>
          <a:lstStyle>
            <a:lvl1pPr lvl="0" algn="l" rtl="0">
              <a:spcBef>
                <a:spcPts val="0"/>
              </a:spcBef>
              <a:spcAft>
                <a:spcPts val="0"/>
              </a:spcAft>
              <a:buClr>
                <a:schemeClr val="dk2"/>
              </a:buClr>
              <a:buSzPts val="3200"/>
              <a:buFont typeface="Fredoka One"/>
              <a:buNone/>
              <a:defRPr sz="4267"/>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sp>
        <p:nvSpPr>
          <p:cNvPr id="338" name="Google Shape;338;p30"/>
          <p:cNvSpPr txBox="1">
            <a:spLocks noGrp="1"/>
          </p:cNvSpPr>
          <p:nvPr>
            <p:ph type="body" idx="1"/>
          </p:nvPr>
        </p:nvSpPr>
        <p:spPr>
          <a:xfrm>
            <a:off x="1425133" y="1433464"/>
            <a:ext cx="5859200" cy="4711200"/>
          </a:xfrm>
          <a:prstGeom prst="rect">
            <a:avLst/>
          </a:prstGeom>
          <a:noFill/>
        </p:spPr>
        <p:txBody>
          <a:bodyPr spcFirstLastPara="1" wrap="square" lIns="91425" tIns="91425" rIns="91425" bIns="91425" anchor="t" anchorCtr="0">
            <a:noAutofit/>
          </a:bodyPr>
          <a:lstStyle>
            <a:lvl1pPr marL="609585" lvl="0" indent="-440256" rtl="0">
              <a:lnSpc>
                <a:spcPct val="100000"/>
              </a:lnSpc>
              <a:spcBef>
                <a:spcPts val="0"/>
              </a:spcBef>
              <a:spcAft>
                <a:spcPts val="0"/>
              </a:spcAft>
              <a:buSzPts val="1600"/>
              <a:buChar char="●"/>
              <a:defRPr/>
            </a:lvl1pPr>
            <a:lvl2pPr marL="1219170" lvl="1" indent="-440256" rtl="0">
              <a:lnSpc>
                <a:spcPct val="100000"/>
              </a:lnSpc>
              <a:spcBef>
                <a:spcPts val="0"/>
              </a:spcBef>
              <a:spcAft>
                <a:spcPts val="0"/>
              </a:spcAft>
              <a:buSzPts val="1600"/>
              <a:buChar char="○"/>
              <a:defRPr sz="2133"/>
            </a:lvl2pPr>
            <a:lvl3pPr marL="1828754" lvl="2" indent="-440256" rtl="0">
              <a:lnSpc>
                <a:spcPct val="100000"/>
              </a:lnSpc>
              <a:spcBef>
                <a:spcPts val="0"/>
              </a:spcBef>
              <a:spcAft>
                <a:spcPts val="0"/>
              </a:spcAft>
              <a:buSzPts val="1600"/>
              <a:buChar char="■"/>
              <a:defRPr sz="2133"/>
            </a:lvl3pPr>
            <a:lvl4pPr marL="2438339" lvl="3" indent="-440256" rtl="0">
              <a:lnSpc>
                <a:spcPct val="100000"/>
              </a:lnSpc>
              <a:spcBef>
                <a:spcPts val="0"/>
              </a:spcBef>
              <a:spcAft>
                <a:spcPts val="0"/>
              </a:spcAft>
              <a:buSzPts val="1600"/>
              <a:buChar char="●"/>
              <a:defRPr sz="2133"/>
            </a:lvl4pPr>
            <a:lvl5pPr marL="3047924" lvl="4" indent="-440256" rtl="0">
              <a:lnSpc>
                <a:spcPct val="100000"/>
              </a:lnSpc>
              <a:spcBef>
                <a:spcPts val="0"/>
              </a:spcBef>
              <a:spcAft>
                <a:spcPts val="0"/>
              </a:spcAft>
              <a:buSzPts val="1600"/>
              <a:buChar char="○"/>
              <a:defRPr sz="2133"/>
            </a:lvl5pPr>
            <a:lvl6pPr marL="3657509" lvl="5" indent="-440256" rtl="0">
              <a:lnSpc>
                <a:spcPct val="100000"/>
              </a:lnSpc>
              <a:spcBef>
                <a:spcPts val="0"/>
              </a:spcBef>
              <a:spcAft>
                <a:spcPts val="0"/>
              </a:spcAft>
              <a:buSzPts val="1600"/>
              <a:buChar char="■"/>
              <a:defRPr sz="2133"/>
            </a:lvl6pPr>
            <a:lvl7pPr marL="4267093" lvl="6" indent="-440256" rtl="0">
              <a:lnSpc>
                <a:spcPct val="100000"/>
              </a:lnSpc>
              <a:spcBef>
                <a:spcPts val="0"/>
              </a:spcBef>
              <a:spcAft>
                <a:spcPts val="0"/>
              </a:spcAft>
              <a:buSzPts val="1600"/>
              <a:buChar char="●"/>
              <a:defRPr sz="2133"/>
            </a:lvl7pPr>
            <a:lvl8pPr marL="4876678" lvl="7" indent="-440256" rtl="0">
              <a:lnSpc>
                <a:spcPct val="100000"/>
              </a:lnSpc>
              <a:spcBef>
                <a:spcPts val="0"/>
              </a:spcBef>
              <a:spcAft>
                <a:spcPts val="0"/>
              </a:spcAft>
              <a:buSzPts val="1600"/>
              <a:buChar char="○"/>
              <a:defRPr sz="2133"/>
            </a:lvl8pPr>
            <a:lvl9pPr marL="5486263" lvl="8" indent="-440256" rtl="0">
              <a:lnSpc>
                <a:spcPct val="100000"/>
              </a:lnSpc>
              <a:spcBef>
                <a:spcPts val="0"/>
              </a:spcBef>
              <a:spcAft>
                <a:spcPts val="0"/>
              </a:spcAft>
              <a:buSzPts val="1600"/>
              <a:buChar char="■"/>
              <a:defRPr sz="2133"/>
            </a:lvl9pPr>
          </a:lstStyle>
          <a:p>
            <a:endParaRPr/>
          </a:p>
        </p:txBody>
      </p:sp>
    </p:spTree>
    <p:extLst>
      <p:ext uri="{BB962C8B-B14F-4D97-AF65-F5344CB8AC3E}">
        <p14:creationId xmlns:p14="http://schemas.microsoft.com/office/powerpoint/2010/main" val="289348333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39"/>
        <p:cNvGrpSpPr/>
        <p:nvPr/>
      </p:nvGrpSpPr>
      <p:grpSpPr>
        <a:xfrm>
          <a:off x="0" y="0"/>
          <a:ext cx="0" cy="0"/>
          <a:chOff x="0" y="0"/>
          <a:chExt cx="0" cy="0"/>
        </a:xfrm>
      </p:grpSpPr>
      <p:grpSp>
        <p:nvGrpSpPr>
          <p:cNvPr id="340" name="Google Shape;340;p31"/>
          <p:cNvGrpSpPr/>
          <p:nvPr/>
        </p:nvGrpSpPr>
        <p:grpSpPr>
          <a:xfrm>
            <a:off x="157999" y="153200"/>
            <a:ext cx="11876004" cy="6551600"/>
            <a:chOff x="118625" y="114900"/>
            <a:chExt cx="8907003" cy="4913700"/>
          </a:xfrm>
        </p:grpSpPr>
        <p:sp>
          <p:nvSpPr>
            <p:cNvPr id="341" name="Google Shape;341;p31"/>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342" name="Google Shape;342;p31"/>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343" name="Google Shape;343;p31"/>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1"/>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1"/>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6" name="Google Shape;346;p31"/>
          <p:cNvSpPr txBox="1">
            <a:spLocks noGrp="1"/>
          </p:cNvSpPr>
          <p:nvPr>
            <p:ph type="title"/>
          </p:nvPr>
        </p:nvSpPr>
        <p:spPr>
          <a:xfrm>
            <a:off x="1425200" y="516800"/>
            <a:ext cx="72432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4267"/>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sp>
        <p:nvSpPr>
          <p:cNvPr id="347" name="Google Shape;347;p31"/>
          <p:cNvSpPr txBox="1">
            <a:spLocks noGrp="1"/>
          </p:cNvSpPr>
          <p:nvPr>
            <p:ph type="body" idx="1"/>
          </p:nvPr>
        </p:nvSpPr>
        <p:spPr>
          <a:xfrm>
            <a:off x="2108600" y="2045600"/>
            <a:ext cx="7679200" cy="3567600"/>
          </a:xfrm>
          <a:prstGeom prst="rect">
            <a:avLst/>
          </a:prstGeom>
        </p:spPr>
        <p:txBody>
          <a:bodyPr spcFirstLastPara="1" wrap="square" lIns="91425" tIns="91425" rIns="91425" bIns="91425" anchor="ctr" anchorCtr="0">
            <a:noAutofit/>
          </a:bodyPr>
          <a:lstStyle>
            <a:lvl1pPr marL="609585" lvl="0" indent="-440256" rtl="0">
              <a:spcBef>
                <a:spcPts val="0"/>
              </a:spcBef>
              <a:spcAft>
                <a:spcPts val="0"/>
              </a:spcAft>
              <a:buSzPts val="1600"/>
              <a:buChar char="●"/>
              <a:defRPr sz="2133"/>
            </a:lvl1pPr>
            <a:lvl2pPr marL="1219170" lvl="1" indent="-423323" rtl="0">
              <a:spcBef>
                <a:spcPts val="0"/>
              </a:spcBef>
              <a:spcAft>
                <a:spcPts val="0"/>
              </a:spcAft>
              <a:buSzPts val="1400"/>
              <a:buChar char="○"/>
              <a:defRPr sz="2133"/>
            </a:lvl2pPr>
            <a:lvl3pPr marL="1828754" lvl="2" indent="-423323" rtl="0">
              <a:spcBef>
                <a:spcPts val="0"/>
              </a:spcBef>
              <a:spcAft>
                <a:spcPts val="0"/>
              </a:spcAft>
              <a:buSzPts val="1400"/>
              <a:buChar char="■"/>
              <a:defRPr sz="2133"/>
            </a:lvl3pPr>
            <a:lvl4pPr marL="2438339" lvl="3" indent="-423323" rtl="0">
              <a:spcBef>
                <a:spcPts val="0"/>
              </a:spcBef>
              <a:spcAft>
                <a:spcPts val="0"/>
              </a:spcAft>
              <a:buSzPts val="1400"/>
              <a:buChar char="●"/>
              <a:defRPr sz="2133"/>
            </a:lvl4pPr>
            <a:lvl5pPr marL="3047924" lvl="4" indent="-423323" rtl="0">
              <a:spcBef>
                <a:spcPts val="0"/>
              </a:spcBef>
              <a:spcAft>
                <a:spcPts val="0"/>
              </a:spcAft>
              <a:buSzPts val="1400"/>
              <a:buChar char="○"/>
              <a:defRPr sz="2133"/>
            </a:lvl5pPr>
            <a:lvl6pPr marL="3657509" lvl="5" indent="-423323" rtl="0">
              <a:spcBef>
                <a:spcPts val="0"/>
              </a:spcBef>
              <a:spcAft>
                <a:spcPts val="0"/>
              </a:spcAft>
              <a:buSzPts val="1400"/>
              <a:buChar char="■"/>
              <a:defRPr sz="2133"/>
            </a:lvl6pPr>
            <a:lvl7pPr marL="4267093" lvl="6" indent="-423323" rtl="0">
              <a:spcBef>
                <a:spcPts val="0"/>
              </a:spcBef>
              <a:spcAft>
                <a:spcPts val="0"/>
              </a:spcAft>
              <a:buSzPts val="1400"/>
              <a:buChar char="●"/>
              <a:defRPr sz="2133"/>
            </a:lvl7pPr>
            <a:lvl8pPr marL="4876678" lvl="7" indent="-423323" rtl="0">
              <a:spcBef>
                <a:spcPts val="0"/>
              </a:spcBef>
              <a:spcAft>
                <a:spcPts val="0"/>
              </a:spcAft>
              <a:buSzPts val="1400"/>
              <a:buChar char="○"/>
              <a:defRPr sz="2133"/>
            </a:lvl8pPr>
            <a:lvl9pPr marL="5486263" lvl="8" indent="-423323" rtl="0">
              <a:spcBef>
                <a:spcPts val="0"/>
              </a:spcBef>
              <a:spcAft>
                <a:spcPts val="0"/>
              </a:spcAft>
              <a:buSzPts val="1400"/>
              <a:buChar char="■"/>
              <a:defRPr sz="2133"/>
            </a:lvl9pPr>
          </a:lstStyle>
          <a:p>
            <a:endParaRPr/>
          </a:p>
        </p:txBody>
      </p:sp>
    </p:spTree>
    <p:extLst>
      <p:ext uri="{BB962C8B-B14F-4D97-AF65-F5344CB8AC3E}">
        <p14:creationId xmlns:p14="http://schemas.microsoft.com/office/powerpoint/2010/main" val="349674019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48"/>
        <p:cNvGrpSpPr/>
        <p:nvPr/>
      </p:nvGrpSpPr>
      <p:grpSpPr>
        <a:xfrm>
          <a:off x="0" y="0"/>
          <a:ext cx="0" cy="0"/>
          <a:chOff x="0" y="0"/>
          <a:chExt cx="0" cy="0"/>
        </a:xfrm>
      </p:grpSpPr>
      <p:grpSp>
        <p:nvGrpSpPr>
          <p:cNvPr id="349" name="Google Shape;349;p32"/>
          <p:cNvGrpSpPr/>
          <p:nvPr/>
        </p:nvGrpSpPr>
        <p:grpSpPr>
          <a:xfrm>
            <a:off x="157999" y="153200"/>
            <a:ext cx="11876004" cy="6551600"/>
            <a:chOff x="118625" y="114900"/>
            <a:chExt cx="8907003" cy="4913700"/>
          </a:xfrm>
        </p:grpSpPr>
        <p:sp>
          <p:nvSpPr>
            <p:cNvPr id="350" name="Google Shape;350;p32"/>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351" name="Google Shape;351;p32"/>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352" name="Google Shape;352;p32"/>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2"/>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2"/>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5" name="Google Shape;355;p32"/>
          <p:cNvSpPr txBox="1">
            <a:spLocks noGrp="1"/>
          </p:cNvSpPr>
          <p:nvPr>
            <p:ph type="title"/>
          </p:nvPr>
        </p:nvSpPr>
        <p:spPr>
          <a:xfrm>
            <a:off x="1425200" y="516800"/>
            <a:ext cx="72432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None/>
              <a:defRPr sz="4267"/>
            </a:lvl1pPr>
            <a:lvl2pPr lvl="1" algn="ctr" rtl="0">
              <a:spcBef>
                <a:spcPts val="0"/>
              </a:spcBef>
              <a:spcAft>
                <a:spcPts val="0"/>
              </a:spcAft>
              <a:buClr>
                <a:schemeClr val="dk1"/>
              </a:buClr>
              <a:buSzPts val="3600"/>
              <a:buNone/>
              <a:defRPr sz="4800">
                <a:solidFill>
                  <a:schemeClr val="dk1"/>
                </a:solidFill>
              </a:defRPr>
            </a:lvl2pPr>
            <a:lvl3pPr lvl="2" algn="ctr" rtl="0">
              <a:spcBef>
                <a:spcPts val="0"/>
              </a:spcBef>
              <a:spcAft>
                <a:spcPts val="0"/>
              </a:spcAft>
              <a:buClr>
                <a:schemeClr val="dk1"/>
              </a:buClr>
              <a:buSzPts val="3600"/>
              <a:buNone/>
              <a:defRPr sz="4800">
                <a:solidFill>
                  <a:schemeClr val="dk1"/>
                </a:solidFill>
              </a:defRPr>
            </a:lvl3pPr>
            <a:lvl4pPr lvl="3" algn="ctr" rtl="0">
              <a:spcBef>
                <a:spcPts val="0"/>
              </a:spcBef>
              <a:spcAft>
                <a:spcPts val="0"/>
              </a:spcAft>
              <a:buClr>
                <a:schemeClr val="dk1"/>
              </a:buClr>
              <a:buSzPts val="3600"/>
              <a:buNone/>
              <a:defRPr sz="4800">
                <a:solidFill>
                  <a:schemeClr val="dk1"/>
                </a:solidFill>
              </a:defRPr>
            </a:lvl4pPr>
            <a:lvl5pPr lvl="4" algn="ctr" rtl="0">
              <a:spcBef>
                <a:spcPts val="0"/>
              </a:spcBef>
              <a:spcAft>
                <a:spcPts val="0"/>
              </a:spcAft>
              <a:buClr>
                <a:schemeClr val="dk1"/>
              </a:buClr>
              <a:buSzPts val="3600"/>
              <a:buNone/>
              <a:defRPr sz="4800">
                <a:solidFill>
                  <a:schemeClr val="dk1"/>
                </a:solidFill>
              </a:defRPr>
            </a:lvl5pPr>
            <a:lvl6pPr lvl="5" algn="ctr" rtl="0">
              <a:spcBef>
                <a:spcPts val="0"/>
              </a:spcBef>
              <a:spcAft>
                <a:spcPts val="0"/>
              </a:spcAft>
              <a:buClr>
                <a:schemeClr val="dk1"/>
              </a:buClr>
              <a:buSzPts val="3600"/>
              <a:buNone/>
              <a:defRPr sz="4800">
                <a:solidFill>
                  <a:schemeClr val="dk1"/>
                </a:solidFill>
              </a:defRPr>
            </a:lvl6pPr>
            <a:lvl7pPr lvl="6" algn="ctr" rtl="0">
              <a:spcBef>
                <a:spcPts val="0"/>
              </a:spcBef>
              <a:spcAft>
                <a:spcPts val="0"/>
              </a:spcAft>
              <a:buClr>
                <a:schemeClr val="dk1"/>
              </a:buClr>
              <a:buSzPts val="3600"/>
              <a:buNone/>
              <a:defRPr sz="4800">
                <a:solidFill>
                  <a:schemeClr val="dk1"/>
                </a:solidFill>
              </a:defRPr>
            </a:lvl7pPr>
            <a:lvl8pPr lvl="7" algn="ctr" rtl="0">
              <a:spcBef>
                <a:spcPts val="0"/>
              </a:spcBef>
              <a:spcAft>
                <a:spcPts val="0"/>
              </a:spcAft>
              <a:buClr>
                <a:schemeClr val="dk1"/>
              </a:buClr>
              <a:buSzPts val="3600"/>
              <a:buNone/>
              <a:defRPr sz="4800">
                <a:solidFill>
                  <a:schemeClr val="dk1"/>
                </a:solidFill>
              </a:defRPr>
            </a:lvl8pPr>
            <a:lvl9pPr lvl="8" algn="ctr" rtl="0">
              <a:spcBef>
                <a:spcPts val="0"/>
              </a:spcBef>
              <a:spcAft>
                <a:spcPts val="0"/>
              </a:spcAft>
              <a:buClr>
                <a:schemeClr val="dk1"/>
              </a:buClr>
              <a:buSzPts val="3600"/>
              <a:buNone/>
              <a:defRPr sz="4800">
                <a:solidFill>
                  <a:schemeClr val="dk1"/>
                </a:solidFill>
              </a:defRPr>
            </a:lvl9pPr>
          </a:lstStyle>
          <a:p>
            <a:endParaRPr/>
          </a:p>
        </p:txBody>
      </p:sp>
    </p:spTree>
    <p:extLst>
      <p:ext uri="{BB962C8B-B14F-4D97-AF65-F5344CB8AC3E}">
        <p14:creationId xmlns:p14="http://schemas.microsoft.com/office/powerpoint/2010/main" val="83451778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56"/>
        <p:cNvGrpSpPr/>
        <p:nvPr/>
      </p:nvGrpSpPr>
      <p:grpSpPr>
        <a:xfrm>
          <a:off x="0" y="0"/>
          <a:ext cx="0" cy="0"/>
          <a:chOff x="0" y="0"/>
          <a:chExt cx="0" cy="0"/>
        </a:xfrm>
      </p:grpSpPr>
      <p:grpSp>
        <p:nvGrpSpPr>
          <p:cNvPr id="357" name="Google Shape;357;p33"/>
          <p:cNvGrpSpPr/>
          <p:nvPr/>
        </p:nvGrpSpPr>
        <p:grpSpPr>
          <a:xfrm>
            <a:off x="158167" y="153200"/>
            <a:ext cx="11876004" cy="6551600"/>
            <a:chOff x="118625" y="114900"/>
            <a:chExt cx="8907003" cy="4913700"/>
          </a:xfrm>
        </p:grpSpPr>
        <p:sp>
          <p:nvSpPr>
            <p:cNvPr id="358" name="Google Shape;358;p33"/>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33"/>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33"/>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33"/>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2" name="Google Shape;362;p33"/>
          <p:cNvSpPr/>
          <p:nvPr/>
        </p:nvSpPr>
        <p:spPr>
          <a:xfrm>
            <a:off x="1815533" y="1185500"/>
            <a:ext cx="5508800" cy="448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33"/>
          <p:cNvSpPr/>
          <p:nvPr/>
        </p:nvSpPr>
        <p:spPr>
          <a:xfrm flipH="1">
            <a:off x="7512568" y="1185215"/>
            <a:ext cx="3716165" cy="4488536"/>
          </a:xfrm>
          <a:custGeom>
            <a:avLst/>
            <a:gdLst/>
            <a:ahLst/>
            <a:cxnLst/>
            <a:rect l="l" t="t" r="r" b="b"/>
            <a:pathLst>
              <a:path w="47392" h="57242" extrusionOk="0">
                <a:moveTo>
                  <a:pt x="3316" y="2505"/>
                </a:moveTo>
                <a:lnTo>
                  <a:pt x="3316" y="2529"/>
                </a:lnTo>
                <a:cubicBezTo>
                  <a:pt x="4532" y="2529"/>
                  <a:pt x="4699" y="4294"/>
                  <a:pt x="3506" y="4532"/>
                </a:cubicBezTo>
                <a:cubicBezTo>
                  <a:pt x="3495" y="4544"/>
                  <a:pt x="3477" y="4550"/>
                  <a:pt x="3456" y="4550"/>
                </a:cubicBezTo>
                <a:cubicBezTo>
                  <a:pt x="3435" y="4550"/>
                  <a:pt x="3411" y="4544"/>
                  <a:pt x="3387" y="4532"/>
                </a:cubicBezTo>
                <a:cubicBezTo>
                  <a:pt x="2123" y="4532"/>
                  <a:pt x="2028" y="2648"/>
                  <a:pt x="3316" y="2505"/>
                </a:cubicBezTo>
                <a:close/>
                <a:moveTo>
                  <a:pt x="3292" y="6417"/>
                </a:moveTo>
                <a:cubicBezTo>
                  <a:pt x="4484" y="6417"/>
                  <a:pt x="4723" y="8110"/>
                  <a:pt x="3578" y="8444"/>
                </a:cubicBezTo>
                <a:lnTo>
                  <a:pt x="3387" y="8444"/>
                </a:lnTo>
                <a:cubicBezTo>
                  <a:pt x="3379" y="8444"/>
                  <a:pt x="3371" y="8444"/>
                  <a:pt x="3363" y="8444"/>
                </a:cubicBezTo>
                <a:cubicBezTo>
                  <a:pt x="2192" y="8444"/>
                  <a:pt x="1988" y="6725"/>
                  <a:pt x="3149" y="6440"/>
                </a:cubicBezTo>
                <a:cubicBezTo>
                  <a:pt x="3196" y="6440"/>
                  <a:pt x="3244" y="6440"/>
                  <a:pt x="3292" y="6417"/>
                </a:cubicBezTo>
                <a:close/>
                <a:moveTo>
                  <a:pt x="3292" y="10280"/>
                </a:moveTo>
                <a:cubicBezTo>
                  <a:pt x="3864" y="10280"/>
                  <a:pt x="4317" y="10734"/>
                  <a:pt x="4317" y="11306"/>
                </a:cubicBezTo>
                <a:lnTo>
                  <a:pt x="4317" y="11330"/>
                </a:lnTo>
                <a:lnTo>
                  <a:pt x="4317" y="11354"/>
                </a:lnTo>
                <a:cubicBezTo>
                  <a:pt x="4317" y="11735"/>
                  <a:pt x="4079" y="12117"/>
                  <a:pt x="3721" y="12284"/>
                </a:cubicBezTo>
                <a:cubicBezTo>
                  <a:pt x="3626" y="12308"/>
                  <a:pt x="3506" y="12332"/>
                  <a:pt x="3387" y="12332"/>
                </a:cubicBezTo>
                <a:cubicBezTo>
                  <a:pt x="2815" y="12332"/>
                  <a:pt x="2362" y="11878"/>
                  <a:pt x="2362" y="11306"/>
                </a:cubicBezTo>
                <a:lnTo>
                  <a:pt x="2362" y="11282"/>
                </a:lnTo>
                <a:lnTo>
                  <a:pt x="2362" y="11258"/>
                </a:lnTo>
                <a:cubicBezTo>
                  <a:pt x="2362" y="10829"/>
                  <a:pt x="2672" y="10423"/>
                  <a:pt x="3077" y="10304"/>
                </a:cubicBezTo>
                <a:cubicBezTo>
                  <a:pt x="3149" y="10280"/>
                  <a:pt x="3220" y="10280"/>
                  <a:pt x="3292" y="10280"/>
                </a:cubicBezTo>
                <a:close/>
                <a:moveTo>
                  <a:pt x="3340" y="14150"/>
                </a:moveTo>
                <a:cubicBezTo>
                  <a:pt x="3853" y="14150"/>
                  <a:pt x="4366" y="14502"/>
                  <a:pt x="4317" y="15194"/>
                </a:cubicBezTo>
                <a:lnTo>
                  <a:pt x="4317" y="15217"/>
                </a:lnTo>
                <a:cubicBezTo>
                  <a:pt x="4317" y="15599"/>
                  <a:pt x="4103" y="15957"/>
                  <a:pt x="3769" y="16124"/>
                </a:cubicBezTo>
                <a:cubicBezTo>
                  <a:pt x="3650" y="16171"/>
                  <a:pt x="3530" y="16195"/>
                  <a:pt x="3387" y="16195"/>
                </a:cubicBezTo>
                <a:cubicBezTo>
                  <a:pt x="2839" y="16195"/>
                  <a:pt x="2386" y="15742"/>
                  <a:pt x="2362" y="15170"/>
                </a:cubicBezTo>
                <a:lnTo>
                  <a:pt x="2362" y="15146"/>
                </a:lnTo>
                <a:cubicBezTo>
                  <a:pt x="2350" y="14478"/>
                  <a:pt x="2845" y="14150"/>
                  <a:pt x="3340" y="14150"/>
                </a:cubicBezTo>
                <a:close/>
                <a:moveTo>
                  <a:pt x="3292" y="17984"/>
                </a:moveTo>
                <a:cubicBezTo>
                  <a:pt x="3864" y="17984"/>
                  <a:pt x="4317" y="18461"/>
                  <a:pt x="4317" y="19010"/>
                </a:cubicBezTo>
                <a:lnTo>
                  <a:pt x="4317" y="19034"/>
                </a:lnTo>
                <a:lnTo>
                  <a:pt x="4317" y="19057"/>
                </a:lnTo>
                <a:lnTo>
                  <a:pt x="4317" y="19081"/>
                </a:lnTo>
                <a:lnTo>
                  <a:pt x="4317" y="19105"/>
                </a:lnTo>
                <a:cubicBezTo>
                  <a:pt x="4317" y="19439"/>
                  <a:pt x="4150" y="19749"/>
                  <a:pt x="3888" y="19964"/>
                </a:cubicBezTo>
                <a:cubicBezTo>
                  <a:pt x="3745" y="20035"/>
                  <a:pt x="3578" y="20083"/>
                  <a:pt x="3387" y="20083"/>
                </a:cubicBezTo>
                <a:lnTo>
                  <a:pt x="3387" y="20107"/>
                </a:lnTo>
                <a:cubicBezTo>
                  <a:pt x="2815" y="20107"/>
                  <a:pt x="2362" y="19630"/>
                  <a:pt x="2362" y="19057"/>
                </a:cubicBezTo>
                <a:lnTo>
                  <a:pt x="2362" y="19034"/>
                </a:lnTo>
                <a:lnTo>
                  <a:pt x="2362" y="18986"/>
                </a:lnTo>
                <a:lnTo>
                  <a:pt x="2362" y="18962"/>
                </a:lnTo>
                <a:cubicBezTo>
                  <a:pt x="2362" y="18604"/>
                  <a:pt x="2576" y="18246"/>
                  <a:pt x="2886" y="18079"/>
                </a:cubicBezTo>
                <a:cubicBezTo>
                  <a:pt x="3029" y="18008"/>
                  <a:pt x="3149" y="17984"/>
                  <a:pt x="3292" y="17984"/>
                </a:cubicBezTo>
                <a:close/>
                <a:moveTo>
                  <a:pt x="3336" y="21865"/>
                </a:moveTo>
                <a:cubicBezTo>
                  <a:pt x="3850" y="21865"/>
                  <a:pt x="4366" y="22224"/>
                  <a:pt x="4317" y="22921"/>
                </a:cubicBezTo>
                <a:lnTo>
                  <a:pt x="4317" y="22945"/>
                </a:lnTo>
                <a:lnTo>
                  <a:pt x="4317" y="22969"/>
                </a:lnTo>
                <a:cubicBezTo>
                  <a:pt x="4317" y="23279"/>
                  <a:pt x="4174" y="23589"/>
                  <a:pt x="3936" y="23780"/>
                </a:cubicBezTo>
                <a:cubicBezTo>
                  <a:pt x="3769" y="23875"/>
                  <a:pt x="3578" y="23923"/>
                  <a:pt x="3387" y="23923"/>
                </a:cubicBezTo>
                <a:cubicBezTo>
                  <a:pt x="2839" y="23923"/>
                  <a:pt x="2362" y="23470"/>
                  <a:pt x="2362" y="22897"/>
                </a:cubicBezTo>
                <a:lnTo>
                  <a:pt x="2362" y="22873"/>
                </a:lnTo>
                <a:lnTo>
                  <a:pt x="2362" y="22850"/>
                </a:lnTo>
                <a:cubicBezTo>
                  <a:pt x="2362" y="22188"/>
                  <a:pt x="2848" y="21865"/>
                  <a:pt x="3336" y="21865"/>
                </a:cubicBezTo>
                <a:close/>
                <a:moveTo>
                  <a:pt x="3292" y="25759"/>
                </a:moveTo>
                <a:cubicBezTo>
                  <a:pt x="3864" y="25759"/>
                  <a:pt x="4317" y="26212"/>
                  <a:pt x="4317" y="26785"/>
                </a:cubicBezTo>
                <a:lnTo>
                  <a:pt x="4317" y="26809"/>
                </a:lnTo>
                <a:lnTo>
                  <a:pt x="4317" y="26833"/>
                </a:lnTo>
                <a:lnTo>
                  <a:pt x="4317" y="26880"/>
                </a:lnTo>
                <a:cubicBezTo>
                  <a:pt x="4317" y="27524"/>
                  <a:pt x="3841" y="27836"/>
                  <a:pt x="3360" y="27836"/>
                </a:cubicBezTo>
                <a:cubicBezTo>
                  <a:pt x="2844" y="27836"/>
                  <a:pt x="2324" y="27477"/>
                  <a:pt x="2386" y="26785"/>
                </a:cubicBezTo>
                <a:lnTo>
                  <a:pt x="2386" y="26761"/>
                </a:lnTo>
                <a:cubicBezTo>
                  <a:pt x="2386" y="26761"/>
                  <a:pt x="2362" y="26737"/>
                  <a:pt x="2362" y="26737"/>
                </a:cubicBezTo>
                <a:lnTo>
                  <a:pt x="2362" y="26713"/>
                </a:lnTo>
                <a:cubicBezTo>
                  <a:pt x="2362" y="26403"/>
                  <a:pt x="2505" y="26117"/>
                  <a:pt x="2743" y="25926"/>
                </a:cubicBezTo>
                <a:cubicBezTo>
                  <a:pt x="2910" y="25807"/>
                  <a:pt x="3101" y="25759"/>
                  <a:pt x="3292" y="25759"/>
                </a:cubicBezTo>
                <a:close/>
                <a:moveTo>
                  <a:pt x="3250" y="29646"/>
                </a:moveTo>
                <a:cubicBezTo>
                  <a:pt x="3264" y="29646"/>
                  <a:pt x="3278" y="29646"/>
                  <a:pt x="3292" y="29647"/>
                </a:cubicBezTo>
                <a:cubicBezTo>
                  <a:pt x="3864" y="29647"/>
                  <a:pt x="4317" y="30100"/>
                  <a:pt x="4317" y="30673"/>
                </a:cubicBezTo>
                <a:lnTo>
                  <a:pt x="4317" y="30696"/>
                </a:lnTo>
                <a:lnTo>
                  <a:pt x="4317" y="30720"/>
                </a:lnTo>
                <a:cubicBezTo>
                  <a:pt x="4306" y="31361"/>
                  <a:pt x="3833" y="31667"/>
                  <a:pt x="3355" y="31667"/>
                </a:cubicBezTo>
                <a:cubicBezTo>
                  <a:pt x="2837" y="31667"/>
                  <a:pt x="2312" y="31307"/>
                  <a:pt x="2362" y="30625"/>
                </a:cubicBezTo>
                <a:lnTo>
                  <a:pt x="2362" y="30601"/>
                </a:lnTo>
                <a:lnTo>
                  <a:pt x="2362" y="30577"/>
                </a:lnTo>
                <a:cubicBezTo>
                  <a:pt x="2338" y="30066"/>
                  <a:pt x="2745" y="29646"/>
                  <a:pt x="3250" y="29646"/>
                </a:cubicBezTo>
                <a:close/>
                <a:moveTo>
                  <a:pt x="3299" y="33542"/>
                </a:moveTo>
                <a:cubicBezTo>
                  <a:pt x="3824" y="33542"/>
                  <a:pt x="4317" y="33948"/>
                  <a:pt x="4317" y="34560"/>
                </a:cubicBezTo>
                <a:lnTo>
                  <a:pt x="4317" y="34584"/>
                </a:lnTo>
                <a:lnTo>
                  <a:pt x="4317" y="34608"/>
                </a:lnTo>
                <a:cubicBezTo>
                  <a:pt x="4340" y="35106"/>
                  <a:pt x="3955" y="35518"/>
                  <a:pt x="3467" y="35518"/>
                </a:cubicBezTo>
                <a:cubicBezTo>
                  <a:pt x="3441" y="35518"/>
                  <a:pt x="3414" y="35517"/>
                  <a:pt x="3387" y="35514"/>
                </a:cubicBezTo>
                <a:cubicBezTo>
                  <a:pt x="2839" y="35514"/>
                  <a:pt x="2362" y="35061"/>
                  <a:pt x="2362" y="34489"/>
                </a:cubicBezTo>
                <a:lnTo>
                  <a:pt x="2362" y="34465"/>
                </a:lnTo>
                <a:cubicBezTo>
                  <a:pt x="2362" y="34226"/>
                  <a:pt x="2457" y="33988"/>
                  <a:pt x="2624" y="33797"/>
                </a:cubicBezTo>
                <a:cubicBezTo>
                  <a:pt x="2829" y="33622"/>
                  <a:pt x="3067" y="33542"/>
                  <a:pt x="3299" y="33542"/>
                </a:cubicBezTo>
                <a:close/>
                <a:moveTo>
                  <a:pt x="3248" y="37445"/>
                </a:moveTo>
                <a:cubicBezTo>
                  <a:pt x="3262" y="37445"/>
                  <a:pt x="3277" y="37445"/>
                  <a:pt x="3292" y="37446"/>
                </a:cubicBezTo>
                <a:cubicBezTo>
                  <a:pt x="3864" y="37446"/>
                  <a:pt x="4317" y="37899"/>
                  <a:pt x="4317" y="38472"/>
                </a:cubicBezTo>
                <a:lnTo>
                  <a:pt x="4317" y="38495"/>
                </a:lnTo>
                <a:lnTo>
                  <a:pt x="4317" y="38519"/>
                </a:lnTo>
                <a:cubicBezTo>
                  <a:pt x="4340" y="38995"/>
                  <a:pt x="3955" y="39405"/>
                  <a:pt x="3467" y="39405"/>
                </a:cubicBezTo>
                <a:cubicBezTo>
                  <a:pt x="3441" y="39405"/>
                  <a:pt x="3414" y="39404"/>
                  <a:pt x="3387" y="39402"/>
                </a:cubicBezTo>
                <a:cubicBezTo>
                  <a:pt x="2839" y="39402"/>
                  <a:pt x="2362" y="38949"/>
                  <a:pt x="2362" y="38376"/>
                </a:cubicBezTo>
                <a:lnTo>
                  <a:pt x="2362" y="38352"/>
                </a:lnTo>
                <a:cubicBezTo>
                  <a:pt x="2338" y="37842"/>
                  <a:pt x="2743" y="37445"/>
                  <a:pt x="3248" y="37445"/>
                </a:cubicBezTo>
                <a:close/>
                <a:moveTo>
                  <a:pt x="3292" y="41334"/>
                </a:moveTo>
                <a:lnTo>
                  <a:pt x="3292" y="41358"/>
                </a:lnTo>
                <a:cubicBezTo>
                  <a:pt x="3864" y="41358"/>
                  <a:pt x="4317" y="41811"/>
                  <a:pt x="4317" y="42383"/>
                </a:cubicBezTo>
                <a:lnTo>
                  <a:pt x="4317" y="42407"/>
                </a:lnTo>
                <a:cubicBezTo>
                  <a:pt x="4340" y="42905"/>
                  <a:pt x="3955" y="43317"/>
                  <a:pt x="3467" y="43317"/>
                </a:cubicBezTo>
                <a:cubicBezTo>
                  <a:pt x="3441" y="43317"/>
                  <a:pt x="3414" y="43316"/>
                  <a:pt x="3387" y="43313"/>
                </a:cubicBezTo>
                <a:cubicBezTo>
                  <a:pt x="2839" y="43313"/>
                  <a:pt x="2362" y="42836"/>
                  <a:pt x="2362" y="42288"/>
                </a:cubicBezTo>
                <a:lnTo>
                  <a:pt x="2362" y="42264"/>
                </a:lnTo>
                <a:lnTo>
                  <a:pt x="2362" y="42240"/>
                </a:lnTo>
                <a:cubicBezTo>
                  <a:pt x="2362" y="42049"/>
                  <a:pt x="2433" y="41835"/>
                  <a:pt x="2552" y="41668"/>
                </a:cubicBezTo>
                <a:cubicBezTo>
                  <a:pt x="2743" y="41453"/>
                  <a:pt x="3006" y="41334"/>
                  <a:pt x="3292" y="41334"/>
                </a:cubicBezTo>
                <a:close/>
                <a:moveTo>
                  <a:pt x="3212" y="45218"/>
                </a:moveTo>
                <a:cubicBezTo>
                  <a:pt x="3239" y="45218"/>
                  <a:pt x="3265" y="45219"/>
                  <a:pt x="3292" y="45221"/>
                </a:cubicBezTo>
                <a:lnTo>
                  <a:pt x="3292" y="45245"/>
                </a:lnTo>
                <a:cubicBezTo>
                  <a:pt x="3864" y="45245"/>
                  <a:pt x="4317" y="45698"/>
                  <a:pt x="4317" y="46271"/>
                </a:cubicBezTo>
                <a:lnTo>
                  <a:pt x="4317" y="46295"/>
                </a:lnTo>
                <a:cubicBezTo>
                  <a:pt x="4340" y="46791"/>
                  <a:pt x="3957" y="47181"/>
                  <a:pt x="3471" y="47181"/>
                </a:cubicBezTo>
                <a:cubicBezTo>
                  <a:pt x="3443" y="47181"/>
                  <a:pt x="3415" y="47180"/>
                  <a:pt x="3387" y="47177"/>
                </a:cubicBezTo>
                <a:cubicBezTo>
                  <a:pt x="2839" y="47177"/>
                  <a:pt x="2362" y="46724"/>
                  <a:pt x="2362" y="46151"/>
                </a:cubicBezTo>
                <a:lnTo>
                  <a:pt x="2362" y="46128"/>
                </a:lnTo>
                <a:cubicBezTo>
                  <a:pt x="2339" y="45630"/>
                  <a:pt x="2724" y="45218"/>
                  <a:pt x="3212" y="45218"/>
                </a:cubicBezTo>
                <a:close/>
                <a:moveTo>
                  <a:pt x="3287" y="49117"/>
                </a:moveTo>
                <a:cubicBezTo>
                  <a:pt x="3811" y="49117"/>
                  <a:pt x="4317" y="49521"/>
                  <a:pt x="4317" y="50158"/>
                </a:cubicBezTo>
                <a:cubicBezTo>
                  <a:pt x="4317" y="50301"/>
                  <a:pt x="4270" y="50468"/>
                  <a:pt x="4198" y="50611"/>
                </a:cubicBezTo>
                <a:cubicBezTo>
                  <a:pt x="3984" y="50894"/>
                  <a:pt x="3687" y="51020"/>
                  <a:pt x="3394" y="51020"/>
                </a:cubicBezTo>
                <a:cubicBezTo>
                  <a:pt x="2871" y="51020"/>
                  <a:pt x="2362" y="50618"/>
                  <a:pt x="2362" y="49991"/>
                </a:cubicBezTo>
                <a:cubicBezTo>
                  <a:pt x="2362" y="49824"/>
                  <a:pt x="2409" y="49657"/>
                  <a:pt x="2505" y="49491"/>
                </a:cubicBezTo>
                <a:cubicBezTo>
                  <a:pt x="2721" y="49233"/>
                  <a:pt x="3007" y="49117"/>
                  <a:pt x="3287" y="49117"/>
                </a:cubicBezTo>
                <a:close/>
                <a:moveTo>
                  <a:pt x="3272" y="53011"/>
                </a:moveTo>
                <a:cubicBezTo>
                  <a:pt x="3800" y="53011"/>
                  <a:pt x="4317" y="53414"/>
                  <a:pt x="4317" y="54046"/>
                </a:cubicBezTo>
                <a:cubicBezTo>
                  <a:pt x="4317" y="54189"/>
                  <a:pt x="4294" y="54332"/>
                  <a:pt x="4222" y="54475"/>
                </a:cubicBezTo>
                <a:cubicBezTo>
                  <a:pt x="4000" y="54790"/>
                  <a:pt x="3699" y="54923"/>
                  <a:pt x="3402" y="54923"/>
                </a:cubicBezTo>
                <a:cubicBezTo>
                  <a:pt x="2711" y="54923"/>
                  <a:pt x="2047" y="54203"/>
                  <a:pt x="2481" y="53402"/>
                </a:cubicBezTo>
                <a:cubicBezTo>
                  <a:pt x="2692" y="53132"/>
                  <a:pt x="2983" y="53011"/>
                  <a:pt x="3272" y="53011"/>
                </a:cubicBezTo>
                <a:close/>
                <a:moveTo>
                  <a:pt x="0" y="1"/>
                </a:moveTo>
                <a:lnTo>
                  <a:pt x="0" y="57242"/>
                </a:lnTo>
                <a:lnTo>
                  <a:pt x="47391" y="57242"/>
                </a:lnTo>
                <a:lnTo>
                  <a:pt x="4739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33"/>
          <p:cNvSpPr txBox="1">
            <a:spLocks noGrp="1"/>
          </p:cNvSpPr>
          <p:nvPr>
            <p:ph type="title"/>
          </p:nvPr>
        </p:nvSpPr>
        <p:spPr>
          <a:xfrm>
            <a:off x="2357533" y="1541853"/>
            <a:ext cx="4424800" cy="129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7333"/>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65" name="Google Shape;365;p33"/>
          <p:cNvSpPr txBox="1">
            <a:spLocks noGrp="1"/>
          </p:cNvSpPr>
          <p:nvPr>
            <p:ph type="subTitle" idx="1"/>
          </p:nvPr>
        </p:nvSpPr>
        <p:spPr>
          <a:xfrm>
            <a:off x="2357533" y="2852048"/>
            <a:ext cx="4424800" cy="135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66" name="Google Shape;366;p33"/>
          <p:cNvSpPr txBox="1"/>
          <p:nvPr/>
        </p:nvSpPr>
        <p:spPr>
          <a:xfrm>
            <a:off x="7771367" y="3447167"/>
            <a:ext cx="2863200" cy="12972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400"/>
              </a:spcBef>
              <a:spcAft>
                <a:spcPts val="0"/>
              </a:spcAft>
              <a:buNone/>
            </a:pPr>
            <a:r>
              <a:rPr lang="en" sz="1600">
                <a:solidFill>
                  <a:schemeClr val="dk1"/>
                </a:solidFill>
                <a:latin typeface="Open Sans"/>
                <a:ea typeface="Open Sans"/>
                <a:cs typeface="Open Sans"/>
                <a:sym typeface="Open Sans"/>
              </a:rPr>
              <a:t>CREDITS: This presentation template was created by </a:t>
            </a:r>
            <a:r>
              <a:rPr lang="en" sz="1600" b="1">
                <a:solidFill>
                  <a:schemeClr val="dk1"/>
                </a:solidFill>
                <a:uFill>
                  <a:noFill/>
                </a:uFill>
                <a:latin typeface="Open Sans"/>
                <a:ea typeface="Open Sans"/>
                <a:cs typeface="Open Sans"/>
                <a:sym typeface="Open Sans"/>
                <a:hlinkClick r:id="rId2">
                  <a:extLst>
                    <a:ext uri="{A12FA001-AC4F-418D-AE19-62706E023703}">
                      <ahyp:hlinkClr xmlns="" xmlns:ahyp="http://schemas.microsoft.com/office/drawing/2018/hyperlinkcolor" val="tx"/>
                    </a:ext>
                  </a:extLst>
                </a:hlinkClick>
              </a:rPr>
              <a:t>Slidesgo</a:t>
            </a:r>
            <a:r>
              <a:rPr lang="en" sz="1600">
                <a:solidFill>
                  <a:schemeClr val="dk1"/>
                </a:solidFill>
                <a:latin typeface="Open Sans"/>
                <a:ea typeface="Open Sans"/>
                <a:cs typeface="Open Sans"/>
                <a:sym typeface="Open Sans"/>
              </a:rPr>
              <a:t>, including icons by </a:t>
            </a:r>
            <a:r>
              <a:rPr lang="en" sz="1600" b="1">
                <a:solidFill>
                  <a:schemeClr val="dk1"/>
                </a:solidFill>
                <a:uFill>
                  <a:noFill/>
                </a:uFill>
                <a:latin typeface="Open Sans"/>
                <a:ea typeface="Open Sans"/>
                <a:cs typeface="Open Sans"/>
                <a:sym typeface="Open Sans"/>
                <a:hlinkClick r:id="rId3">
                  <a:extLst>
                    <a:ext uri="{A12FA001-AC4F-418D-AE19-62706E023703}">
                      <ahyp:hlinkClr xmlns="" xmlns:ahyp="http://schemas.microsoft.com/office/drawing/2018/hyperlinkcolor" val="tx"/>
                    </a:ext>
                  </a:extLst>
                </a:hlinkClick>
              </a:rPr>
              <a:t>Flaticon</a:t>
            </a:r>
            <a:r>
              <a:rPr lang="en" sz="1600">
                <a:solidFill>
                  <a:schemeClr val="dk1"/>
                </a:solidFill>
                <a:latin typeface="Open Sans"/>
                <a:ea typeface="Open Sans"/>
                <a:cs typeface="Open Sans"/>
                <a:sym typeface="Open Sans"/>
              </a:rPr>
              <a:t>, and infographics &amp; images by </a:t>
            </a:r>
            <a:r>
              <a:rPr lang="en" sz="1600" b="1">
                <a:solidFill>
                  <a:schemeClr val="dk1"/>
                </a:solidFill>
                <a:uFill>
                  <a:noFill/>
                </a:uFill>
                <a:latin typeface="Open Sans"/>
                <a:ea typeface="Open Sans"/>
                <a:cs typeface="Open Sans"/>
                <a:sym typeface="Open Sans"/>
                <a:hlinkClick r:id="rId4">
                  <a:extLst>
                    <a:ext uri="{A12FA001-AC4F-418D-AE19-62706E023703}">
                      <ahyp:hlinkClr xmlns="" xmlns:ahyp="http://schemas.microsoft.com/office/drawing/2018/hyperlinkcolor" val="tx"/>
                    </a:ext>
                  </a:extLst>
                </a:hlinkClick>
              </a:rPr>
              <a:t>Freepik</a:t>
            </a:r>
            <a:endParaRPr sz="1600" b="1">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191184534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1"/>
        </a:solidFill>
        <a:effectLst/>
      </p:bgPr>
    </p:bg>
    <p:spTree>
      <p:nvGrpSpPr>
        <p:cNvPr id="1" name="Shape 367"/>
        <p:cNvGrpSpPr/>
        <p:nvPr/>
      </p:nvGrpSpPr>
      <p:grpSpPr>
        <a:xfrm>
          <a:off x="0" y="0"/>
          <a:ext cx="0" cy="0"/>
          <a:chOff x="0" y="0"/>
          <a:chExt cx="0" cy="0"/>
        </a:xfrm>
      </p:grpSpPr>
      <p:grpSp>
        <p:nvGrpSpPr>
          <p:cNvPr id="368" name="Google Shape;368;p34"/>
          <p:cNvGrpSpPr/>
          <p:nvPr/>
        </p:nvGrpSpPr>
        <p:grpSpPr>
          <a:xfrm>
            <a:off x="157999" y="153200"/>
            <a:ext cx="11876004" cy="6551600"/>
            <a:chOff x="118499" y="114900"/>
            <a:chExt cx="8907003" cy="4913700"/>
          </a:xfrm>
        </p:grpSpPr>
        <p:sp>
          <p:nvSpPr>
            <p:cNvPr id="369" name="Google Shape;369;p34"/>
            <p:cNvSpPr/>
            <p:nvPr/>
          </p:nvSpPr>
          <p:spPr>
            <a:xfrm>
              <a:off x="598801" y="114900"/>
              <a:ext cx="8426700" cy="4913700"/>
            </a:xfrm>
            <a:prstGeom prst="roundRect">
              <a:avLst>
                <a:gd name="adj" fmla="val 104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370" name="Google Shape;370;p34"/>
            <p:cNvPicPr preferRelativeResize="0"/>
            <p:nvPr/>
          </p:nvPicPr>
          <p:blipFill rotWithShape="1">
            <a:blip r:embed="rId2">
              <a:alphaModFix/>
            </a:blip>
            <a:srcRect t="6627" b="6627"/>
            <a:stretch/>
          </p:blipFill>
          <p:spPr>
            <a:xfrm>
              <a:off x="789086" y="216450"/>
              <a:ext cx="8141400" cy="4710600"/>
            </a:xfrm>
            <a:prstGeom prst="roundRect">
              <a:avLst>
                <a:gd name="adj" fmla="val 1272"/>
              </a:avLst>
            </a:prstGeom>
            <a:noFill/>
            <a:ln>
              <a:noFill/>
            </a:ln>
          </p:spPr>
        </p:pic>
        <p:sp>
          <p:nvSpPr>
            <p:cNvPr id="371" name="Google Shape;371;p34"/>
            <p:cNvSpPr/>
            <p:nvPr/>
          </p:nvSpPr>
          <p:spPr>
            <a:xfrm>
              <a:off x="789082"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4"/>
            <p:cNvSpPr/>
            <p:nvPr/>
          </p:nvSpPr>
          <p:spPr>
            <a:xfrm>
              <a:off x="118499" y="114900"/>
              <a:ext cx="480300" cy="4913700"/>
            </a:xfrm>
            <a:prstGeom prst="roundRect">
              <a:avLst>
                <a:gd name="adj" fmla="val 9713"/>
              </a:avLst>
            </a:prstGeom>
            <a:gradFill>
              <a:gsLst>
                <a:gs pos="0">
                  <a:srgbClr val="CB7253"/>
                </a:gs>
                <a:gs pos="35000">
                  <a:schemeClr val="accent2"/>
                </a:gs>
                <a:gs pos="79000">
                  <a:srgbClr val="CB7253"/>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4"/>
            <p:cNvSpPr/>
            <p:nvPr/>
          </p:nvSpPr>
          <p:spPr>
            <a:xfrm>
              <a:off x="587456" y="114900"/>
              <a:ext cx="246900" cy="4913700"/>
            </a:xfrm>
            <a:prstGeom prst="roundRect">
              <a:avLst>
                <a:gd name="adj" fmla="val 20513"/>
              </a:avLst>
            </a:prstGeom>
            <a:gradFill>
              <a:gsLst>
                <a:gs pos="0">
                  <a:schemeClr val="accent2"/>
                </a:gs>
                <a:gs pos="100000">
                  <a:srgbClr val="CB7253"/>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4300198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74"/>
        <p:cNvGrpSpPr/>
        <p:nvPr/>
      </p:nvGrpSpPr>
      <p:grpSpPr>
        <a:xfrm>
          <a:off x="0" y="0"/>
          <a:ext cx="0" cy="0"/>
          <a:chOff x="0" y="0"/>
          <a:chExt cx="0" cy="0"/>
        </a:xfrm>
      </p:grpSpPr>
      <p:grpSp>
        <p:nvGrpSpPr>
          <p:cNvPr id="375" name="Google Shape;375;p35"/>
          <p:cNvGrpSpPr/>
          <p:nvPr/>
        </p:nvGrpSpPr>
        <p:grpSpPr>
          <a:xfrm>
            <a:off x="157999" y="153200"/>
            <a:ext cx="11876004" cy="6551600"/>
            <a:chOff x="118625" y="114900"/>
            <a:chExt cx="8907003" cy="4913700"/>
          </a:xfrm>
        </p:grpSpPr>
        <p:sp>
          <p:nvSpPr>
            <p:cNvPr id="376" name="Google Shape;376;p35"/>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377" name="Google Shape;377;p35"/>
            <p:cNvPicPr preferRelativeResize="0"/>
            <p:nvPr/>
          </p:nvPicPr>
          <p:blipFill rotWithShape="1">
            <a:blip r:embed="rId2">
              <a:alphaModFix/>
            </a:blip>
            <a:srcRect t="6627" b="6627"/>
            <a:stretch/>
          </p:blipFill>
          <p:spPr>
            <a:xfrm>
              <a:off x="789212" y="216450"/>
              <a:ext cx="8141400" cy="4710600"/>
            </a:xfrm>
            <a:prstGeom prst="roundRect">
              <a:avLst>
                <a:gd name="adj" fmla="val 1272"/>
              </a:avLst>
            </a:prstGeom>
            <a:noFill/>
            <a:ln>
              <a:noFill/>
            </a:ln>
          </p:spPr>
        </p:pic>
        <p:sp>
          <p:nvSpPr>
            <p:cNvPr id="378" name="Google Shape;378;p35"/>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5"/>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5"/>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7236594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81"/>
        <p:cNvGrpSpPr/>
        <p:nvPr/>
      </p:nvGrpSpPr>
      <p:grpSpPr>
        <a:xfrm>
          <a:off x="0" y="0"/>
          <a:ext cx="0" cy="0"/>
          <a:chOff x="0" y="0"/>
          <a:chExt cx="0" cy="0"/>
        </a:xfrm>
      </p:grpSpPr>
      <p:grpSp>
        <p:nvGrpSpPr>
          <p:cNvPr id="382" name="Google Shape;382;p36"/>
          <p:cNvGrpSpPr/>
          <p:nvPr/>
        </p:nvGrpSpPr>
        <p:grpSpPr>
          <a:xfrm>
            <a:off x="158167" y="153200"/>
            <a:ext cx="11876004" cy="6551600"/>
            <a:chOff x="118625" y="114900"/>
            <a:chExt cx="8907003" cy="4913700"/>
          </a:xfrm>
        </p:grpSpPr>
        <p:grpSp>
          <p:nvGrpSpPr>
            <p:cNvPr id="383" name="Google Shape;383;p36"/>
            <p:cNvGrpSpPr/>
            <p:nvPr/>
          </p:nvGrpSpPr>
          <p:grpSpPr>
            <a:xfrm>
              <a:off x="118625" y="114900"/>
              <a:ext cx="8907003" cy="4913700"/>
              <a:chOff x="118625" y="114900"/>
              <a:chExt cx="8907003" cy="4913700"/>
            </a:xfrm>
          </p:grpSpPr>
          <p:sp>
            <p:nvSpPr>
              <p:cNvPr id="384" name="Google Shape;384;p36"/>
              <p:cNvSpPr/>
              <p:nvPr/>
            </p:nvSpPr>
            <p:spPr>
              <a:xfrm>
                <a:off x="598928" y="114900"/>
                <a:ext cx="8426700" cy="4913700"/>
              </a:xfrm>
              <a:prstGeom prst="roundRect">
                <a:avLst>
                  <a:gd name="adj" fmla="val 104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6"/>
              <p:cNvSpPr/>
              <p:nvPr/>
            </p:nvSpPr>
            <p:spPr>
              <a:xfrm>
                <a:off x="789208" y="214700"/>
                <a:ext cx="246900" cy="4710600"/>
              </a:xfrm>
              <a:prstGeom prst="rect">
                <a:avLst/>
              </a:prstGeom>
              <a:gradFill>
                <a:gsLst>
                  <a:gs pos="0">
                    <a:srgbClr val="153740">
                      <a:alpha val="12941"/>
                    </a:srgbClr>
                  </a:gs>
                  <a:gs pos="100000">
                    <a:srgbClr val="153740">
                      <a:alpha val="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6"/>
              <p:cNvSpPr/>
              <p:nvPr/>
            </p:nvSpPr>
            <p:spPr>
              <a:xfrm>
                <a:off x="118625" y="114900"/>
                <a:ext cx="480300" cy="4913700"/>
              </a:xfrm>
              <a:prstGeom prst="roundRect">
                <a:avLst>
                  <a:gd name="adj" fmla="val 9713"/>
                </a:avLst>
              </a:prstGeom>
              <a:gradFill>
                <a:gsLst>
                  <a:gs pos="0">
                    <a:srgbClr val="1A2528"/>
                  </a:gs>
                  <a:gs pos="35000">
                    <a:schemeClr val="dk1"/>
                  </a:gs>
                  <a:gs pos="79000">
                    <a:srgbClr val="1A2528"/>
                  </a:gs>
                  <a:gs pos="100000">
                    <a:schemeClr val="dk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6"/>
              <p:cNvSpPr/>
              <p:nvPr/>
            </p:nvSpPr>
            <p:spPr>
              <a:xfrm>
                <a:off x="587583" y="114900"/>
                <a:ext cx="246900" cy="4913700"/>
              </a:xfrm>
              <a:prstGeom prst="roundRect">
                <a:avLst>
                  <a:gd name="adj" fmla="val 20513"/>
                </a:avLst>
              </a:prstGeom>
              <a:gradFill>
                <a:gsLst>
                  <a:gs pos="0">
                    <a:schemeClr val="dk1"/>
                  </a:gs>
                  <a:gs pos="100000">
                    <a:srgbClr val="1A2528"/>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8" name="Google Shape;388;p36"/>
            <p:cNvSpPr/>
            <p:nvPr/>
          </p:nvSpPr>
          <p:spPr>
            <a:xfrm>
              <a:off x="1073899" y="387300"/>
              <a:ext cx="7680900" cy="4368900"/>
            </a:xfrm>
            <a:prstGeom prst="roundRect">
              <a:avLst>
                <a:gd name="adj"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2328437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D9A75F1-607E-40BF-9D8E-52161894D39A}" type="datetimeFigureOut">
              <a:rPr lang="en-US">
                <a:solidFill>
                  <a:prstClr val="black">
                    <a:tint val="75000"/>
                  </a:prstClr>
                </a:solidFill>
              </a:rPr>
              <a:pPr>
                <a:defRPr/>
              </a:pPr>
              <a:t>1/14/2022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82D003D-7AAB-4CD9-A79D-06B683AE77AA}" type="slidenum">
              <a:rPr lang="en-US" altLang="en-US"/>
              <a:pPr/>
              <a:t>‹#›</a:t>
            </a:fld>
            <a:endParaRPr lang="en-US" altLang="en-US"/>
          </a:p>
        </p:txBody>
      </p:sp>
    </p:spTree>
    <p:extLst>
      <p:ext uri="{BB962C8B-B14F-4D97-AF65-F5344CB8AC3E}">
        <p14:creationId xmlns:p14="http://schemas.microsoft.com/office/powerpoint/2010/main" val="2773812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83"/>
        <p:cNvGrpSpPr/>
        <p:nvPr/>
      </p:nvGrpSpPr>
      <p:grpSpPr>
        <a:xfrm>
          <a:off x="0" y="0"/>
          <a:ext cx="0" cy="0"/>
          <a:chOff x="0" y="0"/>
          <a:chExt cx="0" cy="0"/>
        </a:xfrm>
      </p:grpSpPr>
      <p:sp>
        <p:nvSpPr>
          <p:cNvPr id="584" name="Google Shape;584;p19"/>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585" name="Google Shape;585;p19"/>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586" name="Google Shape;586;p19"/>
          <p:cNvPicPr preferRelativeResize="0"/>
          <p:nvPr/>
        </p:nvPicPr>
        <p:blipFill>
          <a:blip r:embed="rId3">
            <a:alphaModFix/>
          </a:blip>
          <a:stretch>
            <a:fillRect/>
          </a:stretch>
        </p:blipFill>
        <p:spPr>
          <a:xfrm rot="2159844">
            <a:off x="5309989" y="706453"/>
            <a:ext cx="1962955" cy="1832697"/>
          </a:xfrm>
          <a:prstGeom prst="rect">
            <a:avLst/>
          </a:prstGeom>
          <a:noFill/>
          <a:ln>
            <a:noFill/>
          </a:ln>
        </p:spPr>
      </p:pic>
      <p:sp>
        <p:nvSpPr>
          <p:cNvPr id="587" name="Google Shape;587;p19"/>
          <p:cNvSpPr txBox="1">
            <a:spLocks noGrp="1"/>
          </p:cNvSpPr>
          <p:nvPr>
            <p:ph type="title"/>
          </p:nvPr>
        </p:nvSpPr>
        <p:spPr>
          <a:xfrm>
            <a:off x="13418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588" name="Google Shape;588;p19"/>
          <p:cNvGrpSpPr/>
          <p:nvPr/>
        </p:nvGrpSpPr>
        <p:grpSpPr>
          <a:xfrm>
            <a:off x="898109" y="928367"/>
            <a:ext cx="432433" cy="5001400"/>
            <a:chOff x="673581" y="696275"/>
            <a:chExt cx="324325" cy="3751050"/>
          </a:xfrm>
        </p:grpSpPr>
        <p:grpSp>
          <p:nvGrpSpPr>
            <p:cNvPr id="589" name="Google Shape;589;p19"/>
            <p:cNvGrpSpPr/>
            <p:nvPr/>
          </p:nvGrpSpPr>
          <p:grpSpPr>
            <a:xfrm rot="-5400000">
              <a:off x="-918069" y="2531350"/>
              <a:ext cx="3751050" cy="80900"/>
              <a:chOff x="1871500" y="2227875"/>
              <a:chExt cx="3751050" cy="80900"/>
            </a:xfrm>
          </p:grpSpPr>
          <p:sp>
            <p:nvSpPr>
              <p:cNvPr id="590" name="Google Shape;590;p19"/>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19"/>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9"/>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9"/>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19"/>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9"/>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9"/>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9"/>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9"/>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9"/>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9"/>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9"/>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9"/>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3" name="Google Shape;603;p19"/>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9"/>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9"/>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9"/>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9"/>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9"/>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9"/>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9"/>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9"/>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9"/>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9"/>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9"/>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9"/>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6" name="Google Shape;616;p19"/>
          <p:cNvSpPr txBox="1">
            <a:spLocks noGrp="1"/>
          </p:cNvSpPr>
          <p:nvPr>
            <p:ph type="subTitle" idx="1"/>
          </p:nvPr>
        </p:nvSpPr>
        <p:spPr>
          <a:xfrm>
            <a:off x="1841667" y="2871200"/>
            <a:ext cx="26652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7" name="Google Shape;617;p19"/>
          <p:cNvSpPr txBox="1">
            <a:spLocks noGrp="1"/>
          </p:cNvSpPr>
          <p:nvPr>
            <p:ph type="subTitle" idx="2"/>
          </p:nvPr>
        </p:nvSpPr>
        <p:spPr>
          <a:xfrm>
            <a:off x="1841667" y="2388733"/>
            <a:ext cx="2665200" cy="5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618" name="Google Shape;618;p19"/>
          <p:cNvSpPr txBox="1">
            <a:spLocks noGrp="1"/>
          </p:cNvSpPr>
          <p:nvPr>
            <p:ph type="subTitle" idx="3"/>
          </p:nvPr>
        </p:nvSpPr>
        <p:spPr>
          <a:xfrm>
            <a:off x="4958867" y="2871200"/>
            <a:ext cx="26652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9" name="Google Shape;619;p19"/>
          <p:cNvSpPr txBox="1">
            <a:spLocks noGrp="1"/>
          </p:cNvSpPr>
          <p:nvPr>
            <p:ph type="subTitle" idx="4"/>
          </p:nvPr>
        </p:nvSpPr>
        <p:spPr>
          <a:xfrm>
            <a:off x="4958867" y="2388733"/>
            <a:ext cx="2665200" cy="5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620" name="Google Shape;620;p19"/>
          <p:cNvSpPr txBox="1">
            <a:spLocks noGrp="1"/>
          </p:cNvSpPr>
          <p:nvPr>
            <p:ph type="subTitle" idx="5"/>
          </p:nvPr>
        </p:nvSpPr>
        <p:spPr>
          <a:xfrm>
            <a:off x="8076067" y="2871200"/>
            <a:ext cx="26652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1" name="Google Shape;621;p19"/>
          <p:cNvSpPr txBox="1">
            <a:spLocks noGrp="1"/>
          </p:cNvSpPr>
          <p:nvPr>
            <p:ph type="subTitle" idx="6"/>
          </p:nvPr>
        </p:nvSpPr>
        <p:spPr>
          <a:xfrm>
            <a:off x="8076065" y="2388733"/>
            <a:ext cx="2665200" cy="5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622" name="Google Shape;622;p19"/>
          <p:cNvSpPr txBox="1">
            <a:spLocks noGrp="1"/>
          </p:cNvSpPr>
          <p:nvPr>
            <p:ph type="subTitle" idx="7"/>
          </p:nvPr>
        </p:nvSpPr>
        <p:spPr>
          <a:xfrm>
            <a:off x="1841667" y="4689833"/>
            <a:ext cx="26652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3" name="Google Shape;623;p19"/>
          <p:cNvSpPr txBox="1">
            <a:spLocks noGrp="1"/>
          </p:cNvSpPr>
          <p:nvPr>
            <p:ph type="subTitle" idx="8"/>
          </p:nvPr>
        </p:nvSpPr>
        <p:spPr>
          <a:xfrm>
            <a:off x="1841665" y="4207367"/>
            <a:ext cx="2665200" cy="5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624" name="Google Shape;624;p19"/>
          <p:cNvSpPr txBox="1">
            <a:spLocks noGrp="1"/>
          </p:cNvSpPr>
          <p:nvPr>
            <p:ph type="subTitle" idx="9"/>
          </p:nvPr>
        </p:nvSpPr>
        <p:spPr>
          <a:xfrm>
            <a:off x="4958867" y="4689833"/>
            <a:ext cx="26652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5" name="Google Shape;625;p19"/>
          <p:cNvSpPr txBox="1">
            <a:spLocks noGrp="1"/>
          </p:cNvSpPr>
          <p:nvPr>
            <p:ph type="subTitle" idx="13"/>
          </p:nvPr>
        </p:nvSpPr>
        <p:spPr>
          <a:xfrm>
            <a:off x="4958865" y="4207367"/>
            <a:ext cx="2665200" cy="5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626" name="Google Shape;626;p19"/>
          <p:cNvSpPr txBox="1">
            <a:spLocks noGrp="1"/>
          </p:cNvSpPr>
          <p:nvPr>
            <p:ph type="subTitle" idx="14"/>
          </p:nvPr>
        </p:nvSpPr>
        <p:spPr>
          <a:xfrm>
            <a:off x="8076067" y="4689833"/>
            <a:ext cx="26652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7" name="Google Shape;627;p19"/>
          <p:cNvSpPr txBox="1">
            <a:spLocks noGrp="1"/>
          </p:cNvSpPr>
          <p:nvPr>
            <p:ph type="subTitle" idx="15"/>
          </p:nvPr>
        </p:nvSpPr>
        <p:spPr>
          <a:xfrm>
            <a:off x="8076065" y="4207367"/>
            <a:ext cx="2665200" cy="5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pic>
        <p:nvPicPr>
          <p:cNvPr id="628" name="Google Shape;628;p19"/>
          <p:cNvPicPr preferRelativeResize="0"/>
          <p:nvPr/>
        </p:nvPicPr>
        <p:blipFill rotWithShape="1">
          <a:blip r:embed="rId4">
            <a:alphaModFix/>
          </a:blip>
          <a:srcRect l="7356" t="18064" r="10817" b="27209"/>
          <a:stretch/>
        </p:blipFill>
        <p:spPr>
          <a:xfrm>
            <a:off x="9370301" y="990767"/>
            <a:ext cx="2024335" cy="1264067"/>
          </a:xfrm>
          <a:prstGeom prst="rect">
            <a:avLst/>
          </a:prstGeom>
          <a:noFill/>
          <a:ln>
            <a:noFill/>
          </a:ln>
        </p:spPr>
      </p:pic>
      <p:pic>
        <p:nvPicPr>
          <p:cNvPr id="629" name="Google Shape;629;p19"/>
          <p:cNvPicPr preferRelativeResize="0"/>
          <p:nvPr/>
        </p:nvPicPr>
        <p:blipFill rotWithShape="1">
          <a:blip r:embed="rId5">
            <a:alphaModFix/>
          </a:blip>
          <a:srcRect l="18957" t="18008" r="10699" b="13333"/>
          <a:stretch/>
        </p:blipFill>
        <p:spPr>
          <a:xfrm rot="-887813">
            <a:off x="1615217" y="596875"/>
            <a:ext cx="1662168" cy="1514621"/>
          </a:xfrm>
          <a:prstGeom prst="rect">
            <a:avLst/>
          </a:prstGeom>
          <a:noFill/>
          <a:ln>
            <a:noFill/>
          </a:ln>
        </p:spPr>
      </p:pic>
    </p:spTree>
    <p:extLst>
      <p:ext uri="{BB962C8B-B14F-4D97-AF65-F5344CB8AC3E}">
        <p14:creationId xmlns:p14="http://schemas.microsoft.com/office/powerpoint/2010/main" val="413343586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703976D-6BDC-4195-9B7D-C2946AC377A1}" type="datetimeFigureOut">
              <a:rPr lang="en-US">
                <a:solidFill>
                  <a:prstClr val="black">
                    <a:tint val="75000"/>
                  </a:prstClr>
                </a:solidFill>
              </a:rPr>
              <a:pPr>
                <a:defRPr/>
              </a:pPr>
              <a:t>1/14/2022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EBE1B23-6B14-40D6-B6EE-340914CF9B25}" type="slidenum">
              <a:rPr lang="en-US" altLang="en-US"/>
              <a:pPr/>
              <a:t>‹#›</a:t>
            </a:fld>
            <a:endParaRPr lang="en-US" altLang="en-US"/>
          </a:p>
        </p:txBody>
      </p:sp>
    </p:spTree>
    <p:extLst>
      <p:ext uri="{BB962C8B-B14F-4D97-AF65-F5344CB8AC3E}">
        <p14:creationId xmlns:p14="http://schemas.microsoft.com/office/powerpoint/2010/main" val="260087982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3"/>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6"/>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F0173B01-D75C-4A39-A080-5D61719C893F}" type="datetimeFigureOut">
              <a:rPr lang="en-US">
                <a:solidFill>
                  <a:prstClr val="black">
                    <a:tint val="75000"/>
                  </a:prstClr>
                </a:solidFill>
              </a:rPr>
              <a:pPr>
                <a:defRPr/>
              </a:pPr>
              <a:t>1/14/2022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C0EFF62-EE95-4FA0-83DA-9D3A94E12230}" type="slidenum">
              <a:rPr lang="en-US" altLang="en-US"/>
              <a:pPr/>
              <a:t>‹#›</a:t>
            </a:fld>
            <a:endParaRPr lang="en-US" altLang="en-US"/>
          </a:p>
        </p:txBody>
      </p:sp>
    </p:spTree>
    <p:extLst>
      <p:ext uri="{BB962C8B-B14F-4D97-AF65-F5344CB8AC3E}">
        <p14:creationId xmlns:p14="http://schemas.microsoft.com/office/powerpoint/2010/main" val="108772016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E1672BB-2A64-4BE2-84B6-5262BF079D8B}" type="datetimeFigureOut">
              <a:rPr lang="en-US">
                <a:solidFill>
                  <a:prstClr val="black">
                    <a:tint val="75000"/>
                  </a:prstClr>
                </a:solidFill>
              </a:rPr>
              <a:pPr>
                <a:defRPr/>
              </a:pPr>
              <a:t>1/14/2022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506A2D6-C775-4679-986C-41199B89DB5A}" type="slidenum">
              <a:rPr lang="en-US" altLang="en-US"/>
              <a:pPr/>
              <a:t>‹#›</a:t>
            </a:fld>
            <a:endParaRPr lang="en-US" altLang="en-US"/>
          </a:p>
        </p:txBody>
      </p:sp>
    </p:spTree>
    <p:extLst>
      <p:ext uri="{BB962C8B-B14F-4D97-AF65-F5344CB8AC3E}">
        <p14:creationId xmlns:p14="http://schemas.microsoft.com/office/powerpoint/2010/main" val="341791771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6"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6"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5338B43-3975-498E-9083-AA9462D8C85A}" type="datetimeFigureOut">
              <a:rPr lang="en-US">
                <a:solidFill>
                  <a:prstClr val="black">
                    <a:tint val="75000"/>
                  </a:prstClr>
                </a:solidFill>
              </a:rPr>
              <a:pPr>
                <a:defRPr/>
              </a:pPr>
              <a:t>1/14/2022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9E3C5E56-303C-4838-BB06-3F61F8FE951F}" type="slidenum">
              <a:rPr lang="en-US" altLang="en-US"/>
              <a:pPr/>
              <a:t>‹#›</a:t>
            </a:fld>
            <a:endParaRPr lang="en-US" altLang="en-US"/>
          </a:p>
        </p:txBody>
      </p:sp>
    </p:spTree>
    <p:extLst>
      <p:ext uri="{BB962C8B-B14F-4D97-AF65-F5344CB8AC3E}">
        <p14:creationId xmlns:p14="http://schemas.microsoft.com/office/powerpoint/2010/main" val="51568384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277C168-E087-4381-8274-E327CD9409ED}" type="datetimeFigureOut">
              <a:rPr lang="en-US">
                <a:solidFill>
                  <a:prstClr val="black">
                    <a:tint val="75000"/>
                  </a:prstClr>
                </a:solidFill>
              </a:rPr>
              <a:pPr>
                <a:defRPr/>
              </a:pPr>
              <a:t>1/14/2022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8BD94578-3E25-4E67-AD12-5691B1E1A371}" type="slidenum">
              <a:rPr lang="en-US" altLang="en-US"/>
              <a:pPr/>
              <a:t>‹#›</a:t>
            </a:fld>
            <a:endParaRPr lang="en-US" altLang="en-US"/>
          </a:p>
        </p:txBody>
      </p:sp>
    </p:spTree>
    <p:extLst>
      <p:ext uri="{BB962C8B-B14F-4D97-AF65-F5344CB8AC3E}">
        <p14:creationId xmlns:p14="http://schemas.microsoft.com/office/powerpoint/2010/main" val="346792819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92F1461-5F2C-4DD1-BFF7-FCE0CAB58722}" type="datetimeFigureOut">
              <a:rPr lang="en-US">
                <a:solidFill>
                  <a:prstClr val="black">
                    <a:tint val="75000"/>
                  </a:prstClr>
                </a:solidFill>
              </a:rPr>
              <a:pPr>
                <a:defRPr/>
              </a:pPr>
              <a:t>1/14/2022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B9E7E3EA-A2C1-4010-A376-ECE38C65327C}" type="slidenum">
              <a:rPr lang="en-US" altLang="en-US"/>
              <a:pPr/>
              <a:t>‹#›</a:t>
            </a:fld>
            <a:endParaRPr lang="en-US" altLang="en-US"/>
          </a:p>
        </p:txBody>
      </p:sp>
    </p:spTree>
    <p:extLst>
      <p:ext uri="{BB962C8B-B14F-4D97-AF65-F5344CB8AC3E}">
        <p14:creationId xmlns:p14="http://schemas.microsoft.com/office/powerpoint/2010/main" val="63807014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30"/>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CFF7152D-9541-4163-BC17-D0697428CFC2}" type="datetimeFigureOut">
              <a:rPr lang="en-US">
                <a:solidFill>
                  <a:prstClr val="black">
                    <a:tint val="75000"/>
                  </a:prstClr>
                </a:solidFill>
              </a:rPr>
              <a:pPr>
                <a:defRPr/>
              </a:pPr>
              <a:t>1/14/2022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19EE39A0-F159-49CC-BF11-0F526A216CC2}" type="slidenum">
              <a:rPr lang="en-US" altLang="en-US"/>
              <a:pPr/>
              <a:t>‹#›</a:t>
            </a:fld>
            <a:endParaRPr lang="en-US" altLang="en-US"/>
          </a:p>
        </p:txBody>
      </p:sp>
    </p:spTree>
    <p:extLst>
      <p:ext uri="{BB962C8B-B14F-4D97-AF65-F5344CB8AC3E}">
        <p14:creationId xmlns:p14="http://schemas.microsoft.com/office/powerpoint/2010/main" val="408830043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30"/>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D19BCD7B-B121-4476-91EC-075C1B0DD26B}" type="datetimeFigureOut">
              <a:rPr lang="en-US">
                <a:solidFill>
                  <a:prstClr val="black">
                    <a:tint val="75000"/>
                  </a:prstClr>
                </a:solidFill>
              </a:rPr>
              <a:pPr>
                <a:defRPr/>
              </a:pPr>
              <a:t>1/14/2022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90395D0-02DC-4423-8B85-5FD401DB0E1D}" type="slidenum">
              <a:rPr lang="en-US" altLang="en-US"/>
              <a:pPr/>
              <a:t>‹#›</a:t>
            </a:fld>
            <a:endParaRPr lang="en-US" altLang="en-US"/>
          </a:p>
        </p:txBody>
      </p:sp>
    </p:spTree>
    <p:extLst>
      <p:ext uri="{BB962C8B-B14F-4D97-AF65-F5344CB8AC3E}">
        <p14:creationId xmlns:p14="http://schemas.microsoft.com/office/powerpoint/2010/main" val="274151208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22B3BF6-954C-4815-B4E6-277D66DA407F}" type="datetimeFigureOut">
              <a:rPr lang="en-US">
                <a:solidFill>
                  <a:prstClr val="black">
                    <a:tint val="75000"/>
                  </a:prstClr>
                </a:solidFill>
              </a:rPr>
              <a:pPr>
                <a:defRPr/>
              </a:pPr>
              <a:t>1/14/2022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D1EC47F-88C9-418F-892D-CDA20731AADF}" type="slidenum">
              <a:rPr lang="en-US" altLang="en-US"/>
              <a:pPr/>
              <a:t>‹#›</a:t>
            </a:fld>
            <a:endParaRPr lang="en-US" altLang="en-US"/>
          </a:p>
        </p:txBody>
      </p:sp>
    </p:spTree>
    <p:extLst>
      <p:ext uri="{BB962C8B-B14F-4D97-AF65-F5344CB8AC3E}">
        <p14:creationId xmlns:p14="http://schemas.microsoft.com/office/powerpoint/2010/main" val="81775804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8"/>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6" y="365128"/>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5549F68-D025-4BFD-9485-9FCEBAD1660A}" type="datetimeFigureOut">
              <a:rPr lang="en-US">
                <a:solidFill>
                  <a:prstClr val="black">
                    <a:tint val="75000"/>
                  </a:prstClr>
                </a:solidFill>
              </a:rPr>
              <a:pPr>
                <a:defRPr/>
              </a:pPr>
              <a:t>1/14/2022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F781838-7D4F-4763-AFC4-02AD6A91E160}" type="slidenum">
              <a:rPr lang="en-US" altLang="en-US"/>
              <a:pPr/>
              <a:t>‹#›</a:t>
            </a:fld>
            <a:endParaRPr lang="en-US" altLang="en-US"/>
          </a:p>
        </p:txBody>
      </p:sp>
    </p:spTree>
    <p:extLst>
      <p:ext uri="{BB962C8B-B14F-4D97-AF65-F5344CB8AC3E}">
        <p14:creationId xmlns:p14="http://schemas.microsoft.com/office/powerpoint/2010/main" val="27299032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630"/>
        <p:cNvGrpSpPr/>
        <p:nvPr/>
      </p:nvGrpSpPr>
      <p:grpSpPr>
        <a:xfrm>
          <a:off x="0" y="0"/>
          <a:ext cx="0" cy="0"/>
          <a:chOff x="0" y="0"/>
          <a:chExt cx="0" cy="0"/>
        </a:xfrm>
      </p:grpSpPr>
      <p:sp>
        <p:nvSpPr>
          <p:cNvPr id="631" name="Google Shape;631;p20"/>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632" name="Google Shape;632;p20"/>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633" name="Google Shape;633;p20"/>
          <p:cNvPicPr preferRelativeResize="0"/>
          <p:nvPr/>
        </p:nvPicPr>
        <p:blipFill>
          <a:blip r:embed="rId3">
            <a:alphaModFix/>
          </a:blip>
          <a:stretch>
            <a:fillRect/>
          </a:stretch>
        </p:blipFill>
        <p:spPr>
          <a:xfrm rot="2159844">
            <a:off x="5309989" y="706453"/>
            <a:ext cx="1962955" cy="1832697"/>
          </a:xfrm>
          <a:prstGeom prst="rect">
            <a:avLst/>
          </a:prstGeom>
          <a:noFill/>
          <a:ln>
            <a:noFill/>
          </a:ln>
        </p:spPr>
      </p:pic>
      <p:sp>
        <p:nvSpPr>
          <p:cNvPr id="634" name="Google Shape;634;p20"/>
          <p:cNvSpPr txBox="1">
            <a:spLocks noGrp="1"/>
          </p:cNvSpPr>
          <p:nvPr>
            <p:ph type="title"/>
          </p:nvPr>
        </p:nvSpPr>
        <p:spPr>
          <a:xfrm>
            <a:off x="13418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635" name="Google Shape;635;p20"/>
          <p:cNvGrpSpPr/>
          <p:nvPr/>
        </p:nvGrpSpPr>
        <p:grpSpPr>
          <a:xfrm>
            <a:off x="898109" y="928367"/>
            <a:ext cx="432433" cy="5001400"/>
            <a:chOff x="673581" y="696275"/>
            <a:chExt cx="324325" cy="3751050"/>
          </a:xfrm>
        </p:grpSpPr>
        <p:grpSp>
          <p:nvGrpSpPr>
            <p:cNvPr id="636" name="Google Shape;636;p20"/>
            <p:cNvGrpSpPr/>
            <p:nvPr/>
          </p:nvGrpSpPr>
          <p:grpSpPr>
            <a:xfrm rot="-5400000">
              <a:off x="-918069" y="2531350"/>
              <a:ext cx="3751050" cy="80900"/>
              <a:chOff x="1871500" y="2227875"/>
              <a:chExt cx="3751050" cy="80900"/>
            </a:xfrm>
          </p:grpSpPr>
          <p:sp>
            <p:nvSpPr>
              <p:cNvPr id="637" name="Google Shape;637;p20"/>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20"/>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20"/>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20"/>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20"/>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20"/>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20"/>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20"/>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20"/>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20"/>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20"/>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20"/>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20"/>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0" name="Google Shape;650;p20"/>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20"/>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20"/>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20"/>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20"/>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20"/>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0"/>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20"/>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20"/>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20"/>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20"/>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20"/>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0"/>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3" name="Google Shape;663;p20"/>
          <p:cNvSpPr txBox="1">
            <a:spLocks noGrp="1"/>
          </p:cNvSpPr>
          <p:nvPr>
            <p:ph type="subTitle" idx="1"/>
          </p:nvPr>
        </p:nvSpPr>
        <p:spPr>
          <a:xfrm>
            <a:off x="1610500" y="2542067"/>
            <a:ext cx="2990400" cy="76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64" name="Google Shape;664;p20"/>
          <p:cNvSpPr txBox="1">
            <a:spLocks noGrp="1"/>
          </p:cNvSpPr>
          <p:nvPr>
            <p:ph type="subTitle" idx="2"/>
          </p:nvPr>
        </p:nvSpPr>
        <p:spPr>
          <a:xfrm>
            <a:off x="1610492" y="2059600"/>
            <a:ext cx="2990400" cy="53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665" name="Google Shape;665;p20"/>
          <p:cNvSpPr txBox="1">
            <a:spLocks noGrp="1"/>
          </p:cNvSpPr>
          <p:nvPr>
            <p:ph type="subTitle" idx="3"/>
          </p:nvPr>
        </p:nvSpPr>
        <p:spPr>
          <a:xfrm>
            <a:off x="1610500" y="3893633"/>
            <a:ext cx="2990400" cy="76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66" name="Google Shape;666;p20"/>
          <p:cNvSpPr txBox="1">
            <a:spLocks noGrp="1"/>
          </p:cNvSpPr>
          <p:nvPr>
            <p:ph type="subTitle" idx="4"/>
          </p:nvPr>
        </p:nvSpPr>
        <p:spPr>
          <a:xfrm>
            <a:off x="1610492" y="3411167"/>
            <a:ext cx="2990400" cy="53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667" name="Google Shape;667;p20"/>
          <p:cNvSpPr txBox="1">
            <a:spLocks noGrp="1"/>
          </p:cNvSpPr>
          <p:nvPr>
            <p:ph type="subTitle" idx="5"/>
          </p:nvPr>
        </p:nvSpPr>
        <p:spPr>
          <a:xfrm>
            <a:off x="1610500" y="5245200"/>
            <a:ext cx="2990400" cy="76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68" name="Google Shape;668;p20"/>
          <p:cNvSpPr txBox="1">
            <a:spLocks noGrp="1"/>
          </p:cNvSpPr>
          <p:nvPr>
            <p:ph type="subTitle" idx="6"/>
          </p:nvPr>
        </p:nvSpPr>
        <p:spPr>
          <a:xfrm>
            <a:off x="1610492" y="4762733"/>
            <a:ext cx="2990400" cy="53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669" name="Google Shape;669;p20"/>
          <p:cNvSpPr txBox="1">
            <a:spLocks noGrp="1"/>
          </p:cNvSpPr>
          <p:nvPr>
            <p:ph type="subTitle" idx="7"/>
          </p:nvPr>
        </p:nvSpPr>
        <p:spPr>
          <a:xfrm>
            <a:off x="7773300" y="2542067"/>
            <a:ext cx="2990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0" name="Google Shape;670;p20"/>
          <p:cNvSpPr txBox="1">
            <a:spLocks noGrp="1"/>
          </p:cNvSpPr>
          <p:nvPr>
            <p:ph type="subTitle" idx="8"/>
          </p:nvPr>
        </p:nvSpPr>
        <p:spPr>
          <a:xfrm>
            <a:off x="7773292" y="2059600"/>
            <a:ext cx="2990400" cy="5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671" name="Google Shape;671;p20"/>
          <p:cNvSpPr txBox="1">
            <a:spLocks noGrp="1"/>
          </p:cNvSpPr>
          <p:nvPr>
            <p:ph type="subTitle" idx="9"/>
          </p:nvPr>
        </p:nvSpPr>
        <p:spPr>
          <a:xfrm>
            <a:off x="7773300" y="3893633"/>
            <a:ext cx="2990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2" name="Google Shape;672;p20"/>
          <p:cNvSpPr txBox="1">
            <a:spLocks noGrp="1"/>
          </p:cNvSpPr>
          <p:nvPr>
            <p:ph type="subTitle" idx="13"/>
          </p:nvPr>
        </p:nvSpPr>
        <p:spPr>
          <a:xfrm>
            <a:off x="7773292" y="3411167"/>
            <a:ext cx="2990400" cy="5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673" name="Google Shape;673;p20"/>
          <p:cNvSpPr txBox="1">
            <a:spLocks noGrp="1"/>
          </p:cNvSpPr>
          <p:nvPr>
            <p:ph type="subTitle" idx="14"/>
          </p:nvPr>
        </p:nvSpPr>
        <p:spPr>
          <a:xfrm>
            <a:off x="7773300" y="5245200"/>
            <a:ext cx="2990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4" name="Google Shape;674;p20"/>
          <p:cNvSpPr txBox="1">
            <a:spLocks noGrp="1"/>
          </p:cNvSpPr>
          <p:nvPr>
            <p:ph type="subTitle" idx="15"/>
          </p:nvPr>
        </p:nvSpPr>
        <p:spPr>
          <a:xfrm>
            <a:off x="7773292" y="4762733"/>
            <a:ext cx="2990400" cy="5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pic>
        <p:nvPicPr>
          <p:cNvPr id="675" name="Google Shape;675;p20"/>
          <p:cNvPicPr preferRelativeResize="0"/>
          <p:nvPr/>
        </p:nvPicPr>
        <p:blipFill rotWithShape="1">
          <a:blip r:embed="rId4">
            <a:alphaModFix/>
          </a:blip>
          <a:srcRect l="10992" t="30075" r="18085" b="19044"/>
          <a:stretch/>
        </p:blipFill>
        <p:spPr>
          <a:xfrm rot="608974">
            <a:off x="9091881" y="1031947"/>
            <a:ext cx="2761203" cy="1849468"/>
          </a:xfrm>
          <a:prstGeom prst="rect">
            <a:avLst/>
          </a:prstGeom>
          <a:noFill/>
          <a:ln>
            <a:noFill/>
          </a:ln>
        </p:spPr>
      </p:pic>
      <p:pic>
        <p:nvPicPr>
          <p:cNvPr id="676" name="Google Shape;676;p20"/>
          <p:cNvPicPr preferRelativeResize="0"/>
          <p:nvPr/>
        </p:nvPicPr>
        <p:blipFill rotWithShape="1">
          <a:blip r:embed="rId5">
            <a:alphaModFix/>
          </a:blip>
          <a:srcRect l="16714" t="20112" r="12966" b="10438"/>
          <a:stretch/>
        </p:blipFill>
        <p:spPr>
          <a:xfrm>
            <a:off x="1861243" y="469967"/>
            <a:ext cx="1756589" cy="1619767"/>
          </a:xfrm>
          <a:prstGeom prst="rect">
            <a:avLst/>
          </a:prstGeom>
          <a:noFill/>
          <a:ln>
            <a:noFill/>
          </a:ln>
        </p:spPr>
      </p:pic>
    </p:spTree>
    <p:extLst>
      <p:ext uri="{BB962C8B-B14F-4D97-AF65-F5344CB8AC3E}">
        <p14:creationId xmlns:p14="http://schemas.microsoft.com/office/powerpoint/2010/main" val="210995930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B4B5412-7A64-4773-A19D-E63944EE8293}"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43F19-AB1A-4895-AC20-9F77B51EAB88}" type="slidenum">
              <a:rPr lang="en-US" smtClean="0"/>
              <a:t>‹#›</a:t>
            </a:fld>
            <a:endParaRPr lang="en-US"/>
          </a:p>
        </p:txBody>
      </p:sp>
    </p:spTree>
    <p:extLst>
      <p:ext uri="{BB962C8B-B14F-4D97-AF65-F5344CB8AC3E}">
        <p14:creationId xmlns:p14="http://schemas.microsoft.com/office/powerpoint/2010/main" val="5103916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4B5412-7A64-4773-A19D-E63944EE8293}"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43F19-AB1A-4895-AC20-9F77B51EAB88}" type="slidenum">
              <a:rPr lang="en-US" smtClean="0"/>
              <a:t>‹#›</a:t>
            </a:fld>
            <a:endParaRPr lang="en-US"/>
          </a:p>
        </p:txBody>
      </p:sp>
    </p:spTree>
    <p:extLst>
      <p:ext uri="{BB962C8B-B14F-4D97-AF65-F5344CB8AC3E}">
        <p14:creationId xmlns:p14="http://schemas.microsoft.com/office/powerpoint/2010/main" val="413599504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4B5412-7A64-4773-A19D-E63944EE8293}"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43F19-AB1A-4895-AC20-9F77B51EAB88}" type="slidenum">
              <a:rPr lang="en-US" smtClean="0"/>
              <a:t>‹#›</a:t>
            </a:fld>
            <a:endParaRPr lang="en-US"/>
          </a:p>
        </p:txBody>
      </p:sp>
    </p:spTree>
    <p:extLst>
      <p:ext uri="{BB962C8B-B14F-4D97-AF65-F5344CB8AC3E}">
        <p14:creationId xmlns:p14="http://schemas.microsoft.com/office/powerpoint/2010/main" val="352582153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B4B5412-7A64-4773-A19D-E63944EE8293}" type="datetimeFigureOut">
              <a:rPr lang="en-US" smtClean="0"/>
              <a:t>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43F19-AB1A-4895-AC20-9F77B51EAB88}" type="slidenum">
              <a:rPr lang="en-US" smtClean="0"/>
              <a:t>‹#›</a:t>
            </a:fld>
            <a:endParaRPr lang="en-US"/>
          </a:p>
        </p:txBody>
      </p:sp>
    </p:spTree>
    <p:extLst>
      <p:ext uri="{BB962C8B-B14F-4D97-AF65-F5344CB8AC3E}">
        <p14:creationId xmlns:p14="http://schemas.microsoft.com/office/powerpoint/2010/main" val="13451853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B4B5412-7A64-4773-A19D-E63944EE8293}" type="datetimeFigureOut">
              <a:rPr lang="en-US" smtClean="0"/>
              <a:t>1/14/2022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E43F19-AB1A-4895-AC20-9F77B51EAB88}" type="slidenum">
              <a:rPr lang="en-US" smtClean="0"/>
              <a:t>‹#›</a:t>
            </a:fld>
            <a:endParaRPr lang="en-US"/>
          </a:p>
        </p:txBody>
      </p:sp>
    </p:spTree>
    <p:extLst>
      <p:ext uri="{BB962C8B-B14F-4D97-AF65-F5344CB8AC3E}">
        <p14:creationId xmlns:p14="http://schemas.microsoft.com/office/powerpoint/2010/main" val="268478215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B4B5412-7A64-4773-A19D-E63944EE8293}" type="datetimeFigureOut">
              <a:rPr lang="en-US" smtClean="0"/>
              <a:t>1/14/2022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E43F19-AB1A-4895-AC20-9F77B51EAB88}" type="slidenum">
              <a:rPr lang="en-US" smtClean="0"/>
              <a:t>‹#›</a:t>
            </a:fld>
            <a:endParaRPr lang="en-US"/>
          </a:p>
        </p:txBody>
      </p:sp>
    </p:spTree>
    <p:extLst>
      <p:ext uri="{BB962C8B-B14F-4D97-AF65-F5344CB8AC3E}">
        <p14:creationId xmlns:p14="http://schemas.microsoft.com/office/powerpoint/2010/main" val="255758257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2B4B5412-7A64-4773-A19D-E63944EE8293}" type="datetimeFigureOut">
              <a:rPr lang="en-US" smtClean="0"/>
              <a:t>1/14/2022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E43F19-AB1A-4895-AC20-9F77B51EAB88}" type="slidenum">
              <a:rPr lang="en-US" smtClean="0"/>
              <a:t>‹#›</a:t>
            </a:fld>
            <a:endParaRPr lang="en-US"/>
          </a:p>
        </p:txBody>
      </p:sp>
    </p:spTree>
    <p:extLst>
      <p:ext uri="{BB962C8B-B14F-4D97-AF65-F5344CB8AC3E}">
        <p14:creationId xmlns:p14="http://schemas.microsoft.com/office/powerpoint/2010/main" val="419826964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4B5412-7A64-4773-A19D-E63944EE8293}" type="datetimeFigureOut">
              <a:rPr lang="en-US" smtClean="0"/>
              <a:t>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43F19-AB1A-4895-AC20-9F77B51EAB88}" type="slidenum">
              <a:rPr lang="en-US" smtClean="0"/>
              <a:t>‹#›</a:t>
            </a:fld>
            <a:endParaRPr lang="en-US"/>
          </a:p>
        </p:txBody>
      </p:sp>
    </p:spTree>
    <p:extLst>
      <p:ext uri="{BB962C8B-B14F-4D97-AF65-F5344CB8AC3E}">
        <p14:creationId xmlns:p14="http://schemas.microsoft.com/office/powerpoint/2010/main" val="397017864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4B5412-7A64-4773-A19D-E63944EE8293}" type="datetimeFigureOut">
              <a:rPr lang="en-US" smtClean="0"/>
              <a:t>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43F19-AB1A-4895-AC20-9F77B51EAB88}" type="slidenum">
              <a:rPr lang="en-US" smtClean="0"/>
              <a:t>‹#›</a:t>
            </a:fld>
            <a:endParaRPr lang="en-US"/>
          </a:p>
        </p:txBody>
      </p:sp>
    </p:spTree>
    <p:extLst>
      <p:ext uri="{BB962C8B-B14F-4D97-AF65-F5344CB8AC3E}">
        <p14:creationId xmlns:p14="http://schemas.microsoft.com/office/powerpoint/2010/main" val="35269605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4B5412-7A64-4773-A19D-E63944EE8293}" type="datetimeFigureOut">
              <a:rPr lang="en-US" smtClean="0"/>
              <a:t>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43F19-AB1A-4895-AC20-9F77B51EAB88}" type="slidenum">
              <a:rPr lang="en-US" smtClean="0"/>
              <a:t>‹#›</a:t>
            </a:fld>
            <a:endParaRPr lang="en-US"/>
          </a:p>
        </p:txBody>
      </p:sp>
    </p:spTree>
    <p:extLst>
      <p:ext uri="{BB962C8B-B14F-4D97-AF65-F5344CB8AC3E}">
        <p14:creationId xmlns:p14="http://schemas.microsoft.com/office/powerpoint/2010/main" val="4107059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77"/>
        <p:cNvGrpSpPr/>
        <p:nvPr/>
      </p:nvGrpSpPr>
      <p:grpSpPr>
        <a:xfrm>
          <a:off x="0" y="0"/>
          <a:ext cx="0" cy="0"/>
          <a:chOff x="0" y="0"/>
          <a:chExt cx="0" cy="0"/>
        </a:xfrm>
      </p:grpSpPr>
      <p:sp>
        <p:nvSpPr>
          <p:cNvPr id="678" name="Google Shape;678;p21"/>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679" name="Google Shape;679;p21"/>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sp>
        <p:nvSpPr>
          <p:cNvPr id="680" name="Google Shape;680;p21"/>
          <p:cNvSpPr txBox="1">
            <a:spLocks noGrp="1"/>
          </p:cNvSpPr>
          <p:nvPr>
            <p:ph type="title"/>
          </p:nvPr>
        </p:nvSpPr>
        <p:spPr>
          <a:xfrm>
            <a:off x="3757200" y="2068217"/>
            <a:ext cx="4677600" cy="118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9pPr>
          </a:lstStyle>
          <a:p>
            <a:endParaRPr/>
          </a:p>
        </p:txBody>
      </p:sp>
      <p:grpSp>
        <p:nvGrpSpPr>
          <p:cNvPr id="681" name="Google Shape;681;p21"/>
          <p:cNvGrpSpPr/>
          <p:nvPr/>
        </p:nvGrpSpPr>
        <p:grpSpPr>
          <a:xfrm>
            <a:off x="898109" y="928367"/>
            <a:ext cx="432433" cy="5001400"/>
            <a:chOff x="673581" y="696275"/>
            <a:chExt cx="324325" cy="3751050"/>
          </a:xfrm>
        </p:grpSpPr>
        <p:grpSp>
          <p:nvGrpSpPr>
            <p:cNvPr id="682" name="Google Shape;682;p21"/>
            <p:cNvGrpSpPr/>
            <p:nvPr/>
          </p:nvGrpSpPr>
          <p:grpSpPr>
            <a:xfrm rot="-5400000">
              <a:off x="-918069" y="2531350"/>
              <a:ext cx="3751050" cy="80900"/>
              <a:chOff x="1871500" y="2227875"/>
              <a:chExt cx="3751050" cy="80900"/>
            </a:xfrm>
          </p:grpSpPr>
          <p:sp>
            <p:nvSpPr>
              <p:cNvPr id="683" name="Google Shape;683;p21"/>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1"/>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1"/>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1"/>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1"/>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1"/>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1"/>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1"/>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1"/>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1"/>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1"/>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1"/>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1"/>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6" name="Google Shape;696;p21"/>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1"/>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1"/>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1"/>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1"/>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1"/>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1"/>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1"/>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1"/>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1"/>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1"/>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1"/>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1"/>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9" name="Google Shape;709;p21"/>
          <p:cNvSpPr txBox="1">
            <a:spLocks noGrp="1"/>
          </p:cNvSpPr>
          <p:nvPr>
            <p:ph type="subTitle" idx="1"/>
          </p:nvPr>
        </p:nvSpPr>
        <p:spPr>
          <a:xfrm>
            <a:off x="2904600" y="3925684"/>
            <a:ext cx="6382800" cy="86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710" name="Google Shape;710;p21"/>
          <p:cNvPicPr preferRelativeResize="0"/>
          <p:nvPr/>
        </p:nvPicPr>
        <p:blipFill>
          <a:blip r:embed="rId3">
            <a:alphaModFix/>
          </a:blip>
          <a:stretch>
            <a:fillRect/>
          </a:stretch>
        </p:blipFill>
        <p:spPr>
          <a:xfrm>
            <a:off x="8863833" y="3755233"/>
            <a:ext cx="2906667" cy="2802067"/>
          </a:xfrm>
          <a:prstGeom prst="rect">
            <a:avLst/>
          </a:prstGeom>
          <a:noFill/>
          <a:ln>
            <a:noFill/>
          </a:ln>
        </p:spPr>
      </p:pic>
      <p:pic>
        <p:nvPicPr>
          <p:cNvPr id="711" name="Google Shape;711;p21"/>
          <p:cNvPicPr preferRelativeResize="0"/>
          <p:nvPr/>
        </p:nvPicPr>
        <p:blipFill>
          <a:blip r:embed="rId4">
            <a:alphaModFix/>
          </a:blip>
          <a:stretch>
            <a:fillRect/>
          </a:stretch>
        </p:blipFill>
        <p:spPr>
          <a:xfrm>
            <a:off x="979300" y="436601"/>
            <a:ext cx="2693800" cy="2515036"/>
          </a:xfrm>
          <a:prstGeom prst="rect">
            <a:avLst/>
          </a:prstGeom>
          <a:noFill/>
          <a:ln>
            <a:noFill/>
          </a:ln>
        </p:spPr>
      </p:pic>
    </p:spTree>
    <p:extLst>
      <p:ext uri="{BB962C8B-B14F-4D97-AF65-F5344CB8AC3E}">
        <p14:creationId xmlns:p14="http://schemas.microsoft.com/office/powerpoint/2010/main" val="190886892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4B5412-7A64-4773-A19D-E63944EE8293}" type="datetimeFigureOut">
              <a:rPr lang="en-US" smtClean="0"/>
              <a:t>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43F19-AB1A-4895-AC20-9F77B51EAB88}" type="slidenum">
              <a:rPr lang="en-US" smtClean="0"/>
              <a:t>‹#›</a:t>
            </a:fld>
            <a:endParaRPr lang="en-US"/>
          </a:p>
        </p:txBody>
      </p:sp>
    </p:spTree>
    <p:extLst>
      <p:ext uri="{BB962C8B-B14F-4D97-AF65-F5344CB8AC3E}">
        <p14:creationId xmlns:p14="http://schemas.microsoft.com/office/powerpoint/2010/main" val="315978379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4B5412-7A64-4773-A19D-E63944EE8293}" type="datetimeFigureOut">
              <a:rPr lang="en-US" smtClean="0"/>
              <a:t>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43F19-AB1A-4895-AC20-9F77B51EAB88}" type="slidenum">
              <a:rPr lang="en-US" smtClean="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15051062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4B5412-7A64-4773-A19D-E63944EE8293}" type="datetimeFigureOut">
              <a:rPr lang="en-US" smtClean="0"/>
              <a:t>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43F19-AB1A-4895-AC20-9F77B51EAB88}" type="slidenum">
              <a:rPr lang="en-US" smtClean="0"/>
              <a:t>‹#›</a:t>
            </a:fld>
            <a:endParaRPr lang="en-US"/>
          </a:p>
        </p:txBody>
      </p:sp>
    </p:spTree>
    <p:extLst>
      <p:ext uri="{BB962C8B-B14F-4D97-AF65-F5344CB8AC3E}">
        <p14:creationId xmlns:p14="http://schemas.microsoft.com/office/powerpoint/2010/main" val="362004371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B4B5412-7A64-4773-A19D-E63944EE8293}" type="datetimeFigureOut">
              <a:rPr lang="en-US" smtClean="0"/>
              <a:t>1/14/2022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E43F19-AB1A-4895-AC20-9F77B51EAB88}" type="slidenum">
              <a:rPr lang="en-US" smtClean="0"/>
              <a:t>‹#›</a:t>
            </a:fld>
            <a:endParaRPr lang="en-US"/>
          </a:p>
        </p:txBody>
      </p:sp>
    </p:spTree>
    <p:extLst>
      <p:ext uri="{BB962C8B-B14F-4D97-AF65-F5344CB8AC3E}">
        <p14:creationId xmlns:p14="http://schemas.microsoft.com/office/powerpoint/2010/main" val="149825329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B4B5412-7A64-4773-A19D-E63944EE8293}" type="datetimeFigureOut">
              <a:rPr lang="en-US" smtClean="0"/>
              <a:t>1/14/2022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E43F19-AB1A-4895-AC20-9F77B51EAB88}" type="slidenum">
              <a:rPr lang="en-US" smtClean="0"/>
              <a:t>‹#›</a:t>
            </a:fld>
            <a:endParaRPr lang="en-US"/>
          </a:p>
        </p:txBody>
      </p:sp>
    </p:spTree>
    <p:extLst>
      <p:ext uri="{BB962C8B-B14F-4D97-AF65-F5344CB8AC3E}">
        <p14:creationId xmlns:p14="http://schemas.microsoft.com/office/powerpoint/2010/main" val="137777154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4B5412-7A64-4773-A19D-E63944EE8293}"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43F19-AB1A-4895-AC20-9F77B51EAB88}" type="slidenum">
              <a:rPr lang="en-US" smtClean="0"/>
              <a:t>‹#›</a:t>
            </a:fld>
            <a:endParaRPr lang="en-US"/>
          </a:p>
        </p:txBody>
      </p:sp>
    </p:spTree>
    <p:extLst>
      <p:ext uri="{BB962C8B-B14F-4D97-AF65-F5344CB8AC3E}">
        <p14:creationId xmlns:p14="http://schemas.microsoft.com/office/powerpoint/2010/main" val="411707831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4B5412-7A64-4773-A19D-E63944EE8293}"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43F19-AB1A-4895-AC20-9F77B51EAB88}" type="slidenum">
              <a:rPr lang="en-US" smtClean="0"/>
              <a:t>‹#›</a:t>
            </a:fld>
            <a:endParaRPr lang="en-US"/>
          </a:p>
        </p:txBody>
      </p:sp>
    </p:spTree>
    <p:extLst>
      <p:ext uri="{BB962C8B-B14F-4D97-AF65-F5344CB8AC3E}">
        <p14:creationId xmlns:p14="http://schemas.microsoft.com/office/powerpoint/2010/main" val="350322868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0420A-9980-4948-98D1-0DB0088C91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1B9302-6141-4C34-ADE4-618FB96CBB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D72AA6-3ADD-4B2D-9464-7755FCE8D9FE}"/>
              </a:ext>
            </a:extLst>
          </p:cNvPr>
          <p:cNvSpPr>
            <a:spLocks noGrp="1"/>
          </p:cNvSpPr>
          <p:nvPr>
            <p:ph type="dt" sz="half" idx="10"/>
          </p:nvPr>
        </p:nvSpPr>
        <p:spPr/>
        <p:txBody>
          <a:bodyPr/>
          <a:lstStyle/>
          <a:p>
            <a:fld id="{2B4B5412-7A64-4773-A19D-E63944EE8293}" type="datetimeFigureOut">
              <a:rPr lang="en-US" smtClean="0"/>
              <a:t>1/14/2022</a:t>
            </a:fld>
            <a:endParaRPr lang="en-US"/>
          </a:p>
        </p:txBody>
      </p:sp>
      <p:sp>
        <p:nvSpPr>
          <p:cNvPr id="5" name="Footer Placeholder 4">
            <a:extLst>
              <a:ext uri="{FF2B5EF4-FFF2-40B4-BE49-F238E27FC236}">
                <a16:creationId xmlns:a16="http://schemas.microsoft.com/office/drawing/2014/main" id="{EE4EECA1-3B69-4B74-944C-70F6E35633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DDAEFF-81B7-4AA6-9400-3AF3D25FCD73}"/>
              </a:ext>
            </a:extLst>
          </p:cNvPr>
          <p:cNvSpPr>
            <a:spLocks noGrp="1"/>
          </p:cNvSpPr>
          <p:nvPr>
            <p:ph type="sldNum" sz="quarter" idx="12"/>
          </p:nvPr>
        </p:nvSpPr>
        <p:spPr/>
        <p:txBody>
          <a:bodyPr/>
          <a:lstStyle/>
          <a:p>
            <a:fld id="{D0E43F19-AB1A-4895-AC20-9F77B51EAB88}" type="slidenum">
              <a:rPr lang="en-US" smtClean="0"/>
              <a:t>‹#›</a:t>
            </a:fld>
            <a:endParaRPr lang="en-US"/>
          </a:p>
        </p:txBody>
      </p:sp>
    </p:spTree>
    <p:extLst>
      <p:ext uri="{BB962C8B-B14F-4D97-AF65-F5344CB8AC3E}">
        <p14:creationId xmlns:p14="http://schemas.microsoft.com/office/powerpoint/2010/main" val="113209823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9A965D-0AE3-46B0-A543-1046A122A531}"/>
              </a:ext>
            </a:extLst>
          </p:cNvPr>
          <p:cNvSpPr>
            <a:spLocks noGrp="1"/>
          </p:cNvSpPr>
          <p:nvPr>
            <p:ph type="dt" sz="half" idx="10"/>
          </p:nvPr>
        </p:nvSpPr>
        <p:spPr/>
        <p:txBody>
          <a:bodyPr/>
          <a:lstStyle>
            <a:lvl1pPr>
              <a:defRPr/>
            </a:lvl1pPr>
          </a:lstStyle>
          <a:p>
            <a:pPr>
              <a:defRPr/>
            </a:pPr>
            <a:fld id="{7363BA2A-E8E3-4AFB-A16C-EF50743B0CB0}" type="datetimeFigureOut">
              <a:rPr lang="en-US"/>
              <a:pPr>
                <a:defRPr/>
              </a:pPr>
              <a:t>1/14/2022</a:t>
            </a:fld>
            <a:endParaRPr lang="en-US"/>
          </a:p>
        </p:txBody>
      </p:sp>
      <p:sp>
        <p:nvSpPr>
          <p:cNvPr id="5" name="Footer Placeholder 4">
            <a:extLst>
              <a:ext uri="{FF2B5EF4-FFF2-40B4-BE49-F238E27FC236}">
                <a16:creationId xmlns:a16="http://schemas.microsoft.com/office/drawing/2014/main" id="{5F352875-8445-4B5D-9ACB-FA5FB759706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A0916FE-8AC9-4FE2-A7AB-433C9DC4525A}"/>
              </a:ext>
            </a:extLst>
          </p:cNvPr>
          <p:cNvSpPr>
            <a:spLocks noGrp="1"/>
          </p:cNvSpPr>
          <p:nvPr>
            <p:ph type="sldNum" sz="quarter" idx="12"/>
          </p:nvPr>
        </p:nvSpPr>
        <p:spPr/>
        <p:txBody>
          <a:bodyPr/>
          <a:lstStyle>
            <a:lvl1pPr>
              <a:defRPr/>
            </a:lvl1pPr>
          </a:lstStyle>
          <a:p>
            <a:pPr>
              <a:defRPr/>
            </a:pPr>
            <a:fld id="{76CCFB4F-0DE8-43FB-B7A3-0D3C0748DAAA}" type="slidenum">
              <a:rPr lang="en-US" altLang="en-US"/>
              <a:pPr>
                <a:defRPr/>
              </a:pPr>
              <a:t>‹#›</a:t>
            </a:fld>
            <a:endParaRPr lang="en-US" altLang="en-US"/>
          </a:p>
        </p:txBody>
      </p:sp>
    </p:spTree>
    <p:extLst>
      <p:ext uri="{BB962C8B-B14F-4D97-AF65-F5344CB8AC3E}">
        <p14:creationId xmlns:p14="http://schemas.microsoft.com/office/powerpoint/2010/main" val="3047263544"/>
      </p:ext>
    </p:extLst>
  </p:cSld>
  <p:clrMapOvr>
    <a:masterClrMapping/>
  </p:clrMapOvr>
  <p:transition spd="slow">
    <p:split orient="vert"/>
  </p:transition>
  <p:hf sldNum="0" hdr="0" ftr="0" dt="0"/>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3EE04D-4352-4673-AA30-5D3AC36A5AD1}"/>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20C1DB1D-0F18-4859-BCE5-8A2786654F9F}"/>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AEB0A989-375E-448B-BB00-480443291059}"/>
              </a:ext>
            </a:extLst>
          </p:cNvPr>
          <p:cNvSpPr>
            <a:spLocks noGrp="1"/>
          </p:cNvSpPr>
          <p:nvPr>
            <p:ph type="sldNum" sz="quarter" idx="12"/>
          </p:nvPr>
        </p:nvSpPr>
        <p:spPr/>
        <p:txBody>
          <a:bodyPr/>
          <a:lstStyle>
            <a:lvl1pPr>
              <a:defRPr/>
            </a:lvl1pPr>
          </a:lstStyle>
          <a:p>
            <a:pPr>
              <a:defRPr/>
            </a:pPr>
            <a:fld id="{E4CBACAE-F312-4B9E-9035-3B111B4E336B}" type="slidenum">
              <a:rPr lang="en-US" altLang="en-US"/>
              <a:pPr>
                <a:defRPr/>
              </a:pPr>
              <a:t>‹#›</a:t>
            </a:fld>
            <a:endParaRPr lang="en-US" altLang="en-US"/>
          </a:p>
        </p:txBody>
      </p:sp>
    </p:spTree>
    <p:extLst>
      <p:ext uri="{BB962C8B-B14F-4D97-AF65-F5344CB8AC3E}">
        <p14:creationId xmlns:p14="http://schemas.microsoft.com/office/powerpoint/2010/main" val="155052299"/>
      </p:ext>
    </p:extLst>
  </p:cSld>
  <p:clrMapOvr>
    <a:masterClrMapping/>
  </p:clrMapOvr>
  <p:transition spd="slow">
    <p:split orient="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12"/>
        <p:cNvGrpSpPr/>
        <p:nvPr/>
      </p:nvGrpSpPr>
      <p:grpSpPr>
        <a:xfrm>
          <a:off x="0" y="0"/>
          <a:ext cx="0" cy="0"/>
          <a:chOff x="0" y="0"/>
          <a:chExt cx="0" cy="0"/>
        </a:xfrm>
      </p:grpSpPr>
      <p:sp>
        <p:nvSpPr>
          <p:cNvPr id="713" name="Google Shape;713;p22"/>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714" name="Google Shape;714;p22"/>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sp>
        <p:nvSpPr>
          <p:cNvPr id="715" name="Google Shape;715;p22"/>
          <p:cNvSpPr txBox="1">
            <a:spLocks noGrp="1"/>
          </p:cNvSpPr>
          <p:nvPr>
            <p:ph type="title"/>
          </p:nvPr>
        </p:nvSpPr>
        <p:spPr>
          <a:xfrm>
            <a:off x="13418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716" name="Google Shape;716;p22"/>
          <p:cNvGrpSpPr/>
          <p:nvPr/>
        </p:nvGrpSpPr>
        <p:grpSpPr>
          <a:xfrm>
            <a:off x="898109" y="928367"/>
            <a:ext cx="432433" cy="5001400"/>
            <a:chOff x="673581" y="696275"/>
            <a:chExt cx="324325" cy="3751050"/>
          </a:xfrm>
        </p:grpSpPr>
        <p:grpSp>
          <p:nvGrpSpPr>
            <p:cNvPr id="717" name="Google Shape;717;p22"/>
            <p:cNvGrpSpPr/>
            <p:nvPr/>
          </p:nvGrpSpPr>
          <p:grpSpPr>
            <a:xfrm rot="-5400000">
              <a:off x="-918069" y="2531350"/>
              <a:ext cx="3751050" cy="80900"/>
              <a:chOff x="1871500" y="2227875"/>
              <a:chExt cx="3751050" cy="80900"/>
            </a:xfrm>
          </p:grpSpPr>
          <p:sp>
            <p:nvSpPr>
              <p:cNvPr id="718" name="Google Shape;718;p22"/>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2"/>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2"/>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2"/>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2"/>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2"/>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2"/>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2"/>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2"/>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2"/>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2"/>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2"/>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2"/>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1" name="Google Shape;731;p22"/>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2"/>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2"/>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2"/>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2"/>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2"/>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2"/>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2"/>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2"/>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2"/>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2"/>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2"/>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2"/>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4" name="Google Shape;744;p22"/>
          <p:cNvSpPr txBox="1">
            <a:spLocks noGrp="1"/>
          </p:cNvSpPr>
          <p:nvPr>
            <p:ph type="subTitle" idx="1"/>
          </p:nvPr>
        </p:nvSpPr>
        <p:spPr>
          <a:xfrm>
            <a:off x="3037500" y="3119033"/>
            <a:ext cx="6508000" cy="169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9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745" name="Google Shape;745;p22"/>
          <p:cNvPicPr preferRelativeResize="0"/>
          <p:nvPr/>
        </p:nvPicPr>
        <p:blipFill rotWithShape="1">
          <a:blip r:embed="rId3">
            <a:alphaModFix/>
          </a:blip>
          <a:srcRect l="19492" t="14832" r="13080" b="12062"/>
          <a:stretch/>
        </p:blipFill>
        <p:spPr>
          <a:xfrm>
            <a:off x="9659177" y="568599"/>
            <a:ext cx="1623324" cy="1696800"/>
          </a:xfrm>
          <a:prstGeom prst="rect">
            <a:avLst/>
          </a:prstGeom>
          <a:noFill/>
          <a:ln>
            <a:noFill/>
          </a:ln>
        </p:spPr>
      </p:pic>
      <p:pic>
        <p:nvPicPr>
          <p:cNvPr id="746" name="Google Shape;746;p22"/>
          <p:cNvPicPr preferRelativeResize="0"/>
          <p:nvPr/>
        </p:nvPicPr>
        <p:blipFill rotWithShape="1">
          <a:blip r:embed="rId4">
            <a:alphaModFix/>
          </a:blip>
          <a:srcRect l="18957" t="18008" r="10699" b="13333"/>
          <a:stretch/>
        </p:blipFill>
        <p:spPr>
          <a:xfrm rot="-887813">
            <a:off x="1615217" y="611975"/>
            <a:ext cx="1662168" cy="1514621"/>
          </a:xfrm>
          <a:prstGeom prst="rect">
            <a:avLst/>
          </a:prstGeom>
          <a:noFill/>
          <a:ln>
            <a:noFill/>
          </a:ln>
        </p:spPr>
      </p:pic>
    </p:spTree>
    <p:extLst>
      <p:ext uri="{BB962C8B-B14F-4D97-AF65-F5344CB8AC3E}">
        <p14:creationId xmlns:p14="http://schemas.microsoft.com/office/powerpoint/2010/main" val="127404690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B835A15-75A1-40DD-B3D6-AC1FB7430DCF}"/>
              </a:ext>
            </a:extLst>
          </p:cNvPr>
          <p:cNvSpPr>
            <a:spLocks noGrp="1"/>
          </p:cNvSpPr>
          <p:nvPr>
            <p:ph type="dt" sz="half" idx="10"/>
          </p:nvPr>
        </p:nvSpPr>
        <p:spPr/>
        <p:txBody>
          <a:bodyPr/>
          <a:lstStyle>
            <a:lvl1pPr>
              <a:defRPr/>
            </a:lvl1pPr>
          </a:lstStyle>
          <a:p>
            <a:pPr>
              <a:defRPr/>
            </a:pPr>
            <a:fld id="{8A6B4BDB-6CA0-46DB-848C-C226633947A5}" type="datetimeFigureOut">
              <a:rPr lang="en-US"/>
              <a:pPr>
                <a:defRPr/>
              </a:pPr>
              <a:t>1/14/2022</a:t>
            </a:fld>
            <a:endParaRPr lang="en-US"/>
          </a:p>
        </p:txBody>
      </p:sp>
      <p:sp>
        <p:nvSpPr>
          <p:cNvPr id="5" name="Footer Placeholder 4">
            <a:extLst>
              <a:ext uri="{FF2B5EF4-FFF2-40B4-BE49-F238E27FC236}">
                <a16:creationId xmlns:a16="http://schemas.microsoft.com/office/drawing/2014/main" id="{59EA3556-5913-4567-8067-794E19DAC3C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9147B8D-0CE5-4A5C-85EA-2CF1980443D1}"/>
              </a:ext>
            </a:extLst>
          </p:cNvPr>
          <p:cNvSpPr>
            <a:spLocks noGrp="1"/>
          </p:cNvSpPr>
          <p:nvPr>
            <p:ph type="sldNum" sz="quarter" idx="12"/>
          </p:nvPr>
        </p:nvSpPr>
        <p:spPr/>
        <p:txBody>
          <a:bodyPr/>
          <a:lstStyle>
            <a:lvl1pPr>
              <a:defRPr/>
            </a:lvl1pPr>
          </a:lstStyle>
          <a:p>
            <a:pPr>
              <a:defRPr/>
            </a:pPr>
            <a:fld id="{E85B604C-DD6D-4609-9C0E-4D8338EDC532}" type="slidenum">
              <a:rPr lang="en-US" altLang="en-US"/>
              <a:pPr>
                <a:defRPr/>
              </a:pPr>
              <a:t>‹#›</a:t>
            </a:fld>
            <a:endParaRPr lang="en-US" altLang="en-US"/>
          </a:p>
        </p:txBody>
      </p:sp>
    </p:spTree>
    <p:extLst>
      <p:ext uri="{BB962C8B-B14F-4D97-AF65-F5344CB8AC3E}">
        <p14:creationId xmlns:p14="http://schemas.microsoft.com/office/powerpoint/2010/main" val="1268007250"/>
      </p:ext>
    </p:extLst>
  </p:cSld>
  <p:clrMapOvr>
    <a:masterClrMapping/>
  </p:clrMapOvr>
  <p:transition spd="slow">
    <p:split orient="vert"/>
  </p:transition>
  <p:hf sldNum="0" hdr="0" ftr="0" dt="0"/>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28D6F6F-419A-4F3B-8D34-ED3F1CD16424}"/>
              </a:ext>
            </a:extLst>
          </p:cNvPr>
          <p:cNvSpPr>
            <a:spLocks noGrp="1"/>
          </p:cNvSpPr>
          <p:nvPr>
            <p:ph type="dt" sz="half" idx="10"/>
          </p:nvPr>
        </p:nvSpPr>
        <p:spPr/>
        <p:txBody>
          <a:bodyPr/>
          <a:lstStyle>
            <a:lvl1pPr>
              <a:defRPr/>
            </a:lvl1pPr>
          </a:lstStyle>
          <a:p>
            <a:pPr>
              <a:defRPr/>
            </a:pPr>
            <a:fld id="{740E3A6E-6D99-4198-93A1-CAA561662239}" type="datetimeFigureOut">
              <a:rPr lang="en-US"/>
              <a:pPr>
                <a:defRPr/>
              </a:pPr>
              <a:t>1/14/2022</a:t>
            </a:fld>
            <a:endParaRPr lang="en-US"/>
          </a:p>
        </p:txBody>
      </p:sp>
      <p:sp>
        <p:nvSpPr>
          <p:cNvPr id="6" name="Footer Placeholder 4">
            <a:extLst>
              <a:ext uri="{FF2B5EF4-FFF2-40B4-BE49-F238E27FC236}">
                <a16:creationId xmlns:a16="http://schemas.microsoft.com/office/drawing/2014/main" id="{22A5DD6A-CEDA-41E0-AD4A-221CCCBF9BC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6FB9C44-3974-42D6-92E8-83E8A218FC46}"/>
              </a:ext>
            </a:extLst>
          </p:cNvPr>
          <p:cNvSpPr>
            <a:spLocks noGrp="1"/>
          </p:cNvSpPr>
          <p:nvPr>
            <p:ph type="sldNum" sz="quarter" idx="12"/>
          </p:nvPr>
        </p:nvSpPr>
        <p:spPr/>
        <p:txBody>
          <a:bodyPr/>
          <a:lstStyle>
            <a:lvl1pPr>
              <a:defRPr/>
            </a:lvl1pPr>
          </a:lstStyle>
          <a:p>
            <a:pPr>
              <a:defRPr/>
            </a:pPr>
            <a:fld id="{6A8D40FE-8411-43ED-B639-EB50CF5CCC38}" type="slidenum">
              <a:rPr lang="en-US" altLang="en-US"/>
              <a:pPr>
                <a:defRPr/>
              </a:pPr>
              <a:t>‹#›</a:t>
            </a:fld>
            <a:endParaRPr lang="en-US" altLang="en-US"/>
          </a:p>
        </p:txBody>
      </p:sp>
    </p:spTree>
    <p:extLst>
      <p:ext uri="{BB962C8B-B14F-4D97-AF65-F5344CB8AC3E}">
        <p14:creationId xmlns:p14="http://schemas.microsoft.com/office/powerpoint/2010/main" val="2197233200"/>
      </p:ext>
    </p:extLst>
  </p:cSld>
  <p:clrMapOvr>
    <a:masterClrMapping/>
  </p:clrMapOvr>
  <p:transition spd="slow">
    <p:split orient="vert"/>
  </p:transition>
  <p:hf sldNum="0" hdr="0" ftr="0" dt="0"/>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A3B1772-0E6A-4098-B3A9-EF0EA1E51D7E}"/>
              </a:ext>
            </a:extLst>
          </p:cNvPr>
          <p:cNvSpPr>
            <a:spLocks noGrp="1"/>
          </p:cNvSpPr>
          <p:nvPr>
            <p:ph type="dt" sz="half" idx="10"/>
          </p:nvPr>
        </p:nvSpPr>
        <p:spPr/>
        <p:txBody>
          <a:bodyPr/>
          <a:lstStyle>
            <a:lvl1pPr>
              <a:defRPr/>
            </a:lvl1pPr>
          </a:lstStyle>
          <a:p>
            <a:pPr>
              <a:defRPr/>
            </a:pPr>
            <a:fld id="{E93F9CF2-89AC-4C57-AF7E-0DE5CB5EA647}" type="datetimeFigureOut">
              <a:rPr lang="en-US"/>
              <a:pPr>
                <a:defRPr/>
              </a:pPr>
              <a:t>1/14/2022</a:t>
            </a:fld>
            <a:endParaRPr lang="en-US"/>
          </a:p>
        </p:txBody>
      </p:sp>
      <p:sp>
        <p:nvSpPr>
          <p:cNvPr id="8" name="Footer Placeholder 4">
            <a:extLst>
              <a:ext uri="{FF2B5EF4-FFF2-40B4-BE49-F238E27FC236}">
                <a16:creationId xmlns:a16="http://schemas.microsoft.com/office/drawing/2014/main" id="{E30E536A-F317-4789-988F-98AB5753C7F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5F37721-0D9D-4D72-A685-70347DC2FA45}"/>
              </a:ext>
            </a:extLst>
          </p:cNvPr>
          <p:cNvSpPr>
            <a:spLocks noGrp="1"/>
          </p:cNvSpPr>
          <p:nvPr>
            <p:ph type="sldNum" sz="quarter" idx="12"/>
          </p:nvPr>
        </p:nvSpPr>
        <p:spPr/>
        <p:txBody>
          <a:bodyPr/>
          <a:lstStyle>
            <a:lvl1pPr>
              <a:defRPr/>
            </a:lvl1pPr>
          </a:lstStyle>
          <a:p>
            <a:pPr>
              <a:defRPr/>
            </a:pPr>
            <a:fld id="{53606B30-D083-4521-8A5F-F074F2F43CB7}" type="slidenum">
              <a:rPr lang="en-US" altLang="en-US"/>
              <a:pPr>
                <a:defRPr/>
              </a:pPr>
              <a:t>‹#›</a:t>
            </a:fld>
            <a:endParaRPr lang="en-US" altLang="en-US"/>
          </a:p>
        </p:txBody>
      </p:sp>
    </p:spTree>
    <p:extLst>
      <p:ext uri="{BB962C8B-B14F-4D97-AF65-F5344CB8AC3E}">
        <p14:creationId xmlns:p14="http://schemas.microsoft.com/office/powerpoint/2010/main" val="2028691058"/>
      </p:ext>
    </p:extLst>
  </p:cSld>
  <p:clrMapOvr>
    <a:masterClrMapping/>
  </p:clrMapOvr>
  <p:transition spd="slow">
    <p:split orient="vert"/>
  </p:transition>
  <p:hf sldNum="0" hdr="0" ftr="0" dt="0"/>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9275411-D12A-43AE-9D28-7B201A8156CD}"/>
              </a:ext>
            </a:extLst>
          </p:cNvPr>
          <p:cNvSpPr>
            <a:spLocks noGrp="1"/>
          </p:cNvSpPr>
          <p:nvPr>
            <p:ph type="dt" sz="half" idx="10"/>
          </p:nvPr>
        </p:nvSpPr>
        <p:spPr/>
        <p:txBody>
          <a:bodyPr/>
          <a:lstStyle>
            <a:lvl1pPr>
              <a:defRPr/>
            </a:lvl1pPr>
          </a:lstStyle>
          <a:p>
            <a:pPr>
              <a:defRPr/>
            </a:pPr>
            <a:fld id="{6A8B629A-467D-4A25-94C7-D878973309F9}" type="datetimeFigureOut">
              <a:rPr lang="en-US"/>
              <a:pPr>
                <a:defRPr/>
              </a:pPr>
              <a:t>1/14/2022</a:t>
            </a:fld>
            <a:endParaRPr lang="en-US"/>
          </a:p>
        </p:txBody>
      </p:sp>
      <p:sp>
        <p:nvSpPr>
          <p:cNvPr id="4" name="Footer Placeholder 4">
            <a:extLst>
              <a:ext uri="{FF2B5EF4-FFF2-40B4-BE49-F238E27FC236}">
                <a16:creationId xmlns:a16="http://schemas.microsoft.com/office/drawing/2014/main" id="{E239FEFB-1A7B-4388-B1D3-CF1C004670A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57CA044-C911-4DD1-949E-E1D816620271}"/>
              </a:ext>
            </a:extLst>
          </p:cNvPr>
          <p:cNvSpPr>
            <a:spLocks noGrp="1"/>
          </p:cNvSpPr>
          <p:nvPr>
            <p:ph type="sldNum" sz="quarter" idx="12"/>
          </p:nvPr>
        </p:nvSpPr>
        <p:spPr/>
        <p:txBody>
          <a:bodyPr/>
          <a:lstStyle>
            <a:lvl1pPr>
              <a:defRPr/>
            </a:lvl1pPr>
          </a:lstStyle>
          <a:p>
            <a:pPr>
              <a:defRPr/>
            </a:pPr>
            <a:fld id="{0613252B-0533-4A2C-BC4C-2C736B734164}" type="slidenum">
              <a:rPr lang="en-US" altLang="en-US"/>
              <a:pPr>
                <a:defRPr/>
              </a:pPr>
              <a:t>‹#›</a:t>
            </a:fld>
            <a:endParaRPr lang="en-US" altLang="en-US"/>
          </a:p>
        </p:txBody>
      </p:sp>
    </p:spTree>
    <p:extLst>
      <p:ext uri="{BB962C8B-B14F-4D97-AF65-F5344CB8AC3E}">
        <p14:creationId xmlns:p14="http://schemas.microsoft.com/office/powerpoint/2010/main" val="897621325"/>
      </p:ext>
    </p:extLst>
  </p:cSld>
  <p:clrMapOvr>
    <a:masterClrMapping/>
  </p:clrMapOvr>
  <p:transition spd="slow">
    <p:split orient="vert"/>
  </p:transition>
  <p:hf sldNum="0" hdr="0" ftr="0" dt="0"/>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DB043E9-DC05-4336-97BA-0889A508F5C8}"/>
              </a:ext>
            </a:extLst>
          </p:cNvPr>
          <p:cNvSpPr>
            <a:spLocks noGrp="1"/>
          </p:cNvSpPr>
          <p:nvPr>
            <p:ph type="dt" sz="half" idx="10"/>
          </p:nvPr>
        </p:nvSpPr>
        <p:spPr/>
        <p:txBody>
          <a:bodyPr/>
          <a:lstStyle>
            <a:lvl1pPr>
              <a:defRPr/>
            </a:lvl1pPr>
          </a:lstStyle>
          <a:p>
            <a:pPr>
              <a:defRPr/>
            </a:pPr>
            <a:fld id="{F4CDEBA7-B44A-4034-8892-4DB5DDBAAAF0}" type="datetimeFigureOut">
              <a:rPr lang="en-US"/>
              <a:pPr>
                <a:defRPr/>
              </a:pPr>
              <a:t>1/14/2022</a:t>
            </a:fld>
            <a:endParaRPr lang="en-US"/>
          </a:p>
        </p:txBody>
      </p:sp>
      <p:sp>
        <p:nvSpPr>
          <p:cNvPr id="3" name="Footer Placeholder 4">
            <a:extLst>
              <a:ext uri="{FF2B5EF4-FFF2-40B4-BE49-F238E27FC236}">
                <a16:creationId xmlns:a16="http://schemas.microsoft.com/office/drawing/2014/main" id="{AFF6F9D2-E668-48B2-8EF9-90536B5E0D6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C13A251-8861-4F88-8D25-0D56D8535A7B}"/>
              </a:ext>
            </a:extLst>
          </p:cNvPr>
          <p:cNvSpPr>
            <a:spLocks noGrp="1"/>
          </p:cNvSpPr>
          <p:nvPr>
            <p:ph type="sldNum" sz="quarter" idx="12"/>
          </p:nvPr>
        </p:nvSpPr>
        <p:spPr/>
        <p:txBody>
          <a:bodyPr/>
          <a:lstStyle>
            <a:lvl1pPr>
              <a:defRPr/>
            </a:lvl1pPr>
          </a:lstStyle>
          <a:p>
            <a:pPr>
              <a:defRPr/>
            </a:pPr>
            <a:fld id="{6C8897BE-01F9-4A8A-A249-F8270865FDFA}" type="slidenum">
              <a:rPr lang="en-US" altLang="en-US"/>
              <a:pPr>
                <a:defRPr/>
              </a:pPr>
              <a:t>‹#›</a:t>
            </a:fld>
            <a:endParaRPr lang="en-US" altLang="en-US"/>
          </a:p>
        </p:txBody>
      </p:sp>
    </p:spTree>
    <p:extLst>
      <p:ext uri="{BB962C8B-B14F-4D97-AF65-F5344CB8AC3E}">
        <p14:creationId xmlns:p14="http://schemas.microsoft.com/office/powerpoint/2010/main" val="2118565383"/>
      </p:ext>
    </p:extLst>
  </p:cSld>
  <p:clrMapOvr>
    <a:masterClrMapping/>
  </p:clrMapOvr>
  <p:transition spd="slow">
    <p:split orient="vert"/>
  </p:transition>
  <p:hf sldNum="0" hdr="0" ftr="0" dt="0"/>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FA12851C-5338-4545-9694-DC839105E772}"/>
              </a:ext>
            </a:extLst>
          </p:cNvPr>
          <p:cNvSpPr>
            <a:spLocks noGrp="1"/>
          </p:cNvSpPr>
          <p:nvPr>
            <p:ph type="dt" sz="half" idx="10"/>
          </p:nvPr>
        </p:nvSpPr>
        <p:spPr/>
        <p:txBody>
          <a:bodyPr/>
          <a:lstStyle>
            <a:lvl1pPr>
              <a:defRPr/>
            </a:lvl1pPr>
          </a:lstStyle>
          <a:p>
            <a:pPr>
              <a:defRPr/>
            </a:pPr>
            <a:fld id="{0523BB96-69E8-4417-8B32-2BDE8D7B8967}" type="datetimeFigureOut">
              <a:rPr lang="en-US"/>
              <a:pPr>
                <a:defRPr/>
              </a:pPr>
              <a:t>1/14/2022</a:t>
            </a:fld>
            <a:endParaRPr lang="en-US"/>
          </a:p>
        </p:txBody>
      </p:sp>
      <p:sp>
        <p:nvSpPr>
          <p:cNvPr id="6" name="Footer Placeholder 4">
            <a:extLst>
              <a:ext uri="{FF2B5EF4-FFF2-40B4-BE49-F238E27FC236}">
                <a16:creationId xmlns:a16="http://schemas.microsoft.com/office/drawing/2014/main" id="{3403EDF6-25F3-4621-ABB1-2E1B5AE0B28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026ACC1-EF36-4676-8D76-1EC390A8C8E5}"/>
              </a:ext>
            </a:extLst>
          </p:cNvPr>
          <p:cNvSpPr>
            <a:spLocks noGrp="1"/>
          </p:cNvSpPr>
          <p:nvPr>
            <p:ph type="sldNum" sz="quarter" idx="12"/>
          </p:nvPr>
        </p:nvSpPr>
        <p:spPr/>
        <p:txBody>
          <a:bodyPr/>
          <a:lstStyle>
            <a:lvl1pPr>
              <a:defRPr/>
            </a:lvl1pPr>
          </a:lstStyle>
          <a:p>
            <a:pPr>
              <a:defRPr/>
            </a:pPr>
            <a:fld id="{5161F325-6F47-4514-A644-0B7C478F8B34}" type="slidenum">
              <a:rPr lang="en-US" altLang="en-US"/>
              <a:pPr>
                <a:defRPr/>
              </a:pPr>
              <a:t>‹#›</a:t>
            </a:fld>
            <a:endParaRPr lang="en-US" altLang="en-US"/>
          </a:p>
        </p:txBody>
      </p:sp>
    </p:spTree>
    <p:extLst>
      <p:ext uri="{BB962C8B-B14F-4D97-AF65-F5344CB8AC3E}">
        <p14:creationId xmlns:p14="http://schemas.microsoft.com/office/powerpoint/2010/main" val="1936231789"/>
      </p:ext>
    </p:extLst>
  </p:cSld>
  <p:clrMapOvr>
    <a:masterClrMapping/>
  </p:clrMapOvr>
  <p:transition spd="slow">
    <p:split orient="vert"/>
  </p:transition>
  <p:hf sldNum="0" hdr="0" ftr="0" dt="0"/>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A896E60C-2869-4869-A7A9-526B62323B20}"/>
              </a:ext>
            </a:extLst>
          </p:cNvPr>
          <p:cNvSpPr>
            <a:spLocks noGrp="1"/>
          </p:cNvSpPr>
          <p:nvPr>
            <p:ph type="dt" sz="half" idx="10"/>
          </p:nvPr>
        </p:nvSpPr>
        <p:spPr/>
        <p:txBody>
          <a:bodyPr/>
          <a:lstStyle>
            <a:lvl1pPr>
              <a:defRPr/>
            </a:lvl1pPr>
          </a:lstStyle>
          <a:p>
            <a:pPr>
              <a:defRPr/>
            </a:pPr>
            <a:fld id="{A8B650F5-E1FF-431D-9646-9B245386D164}" type="datetimeFigureOut">
              <a:rPr lang="en-US"/>
              <a:pPr>
                <a:defRPr/>
              </a:pPr>
              <a:t>1/14/2022</a:t>
            </a:fld>
            <a:endParaRPr lang="en-US"/>
          </a:p>
        </p:txBody>
      </p:sp>
      <p:sp>
        <p:nvSpPr>
          <p:cNvPr id="6" name="Footer Placeholder 4">
            <a:extLst>
              <a:ext uri="{FF2B5EF4-FFF2-40B4-BE49-F238E27FC236}">
                <a16:creationId xmlns:a16="http://schemas.microsoft.com/office/drawing/2014/main" id="{9C384C80-B00F-4654-95EC-B61B7BA86BF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40A1658-B2F2-4D8B-B3F5-D3AC62AF4907}"/>
              </a:ext>
            </a:extLst>
          </p:cNvPr>
          <p:cNvSpPr>
            <a:spLocks noGrp="1"/>
          </p:cNvSpPr>
          <p:nvPr>
            <p:ph type="sldNum" sz="quarter" idx="12"/>
          </p:nvPr>
        </p:nvSpPr>
        <p:spPr/>
        <p:txBody>
          <a:bodyPr/>
          <a:lstStyle>
            <a:lvl1pPr>
              <a:defRPr/>
            </a:lvl1pPr>
          </a:lstStyle>
          <a:p>
            <a:pPr>
              <a:defRPr/>
            </a:pPr>
            <a:fld id="{391D2E19-EA7E-4E71-ACB8-92CFCFA100E0}" type="slidenum">
              <a:rPr lang="en-US" altLang="en-US"/>
              <a:pPr>
                <a:defRPr/>
              </a:pPr>
              <a:t>‹#›</a:t>
            </a:fld>
            <a:endParaRPr lang="en-US" altLang="en-US"/>
          </a:p>
        </p:txBody>
      </p:sp>
    </p:spTree>
    <p:extLst>
      <p:ext uri="{BB962C8B-B14F-4D97-AF65-F5344CB8AC3E}">
        <p14:creationId xmlns:p14="http://schemas.microsoft.com/office/powerpoint/2010/main" val="3528373709"/>
      </p:ext>
    </p:extLst>
  </p:cSld>
  <p:clrMapOvr>
    <a:masterClrMapping/>
  </p:clrMapOvr>
  <p:transition spd="slow">
    <p:split orient="vert"/>
  </p:transition>
  <p:hf sldNum="0" hdr="0" ftr="0" dt="0"/>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290B76-1FA6-44A8-85E0-9734D69DE730}"/>
              </a:ext>
            </a:extLst>
          </p:cNvPr>
          <p:cNvSpPr>
            <a:spLocks noGrp="1"/>
          </p:cNvSpPr>
          <p:nvPr>
            <p:ph type="dt" sz="half" idx="10"/>
          </p:nvPr>
        </p:nvSpPr>
        <p:spPr/>
        <p:txBody>
          <a:bodyPr/>
          <a:lstStyle>
            <a:lvl1pPr>
              <a:defRPr/>
            </a:lvl1pPr>
          </a:lstStyle>
          <a:p>
            <a:pPr>
              <a:defRPr/>
            </a:pPr>
            <a:fld id="{B64907B9-BE7B-4AC7-B6EC-BE2514F3F1B0}" type="datetimeFigureOut">
              <a:rPr lang="en-US"/>
              <a:pPr>
                <a:defRPr/>
              </a:pPr>
              <a:t>1/14/2022</a:t>
            </a:fld>
            <a:endParaRPr lang="en-US"/>
          </a:p>
        </p:txBody>
      </p:sp>
      <p:sp>
        <p:nvSpPr>
          <p:cNvPr id="5" name="Footer Placeholder 4">
            <a:extLst>
              <a:ext uri="{FF2B5EF4-FFF2-40B4-BE49-F238E27FC236}">
                <a16:creationId xmlns:a16="http://schemas.microsoft.com/office/drawing/2014/main" id="{027F7F9A-A02A-4140-8B70-F2598A8167D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0AF401B-D4A4-4446-BAC1-419F1F5BE460}"/>
              </a:ext>
            </a:extLst>
          </p:cNvPr>
          <p:cNvSpPr>
            <a:spLocks noGrp="1"/>
          </p:cNvSpPr>
          <p:nvPr>
            <p:ph type="sldNum" sz="quarter" idx="12"/>
          </p:nvPr>
        </p:nvSpPr>
        <p:spPr/>
        <p:txBody>
          <a:bodyPr/>
          <a:lstStyle>
            <a:lvl1pPr>
              <a:defRPr/>
            </a:lvl1pPr>
          </a:lstStyle>
          <a:p>
            <a:pPr>
              <a:defRPr/>
            </a:pPr>
            <a:fld id="{666F599D-F58A-440F-B06D-84F7FBDDE962}" type="slidenum">
              <a:rPr lang="en-US" altLang="en-US"/>
              <a:pPr>
                <a:defRPr/>
              </a:pPr>
              <a:t>‹#›</a:t>
            </a:fld>
            <a:endParaRPr lang="en-US" altLang="en-US"/>
          </a:p>
        </p:txBody>
      </p:sp>
    </p:spTree>
    <p:extLst>
      <p:ext uri="{BB962C8B-B14F-4D97-AF65-F5344CB8AC3E}">
        <p14:creationId xmlns:p14="http://schemas.microsoft.com/office/powerpoint/2010/main" val="2038467371"/>
      </p:ext>
    </p:extLst>
  </p:cSld>
  <p:clrMapOvr>
    <a:masterClrMapping/>
  </p:clrMapOvr>
  <p:transition spd="slow">
    <p:split orient="vert"/>
  </p:transition>
  <p:hf sldNum="0" hdr="0" ftr="0" dt="0"/>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146FAB-C071-4009-BB0E-64EC48200F72}"/>
              </a:ext>
            </a:extLst>
          </p:cNvPr>
          <p:cNvSpPr>
            <a:spLocks noGrp="1"/>
          </p:cNvSpPr>
          <p:nvPr>
            <p:ph type="dt" sz="half" idx="10"/>
          </p:nvPr>
        </p:nvSpPr>
        <p:spPr/>
        <p:txBody>
          <a:bodyPr/>
          <a:lstStyle>
            <a:lvl1pPr>
              <a:defRPr/>
            </a:lvl1pPr>
          </a:lstStyle>
          <a:p>
            <a:pPr>
              <a:defRPr/>
            </a:pPr>
            <a:fld id="{80FCDBBD-EABC-4688-8C92-CF456716E489}" type="datetimeFigureOut">
              <a:rPr lang="en-US"/>
              <a:pPr>
                <a:defRPr/>
              </a:pPr>
              <a:t>1/14/2022</a:t>
            </a:fld>
            <a:endParaRPr lang="en-US"/>
          </a:p>
        </p:txBody>
      </p:sp>
      <p:sp>
        <p:nvSpPr>
          <p:cNvPr id="5" name="Footer Placeholder 4">
            <a:extLst>
              <a:ext uri="{FF2B5EF4-FFF2-40B4-BE49-F238E27FC236}">
                <a16:creationId xmlns:a16="http://schemas.microsoft.com/office/drawing/2014/main" id="{3128752D-60E4-475C-90BC-E31EE4A5744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2713188-9D8A-49AF-B9DB-23702FB242F2}"/>
              </a:ext>
            </a:extLst>
          </p:cNvPr>
          <p:cNvSpPr>
            <a:spLocks noGrp="1"/>
          </p:cNvSpPr>
          <p:nvPr>
            <p:ph type="sldNum" sz="quarter" idx="12"/>
          </p:nvPr>
        </p:nvSpPr>
        <p:spPr/>
        <p:txBody>
          <a:bodyPr/>
          <a:lstStyle>
            <a:lvl1pPr>
              <a:defRPr/>
            </a:lvl1pPr>
          </a:lstStyle>
          <a:p>
            <a:pPr>
              <a:defRPr/>
            </a:pPr>
            <a:fld id="{DF7AEB8E-F290-4D4D-9275-00A9ACDFB475}" type="slidenum">
              <a:rPr lang="en-US" altLang="en-US"/>
              <a:pPr>
                <a:defRPr/>
              </a:pPr>
              <a:t>‹#›</a:t>
            </a:fld>
            <a:endParaRPr lang="en-US" altLang="en-US"/>
          </a:p>
        </p:txBody>
      </p:sp>
    </p:spTree>
    <p:extLst>
      <p:ext uri="{BB962C8B-B14F-4D97-AF65-F5344CB8AC3E}">
        <p14:creationId xmlns:p14="http://schemas.microsoft.com/office/powerpoint/2010/main" val="661954470"/>
      </p:ext>
    </p:extLst>
  </p:cSld>
  <p:clrMapOvr>
    <a:masterClrMapping/>
  </p:clrMapOvr>
  <p:transition spd="slow">
    <p:split orient="vert"/>
  </p:transition>
  <p:hf sldNum="0" hdr="0" ftr="0" dt="0"/>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7"/>
        <p:cNvGrpSpPr/>
        <p:nvPr/>
      </p:nvGrpSpPr>
      <p:grpSpPr>
        <a:xfrm>
          <a:off x="0" y="0"/>
          <a:ext cx="0" cy="0"/>
          <a:chOff x="0" y="0"/>
          <a:chExt cx="0" cy="0"/>
        </a:xfrm>
      </p:grpSpPr>
      <p:sp>
        <p:nvSpPr>
          <p:cNvPr id="18" name="Google Shape;18;p3"/>
          <p:cNvSpPr/>
          <p:nvPr/>
        </p:nvSpPr>
        <p:spPr>
          <a:xfrm>
            <a:off x="3292283" y="-167"/>
            <a:ext cx="594800" cy="6858000"/>
          </a:xfrm>
          <a:prstGeom prst="rect">
            <a:avLst/>
          </a:prstGeom>
          <a:gradFill>
            <a:gsLst>
              <a:gs pos="0">
                <a:srgbClr val="3177EE"/>
              </a:gs>
              <a:gs pos="100000">
                <a:srgbClr val="113D8A"/>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3"/>
          <p:cNvSpPr/>
          <p:nvPr/>
        </p:nvSpPr>
        <p:spPr>
          <a:xfrm rot="10800000">
            <a:off x="3055463" y="0"/>
            <a:ext cx="245600" cy="6858000"/>
          </a:xfrm>
          <a:prstGeom prst="rect">
            <a:avLst/>
          </a:prstGeom>
          <a:gradFill>
            <a:gsLst>
              <a:gs pos="0">
                <a:srgbClr val="75DDFF"/>
              </a:gs>
              <a:gs pos="100000">
                <a:srgbClr val="09B1E9"/>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2943217" y="-167"/>
            <a:ext cx="120800" cy="6858000"/>
          </a:xfrm>
          <a:prstGeom prst="rect">
            <a:avLst/>
          </a:prstGeom>
          <a:gradFill>
            <a:gsLst>
              <a:gs pos="0">
                <a:srgbClr val="C6F18D"/>
              </a:gs>
              <a:gs pos="100000">
                <a:srgbClr val="8AD82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3"/>
          <p:cNvSpPr/>
          <p:nvPr/>
        </p:nvSpPr>
        <p:spPr>
          <a:xfrm rot="10800000">
            <a:off x="2616000" y="-167"/>
            <a:ext cx="330400" cy="6858000"/>
          </a:xfrm>
          <a:prstGeom prst="rect">
            <a:avLst/>
          </a:prstGeom>
          <a:gradFill>
            <a:gsLst>
              <a:gs pos="0">
                <a:srgbClr val="1077D2"/>
              </a:gs>
              <a:gs pos="100000">
                <a:srgbClr val="093153"/>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3"/>
          <p:cNvSpPr/>
          <p:nvPr/>
        </p:nvSpPr>
        <p:spPr>
          <a:xfrm rot="10800000">
            <a:off x="3877467" y="-167"/>
            <a:ext cx="8324000" cy="6858000"/>
          </a:xfrm>
          <a:prstGeom prst="rect">
            <a:avLst/>
          </a:prstGeom>
          <a:gradFill>
            <a:gsLst>
              <a:gs pos="0">
                <a:srgbClr val="364072"/>
              </a:gs>
              <a:gs pos="100000">
                <a:srgbClr val="0E0F18"/>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3"/>
          <p:cNvSpPr txBox="1">
            <a:spLocks noGrp="1"/>
          </p:cNvSpPr>
          <p:nvPr>
            <p:ph type="ctrTitle"/>
          </p:nvPr>
        </p:nvSpPr>
        <p:spPr>
          <a:xfrm>
            <a:off x="4601967" y="2727000"/>
            <a:ext cx="6872400" cy="921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600"/>
              <a:buNone/>
              <a:defRPr sz="4800" b="0">
                <a:solidFill>
                  <a:schemeClr val="lt1"/>
                </a:solidFill>
              </a:defRPr>
            </a:lvl1pPr>
            <a:lvl2pPr lvl="1" rtl="0">
              <a:spcBef>
                <a:spcPts val="0"/>
              </a:spcBef>
              <a:spcAft>
                <a:spcPts val="0"/>
              </a:spcAft>
              <a:buClr>
                <a:schemeClr val="lt1"/>
              </a:buClr>
              <a:buSzPts val="3600"/>
              <a:buNone/>
              <a:defRPr sz="4800" b="0">
                <a:solidFill>
                  <a:schemeClr val="lt1"/>
                </a:solidFill>
              </a:defRPr>
            </a:lvl2pPr>
            <a:lvl3pPr lvl="2" rtl="0">
              <a:spcBef>
                <a:spcPts val="0"/>
              </a:spcBef>
              <a:spcAft>
                <a:spcPts val="0"/>
              </a:spcAft>
              <a:buClr>
                <a:schemeClr val="lt1"/>
              </a:buClr>
              <a:buSzPts val="3600"/>
              <a:buNone/>
              <a:defRPr sz="4800" b="0">
                <a:solidFill>
                  <a:schemeClr val="lt1"/>
                </a:solidFill>
              </a:defRPr>
            </a:lvl3pPr>
            <a:lvl4pPr lvl="3" rtl="0">
              <a:spcBef>
                <a:spcPts val="0"/>
              </a:spcBef>
              <a:spcAft>
                <a:spcPts val="0"/>
              </a:spcAft>
              <a:buClr>
                <a:schemeClr val="lt1"/>
              </a:buClr>
              <a:buSzPts val="3600"/>
              <a:buNone/>
              <a:defRPr sz="4800" b="0">
                <a:solidFill>
                  <a:schemeClr val="lt1"/>
                </a:solidFill>
              </a:defRPr>
            </a:lvl4pPr>
            <a:lvl5pPr lvl="4" rtl="0">
              <a:spcBef>
                <a:spcPts val="0"/>
              </a:spcBef>
              <a:spcAft>
                <a:spcPts val="0"/>
              </a:spcAft>
              <a:buClr>
                <a:schemeClr val="lt1"/>
              </a:buClr>
              <a:buSzPts val="3600"/>
              <a:buNone/>
              <a:defRPr sz="4800" b="0">
                <a:solidFill>
                  <a:schemeClr val="lt1"/>
                </a:solidFill>
              </a:defRPr>
            </a:lvl5pPr>
            <a:lvl6pPr lvl="5" rtl="0">
              <a:spcBef>
                <a:spcPts val="0"/>
              </a:spcBef>
              <a:spcAft>
                <a:spcPts val="0"/>
              </a:spcAft>
              <a:buClr>
                <a:schemeClr val="lt1"/>
              </a:buClr>
              <a:buSzPts val="3600"/>
              <a:buNone/>
              <a:defRPr sz="4800" b="0">
                <a:solidFill>
                  <a:schemeClr val="lt1"/>
                </a:solidFill>
              </a:defRPr>
            </a:lvl6pPr>
            <a:lvl7pPr lvl="6" rtl="0">
              <a:spcBef>
                <a:spcPts val="0"/>
              </a:spcBef>
              <a:spcAft>
                <a:spcPts val="0"/>
              </a:spcAft>
              <a:buClr>
                <a:schemeClr val="lt1"/>
              </a:buClr>
              <a:buSzPts val="3600"/>
              <a:buNone/>
              <a:defRPr sz="4800" b="0">
                <a:solidFill>
                  <a:schemeClr val="lt1"/>
                </a:solidFill>
              </a:defRPr>
            </a:lvl7pPr>
            <a:lvl8pPr lvl="7" rtl="0">
              <a:spcBef>
                <a:spcPts val="0"/>
              </a:spcBef>
              <a:spcAft>
                <a:spcPts val="0"/>
              </a:spcAft>
              <a:buClr>
                <a:schemeClr val="lt1"/>
              </a:buClr>
              <a:buSzPts val="3600"/>
              <a:buNone/>
              <a:defRPr sz="4800" b="0">
                <a:solidFill>
                  <a:schemeClr val="lt1"/>
                </a:solidFill>
              </a:defRPr>
            </a:lvl8pPr>
            <a:lvl9pPr lvl="8" rtl="0">
              <a:spcBef>
                <a:spcPts val="0"/>
              </a:spcBef>
              <a:spcAft>
                <a:spcPts val="0"/>
              </a:spcAft>
              <a:buClr>
                <a:schemeClr val="lt1"/>
              </a:buClr>
              <a:buSzPts val="3600"/>
              <a:buNone/>
              <a:defRPr sz="4800" b="0">
                <a:solidFill>
                  <a:schemeClr val="lt1"/>
                </a:solidFill>
              </a:defRPr>
            </a:lvl9pPr>
          </a:lstStyle>
          <a:p>
            <a:endParaRPr/>
          </a:p>
        </p:txBody>
      </p:sp>
      <p:sp>
        <p:nvSpPr>
          <p:cNvPr id="24" name="Google Shape;24;p3"/>
          <p:cNvSpPr txBox="1">
            <a:spLocks noGrp="1"/>
          </p:cNvSpPr>
          <p:nvPr>
            <p:ph type="subTitle" idx="1"/>
          </p:nvPr>
        </p:nvSpPr>
        <p:spPr>
          <a:xfrm>
            <a:off x="4601967" y="3574100"/>
            <a:ext cx="6872400" cy="576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solidFill>
                  <a:schemeClr val="accent3"/>
                </a:solidFill>
              </a:defRPr>
            </a:lvl1pPr>
            <a:lvl2pPr lvl="1" rtl="0">
              <a:spcBef>
                <a:spcPts val="0"/>
              </a:spcBef>
              <a:spcAft>
                <a:spcPts val="0"/>
              </a:spcAft>
              <a:buSzPts val="1400"/>
              <a:buNone/>
              <a:defRPr sz="1867">
                <a:solidFill>
                  <a:schemeClr val="accent3"/>
                </a:solidFill>
              </a:defRPr>
            </a:lvl2pPr>
            <a:lvl3pPr lvl="2" rtl="0">
              <a:spcBef>
                <a:spcPts val="0"/>
              </a:spcBef>
              <a:spcAft>
                <a:spcPts val="0"/>
              </a:spcAft>
              <a:buSzPts val="1400"/>
              <a:buNone/>
              <a:defRPr sz="1867">
                <a:solidFill>
                  <a:schemeClr val="accent3"/>
                </a:solidFill>
              </a:defRPr>
            </a:lvl3pPr>
            <a:lvl4pPr lvl="3" rtl="0">
              <a:spcBef>
                <a:spcPts val="0"/>
              </a:spcBef>
              <a:spcAft>
                <a:spcPts val="0"/>
              </a:spcAft>
              <a:buClr>
                <a:schemeClr val="accent3"/>
              </a:buClr>
              <a:buSzPts val="1400"/>
              <a:buNone/>
              <a:defRPr sz="1867">
                <a:solidFill>
                  <a:schemeClr val="accent3"/>
                </a:solidFill>
              </a:defRPr>
            </a:lvl4pPr>
            <a:lvl5pPr lvl="4" rtl="0">
              <a:spcBef>
                <a:spcPts val="0"/>
              </a:spcBef>
              <a:spcAft>
                <a:spcPts val="0"/>
              </a:spcAft>
              <a:buClr>
                <a:schemeClr val="accent3"/>
              </a:buClr>
              <a:buSzPts val="1400"/>
              <a:buNone/>
              <a:defRPr sz="1867">
                <a:solidFill>
                  <a:schemeClr val="accent3"/>
                </a:solidFill>
              </a:defRPr>
            </a:lvl5pPr>
            <a:lvl6pPr lvl="5" rtl="0">
              <a:spcBef>
                <a:spcPts val="0"/>
              </a:spcBef>
              <a:spcAft>
                <a:spcPts val="0"/>
              </a:spcAft>
              <a:buClr>
                <a:schemeClr val="accent3"/>
              </a:buClr>
              <a:buSzPts val="1400"/>
              <a:buNone/>
              <a:defRPr sz="1867">
                <a:solidFill>
                  <a:schemeClr val="accent3"/>
                </a:solidFill>
              </a:defRPr>
            </a:lvl6pPr>
            <a:lvl7pPr lvl="6" rtl="0">
              <a:spcBef>
                <a:spcPts val="0"/>
              </a:spcBef>
              <a:spcAft>
                <a:spcPts val="0"/>
              </a:spcAft>
              <a:buClr>
                <a:schemeClr val="accent3"/>
              </a:buClr>
              <a:buSzPts val="1400"/>
              <a:buNone/>
              <a:defRPr sz="1867">
                <a:solidFill>
                  <a:schemeClr val="accent3"/>
                </a:solidFill>
              </a:defRPr>
            </a:lvl7pPr>
            <a:lvl8pPr lvl="7" rtl="0">
              <a:spcBef>
                <a:spcPts val="0"/>
              </a:spcBef>
              <a:spcAft>
                <a:spcPts val="0"/>
              </a:spcAft>
              <a:buClr>
                <a:schemeClr val="accent3"/>
              </a:buClr>
              <a:buSzPts val="1400"/>
              <a:buNone/>
              <a:defRPr sz="1867">
                <a:solidFill>
                  <a:schemeClr val="accent3"/>
                </a:solidFill>
              </a:defRPr>
            </a:lvl8pPr>
            <a:lvl9pPr lvl="8" rtl="0">
              <a:spcBef>
                <a:spcPts val="0"/>
              </a:spcBef>
              <a:spcAft>
                <a:spcPts val="0"/>
              </a:spcAft>
              <a:buClr>
                <a:schemeClr val="accent3"/>
              </a:buClr>
              <a:buSzPts val="1400"/>
              <a:buNone/>
              <a:defRPr sz="1867">
                <a:solidFill>
                  <a:schemeClr val="accent3"/>
                </a:solidFill>
              </a:defRPr>
            </a:lvl9pPr>
          </a:lstStyle>
          <a:p>
            <a:endParaRPr/>
          </a:p>
        </p:txBody>
      </p:sp>
      <p:sp>
        <p:nvSpPr>
          <p:cNvPr id="25" name="Google Shape;25;p3"/>
          <p:cNvSpPr txBox="1">
            <a:spLocks noGrp="1"/>
          </p:cNvSpPr>
          <p:nvPr>
            <p:ph type="sldNum" idx="12"/>
          </p:nvPr>
        </p:nvSpPr>
        <p:spPr>
          <a:xfrm>
            <a:off x="11372779" y="6333135"/>
            <a:ext cx="731600" cy="524800"/>
          </a:xfrm>
          <a:prstGeom prst="rect">
            <a:avLst/>
          </a:prstGeom>
        </p:spPr>
        <p:txBody>
          <a:bodyPr spcFirstLastPara="1" wrap="square" lIns="91425" tIns="91425" rIns="91425" bIns="91425" anchor="ctr" anchorCtr="0">
            <a:noAutofit/>
          </a:bodyPr>
          <a:lstStyle>
            <a:lvl1pPr lvl="0" rtl="0">
              <a:buNone/>
              <a:defRPr>
                <a:latin typeface="Droid Serif"/>
                <a:ea typeface="Droid Serif"/>
                <a:cs typeface="Droid Serif"/>
                <a:sym typeface="Droid Serif"/>
              </a:defRPr>
            </a:lvl1pPr>
            <a:lvl2pPr lvl="1" rtl="0">
              <a:buNone/>
              <a:defRPr>
                <a:latin typeface="Droid Serif"/>
                <a:ea typeface="Droid Serif"/>
                <a:cs typeface="Droid Serif"/>
                <a:sym typeface="Droid Serif"/>
              </a:defRPr>
            </a:lvl2pPr>
            <a:lvl3pPr lvl="2" rtl="0">
              <a:buNone/>
              <a:defRPr>
                <a:latin typeface="Droid Serif"/>
                <a:ea typeface="Droid Serif"/>
                <a:cs typeface="Droid Serif"/>
                <a:sym typeface="Droid Serif"/>
              </a:defRPr>
            </a:lvl3pPr>
            <a:lvl4pPr lvl="3" rtl="0">
              <a:buNone/>
              <a:defRPr>
                <a:latin typeface="Droid Serif"/>
                <a:ea typeface="Droid Serif"/>
                <a:cs typeface="Droid Serif"/>
                <a:sym typeface="Droid Serif"/>
              </a:defRPr>
            </a:lvl4pPr>
            <a:lvl5pPr lvl="4" rtl="0">
              <a:buNone/>
              <a:defRPr>
                <a:latin typeface="Droid Serif"/>
                <a:ea typeface="Droid Serif"/>
                <a:cs typeface="Droid Serif"/>
                <a:sym typeface="Droid Serif"/>
              </a:defRPr>
            </a:lvl5pPr>
            <a:lvl6pPr lvl="5" rtl="0">
              <a:buNone/>
              <a:defRPr>
                <a:latin typeface="Droid Serif"/>
                <a:ea typeface="Droid Serif"/>
                <a:cs typeface="Droid Serif"/>
                <a:sym typeface="Droid Serif"/>
              </a:defRPr>
            </a:lvl6pPr>
            <a:lvl7pPr lvl="6" rtl="0">
              <a:buNone/>
              <a:defRPr>
                <a:latin typeface="Droid Serif"/>
                <a:ea typeface="Droid Serif"/>
                <a:cs typeface="Droid Serif"/>
                <a:sym typeface="Droid Serif"/>
              </a:defRPr>
            </a:lvl7pPr>
            <a:lvl8pPr lvl="7" rtl="0">
              <a:buNone/>
              <a:defRPr>
                <a:latin typeface="Droid Serif"/>
                <a:ea typeface="Droid Serif"/>
                <a:cs typeface="Droid Serif"/>
                <a:sym typeface="Droid Serif"/>
              </a:defRPr>
            </a:lvl8pPr>
            <a:lvl9pPr lvl="8" rtl="0">
              <a:buNone/>
              <a:defRPr>
                <a:latin typeface="Droid Serif"/>
                <a:ea typeface="Droid Serif"/>
                <a:cs typeface="Droid Serif"/>
                <a:sym typeface="Droid Serif"/>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07871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3"/>
        <p:cNvGrpSpPr/>
        <p:nvPr/>
      </p:nvGrpSpPr>
      <p:grpSpPr>
        <a:xfrm>
          <a:off x="0" y="0"/>
          <a:ext cx="0" cy="0"/>
          <a:chOff x="0" y="0"/>
          <a:chExt cx="0" cy="0"/>
        </a:xfrm>
      </p:grpSpPr>
      <p:sp>
        <p:nvSpPr>
          <p:cNvPr id="44" name="Google Shape;44;p3"/>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5" name="Google Shape;45;p3"/>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sp>
        <p:nvSpPr>
          <p:cNvPr id="46" name="Google Shape;46;p3"/>
          <p:cNvSpPr txBox="1">
            <a:spLocks noGrp="1"/>
          </p:cNvSpPr>
          <p:nvPr>
            <p:ph type="title"/>
          </p:nvPr>
        </p:nvSpPr>
        <p:spPr>
          <a:xfrm>
            <a:off x="5221300" y="2727751"/>
            <a:ext cx="4434000" cy="103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9pPr>
          </a:lstStyle>
          <a:p>
            <a:endParaRPr/>
          </a:p>
        </p:txBody>
      </p:sp>
      <p:grpSp>
        <p:nvGrpSpPr>
          <p:cNvPr id="47" name="Google Shape;47;p3"/>
          <p:cNvGrpSpPr/>
          <p:nvPr/>
        </p:nvGrpSpPr>
        <p:grpSpPr>
          <a:xfrm>
            <a:off x="898109" y="928367"/>
            <a:ext cx="432433" cy="5001400"/>
            <a:chOff x="673581" y="696275"/>
            <a:chExt cx="324325" cy="3751050"/>
          </a:xfrm>
        </p:grpSpPr>
        <p:grpSp>
          <p:nvGrpSpPr>
            <p:cNvPr id="48" name="Google Shape;48;p3"/>
            <p:cNvGrpSpPr/>
            <p:nvPr/>
          </p:nvGrpSpPr>
          <p:grpSpPr>
            <a:xfrm rot="-5400000">
              <a:off x="-918069" y="2531350"/>
              <a:ext cx="3751050" cy="80900"/>
              <a:chOff x="1871500" y="2227875"/>
              <a:chExt cx="3751050" cy="80900"/>
            </a:xfrm>
          </p:grpSpPr>
          <p:sp>
            <p:nvSpPr>
              <p:cNvPr id="49" name="Google Shape;49;p3"/>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 name="Google Shape;62;p3"/>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3"/>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3"/>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3"/>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3"/>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3"/>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3"/>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3"/>
          <p:cNvSpPr txBox="1">
            <a:spLocks noGrp="1"/>
          </p:cNvSpPr>
          <p:nvPr>
            <p:ph type="title" idx="2" hasCustomPrompt="1"/>
          </p:nvPr>
        </p:nvSpPr>
        <p:spPr>
          <a:xfrm>
            <a:off x="6107500" y="1126951"/>
            <a:ext cx="2661600" cy="1600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9600"/>
              <a:buNone/>
              <a:defRPr sz="12800">
                <a:solidFill>
                  <a:schemeClr val="lt1"/>
                </a:solidFill>
              </a:defRPr>
            </a:lvl1pPr>
            <a:lvl2pPr lvl="1" algn="ctr" rtl="0">
              <a:spcBef>
                <a:spcPts val="0"/>
              </a:spcBef>
              <a:spcAft>
                <a:spcPts val="0"/>
              </a:spcAft>
              <a:buClr>
                <a:schemeClr val="lt1"/>
              </a:buClr>
              <a:buSzPts val="9600"/>
              <a:buNone/>
              <a:defRPr sz="12800">
                <a:solidFill>
                  <a:schemeClr val="lt1"/>
                </a:solidFill>
              </a:defRPr>
            </a:lvl2pPr>
            <a:lvl3pPr lvl="2" algn="ctr" rtl="0">
              <a:spcBef>
                <a:spcPts val="0"/>
              </a:spcBef>
              <a:spcAft>
                <a:spcPts val="0"/>
              </a:spcAft>
              <a:buClr>
                <a:schemeClr val="lt1"/>
              </a:buClr>
              <a:buSzPts val="9600"/>
              <a:buNone/>
              <a:defRPr sz="12800">
                <a:solidFill>
                  <a:schemeClr val="lt1"/>
                </a:solidFill>
              </a:defRPr>
            </a:lvl3pPr>
            <a:lvl4pPr lvl="3" algn="ctr" rtl="0">
              <a:spcBef>
                <a:spcPts val="0"/>
              </a:spcBef>
              <a:spcAft>
                <a:spcPts val="0"/>
              </a:spcAft>
              <a:buClr>
                <a:schemeClr val="lt1"/>
              </a:buClr>
              <a:buSzPts val="9600"/>
              <a:buNone/>
              <a:defRPr sz="12800">
                <a:solidFill>
                  <a:schemeClr val="lt1"/>
                </a:solidFill>
              </a:defRPr>
            </a:lvl4pPr>
            <a:lvl5pPr lvl="4" algn="ctr" rtl="0">
              <a:spcBef>
                <a:spcPts val="0"/>
              </a:spcBef>
              <a:spcAft>
                <a:spcPts val="0"/>
              </a:spcAft>
              <a:buClr>
                <a:schemeClr val="lt1"/>
              </a:buClr>
              <a:buSzPts val="9600"/>
              <a:buNone/>
              <a:defRPr sz="12800">
                <a:solidFill>
                  <a:schemeClr val="lt1"/>
                </a:solidFill>
              </a:defRPr>
            </a:lvl5pPr>
            <a:lvl6pPr lvl="5" algn="ctr" rtl="0">
              <a:spcBef>
                <a:spcPts val="0"/>
              </a:spcBef>
              <a:spcAft>
                <a:spcPts val="0"/>
              </a:spcAft>
              <a:buClr>
                <a:schemeClr val="lt1"/>
              </a:buClr>
              <a:buSzPts val="9600"/>
              <a:buNone/>
              <a:defRPr sz="12800">
                <a:solidFill>
                  <a:schemeClr val="lt1"/>
                </a:solidFill>
              </a:defRPr>
            </a:lvl6pPr>
            <a:lvl7pPr lvl="6" algn="ctr" rtl="0">
              <a:spcBef>
                <a:spcPts val="0"/>
              </a:spcBef>
              <a:spcAft>
                <a:spcPts val="0"/>
              </a:spcAft>
              <a:buClr>
                <a:schemeClr val="lt1"/>
              </a:buClr>
              <a:buSzPts val="9600"/>
              <a:buNone/>
              <a:defRPr sz="12800">
                <a:solidFill>
                  <a:schemeClr val="lt1"/>
                </a:solidFill>
              </a:defRPr>
            </a:lvl7pPr>
            <a:lvl8pPr lvl="7" algn="ctr" rtl="0">
              <a:spcBef>
                <a:spcPts val="0"/>
              </a:spcBef>
              <a:spcAft>
                <a:spcPts val="0"/>
              </a:spcAft>
              <a:buClr>
                <a:schemeClr val="lt1"/>
              </a:buClr>
              <a:buSzPts val="9600"/>
              <a:buNone/>
              <a:defRPr sz="12800">
                <a:solidFill>
                  <a:schemeClr val="lt1"/>
                </a:solidFill>
              </a:defRPr>
            </a:lvl8pPr>
            <a:lvl9pPr lvl="8" algn="ctr" rtl="0">
              <a:spcBef>
                <a:spcPts val="0"/>
              </a:spcBef>
              <a:spcAft>
                <a:spcPts val="0"/>
              </a:spcAft>
              <a:buClr>
                <a:schemeClr val="lt1"/>
              </a:buClr>
              <a:buSzPts val="9600"/>
              <a:buNone/>
              <a:defRPr sz="12800">
                <a:solidFill>
                  <a:schemeClr val="lt1"/>
                </a:solidFill>
              </a:defRPr>
            </a:lvl9pPr>
          </a:lstStyle>
          <a:p>
            <a:r>
              <a:t>xx%</a:t>
            </a:r>
          </a:p>
        </p:txBody>
      </p:sp>
      <p:sp>
        <p:nvSpPr>
          <p:cNvPr id="76" name="Google Shape;76;p3"/>
          <p:cNvSpPr txBox="1">
            <a:spLocks noGrp="1"/>
          </p:cNvSpPr>
          <p:nvPr>
            <p:ph type="subTitle" idx="1"/>
          </p:nvPr>
        </p:nvSpPr>
        <p:spPr>
          <a:xfrm>
            <a:off x="5221500" y="4328700"/>
            <a:ext cx="4434000" cy="8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12361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47"/>
        <p:cNvGrpSpPr/>
        <p:nvPr/>
      </p:nvGrpSpPr>
      <p:grpSpPr>
        <a:xfrm>
          <a:off x="0" y="0"/>
          <a:ext cx="0" cy="0"/>
          <a:chOff x="0" y="0"/>
          <a:chExt cx="0" cy="0"/>
        </a:xfrm>
      </p:grpSpPr>
      <p:sp>
        <p:nvSpPr>
          <p:cNvPr id="748" name="Google Shape;748;p23"/>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749" name="Google Shape;749;p23"/>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sp>
        <p:nvSpPr>
          <p:cNvPr id="750" name="Google Shape;750;p23"/>
          <p:cNvSpPr txBox="1">
            <a:spLocks noGrp="1"/>
          </p:cNvSpPr>
          <p:nvPr>
            <p:ph type="title"/>
          </p:nvPr>
        </p:nvSpPr>
        <p:spPr>
          <a:xfrm>
            <a:off x="2769951" y="2237600"/>
            <a:ext cx="6652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751" name="Google Shape;751;p23"/>
          <p:cNvGrpSpPr/>
          <p:nvPr/>
        </p:nvGrpSpPr>
        <p:grpSpPr>
          <a:xfrm>
            <a:off x="898109" y="928367"/>
            <a:ext cx="432433" cy="5001400"/>
            <a:chOff x="673581" y="696275"/>
            <a:chExt cx="324325" cy="3751050"/>
          </a:xfrm>
        </p:grpSpPr>
        <p:grpSp>
          <p:nvGrpSpPr>
            <p:cNvPr id="752" name="Google Shape;752;p23"/>
            <p:cNvGrpSpPr/>
            <p:nvPr/>
          </p:nvGrpSpPr>
          <p:grpSpPr>
            <a:xfrm rot="-5400000">
              <a:off x="-918069" y="2531350"/>
              <a:ext cx="3751050" cy="80900"/>
              <a:chOff x="1871500" y="2227875"/>
              <a:chExt cx="3751050" cy="80900"/>
            </a:xfrm>
          </p:grpSpPr>
          <p:sp>
            <p:nvSpPr>
              <p:cNvPr id="753" name="Google Shape;753;p23"/>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3"/>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3"/>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3"/>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3"/>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3"/>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3"/>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3"/>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3"/>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3"/>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3"/>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3"/>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3"/>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66" name="Google Shape;766;p23"/>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3"/>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3"/>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3"/>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3"/>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3"/>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3"/>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3"/>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3"/>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3"/>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3"/>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3"/>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3"/>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9" name="Google Shape;779;p23"/>
          <p:cNvSpPr txBox="1">
            <a:spLocks noGrp="1"/>
          </p:cNvSpPr>
          <p:nvPr>
            <p:ph type="subTitle" idx="1"/>
          </p:nvPr>
        </p:nvSpPr>
        <p:spPr>
          <a:xfrm>
            <a:off x="2769251" y="3001200"/>
            <a:ext cx="6652800" cy="16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780" name="Google Shape;780;p23"/>
          <p:cNvPicPr preferRelativeResize="0"/>
          <p:nvPr/>
        </p:nvPicPr>
        <p:blipFill rotWithShape="1">
          <a:blip r:embed="rId3">
            <a:alphaModFix/>
          </a:blip>
          <a:srcRect l="3475" t="18242" r="9846" b="20621"/>
          <a:stretch/>
        </p:blipFill>
        <p:spPr>
          <a:xfrm rot="2195310">
            <a:off x="2661711" y="4487545"/>
            <a:ext cx="2810580" cy="1850844"/>
          </a:xfrm>
          <a:prstGeom prst="rect">
            <a:avLst/>
          </a:prstGeom>
          <a:noFill/>
          <a:ln>
            <a:noFill/>
          </a:ln>
        </p:spPr>
      </p:pic>
      <p:pic>
        <p:nvPicPr>
          <p:cNvPr id="781" name="Google Shape;781;p23"/>
          <p:cNvPicPr preferRelativeResize="0"/>
          <p:nvPr/>
        </p:nvPicPr>
        <p:blipFill rotWithShape="1">
          <a:blip r:embed="rId4">
            <a:alphaModFix/>
          </a:blip>
          <a:srcRect t="9703" r="2400" b="9501"/>
          <a:stretch/>
        </p:blipFill>
        <p:spPr>
          <a:xfrm>
            <a:off x="8564570" y="3259167"/>
            <a:ext cx="3714468" cy="3734500"/>
          </a:xfrm>
          <a:prstGeom prst="rect">
            <a:avLst/>
          </a:prstGeom>
          <a:noFill/>
          <a:ln>
            <a:noFill/>
          </a:ln>
        </p:spPr>
      </p:pic>
      <p:pic>
        <p:nvPicPr>
          <p:cNvPr id="782" name="Google Shape;782;p23"/>
          <p:cNvPicPr preferRelativeResize="0"/>
          <p:nvPr/>
        </p:nvPicPr>
        <p:blipFill rotWithShape="1">
          <a:blip r:embed="rId5">
            <a:alphaModFix/>
          </a:blip>
          <a:srcRect t="15706" r="9412" b="2787"/>
          <a:stretch/>
        </p:blipFill>
        <p:spPr>
          <a:xfrm>
            <a:off x="1206233" y="836734"/>
            <a:ext cx="2033067" cy="1763500"/>
          </a:xfrm>
          <a:prstGeom prst="rect">
            <a:avLst/>
          </a:prstGeom>
          <a:noFill/>
          <a:ln>
            <a:noFill/>
          </a:ln>
        </p:spPr>
      </p:pic>
      <p:pic>
        <p:nvPicPr>
          <p:cNvPr id="783" name="Google Shape;783;p23"/>
          <p:cNvPicPr preferRelativeResize="0"/>
          <p:nvPr/>
        </p:nvPicPr>
        <p:blipFill rotWithShape="1">
          <a:blip r:embed="rId6">
            <a:alphaModFix/>
          </a:blip>
          <a:srcRect l="9261" t="28180" r="18494" b="9858"/>
          <a:stretch/>
        </p:blipFill>
        <p:spPr>
          <a:xfrm>
            <a:off x="8696633" y="836737"/>
            <a:ext cx="2990400" cy="2394548"/>
          </a:xfrm>
          <a:prstGeom prst="rect">
            <a:avLst/>
          </a:prstGeom>
          <a:noFill/>
          <a:ln>
            <a:noFill/>
          </a:ln>
        </p:spPr>
      </p:pic>
    </p:spTree>
    <p:extLst>
      <p:ext uri="{BB962C8B-B14F-4D97-AF65-F5344CB8AC3E}">
        <p14:creationId xmlns:p14="http://schemas.microsoft.com/office/powerpoint/2010/main" val="93989165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6"/>
        <p:cNvGrpSpPr/>
        <p:nvPr/>
      </p:nvGrpSpPr>
      <p:grpSpPr>
        <a:xfrm>
          <a:off x="0" y="0"/>
          <a:ext cx="0" cy="0"/>
          <a:chOff x="0" y="0"/>
          <a:chExt cx="0" cy="0"/>
        </a:xfrm>
      </p:grpSpPr>
      <p:sp>
        <p:nvSpPr>
          <p:cNvPr id="27" name="Google Shape;27;p4"/>
          <p:cNvSpPr/>
          <p:nvPr/>
        </p:nvSpPr>
        <p:spPr>
          <a:xfrm rot="-5400000">
            <a:off x="267" y="1170533"/>
            <a:ext cx="877600" cy="878800"/>
          </a:xfrm>
          <a:prstGeom prst="rect">
            <a:avLst/>
          </a:prstGeom>
          <a:gradFill>
            <a:gsLst>
              <a:gs pos="0">
                <a:srgbClr val="75DDFF"/>
              </a:gs>
              <a:gs pos="100000">
                <a:srgbClr val="09B1E9"/>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4"/>
          <p:cNvSpPr/>
          <p:nvPr/>
        </p:nvSpPr>
        <p:spPr>
          <a:xfrm>
            <a:off x="8984516" y="-167"/>
            <a:ext cx="594800" cy="6858000"/>
          </a:xfrm>
          <a:prstGeom prst="rect">
            <a:avLst/>
          </a:prstGeom>
          <a:gradFill>
            <a:gsLst>
              <a:gs pos="0">
                <a:srgbClr val="3177EE"/>
              </a:gs>
              <a:gs pos="100000">
                <a:srgbClr val="113D8A"/>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4"/>
          <p:cNvSpPr/>
          <p:nvPr/>
        </p:nvSpPr>
        <p:spPr>
          <a:xfrm rot="10800000">
            <a:off x="8747696" y="0"/>
            <a:ext cx="245600" cy="6858000"/>
          </a:xfrm>
          <a:prstGeom prst="rect">
            <a:avLst/>
          </a:prstGeom>
          <a:gradFill>
            <a:gsLst>
              <a:gs pos="0">
                <a:srgbClr val="75DDFF"/>
              </a:gs>
              <a:gs pos="100000">
                <a:srgbClr val="09B1E9"/>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4"/>
          <p:cNvSpPr/>
          <p:nvPr/>
        </p:nvSpPr>
        <p:spPr>
          <a:xfrm>
            <a:off x="8635451" y="-167"/>
            <a:ext cx="120800" cy="6858000"/>
          </a:xfrm>
          <a:prstGeom prst="rect">
            <a:avLst/>
          </a:prstGeom>
          <a:gradFill>
            <a:gsLst>
              <a:gs pos="0">
                <a:srgbClr val="C6F18D"/>
              </a:gs>
              <a:gs pos="100000">
                <a:srgbClr val="8AD82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4"/>
          <p:cNvSpPr/>
          <p:nvPr/>
        </p:nvSpPr>
        <p:spPr>
          <a:xfrm rot="10800000">
            <a:off x="8308233" y="-167"/>
            <a:ext cx="330400" cy="6858000"/>
          </a:xfrm>
          <a:prstGeom prst="rect">
            <a:avLst/>
          </a:prstGeom>
          <a:gradFill>
            <a:gsLst>
              <a:gs pos="0">
                <a:srgbClr val="1077D2"/>
              </a:gs>
              <a:gs pos="100000">
                <a:srgbClr val="093153"/>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4"/>
          <p:cNvSpPr/>
          <p:nvPr/>
        </p:nvSpPr>
        <p:spPr>
          <a:xfrm rot="10800000">
            <a:off x="9576000" y="-167"/>
            <a:ext cx="2616000" cy="6858000"/>
          </a:xfrm>
          <a:prstGeom prst="rect">
            <a:avLst/>
          </a:prstGeom>
          <a:gradFill>
            <a:gsLst>
              <a:gs pos="0">
                <a:srgbClr val="364072"/>
              </a:gs>
              <a:gs pos="100000">
                <a:srgbClr val="0E0F18"/>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4"/>
          <p:cNvSpPr txBox="1">
            <a:spLocks noGrp="1"/>
          </p:cNvSpPr>
          <p:nvPr>
            <p:ph type="body" idx="1"/>
          </p:nvPr>
        </p:nvSpPr>
        <p:spPr>
          <a:xfrm>
            <a:off x="1313567" y="1022267"/>
            <a:ext cx="5981600" cy="4974400"/>
          </a:xfrm>
          <a:prstGeom prst="rect">
            <a:avLst/>
          </a:prstGeom>
        </p:spPr>
        <p:txBody>
          <a:bodyPr spcFirstLastPara="1" wrap="square" lIns="91425" tIns="91425" rIns="91425" bIns="91425" anchor="t" anchorCtr="0">
            <a:noAutofit/>
          </a:bodyPr>
          <a:lstStyle>
            <a:lvl1pPr marL="609585" lvl="0" indent="-558786" rtl="0">
              <a:spcBef>
                <a:spcPts val="800"/>
              </a:spcBef>
              <a:spcAft>
                <a:spcPts val="0"/>
              </a:spcAft>
              <a:buSzPts val="3000"/>
              <a:buFont typeface="Droid Serif"/>
              <a:buChar char="➝"/>
              <a:defRPr sz="4000" i="1">
                <a:latin typeface="Droid Serif"/>
                <a:ea typeface="Droid Serif"/>
                <a:cs typeface="Droid Serif"/>
                <a:sym typeface="Droid Serif"/>
              </a:defRPr>
            </a:lvl1pPr>
            <a:lvl2pPr marL="1219170" lvl="1" indent="-558786" rtl="0">
              <a:spcBef>
                <a:spcPts val="0"/>
              </a:spcBef>
              <a:spcAft>
                <a:spcPts val="0"/>
              </a:spcAft>
              <a:buSzPts val="3000"/>
              <a:buFont typeface="Droid Serif"/>
              <a:buChar char="⇾"/>
              <a:defRPr sz="4000" i="1">
                <a:latin typeface="Droid Serif"/>
                <a:ea typeface="Droid Serif"/>
                <a:cs typeface="Droid Serif"/>
                <a:sym typeface="Droid Serif"/>
              </a:defRPr>
            </a:lvl2pPr>
            <a:lvl3pPr marL="1828754" lvl="2" indent="-558786" rtl="0">
              <a:spcBef>
                <a:spcPts val="0"/>
              </a:spcBef>
              <a:spcAft>
                <a:spcPts val="0"/>
              </a:spcAft>
              <a:buSzPts val="3000"/>
              <a:buFont typeface="Droid Serif"/>
              <a:buChar char="￫"/>
              <a:defRPr sz="4000" i="1">
                <a:latin typeface="Droid Serif"/>
                <a:ea typeface="Droid Serif"/>
                <a:cs typeface="Droid Serif"/>
                <a:sym typeface="Droid Serif"/>
              </a:defRPr>
            </a:lvl3pPr>
            <a:lvl4pPr marL="2438339" lvl="3" indent="-558786" rtl="0">
              <a:spcBef>
                <a:spcPts val="0"/>
              </a:spcBef>
              <a:spcAft>
                <a:spcPts val="0"/>
              </a:spcAft>
              <a:buSzPts val="3000"/>
              <a:buFont typeface="Droid Serif"/>
              <a:buChar char="￫"/>
              <a:defRPr sz="4000" i="1">
                <a:latin typeface="Droid Serif"/>
                <a:ea typeface="Droid Serif"/>
                <a:cs typeface="Droid Serif"/>
                <a:sym typeface="Droid Serif"/>
              </a:defRPr>
            </a:lvl4pPr>
            <a:lvl5pPr marL="3047924" lvl="4" indent="-558786" rtl="0">
              <a:spcBef>
                <a:spcPts val="0"/>
              </a:spcBef>
              <a:spcAft>
                <a:spcPts val="0"/>
              </a:spcAft>
              <a:buSzPts val="3000"/>
              <a:buFont typeface="Droid Serif"/>
              <a:buChar char="￫"/>
              <a:defRPr sz="4000" i="1">
                <a:latin typeface="Droid Serif"/>
                <a:ea typeface="Droid Serif"/>
                <a:cs typeface="Droid Serif"/>
                <a:sym typeface="Droid Serif"/>
              </a:defRPr>
            </a:lvl5pPr>
            <a:lvl6pPr marL="3657509" lvl="5" indent="-558786" rtl="0">
              <a:spcBef>
                <a:spcPts val="0"/>
              </a:spcBef>
              <a:spcAft>
                <a:spcPts val="0"/>
              </a:spcAft>
              <a:buSzPts val="3000"/>
              <a:buFont typeface="Droid Serif"/>
              <a:buChar char="￫"/>
              <a:defRPr sz="4000" i="1">
                <a:latin typeface="Droid Serif"/>
                <a:ea typeface="Droid Serif"/>
                <a:cs typeface="Droid Serif"/>
                <a:sym typeface="Droid Serif"/>
              </a:defRPr>
            </a:lvl6pPr>
            <a:lvl7pPr marL="4267093" lvl="6" indent="-558786" rtl="0">
              <a:spcBef>
                <a:spcPts val="0"/>
              </a:spcBef>
              <a:spcAft>
                <a:spcPts val="0"/>
              </a:spcAft>
              <a:buSzPts val="3000"/>
              <a:buFont typeface="Droid Serif"/>
              <a:buChar char="￫"/>
              <a:defRPr sz="4000" i="1">
                <a:latin typeface="Droid Serif"/>
                <a:ea typeface="Droid Serif"/>
                <a:cs typeface="Droid Serif"/>
                <a:sym typeface="Droid Serif"/>
              </a:defRPr>
            </a:lvl7pPr>
            <a:lvl8pPr marL="4876678" lvl="7" indent="-558786" rtl="0">
              <a:spcBef>
                <a:spcPts val="0"/>
              </a:spcBef>
              <a:spcAft>
                <a:spcPts val="0"/>
              </a:spcAft>
              <a:buSzPts val="3000"/>
              <a:buFont typeface="Droid Serif"/>
              <a:buChar char="￫"/>
              <a:defRPr sz="4000" i="1">
                <a:latin typeface="Droid Serif"/>
                <a:ea typeface="Droid Serif"/>
                <a:cs typeface="Droid Serif"/>
                <a:sym typeface="Droid Serif"/>
              </a:defRPr>
            </a:lvl8pPr>
            <a:lvl9pPr marL="5486263" lvl="8" indent="-558786">
              <a:spcBef>
                <a:spcPts val="0"/>
              </a:spcBef>
              <a:spcAft>
                <a:spcPts val="0"/>
              </a:spcAft>
              <a:buSzPts val="3000"/>
              <a:buFont typeface="Droid Serif"/>
              <a:buChar char="￫"/>
              <a:defRPr sz="4000" i="1">
                <a:latin typeface="Droid Serif"/>
                <a:ea typeface="Droid Serif"/>
                <a:cs typeface="Droid Serif"/>
                <a:sym typeface="Droid Serif"/>
              </a:defRPr>
            </a:lvl9pPr>
          </a:lstStyle>
          <a:p>
            <a:endParaRPr/>
          </a:p>
        </p:txBody>
      </p:sp>
      <p:sp>
        <p:nvSpPr>
          <p:cNvPr id="34" name="Google Shape;34;p4"/>
          <p:cNvSpPr txBox="1"/>
          <p:nvPr/>
        </p:nvSpPr>
        <p:spPr>
          <a:xfrm>
            <a:off x="0" y="1047044"/>
            <a:ext cx="878800" cy="871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9600" b="1">
                <a:solidFill>
                  <a:srgbClr val="FFFFFF"/>
                </a:solidFill>
                <a:latin typeface="Pontano Sans"/>
                <a:ea typeface="Pontano Sans"/>
                <a:cs typeface="Pontano Sans"/>
                <a:sym typeface="Pontano Sans"/>
              </a:rPr>
              <a:t>“</a:t>
            </a:r>
            <a:endParaRPr sz="9600" b="1">
              <a:solidFill>
                <a:srgbClr val="FFFFFF"/>
              </a:solidFill>
              <a:latin typeface="Pontano Sans"/>
              <a:ea typeface="Pontano Sans"/>
              <a:cs typeface="Pontano Sans"/>
              <a:sym typeface="Pontano Sans"/>
            </a:endParaRPr>
          </a:p>
        </p:txBody>
      </p:sp>
      <p:sp>
        <p:nvSpPr>
          <p:cNvPr id="35" name="Google Shape;35;p4"/>
          <p:cNvSpPr txBox="1">
            <a:spLocks noGrp="1"/>
          </p:cNvSpPr>
          <p:nvPr>
            <p:ph type="sldNum" idx="12"/>
          </p:nvPr>
        </p:nvSpPr>
        <p:spPr>
          <a:xfrm>
            <a:off x="7475045" y="6333135"/>
            <a:ext cx="731600" cy="524800"/>
          </a:xfrm>
          <a:prstGeom prst="rect">
            <a:avLst/>
          </a:prstGeom>
        </p:spPr>
        <p:txBody>
          <a:bodyPr spcFirstLastPara="1" wrap="square" lIns="91425" tIns="91425" rIns="91425" bIns="91425" anchor="ctr" anchorCtr="0">
            <a:noAutofit/>
          </a:bodyPr>
          <a:lstStyle>
            <a:lvl1pPr lvl="0">
              <a:buNone/>
              <a:defRPr>
                <a:latin typeface="Droid Serif"/>
                <a:ea typeface="Droid Serif"/>
                <a:cs typeface="Droid Serif"/>
                <a:sym typeface="Droid Serif"/>
              </a:defRPr>
            </a:lvl1pPr>
            <a:lvl2pPr lvl="1">
              <a:buNone/>
              <a:defRPr>
                <a:latin typeface="Droid Serif"/>
                <a:ea typeface="Droid Serif"/>
                <a:cs typeface="Droid Serif"/>
                <a:sym typeface="Droid Serif"/>
              </a:defRPr>
            </a:lvl2pPr>
            <a:lvl3pPr lvl="2">
              <a:buNone/>
              <a:defRPr>
                <a:latin typeface="Droid Serif"/>
                <a:ea typeface="Droid Serif"/>
                <a:cs typeface="Droid Serif"/>
                <a:sym typeface="Droid Serif"/>
              </a:defRPr>
            </a:lvl3pPr>
            <a:lvl4pPr lvl="3">
              <a:buNone/>
              <a:defRPr>
                <a:latin typeface="Droid Serif"/>
                <a:ea typeface="Droid Serif"/>
                <a:cs typeface="Droid Serif"/>
                <a:sym typeface="Droid Serif"/>
              </a:defRPr>
            </a:lvl4pPr>
            <a:lvl5pPr lvl="4">
              <a:buNone/>
              <a:defRPr>
                <a:latin typeface="Droid Serif"/>
                <a:ea typeface="Droid Serif"/>
                <a:cs typeface="Droid Serif"/>
                <a:sym typeface="Droid Serif"/>
              </a:defRPr>
            </a:lvl5pPr>
            <a:lvl6pPr lvl="5">
              <a:buNone/>
              <a:defRPr>
                <a:latin typeface="Droid Serif"/>
                <a:ea typeface="Droid Serif"/>
                <a:cs typeface="Droid Serif"/>
                <a:sym typeface="Droid Serif"/>
              </a:defRPr>
            </a:lvl6pPr>
            <a:lvl7pPr lvl="6">
              <a:buNone/>
              <a:defRPr>
                <a:latin typeface="Droid Serif"/>
                <a:ea typeface="Droid Serif"/>
                <a:cs typeface="Droid Serif"/>
                <a:sym typeface="Droid Serif"/>
              </a:defRPr>
            </a:lvl7pPr>
            <a:lvl8pPr lvl="7">
              <a:buNone/>
              <a:defRPr>
                <a:latin typeface="Droid Serif"/>
                <a:ea typeface="Droid Serif"/>
                <a:cs typeface="Droid Serif"/>
                <a:sym typeface="Droid Serif"/>
              </a:defRPr>
            </a:lvl8pPr>
            <a:lvl9pPr lvl="8">
              <a:buNone/>
              <a:defRPr>
                <a:latin typeface="Droid Serif"/>
                <a:ea typeface="Droid Serif"/>
                <a:cs typeface="Droid Serif"/>
                <a:sym typeface="Droid Serif"/>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4325150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609138" y="462508"/>
            <a:ext cx="2303803" cy="3120801"/>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 name="Google Shape;10;p2"/>
          <p:cNvGrpSpPr/>
          <p:nvPr/>
        </p:nvGrpSpPr>
        <p:grpSpPr>
          <a:xfrm rot="10800000">
            <a:off x="8765082" y="-535423"/>
            <a:ext cx="1972300" cy="1656828"/>
            <a:chOff x="4649450" y="3501085"/>
            <a:chExt cx="1170736" cy="983475"/>
          </a:xfrm>
        </p:grpSpPr>
        <p:sp>
          <p:nvSpPr>
            <p:cNvPr id="11" name="Google Shape;11;p2"/>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702761" y="350108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14;p2"/>
          <p:cNvSpPr txBox="1">
            <a:spLocks noGrp="1"/>
          </p:cNvSpPr>
          <p:nvPr>
            <p:ph type="ctrTitle"/>
          </p:nvPr>
        </p:nvSpPr>
        <p:spPr>
          <a:xfrm>
            <a:off x="2231800" y="2558867"/>
            <a:ext cx="7728400" cy="142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10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3080600" y="4544984"/>
            <a:ext cx="6030800" cy="611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atin typeface="Comfortaa"/>
                <a:ea typeface="Comfortaa"/>
                <a:cs typeface="Comfortaa"/>
                <a:sym typeface="Comfortaa"/>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6" name="Google Shape;16;p2"/>
          <p:cNvGrpSpPr/>
          <p:nvPr/>
        </p:nvGrpSpPr>
        <p:grpSpPr>
          <a:xfrm>
            <a:off x="-1048958" y="3003468"/>
            <a:ext cx="2668919" cy="2144237"/>
            <a:chOff x="4649450" y="3527425"/>
            <a:chExt cx="1224050" cy="983475"/>
          </a:xfrm>
        </p:grpSpPr>
        <p:sp>
          <p:nvSpPr>
            <p:cNvPr id="17" name="Google Shape;17;p2"/>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 name="Google Shape;20;p2"/>
          <p:cNvSpPr/>
          <p:nvPr/>
        </p:nvSpPr>
        <p:spPr>
          <a:xfrm>
            <a:off x="-546000" y="4055253"/>
            <a:ext cx="2303803" cy="3120801"/>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rot="5400000" flipH="1">
            <a:off x="624119" y="5612739"/>
            <a:ext cx="1517035" cy="2055156"/>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rot="-5400000" flipH="1">
            <a:off x="9986175" y="-753763"/>
            <a:ext cx="2302019" cy="3118384"/>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 name="Google Shape;23;p2"/>
          <p:cNvGrpSpPr/>
          <p:nvPr/>
        </p:nvGrpSpPr>
        <p:grpSpPr>
          <a:xfrm rot="10800000">
            <a:off x="10737347" y="2237890"/>
            <a:ext cx="1674500" cy="1345393"/>
            <a:chOff x="4649450" y="3527425"/>
            <a:chExt cx="1224050" cy="983475"/>
          </a:xfrm>
        </p:grpSpPr>
        <p:sp>
          <p:nvSpPr>
            <p:cNvPr id="24" name="Google Shape;24;p2"/>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 name="Google Shape;27;p2"/>
          <p:cNvSpPr/>
          <p:nvPr/>
        </p:nvSpPr>
        <p:spPr>
          <a:xfrm rot="10800000">
            <a:off x="11063834" y="347340"/>
            <a:ext cx="1702996" cy="2306931"/>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rot="10800000">
            <a:off x="10676741" y="2895842"/>
            <a:ext cx="2477176" cy="3355657"/>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 name="Google Shape;29;p2"/>
          <p:cNvGrpSpPr/>
          <p:nvPr/>
        </p:nvGrpSpPr>
        <p:grpSpPr>
          <a:xfrm>
            <a:off x="1942012" y="6179988"/>
            <a:ext cx="1517005" cy="1218853"/>
            <a:chOff x="4649450" y="3527425"/>
            <a:chExt cx="1224050" cy="983475"/>
          </a:xfrm>
        </p:grpSpPr>
        <p:sp>
          <p:nvSpPr>
            <p:cNvPr id="30" name="Google Shape;30;p2"/>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9123744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
        <p:cNvGrpSpPr/>
        <p:nvPr/>
      </p:nvGrpSpPr>
      <p:grpSpPr>
        <a:xfrm>
          <a:off x="0" y="0"/>
          <a:ext cx="0" cy="0"/>
          <a:chOff x="0" y="0"/>
          <a:chExt cx="0" cy="0"/>
        </a:xfrm>
      </p:grpSpPr>
      <p:grpSp>
        <p:nvGrpSpPr>
          <p:cNvPr id="34" name="Google Shape;34;p3"/>
          <p:cNvGrpSpPr/>
          <p:nvPr/>
        </p:nvGrpSpPr>
        <p:grpSpPr>
          <a:xfrm>
            <a:off x="8693734" y="6322745"/>
            <a:ext cx="600431" cy="599847"/>
            <a:chOff x="4887569" y="4595026"/>
            <a:chExt cx="381145" cy="381032"/>
          </a:xfrm>
        </p:grpSpPr>
        <p:sp>
          <p:nvSpPr>
            <p:cNvPr id="35" name="Google Shape;35;p3"/>
            <p:cNvSpPr/>
            <p:nvPr/>
          </p:nvSpPr>
          <p:spPr>
            <a:xfrm>
              <a:off x="5162374" y="4614573"/>
              <a:ext cx="94000" cy="103505"/>
            </a:xfrm>
            <a:custGeom>
              <a:avLst/>
              <a:gdLst/>
              <a:ahLst/>
              <a:cxnLst/>
              <a:rect l="l" t="t" r="r" b="b"/>
              <a:pathLst>
                <a:path w="7526" h="8287" extrusionOk="0">
                  <a:moveTo>
                    <a:pt x="1" y="0"/>
                  </a:moveTo>
                  <a:lnTo>
                    <a:pt x="7526" y="8287"/>
                  </a:lnTo>
                  <a:cubicBezTo>
                    <a:pt x="7347" y="7811"/>
                    <a:pt x="7145" y="7358"/>
                    <a:pt x="6918" y="6906"/>
                  </a:cubicBezTo>
                  <a:lnTo>
                    <a:pt x="1322" y="738"/>
                  </a:lnTo>
                  <a:cubicBezTo>
                    <a:pt x="894" y="464"/>
                    <a:pt x="453" y="226"/>
                    <a:pt x="1"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6" name="Google Shape;36;p3"/>
            <p:cNvSpPr/>
            <p:nvPr/>
          </p:nvSpPr>
          <p:spPr>
            <a:xfrm>
              <a:off x="5125791" y="4601034"/>
              <a:ext cx="140550" cy="154814"/>
            </a:xfrm>
            <a:custGeom>
              <a:avLst/>
              <a:gdLst/>
              <a:ahLst/>
              <a:cxnLst/>
              <a:rect l="l" t="t" r="r" b="b"/>
              <a:pathLst>
                <a:path w="11253" h="12395" extrusionOk="0">
                  <a:moveTo>
                    <a:pt x="1" y="1"/>
                  </a:moveTo>
                  <a:lnTo>
                    <a:pt x="11252" y="12395"/>
                  </a:lnTo>
                  <a:cubicBezTo>
                    <a:pt x="11205" y="12097"/>
                    <a:pt x="11157" y="11800"/>
                    <a:pt x="11086" y="11502"/>
                  </a:cubicBezTo>
                  <a:lnTo>
                    <a:pt x="870" y="251"/>
                  </a:lnTo>
                  <a:cubicBezTo>
                    <a:pt x="596" y="155"/>
                    <a:pt x="299" y="72"/>
                    <a:pt x="1"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7" name="Google Shape;37;p3"/>
            <p:cNvSpPr/>
            <p:nvPr/>
          </p:nvSpPr>
          <p:spPr>
            <a:xfrm>
              <a:off x="5096802" y="4595976"/>
              <a:ext cx="171912" cy="189323"/>
            </a:xfrm>
            <a:custGeom>
              <a:avLst/>
              <a:gdLst/>
              <a:ahLst/>
              <a:cxnLst/>
              <a:rect l="l" t="t" r="r" b="b"/>
              <a:pathLst>
                <a:path w="13764" h="15158" extrusionOk="0">
                  <a:moveTo>
                    <a:pt x="0" y="1"/>
                  </a:moveTo>
                  <a:lnTo>
                    <a:pt x="13764" y="15157"/>
                  </a:lnTo>
                  <a:cubicBezTo>
                    <a:pt x="13764" y="14907"/>
                    <a:pt x="13752" y="14669"/>
                    <a:pt x="13740" y="14419"/>
                  </a:cubicBezTo>
                  <a:lnTo>
                    <a:pt x="726" y="84"/>
                  </a:lnTo>
                  <a:cubicBezTo>
                    <a:pt x="488" y="48"/>
                    <a:pt x="238" y="25"/>
                    <a:pt x="0"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8" name="Google Shape;38;p3"/>
            <p:cNvSpPr/>
            <p:nvPr/>
          </p:nvSpPr>
          <p:spPr>
            <a:xfrm>
              <a:off x="5071659" y="4595026"/>
              <a:ext cx="196318" cy="215253"/>
            </a:xfrm>
            <a:custGeom>
              <a:avLst/>
              <a:gdLst/>
              <a:ahLst/>
              <a:cxnLst/>
              <a:rect l="l" t="t" r="r" b="b"/>
              <a:pathLst>
                <a:path w="15718" h="17234" extrusionOk="0">
                  <a:moveTo>
                    <a:pt x="430" y="0"/>
                  </a:moveTo>
                  <a:cubicBezTo>
                    <a:pt x="287" y="0"/>
                    <a:pt x="144" y="5"/>
                    <a:pt x="1" y="5"/>
                  </a:cubicBezTo>
                  <a:lnTo>
                    <a:pt x="15646" y="17234"/>
                  </a:lnTo>
                  <a:cubicBezTo>
                    <a:pt x="15670" y="17019"/>
                    <a:pt x="15693" y="16805"/>
                    <a:pt x="15717" y="16591"/>
                  </a:cubicBezTo>
                  <a:lnTo>
                    <a:pt x="644" y="5"/>
                  </a:lnTo>
                  <a:cubicBezTo>
                    <a:pt x="572" y="1"/>
                    <a:pt x="501" y="0"/>
                    <a:pt x="430"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9" name="Google Shape;39;p3"/>
            <p:cNvSpPr/>
            <p:nvPr/>
          </p:nvSpPr>
          <p:spPr>
            <a:xfrm>
              <a:off x="5049215" y="4596275"/>
              <a:ext cx="215190" cy="236161"/>
            </a:xfrm>
            <a:custGeom>
              <a:avLst/>
              <a:gdLst/>
              <a:ahLst/>
              <a:cxnLst/>
              <a:rect l="l" t="t" r="r" b="b"/>
              <a:pathLst>
                <a:path w="17229" h="18908" extrusionOk="0">
                  <a:moveTo>
                    <a:pt x="584" y="1"/>
                  </a:moveTo>
                  <a:cubicBezTo>
                    <a:pt x="393" y="24"/>
                    <a:pt x="191" y="48"/>
                    <a:pt x="0" y="72"/>
                  </a:cubicBezTo>
                  <a:lnTo>
                    <a:pt x="17098" y="18908"/>
                  </a:lnTo>
                  <a:cubicBezTo>
                    <a:pt x="17145" y="18717"/>
                    <a:pt x="17193" y="18527"/>
                    <a:pt x="17228" y="18336"/>
                  </a:cubicBezTo>
                  <a:lnTo>
                    <a:pt x="584"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40" name="Google Shape;40;p3"/>
            <p:cNvSpPr/>
            <p:nvPr/>
          </p:nvSpPr>
          <p:spPr>
            <a:xfrm>
              <a:off x="5028694" y="4599848"/>
              <a:ext cx="230203" cy="252523"/>
            </a:xfrm>
            <a:custGeom>
              <a:avLst/>
              <a:gdLst/>
              <a:ahLst/>
              <a:cxnLst/>
              <a:rect l="l" t="t" r="r" b="b"/>
              <a:pathLst>
                <a:path w="18431" h="20218" extrusionOk="0">
                  <a:moveTo>
                    <a:pt x="536" y="0"/>
                  </a:moveTo>
                  <a:cubicBezTo>
                    <a:pt x="357" y="36"/>
                    <a:pt x="179" y="84"/>
                    <a:pt x="0" y="131"/>
                  </a:cubicBezTo>
                  <a:lnTo>
                    <a:pt x="18240" y="20217"/>
                  </a:lnTo>
                  <a:cubicBezTo>
                    <a:pt x="18312" y="20050"/>
                    <a:pt x="18371" y="19884"/>
                    <a:pt x="18431" y="19717"/>
                  </a:cubicBezTo>
                  <a:lnTo>
                    <a:pt x="536"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41" name="Google Shape;41;p3"/>
            <p:cNvSpPr/>
            <p:nvPr/>
          </p:nvSpPr>
          <p:spPr>
            <a:xfrm>
              <a:off x="5009946" y="4605343"/>
              <a:ext cx="241519" cy="265163"/>
            </a:xfrm>
            <a:custGeom>
              <a:avLst/>
              <a:gdLst/>
              <a:ahLst/>
              <a:cxnLst/>
              <a:rect l="l" t="t" r="r" b="b"/>
              <a:pathLst>
                <a:path w="19337" h="21230" extrusionOk="0">
                  <a:moveTo>
                    <a:pt x="489" y="1"/>
                  </a:moveTo>
                  <a:cubicBezTo>
                    <a:pt x="322" y="60"/>
                    <a:pt x="168" y="120"/>
                    <a:pt x="1" y="179"/>
                  </a:cubicBezTo>
                  <a:lnTo>
                    <a:pt x="19110" y="21230"/>
                  </a:lnTo>
                  <a:cubicBezTo>
                    <a:pt x="19194" y="21075"/>
                    <a:pt x="19265" y="20920"/>
                    <a:pt x="19337" y="20765"/>
                  </a:cubicBezTo>
                  <a:lnTo>
                    <a:pt x="489"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42" name="Google Shape;42;p3"/>
            <p:cNvSpPr/>
            <p:nvPr/>
          </p:nvSpPr>
          <p:spPr>
            <a:xfrm>
              <a:off x="4992548" y="4612487"/>
              <a:ext cx="250150" cy="274680"/>
            </a:xfrm>
            <a:custGeom>
              <a:avLst/>
              <a:gdLst/>
              <a:ahLst/>
              <a:cxnLst/>
              <a:rect l="l" t="t" r="r" b="b"/>
              <a:pathLst>
                <a:path w="20028" h="21992" extrusionOk="0">
                  <a:moveTo>
                    <a:pt x="453" y="0"/>
                  </a:moveTo>
                  <a:cubicBezTo>
                    <a:pt x="299" y="72"/>
                    <a:pt x="156" y="143"/>
                    <a:pt x="1" y="227"/>
                  </a:cubicBezTo>
                  <a:lnTo>
                    <a:pt x="19765" y="21991"/>
                  </a:lnTo>
                  <a:cubicBezTo>
                    <a:pt x="19849" y="21848"/>
                    <a:pt x="19932" y="21705"/>
                    <a:pt x="20027" y="21563"/>
                  </a:cubicBezTo>
                  <a:lnTo>
                    <a:pt x="45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43" name="Google Shape;43;p3"/>
            <p:cNvSpPr/>
            <p:nvPr/>
          </p:nvSpPr>
          <p:spPr>
            <a:xfrm>
              <a:off x="4976486" y="4621106"/>
              <a:ext cx="255945" cy="281075"/>
            </a:xfrm>
            <a:custGeom>
              <a:avLst/>
              <a:gdLst/>
              <a:ahLst/>
              <a:cxnLst/>
              <a:rect l="l" t="t" r="r" b="b"/>
              <a:pathLst>
                <a:path w="20492" h="22504" extrusionOk="0">
                  <a:moveTo>
                    <a:pt x="418" y="1"/>
                  </a:moveTo>
                  <a:cubicBezTo>
                    <a:pt x="275" y="84"/>
                    <a:pt x="144" y="179"/>
                    <a:pt x="1" y="263"/>
                  </a:cubicBezTo>
                  <a:lnTo>
                    <a:pt x="20194" y="22504"/>
                  </a:lnTo>
                  <a:cubicBezTo>
                    <a:pt x="20301" y="22373"/>
                    <a:pt x="20396" y="22254"/>
                    <a:pt x="20492" y="22111"/>
                  </a:cubicBezTo>
                  <a:lnTo>
                    <a:pt x="41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44" name="Google Shape;44;p3"/>
            <p:cNvSpPr/>
            <p:nvPr/>
          </p:nvSpPr>
          <p:spPr>
            <a:xfrm>
              <a:off x="4961623" y="4631222"/>
              <a:ext cx="259355" cy="284784"/>
            </a:xfrm>
            <a:custGeom>
              <a:avLst/>
              <a:gdLst/>
              <a:ahLst/>
              <a:cxnLst/>
              <a:rect l="l" t="t" r="r" b="b"/>
              <a:pathLst>
                <a:path w="20765" h="22801" extrusionOk="0">
                  <a:moveTo>
                    <a:pt x="393" y="1"/>
                  </a:moveTo>
                  <a:cubicBezTo>
                    <a:pt x="250" y="96"/>
                    <a:pt x="131" y="191"/>
                    <a:pt x="0" y="286"/>
                  </a:cubicBezTo>
                  <a:lnTo>
                    <a:pt x="20443" y="22801"/>
                  </a:lnTo>
                  <a:cubicBezTo>
                    <a:pt x="20551" y="22682"/>
                    <a:pt x="20658" y="22563"/>
                    <a:pt x="20765" y="22444"/>
                  </a:cubicBezTo>
                  <a:lnTo>
                    <a:pt x="393"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45" name="Google Shape;45;p3"/>
            <p:cNvSpPr/>
            <p:nvPr/>
          </p:nvSpPr>
          <p:spPr>
            <a:xfrm>
              <a:off x="4947934" y="4642526"/>
              <a:ext cx="260404" cy="285984"/>
            </a:xfrm>
            <a:custGeom>
              <a:avLst/>
              <a:gdLst/>
              <a:ahLst/>
              <a:cxnLst/>
              <a:rect l="l" t="t" r="r" b="b"/>
              <a:pathLst>
                <a:path w="20849" h="22897" extrusionOk="0">
                  <a:moveTo>
                    <a:pt x="358" y="0"/>
                  </a:moveTo>
                  <a:cubicBezTo>
                    <a:pt x="287" y="48"/>
                    <a:pt x="227" y="96"/>
                    <a:pt x="168" y="155"/>
                  </a:cubicBezTo>
                  <a:cubicBezTo>
                    <a:pt x="108" y="215"/>
                    <a:pt x="61" y="262"/>
                    <a:pt x="1" y="322"/>
                  </a:cubicBezTo>
                  <a:lnTo>
                    <a:pt x="20504" y="22896"/>
                  </a:lnTo>
                  <a:cubicBezTo>
                    <a:pt x="20563" y="22848"/>
                    <a:pt x="20623" y="22801"/>
                    <a:pt x="20682" y="22741"/>
                  </a:cubicBezTo>
                  <a:cubicBezTo>
                    <a:pt x="20742" y="22682"/>
                    <a:pt x="20801" y="22634"/>
                    <a:pt x="20849" y="22575"/>
                  </a:cubicBezTo>
                  <a:lnTo>
                    <a:pt x="358"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46" name="Google Shape;46;p3"/>
            <p:cNvSpPr/>
            <p:nvPr/>
          </p:nvSpPr>
          <p:spPr>
            <a:xfrm>
              <a:off x="4935294" y="4655016"/>
              <a:ext cx="259367" cy="284784"/>
            </a:xfrm>
            <a:custGeom>
              <a:avLst/>
              <a:gdLst/>
              <a:ahLst/>
              <a:cxnLst/>
              <a:rect l="l" t="t" r="r" b="b"/>
              <a:pathLst>
                <a:path w="20766" h="22801" extrusionOk="0">
                  <a:moveTo>
                    <a:pt x="322" y="1"/>
                  </a:moveTo>
                  <a:cubicBezTo>
                    <a:pt x="215" y="120"/>
                    <a:pt x="108" y="239"/>
                    <a:pt x="1" y="358"/>
                  </a:cubicBezTo>
                  <a:lnTo>
                    <a:pt x="20384" y="22801"/>
                  </a:lnTo>
                  <a:cubicBezTo>
                    <a:pt x="20515" y="22706"/>
                    <a:pt x="20634" y="22610"/>
                    <a:pt x="20765" y="22515"/>
                  </a:cubicBezTo>
                  <a:lnTo>
                    <a:pt x="322"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47" name="Google Shape;47;p3"/>
            <p:cNvSpPr/>
            <p:nvPr/>
          </p:nvSpPr>
          <p:spPr>
            <a:xfrm>
              <a:off x="4923853" y="4668842"/>
              <a:ext cx="255933" cy="281075"/>
            </a:xfrm>
            <a:custGeom>
              <a:avLst/>
              <a:gdLst/>
              <a:ahLst/>
              <a:cxnLst/>
              <a:rect l="l" t="t" r="r" b="b"/>
              <a:pathLst>
                <a:path w="20491" h="22504" extrusionOk="0">
                  <a:moveTo>
                    <a:pt x="298" y="1"/>
                  </a:moveTo>
                  <a:cubicBezTo>
                    <a:pt x="191" y="132"/>
                    <a:pt x="95" y="263"/>
                    <a:pt x="0" y="394"/>
                  </a:cubicBezTo>
                  <a:lnTo>
                    <a:pt x="20074" y="22504"/>
                  </a:lnTo>
                  <a:cubicBezTo>
                    <a:pt x="20217" y="22420"/>
                    <a:pt x="20360" y="22337"/>
                    <a:pt x="20491" y="22242"/>
                  </a:cubicBezTo>
                  <a:lnTo>
                    <a:pt x="29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48" name="Google Shape;48;p3"/>
            <p:cNvSpPr/>
            <p:nvPr/>
          </p:nvSpPr>
          <p:spPr>
            <a:xfrm>
              <a:off x="4913586" y="4684018"/>
              <a:ext cx="250137" cy="274530"/>
            </a:xfrm>
            <a:custGeom>
              <a:avLst/>
              <a:gdLst/>
              <a:ahLst/>
              <a:cxnLst/>
              <a:rect l="l" t="t" r="r" b="b"/>
              <a:pathLst>
                <a:path w="20027" h="21980" extrusionOk="0">
                  <a:moveTo>
                    <a:pt x="263" y="0"/>
                  </a:moveTo>
                  <a:cubicBezTo>
                    <a:pt x="179" y="131"/>
                    <a:pt x="96" y="274"/>
                    <a:pt x="1" y="417"/>
                  </a:cubicBezTo>
                  <a:lnTo>
                    <a:pt x="19575" y="21979"/>
                  </a:lnTo>
                  <a:cubicBezTo>
                    <a:pt x="19729" y="21908"/>
                    <a:pt x="19884" y="21836"/>
                    <a:pt x="20027" y="21753"/>
                  </a:cubicBezTo>
                  <a:lnTo>
                    <a:pt x="26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49" name="Google Shape;49;p3"/>
            <p:cNvSpPr/>
            <p:nvPr/>
          </p:nvSpPr>
          <p:spPr>
            <a:xfrm>
              <a:off x="4904818" y="4700517"/>
              <a:ext cx="241507" cy="265163"/>
            </a:xfrm>
            <a:custGeom>
              <a:avLst/>
              <a:gdLst/>
              <a:ahLst/>
              <a:cxnLst/>
              <a:rect l="l" t="t" r="r" b="b"/>
              <a:pathLst>
                <a:path w="19336" h="21230" extrusionOk="0">
                  <a:moveTo>
                    <a:pt x="226" y="1"/>
                  </a:moveTo>
                  <a:cubicBezTo>
                    <a:pt x="143" y="156"/>
                    <a:pt x="72" y="310"/>
                    <a:pt x="0" y="465"/>
                  </a:cubicBezTo>
                  <a:lnTo>
                    <a:pt x="18848" y="21230"/>
                  </a:lnTo>
                  <a:cubicBezTo>
                    <a:pt x="19014" y="21182"/>
                    <a:pt x="19181" y="21111"/>
                    <a:pt x="19336" y="21051"/>
                  </a:cubicBezTo>
                  <a:lnTo>
                    <a:pt x="226"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50" name="Google Shape;50;p3"/>
            <p:cNvSpPr/>
            <p:nvPr/>
          </p:nvSpPr>
          <p:spPr>
            <a:xfrm>
              <a:off x="4897524" y="4718665"/>
              <a:ext cx="230066" cy="252523"/>
            </a:xfrm>
            <a:custGeom>
              <a:avLst/>
              <a:gdLst/>
              <a:ahLst/>
              <a:cxnLst/>
              <a:rect l="l" t="t" r="r" b="b"/>
              <a:pathLst>
                <a:path w="18420" h="20218" extrusionOk="0">
                  <a:moveTo>
                    <a:pt x="179" y="0"/>
                  </a:moveTo>
                  <a:cubicBezTo>
                    <a:pt x="108" y="167"/>
                    <a:pt x="48" y="346"/>
                    <a:pt x="1" y="512"/>
                  </a:cubicBezTo>
                  <a:lnTo>
                    <a:pt x="17884" y="20217"/>
                  </a:lnTo>
                  <a:cubicBezTo>
                    <a:pt x="18063" y="20181"/>
                    <a:pt x="18241" y="20134"/>
                    <a:pt x="18420" y="20086"/>
                  </a:cubicBezTo>
                  <a:lnTo>
                    <a:pt x="179"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51" name="Google Shape;51;p3"/>
            <p:cNvSpPr/>
            <p:nvPr/>
          </p:nvSpPr>
          <p:spPr>
            <a:xfrm>
              <a:off x="4891878" y="4738587"/>
              <a:ext cx="215340" cy="236161"/>
            </a:xfrm>
            <a:custGeom>
              <a:avLst/>
              <a:gdLst/>
              <a:ahLst/>
              <a:cxnLst/>
              <a:rect l="l" t="t" r="r" b="b"/>
              <a:pathLst>
                <a:path w="17241" h="18908" extrusionOk="0">
                  <a:moveTo>
                    <a:pt x="131" y="1"/>
                  </a:moveTo>
                  <a:cubicBezTo>
                    <a:pt x="84" y="191"/>
                    <a:pt x="36" y="382"/>
                    <a:pt x="0" y="572"/>
                  </a:cubicBezTo>
                  <a:lnTo>
                    <a:pt x="16645" y="18908"/>
                  </a:lnTo>
                  <a:cubicBezTo>
                    <a:pt x="16848" y="18896"/>
                    <a:pt x="17038" y="18872"/>
                    <a:pt x="17241" y="18836"/>
                  </a:cubicBezTo>
                  <a:lnTo>
                    <a:pt x="13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52" name="Google Shape;52;p3"/>
            <p:cNvSpPr/>
            <p:nvPr/>
          </p:nvSpPr>
          <p:spPr>
            <a:xfrm>
              <a:off x="4888456" y="4760744"/>
              <a:ext cx="196155" cy="215315"/>
            </a:xfrm>
            <a:custGeom>
              <a:avLst/>
              <a:gdLst/>
              <a:ahLst/>
              <a:cxnLst/>
              <a:rect l="l" t="t" r="r" b="b"/>
              <a:pathLst>
                <a:path w="15705" h="17239" extrusionOk="0">
                  <a:moveTo>
                    <a:pt x="60" y="1"/>
                  </a:moveTo>
                  <a:cubicBezTo>
                    <a:pt x="36" y="215"/>
                    <a:pt x="12" y="429"/>
                    <a:pt x="0" y="644"/>
                  </a:cubicBezTo>
                  <a:lnTo>
                    <a:pt x="15062" y="17229"/>
                  </a:lnTo>
                  <a:cubicBezTo>
                    <a:pt x="15169" y="17235"/>
                    <a:pt x="15276" y="17238"/>
                    <a:pt x="15383" y="17238"/>
                  </a:cubicBezTo>
                  <a:cubicBezTo>
                    <a:pt x="15491" y="17238"/>
                    <a:pt x="15598" y="17235"/>
                    <a:pt x="15705" y="17229"/>
                  </a:cubicBezTo>
                  <a:lnTo>
                    <a:pt x="6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53" name="Google Shape;53;p3"/>
            <p:cNvSpPr/>
            <p:nvPr/>
          </p:nvSpPr>
          <p:spPr>
            <a:xfrm>
              <a:off x="4887569" y="4785736"/>
              <a:ext cx="171912" cy="189461"/>
            </a:xfrm>
            <a:custGeom>
              <a:avLst/>
              <a:gdLst/>
              <a:ahLst/>
              <a:cxnLst/>
              <a:rect l="l" t="t" r="r" b="b"/>
              <a:pathLst>
                <a:path w="13764" h="15169" extrusionOk="0">
                  <a:moveTo>
                    <a:pt x="0" y="0"/>
                  </a:moveTo>
                  <a:cubicBezTo>
                    <a:pt x="0" y="250"/>
                    <a:pt x="12" y="500"/>
                    <a:pt x="24" y="738"/>
                  </a:cubicBezTo>
                  <a:lnTo>
                    <a:pt x="13037" y="15073"/>
                  </a:lnTo>
                  <a:cubicBezTo>
                    <a:pt x="13276" y="15109"/>
                    <a:pt x="13526" y="15133"/>
                    <a:pt x="13764" y="15169"/>
                  </a:cubicBezTo>
                  <a:lnTo>
                    <a:pt x="0"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54" name="Google Shape;54;p3"/>
            <p:cNvSpPr/>
            <p:nvPr/>
          </p:nvSpPr>
          <p:spPr>
            <a:xfrm>
              <a:off x="4889942" y="4815175"/>
              <a:ext cx="140537" cy="154963"/>
            </a:xfrm>
            <a:custGeom>
              <a:avLst/>
              <a:gdLst/>
              <a:ahLst/>
              <a:cxnLst/>
              <a:rect l="l" t="t" r="r" b="b"/>
              <a:pathLst>
                <a:path w="11252" h="12407" extrusionOk="0">
                  <a:moveTo>
                    <a:pt x="1" y="1"/>
                  </a:moveTo>
                  <a:cubicBezTo>
                    <a:pt x="48" y="310"/>
                    <a:pt x="108" y="608"/>
                    <a:pt x="167" y="905"/>
                  </a:cubicBezTo>
                  <a:lnTo>
                    <a:pt x="10371" y="12145"/>
                  </a:lnTo>
                  <a:cubicBezTo>
                    <a:pt x="10669" y="12240"/>
                    <a:pt x="10954" y="12323"/>
                    <a:pt x="11252" y="12407"/>
                  </a:cubicBezTo>
                  <a:lnTo>
                    <a:pt x="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55" name="Google Shape;55;p3"/>
            <p:cNvSpPr/>
            <p:nvPr/>
          </p:nvSpPr>
          <p:spPr>
            <a:xfrm>
              <a:off x="4899909" y="4852945"/>
              <a:ext cx="93987" cy="103517"/>
            </a:xfrm>
            <a:custGeom>
              <a:avLst/>
              <a:gdLst/>
              <a:ahLst/>
              <a:cxnLst/>
              <a:rect l="l" t="t" r="r" b="b"/>
              <a:pathLst>
                <a:path w="7525" h="8288" extrusionOk="0">
                  <a:moveTo>
                    <a:pt x="0" y="1"/>
                  </a:moveTo>
                  <a:lnTo>
                    <a:pt x="0" y="1"/>
                  </a:lnTo>
                  <a:cubicBezTo>
                    <a:pt x="179" y="477"/>
                    <a:pt x="381" y="929"/>
                    <a:pt x="607" y="1382"/>
                  </a:cubicBezTo>
                  <a:lnTo>
                    <a:pt x="6203" y="7549"/>
                  </a:lnTo>
                  <a:cubicBezTo>
                    <a:pt x="6632" y="7823"/>
                    <a:pt x="7073" y="8061"/>
                    <a:pt x="7525" y="8287"/>
                  </a:cubicBezTo>
                  <a:lnTo>
                    <a:pt x="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grpSp>
      <p:sp>
        <p:nvSpPr>
          <p:cNvPr id="56" name="Google Shape;56;p3"/>
          <p:cNvSpPr txBox="1">
            <a:spLocks noGrp="1"/>
          </p:cNvSpPr>
          <p:nvPr>
            <p:ph type="title"/>
          </p:nvPr>
        </p:nvSpPr>
        <p:spPr>
          <a:xfrm>
            <a:off x="2659567" y="2593547"/>
            <a:ext cx="2900800" cy="7272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lvl1pPr>
            <a:lvl2pPr lvl="1" algn="ctr" rtl="0">
              <a:spcBef>
                <a:spcPts val="0"/>
              </a:spcBef>
              <a:spcAft>
                <a:spcPts val="0"/>
              </a:spcAft>
              <a:buSzPts val="2100"/>
              <a:buNone/>
              <a:defRPr sz="2800"/>
            </a:lvl2pPr>
            <a:lvl3pPr lvl="2" algn="ctr" rtl="0">
              <a:spcBef>
                <a:spcPts val="0"/>
              </a:spcBef>
              <a:spcAft>
                <a:spcPts val="0"/>
              </a:spcAft>
              <a:buSzPts val="2100"/>
              <a:buNone/>
              <a:defRPr sz="2800"/>
            </a:lvl3pPr>
            <a:lvl4pPr lvl="3" algn="ctr" rtl="0">
              <a:spcBef>
                <a:spcPts val="0"/>
              </a:spcBef>
              <a:spcAft>
                <a:spcPts val="0"/>
              </a:spcAft>
              <a:buSzPts val="2100"/>
              <a:buNone/>
              <a:defRPr sz="2800"/>
            </a:lvl4pPr>
            <a:lvl5pPr lvl="4" algn="ctr" rtl="0">
              <a:spcBef>
                <a:spcPts val="0"/>
              </a:spcBef>
              <a:spcAft>
                <a:spcPts val="0"/>
              </a:spcAft>
              <a:buSzPts val="2100"/>
              <a:buNone/>
              <a:defRPr sz="2800"/>
            </a:lvl5pPr>
            <a:lvl6pPr lvl="5" algn="ctr" rtl="0">
              <a:spcBef>
                <a:spcPts val="0"/>
              </a:spcBef>
              <a:spcAft>
                <a:spcPts val="0"/>
              </a:spcAft>
              <a:buSzPts val="2100"/>
              <a:buNone/>
              <a:defRPr sz="2800"/>
            </a:lvl6pPr>
            <a:lvl7pPr lvl="6" algn="ctr" rtl="0">
              <a:spcBef>
                <a:spcPts val="0"/>
              </a:spcBef>
              <a:spcAft>
                <a:spcPts val="0"/>
              </a:spcAft>
              <a:buSzPts val="2100"/>
              <a:buNone/>
              <a:defRPr sz="2800"/>
            </a:lvl7pPr>
            <a:lvl8pPr lvl="7" algn="ctr" rtl="0">
              <a:spcBef>
                <a:spcPts val="0"/>
              </a:spcBef>
              <a:spcAft>
                <a:spcPts val="0"/>
              </a:spcAft>
              <a:buSzPts val="2100"/>
              <a:buNone/>
              <a:defRPr sz="2800"/>
            </a:lvl8pPr>
            <a:lvl9pPr lvl="8" algn="ctr" rtl="0">
              <a:spcBef>
                <a:spcPts val="0"/>
              </a:spcBef>
              <a:spcAft>
                <a:spcPts val="0"/>
              </a:spcAft>
              <a:buSzPts val="2100"/>
              <a:buNone/>
              <a:defRPr sz="2800"/>
            </a:lvl9pPr>
          </a:lstStyle>
          <a:p>
            <a:endParaRPr/>
          </a:p>
        </p:txBody>
      </p:sp>
      <p:sp>
        <p:nvSpPr>
          <p:cNvPr id="57" name="Google Shape;57;p3"/>
          <p:cNvSpPr txBox="1">
            <a:spLocks noGrp="1"/>
          </p:cNvSpPr>
          <p:nvPr>
            <p:ph type="title" idx="2" hasCustomPrompt="1"/>
          </p:nvPr>
        </p:nvSpPr>
        <p:spPr>
          <a:xfrm>
            <a:off x="827367" y="2438151"/>
            <a:ext cx="1945600" cy="103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300"/>
              <a:buNone/>
              <a:defRPr sz="8400"/>
            </a:lvl1pPr>
            <a:lvl2pPr lvl="1" algn="ctr" rtl="0">
              <a:spcBef>
                <a:spcPts val="0"/>
              </a:spcBef>
              <a:spcAft>
                <a:spcPts val="0"/>
              </a:spcAft>
              <a:buSzPts val="6300"/>
              <a:buNone/>
              <a:defRPr sz="8400"/>
            </a:lvl2pPr>
            <a:lvl3pPr lvl="2" algn="ctr" rtl="0">
              <a:spcBef>
                <a:spcPts val="0"/>
              </a:spcBef>
              <a:spcAft>
                <a:spcPts val="0"/>
              </a:spcAft>
              <a:buSzPts val="6300"/>
              <a:buNone/>
              <a:defRPr sz="8400"/>
            </a:lvl3pPr>
            <a:lvl4pPr lvl="3" algn="ctr" rtl="0">
              <a:spcBef>
                <a:spcPts val="0"/>
              </a:spcBef>
              <a:spcAft>
                <a:spcPts val="0"/>
              </a:spcAft>
              <a:buSzPts val="6300"/>
              <a:buNone/>
              <a:defRPr sz="8400"/>
            </a:lvl4pPr>
            <a:lvl5pPr lvl="4" algn="ctr" rtl="0">
              <a:spcBef>
                <a:spcPts val="0"/>
              </a:spcBef>
              <a:spcAft>
                <a:spcPts val="0"/>
              </a:spcAft>
              <a:buSzPts val="6300"/>
              <a:buNone/>
              <a:defRPr sz="8400"/>
            </a:lvl5pPr>
            <a:lvl6pPr lvl="5" algn="ctr" rtl="0">
              <a:spcBef>
                <a:spcPts val="0"/>
              </a:spcBef>
              <a:spcAft>
                <a:spcPts val="0"/>
              </a:spcAft>
              <a:buSzPts val="6300"/>
              <a:buNone/>
              <a:defRPr sz="8400"/>
            </a:lvl6pPr>
            <a:lvl7pPr lvl="6" algn="ctr" rtl="0">
              <a:spcBef>
                <a:spcPts val="0"/>
              </a:spcBef>
              <a:spcAft>
                <a:spcPts val="0"/>
              </a:spcAft>
              <a:buSzPts val="6300"/>
              <a:buNone/>
              <a:defRPr sz="8400"/>
            </a:lvl7pPr>
            <a:lvl8pPr lvl="7" algn="ctr" rtl="0">
              <a:spcBef>
                <a:spcPts val="0"/>
              </a:spcBef>
              <a:spcAft>
                <a:spcPts val="0"/>
              </a:spcAft>
              <a:buSzPts val="6300"/>
              <a:buNone/>
              <a:defRPr sz="8400"/>
            </a:lvl8pPr>
            <a:lvl9pPr lvl="8" algn="ctr" rtl="0">
              <a:spcBef>
                <a:spcPts val="0"/>
              </a:spcBef>
              <a:spcAft>
                <a:spcPts val="0"/>
              </a:spcAft>
              <a:buSzPts val="6300"/>
              <a:buNone/>
              <a:defRPr sz="8400"/>
            </a:lvl9pPr>
          </a:lstStyle>
          <a:p>
            <a:r>
              <a:t>xx%</a:t>
            </a:r>
          </a:p>
        </p:txBody>
      </p:sp>
      <p:grpSp>
        <p:nvGrpSpPr>
          <p:cNvPr id="58" name="Google Shape;58;p3"/>
          <p:cNvGrpSpPr/>
          <p:nvPr/>
        </p:nvGrpSpPr>
        <p:grpSpPr>
          <a:xfrm>
            <a:off x="8693734" y="6322745"/>
            <a:ext cx="600431" cy="599847"/>
            <a:chOff x="4887569" y="4595026"/>
            <a:chExt cx="381145" cy="381032"/>
          </a:xfrm>
        </p:grpSpPr>
        <p:sp>
          <p:nvSpPr>
            <p:cNvPr id="59" name="Google Shape;59;p3"/>
            <p:cNvSpPr/>
            <p:nvPr/>
          </p:nvSpPr>
          <p:spPr>
            <a:xfrm>
              <a:off x="5162374" y="4614573"/>
              <a:ext cx="94000" cy="103505"/>
            </a:xfrm>
            <a:custGeom>
              <a:avLst/>
              <a:gdLst/>
              <a:ahLst/>
              <a:cxnLst/>
              <a:rect l="l" t="t" r="r" b="b"/>
              <a:pathLst>
                <a:path w="7526" h="8287" extrusionOk="0">
                  <a:moveTo>
                    <a:pt x="1" y="0"/>
                  </a:moveTo>
                  <a:lnTo>
                    <a:pt x="7526" y="8287"/>
                  </a:lnTo>
                  <a:cubicBezTo>
                    <a:pt x="7347" y="7811"/>
                    <a:pt x="7145" y="7358"/>
                    <a:pt x="6918" y="6906"/>
                  </a:cubicBezTo>
                  <a:lnTo>
                    <a:pt x="1322" y="738"/>
                  </a:lnTo>
                  <a:cubicBezTo>
                    <a:pt x="894" y="464"/>
                    <a:pt x="453" y="226"/>
                    <a:pt x="1"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0" name="Google Shape;60;p3"/>
            <p:cNvSpPr/>
            <p:nvPr/>
          </p:nvSpPr>
          <p:spPr>
            <a:xfrm>
              <a:off x="5125791" y="4601034"/>
              <a:ext cx="140550" cy="154814"/>
            </a:xfrm>
            <a:custGeom>
              <a:avLst/>
              <a:gdLst/>
              <a:ahLst/>
              <a:cxnLst/>
              <a:rect l="l" t="t" r="r" b="b"/>
              <a:pathLst>
                <a:path w="11253" h="12395" extrusionOk="0">
                  <a:moveTo>
                    <a:pt x="1" y="1"/>
                  </a:moveTo>
                  <a:lnTo>
                    <a:pt x="11252" y="12395"/>
                  </a:lnTo>
                  <a:cubicBezTo>
                    <a:pt x="11205" y="12097"/>
                    <a:pt x="11157" y="11800"/>
                    <a:pt x="11086" y="11502"/>
                  </a:cubicBezTo>
                  <a:lnTo>
                    <a:pt x="870" y="251"/>
                  </a:lnTo>
                  <a:cubicBezTo>
                    <a:pt x="596" y="155"/>
                    <a:pt x="299" y="72"/>
                    <a:pt x="1"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1" name="Google Shape;61;p3"/>
            <p:cNvSpPr/>
            <p:nvPr/>
          </p:nvSpPr>
          <p:spPr>
            <a:xfrm>
              <a:off x="5096802" y="4595976"/>
              <a:ext cx="171912" cy="189323"/>
            </a:xfrm>
            <a:custGeom>
              <a:avLst/>
              <a:gdLst/>
              <a:ahLst/>
              <a:cxnLst/>
              <a:rect l="l" t="t" r="r" b="b"/>
              <a:pathLst>
                <a:path w="13764" h="15158" extrusionOk="0">
                  <a:moveTo>
                    <a:pt x="0" y="1"/>
                  </a:moveTo>
                  <a:lnTo>
                    <a:pt x="13764" y="15157"/>
                  </a:lnTo>
                  <a:cubicBezTo>
                    <a:pt x="13764" y="14907"/>
                    <a:pt x="13752" y="14669"/>
                    <a:pt x="13740" y="14419"/>
                  </a:cubicBezTo>
                  <a:lnTo>
                    <a:pt x="726" y="84"/>
                  </a:lnTo>
                  <a:cubicBezTo>
                    <a:pt x="488" y="48"/>
                    <a:pt x="238" y="25"/>
                    <a:pt x="0"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2" name="Google Shape;62;p3"/>
            <p:cNvSpPr/>
            <p:nvPr/>
          </p:nvSpPr>
          <p:spPr>
            <a:xfrm>
              <a:off x="5071659" y="4595026"/>
              <a:ext cx="196318" cy="215253"/>
            </a:xfrm>
            <a:custGeom>
              <a:avLst/>
              <a:gdLst/>
              <a:ahLst/>
              <a:cxnLst/>
              <a:rect l="l" t="t" r="r" b="b"/>
              <a:pathLst>
                <a:path w="15718" h="17234" extrusionOk="0">
                  <a:moveTo>
                    <a:pt x="430" y="0"/>
                  </a:moveTo>
                  <a:cubicBezTo>
                    <a:pt x="287" y="0"/>
                    <a:pt x="144" y="5"/>
                    <a:pt x="1" y="5"/>
                  </a:cubicBezTo>
                  <a:lnTo>
                    <a:pt x="15646" y="17234"/>
                  </a:lnTo>
                  <a:cubicBezTo>
                    <a:pt x="15670" y="17019"/>
                    <a:pt x="15693" y="16805"/>
                    <a:pt x="15717" y="16591"/>
                  </a:cubicBezTo>
                  <a:lnTo>
                    <a:pt x="644" y="5"/>
                  </a:lnTo>
                  <a:cubicBezTo>
                    <a:pt x="572" y="1"/>
                    <a:pt x="501" y="0"/>
                    <a:pt x="430"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3" name="Google Shape;63;p3"/>
            <p:cNvSpPr/>
            <p:nvPr/>
          </p:nvSpPr>
          <p:spPr>
            <a:xfrm>
              <a:off x="5049215" y="4596275"/>
              <a:ext cx="215190" cy="236161"/>
            </a:xfrm>
            <a:custGeom>
              <a:avLst/>
              <a:gdLst/>
              <a:ahLst/>
              <a:cxnLst/>
              <a:rect l="l" t="t" r="r" b="b"/>
              <a:pathLst>
                <a:path w="17229" h="18908" extrusionOk="0">
                  <a:moveTo>
                    <a:pt x="584" y="1"/>
                  </a:moveTo>
                  <a:cubicBezTo>
                    <a:pt x="393" y="24"/>
                    <a:pt x="191" y="48"/>
                    <a:pt x="0" y="72"/>
                  </a:cubicBezTo>
                  <a:lnTo>
                    <a:pt x="17098" y="18908"/>
                  </a:lnTo>
                  <a:cubicBezTo>
                    <a:pt x="17145" y="18717"/>
                    <a:pt x="17193" y="18527"/>
                    <a:pt x="17228" y="18336"/>
                  </a:cubicBezTo>
                  <a:lnTo>
                    <a:pt x="584"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4" name="Google Shape;64;p3"/>
            <p:cNvSpPr/>
            <p:nvPr/>
          </p:nvSpPr>
          <p:spPr>
            <a:xfrm>
              <a:off x="5028694" y="4599848"/>
              <a:ext cx="230203" cy="252523"/>
            </a:xfrm>
            <a:custGeom>
              <a:avLst/>
              <a:gdLst/>
              <a:ahLst/>
              <a:cxnLst/>
              <a:rect l="l" t="t" r="r" b="b"/>
              <a:pathLst>
                <a:path w="18431" h="20218" extrusionOk="0">
                  <a:moveTo>
                    <a:pt x="536" y="0"/>
                  </a:moveTo>
                  <a:cubicBezTo>
                    <a:pt x="357" y="36"/>
                    <a:pt x="179" y="84"/>
                    <a:pt x="0" y="131"/>
                  </a:cubicBezTo>
                  <a:lnTo>
                    <a:pt x="18240" y="20217"/>
                  </a:lnTo>
                  <a:cubicBezTo>
                    <a:pt x="18312" y="20050"/>
                    <a:pt x="18371" y="19884"/>
                    <a:pt x="18431" y="19717"/>
                  </a:cubicBezTo>
                  <a:lnTo>
                    <a:pt x="536"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5" name="Google Shape;65;p3"/>
            <p:cNvSpPr/>
            <p:nvPr/>
          </p:nvSpPr>
          <p:spPr>
            <a:xfrm>
              <a:off x="5009946" y="4605343"/>
              <a:ext cx="241519" cy="265163"/>
            </a:xfrm>
            <a:custGeom>
              <a:avLst/>
              <a:gdLst/>
              <a:ahLst/>
              <a:cxnLst/>
              <a:rect l="l" t="t" r="r" b="b"/>
              <a:pathLst>
                <a:path w="19337" h="21230" extrusionOk="0">
                  <a:moveTo>
                    <a:pt x="489" y="1"/>
                  </a:moveTo>
                  <a:cubicBezTo>
                    <a:pt x="322" y="60"/>
                    <a:pt x="168" y="120"/>
                    <a:pt x="1" y="179"/>
                  </a:cubicBezTo>
                  <a:lnTo>
                    <a:pt x="19110" y="21230"/>
                  </a:lnTo>
                  <a:cubicBezTo>
                    <a:pt x="19194" y="21075"/>
                    <a:pt x="19265" y="20920"/>
                    <a:pt x="19337" y="20765"/>
                  </a:cubicBezTo>
                  <a:lnTo>
                    <a:pt x="489"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6" name="Google Shape;66;p3"/>
            <p:cNvSpPr/>
            <p:nvPr/>
          </p:nvSpPr>
          <p:spPr>
            <a:xfrm>
              <a:off x="4992548" y="4612487"/>
              <a:ext cx="250150" cy="274680"/>
            </a:xfrm>
            <a:custGeom>
              <a:avLst/>
              <a:gdLst/>
              <a:ahLst/>
              <a:cxnLst/>
              <a:rect l="l" t="t" r="r" b="b"/>
              <a:pathLst>
                <a:path w="20028" h="21992" extrusionOk="0">
                  <a:moveTo>
                    <a:pt x="453" y="0"/>
                  </a:moveTo>
                  <a:cubicBezTo>
                    <a:pt x="299" y="72"/>
                    <a:pt x="156" y="143"/>
                    <a:pt x="1" y="227"/>
                  </a:cubicBezTo>
                  <a:lnTo>
                    <a:pt x="19765" y="21991"/>
                  </a:lnTo>
                  <a:cubicBezTo>
                    <a:pt x="19849" y="21848"/>
                    <a:pt x="19932" y="21705"/>
                    <a:pt x="20027" y="21563"/>
                  </a:cubicBezTo>
                  <a:lnTo>
                    <a:pt x="45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7" name="Google Shape;67;p3"/>
            <p:cNvSpPr/>
            <p:nvPr/>
          </p:nvSpPr>
          <p:spPr>
            <a:xfrm>
              <a:off x="4976486" y="4621106"/>
              <a:ext cx="255945" cy="281075"/>
            </a:xfrm>
            <a:custGeom>
              <a:avLst/>
              <a:gdLst/>
              <a:ahLst/>
              <a:cxnLst/>
              <a:rect l="l" t="t" r="r" b="b"/>
              <a:pathLst>
                <a:path w="20492" h="22504" extrusionOk="0">
                  <a:moveTo>
                    <a:pt x="418" y="1"/>
                  </a:moveTo>
                  <a:cubicBezTo>
                    <a:pt x="275" y="84"/>
                    <a:pt x="144" y="179"/>
                    <a:pt x="1" y="263"/>
                  </a:cubicBezTo>
                  <a:lnTo>
                    <a:pt x="20194" y="22504"/>
                  </a:lnTo>
                  <a:cubicBezTo>
                    <a:pt x="20301" y="22373"/>
                    <a:pt x="20396" y="22254"/>
                    <a:pt x="20492" y="22111"/>
                  </a:cubicBezTo>
                  <a:lnTo>
                    <a:pt x="41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8" name="Google Shape;68;p3"/>
            <p:cNvSpPr/>
            <p:nvPr/>
          </p:nvSpPr>
          <p:spPr>
            <a:xfrm>
              <a:off x="4961623" y="4631222"/>
              <a:ext cx="259355" cy="284784"/>
            </a:xfrm>
            <a:custGeom>
              <a:avLst/>
              <a:gdLst/>
              <a:ahLst/>
              <a:cxnLst/>
              <a:rect l="l" t="t" r="r" b="b"/>
              <a:pathLst>
                <a:path w="20765" h="22801" extrusionOk="0">
                  <a:moveTo>
                    <a:pt x="393" y="1"/>
                  </a:moveTo>
                  <a:cubicBezTo>
                    <a:pt x="250" y="96"/>
                    <a:pt x="131" y="191"/>
                    <a:pt x="0" y="286"/>
                  </a:cubicBezTo>
                  <a:lnTo>
                    <a:pt x="20443" y="22801"/>
                  </a:lnTo>
                  <a:cubicBezTo>
                    <a:pt x="20551" y="22682"/>
                    <a:pt x="20658" y="22563"/>
                    <a:pt x="20765" y="22444"/>
                  </a:cubicBezTo>
                  <a:lnTo>
                    <a:pt x="393"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9" name="Google Shape;69;p3"/>
            <p:cNvSpPr/>
            <p:nvPr/>
          </p:nvSpPr>
          <p:spPr>
            <a:xfrm>
              <a:off x="4947934" y="4642526"/>
              <a:ext cx="260404" cy="285984"/>
            </a:xfrm>
            <a:custGeom>
              <a:avLst/>
              <a:gdLst/>
              <a:ahLst/>
              <a:cxnLst/>
              <a:rect l="l" t="t" r="r" b="b"/>
              <a:pathLst>
                <a:path w="20849" h="22897" extrusionOk="0">
                  <a:moveTo>
                    <a:pt x="358" y="0"/>
                  </a:moveTo>
                  <a:cubicBezTo>
                    <a:pt x="287" y="48"/>
                    <a:pt x="227" y="96"/>
                    <a:pt x="168" y="155"/>
                  </a:cubicBezTo>
                  <a:cubicBezTo>
                    <a:pt x="108" y="215"/>
                    <a:pt x="61" y="262"/>
                    <a:pt x="1" y="322"/>
                  </a:cubicBezTo>
                  <a:lnTo>
                    <a:pt x="20504" y="22896"/>
                  </a:lnTo>
                  <a:cubicBezTo>
                    <a:pt x="20563" y="22848"/>
                    <a:pt x="20623" y="22801"/>
                    <a:pt x="20682" y="22741"/>
                  </a:cubicBezTo>
                  <a:cubicBezTo>
                    <a:pt x="20742" y="22682"/>
                    <a:pt x="20801" y="22634"/>
                    <a:pt x="20849" y="22575"/>
                  </a:cubicBezTo>
                  <a:lnTo>
                    <a:pt x="358"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0" name="Google Shape;70;p3"/>
            <p:cNvSpPr/>
            <p:nvPr/>
          </p:nvSpPr>
          <p:spPr>
            <a:xfrm>
              <a:off x="4935294" y="4655016"/>
              <a:ext cx="259367" cy="284784"/>
            </a:xfrm>
            <a:custGeom>
              <a:avLst/>
              <a:gdLst/>
              <a:ahLst/>
              <a:cxnLst/>
              <a:rect l="l" t="t" r="r" b="b"/>
              <a:pathLst>
                <a:path w="20766" h="22801" extrusionOk="0">
                  <a:moveTo>
                    <a:pt x="322" y="1"/>
                  </a:moveTo>
                  <a:cubicBezTo>
                    <a:pt x="215" y="120"/>
                    <a:pt x="108" y="239"/>
                    <a:pt x="1" y="358"/>
                  </a:cubicBezTo>
                  <a:lnTo>
                    <a:pt x="20384" y="22801"/>
                  </a:lnTo>
                  <a:cubicBezTo>
                    <a:pt x="20515" y="22706"/>
                    <a:pt x="20634" y="22610"/>
                    <a:pt x="20765" y="22515"/>
                  </a:cubicBezTo>
                  <a:lnTo>
                    <a:pt x="322"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1" name="Google Shape;71;p3"/>
            <p:cNvSpPr/>
            <p:nvPr/>
          </p:nvSpPr>
          <p:spPr>
            <a:xfrm>
              <a:off x="4923853" y="4668842"/>
              <a:ext cx="255933" cy="281075"/>
            </a:xfrm>
            <a:custGeom>
              <a:avLst/>
              <a:gdLst/>
              <a:ahLst/>
              <a:cxnLst/>
              <a:rect l="l" t="t" r="r" b="b"/>
              <a:pathLst>
                <a:path w="20491" h="22504" extrusionOk="0">
                  <a:moveTo>
                    <a:pt x="298" y="1"/>
                  </a:moveTo>
                  <a:cubicBezTo>
                    <a:pt x="191" y="132"/>
                    <a:pt x="95" y="263"/>
                    <a:pt x="0" y="394"/>
                  </a:cubicBezTo>
                  <a:lnTo>
                    <a:pt x="20074" y="22504"/>
                  </a:lnTo>
                  <a:cubicBezTo>
                    <a:pt x="20217" y="22420"/>
                    <a:pt x="20360" y="22337"/>
                    <a:pt x="20491" y="22242"/>
                  </a:cubicBezTo>
                  <a:lnTo>
                    <a:pt x="29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2" name="Google Shape;72;p3"/>
            <p:cNvSpPr/>
            <p:nvPr/>
          </p:nvSpPr>
          <p:spPr>
            <a:xfrm>
              <a:off x="4913586" y="4684018"/>
              <a:ext cx="250137" cy="274530"/>
            </a:xfrm>
            <a:custGeom>
              <a:avLst/>
              <a:gdLst/>
              <a:ahLst/>
              <a:cxnLst/>
              <a:rect l="l" t="t" r="r" b="b"/>
              <a:pathLst>
                <a:path w="20027" h="21980" extrusionOk="0">
                  <a:moveTo>
                    <a:pt x="263" y="0"/>
                  </a:moveTo>
                  <a:cubicBezTo>
                    <a:pt x="179" y="131"/>
                    <a:pt x="96" y="274"/>
                    <a:pt x="1" y="417"/>
                  </a:cubicBezTo>
                  <a:lnTo>
                    <a:pt x="19575" y="21979"/>
                  </a:lnTo>
                  <a:cubicBezTo>
                    <a:pt x="19729" y="21908"/>
                    <a:pt x="19884" y="21836"/>
                    <a:pt x="20027" y="21753"/>
                  </a:cubicBezTo>
                  <a:lnTo>
                    <a:pt x="26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3" name="Google Shape;73;p3"/>
            <p:cNvSpPr/>
            <p:nvPr/>
          </p:nvSpPr>
          <p:spPr>
            <a:xfrm>
              <a:off x="4904818" y="4700517"/>
              <a:ext cx="241507" cy="265163"/>
            </a:xfrm>
            <a:custGeom>
              <a:avLst/>
              <a:gdLst/>
              <a:ahLst/>
              <a:cxnLst/>
              <a:rect l="l" t="t" r="r" b="b"/>
              <a:pathLst>
                <a:path w="19336" h="21230" extrusionOk="0">
                  <a:moveTo>
                    <a:pt x="226" y="1"/>
                  </a:moveTo>
                  <a:cubicBezTo>
                    <a:pt x="143" y="156"/>
                    <a:pt x="72" y="310"/>
                    <a:pt x="0" y="465"/>
                  </a:cubicBezTo>
                  <a:lnTo>
                    <a:pt x="18848" y="21230"/>
                  </a:lnTo>
                  <a:cubicBezTo>
                    <a:pt x="19014" y="21182"/>
                    <a:pt x="19181" y="21111"/>
                    <a:pt x="19336" y="21051"/>
                  </a:cubicBezTo>
                  <a:lnTo>
                    <a:pt x="226"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4" name="Google Shape;74;p3"/>
            <p:cNvSpPr/>
            <p:nvPr/>
          </p:nvSpPr>
          <p:spPr>
            <a:xfrm>
              <a:off x="4897524" y="4718665"/>
              <a:ext cx="230066" cy="252523"/>
            </a:xfrm>
            <a:custGeom>
              <a:avLst/>
              <a:gdLst/>
              <a:ahLst/>
              <a:cxnLst/>
              <a:rect l="l" t="t" r="r" b="b"/>
              <a:pathLst>
                <a:path w="18420" h="20218" extrusionOk="0">
                  <a:moveTo>
                    <a:pt x="179" y="0"/>
                  </a:moveTo>
                  <a:cubicBezTo>
                    <a:pt x="108" y="167"/>
                    <a:pt x="48" y="346"/>
                    <a:pt x="1" y="512"/>
                  </a:cubicBezTo>
                  <a:lnTo>
                    <a:pt x="17884" y="20217"/>
                  </a:lnTo>
                  <a:cubicBezTo>
                    <a:pt x="18063" y="20181"/>
                    <a:pt x="18241" y="20134"/>
                    <a:pt x="18420" y="20086"/>
                  </a:cubicBezTo>
                  <a:lnTo>
                    <a:pt x="179"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5" name="Google Shape;75;p3"/>
            <p:cNvSpPr/>
            <p:nvPr/>
          </p:nvSpPr>
          <p:spPr>
            <a:xfrm>
              <a:off x="4891878" y="4738587"/>
              <a:ext cx="215340" cy="236161"/>
            </a:xfrm>
            <a:custGeom>
              <a:avLst/>
              <a:gdLst/>
              <a:ahLst/>
              <a:cxnLst/>
              <a:rect l="l" t="t" r="r" b="b"/>
              <a:pathLst>
                <a:path w="17241" h="18908" extrusionOk="0">
                  <a:moveTo>
                    <a:pt x="131" y="1"/>
                  </a:moveTo>
                  <a:cubicBezTo>
                    <a:pt x="84" y="191"/>
                    <a:pt x="36" y="382"/>
                    <a:pt x="0" y="572"/>
                  </a:cubicBezTo>
                  <a:lnTo>
                    <a:pt x="16645" y="18908"/>
                  </a:lnTo>
                  <a:cubicBezTo>
                    <a:pt x="16848" y="18896"/>
                    <a:pt x="17038" y="18872"/>
                    <a:pt x="17241" y="18836"/>
                  </a:cubicBezTo>
                  <a:lnTo>
                    <a:pt x="13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6" name="Google Shape;76;p3"/>
            <p:cNvSpPr/>
            <p:nvPr/>
          </p:nvSpPr>
          <p:spPr>
            <a:xfrm>
              <a:off x="4888456" y="4760744"/>
              <a:ext cx="196155" cy="215315"/>
            </a:xfrm>
            <a:custGeom>
              <a:avLst/>
              <a:gdLst/>
              <a:ahLst/>
              <a:cxnLst/>
              <a:rect l="l" t="t" r="r" b="b"/>
              <a:pathLst>
                <a:path w="15705" h="17239" extrusionOk="0">
                  <a:moveTo>
                    <a:pt x="60" y="1"/>
                  </a:moveTo>
                  <a:cubicBezTo>
                    <a:pt x="36" y="215"/>
                    <a:pt x="12" y="429"/>
                    <a:pt x="0" y="644"/>
                  </a:cubicBezTo>
                  <a:lnTo>
                    <a:pt x="15062" y="17229"/>
                  </a:lnTo>
                  <a:cubicBezTo>
                    <a:pt x="15169" y="17235"/>
                    <a:pt x="15276" y="17238"/>
                    <a:pt x="15383" y="17238"/>
                  </a:cubicBezTo>
                  <a:cubicBezTo>
                    <a:pt x="15491" y="17238"/>
                    <a:pt x="15598" y="17235"/>
                    <a:pt x="15705" y="17229"/>
                  </a:cubicBezTo>
                  <a:lnTo>
                    <a:pt x="6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7" name="Google Shape;77;p3"/>
            <p:cNvSpPr/>
            <p:nvPr/>
          </p:nvSpPr>
          <p:spPr>
            <a:xfrm>
              <a:off x="4887569" y="4785736"/>
              <a:ext cx="171912" cy="189461"/>
            </a:xfrm>
            <a:custGeom>
              <a:avLst/>
              <a:gdLst/>
              <a:ahLst/>
              <a:cxnLst/>
              <a:rect l="l" t="t" r="r" b="b"/>
              <a:pathLst>
                <a:path w="13764" h="15169" extrusionOk="0">
                  <a:moveTo>
                    <a:pt x="0" y="0"/>
                  </a:moveTo>
                  <a:cubicBezTo>
                    <a:pt x="0" y="250"/>
                    <a:pt x="12" y="500"/>
                    <a:pt x="24" y="738"/>
                  </a:cubicBezTo>
                  <a:lnTo>
                    <a:pt x="13037" y="15073"/>
                  </a:lnTo>
                  <a:cubicBezTo>
                    <a:pt x="13276" y="15109"/>
                    <a:pt x="13526" y="15133"/>
                    <a:pt x="13764" y="15169"/>
                  </a:cubicBezTo>
                  <a:lnTo>
                    <a:pt x="0"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8" name="Google Shape;78;p3"/>
            <p:cNvSpPr/>
            <p:nvPr/>
          </p:nvSpPr>
          <p:spPr>
            <a:xfrm>
              <a:off x="4889942" y="4815175"/>
              <a:ext cx="140537" cy="154963"/>
            </a:xfrm>
            <a:custGeom>
              <a:avLst/>
              <a:gdLst/>
              <a:ahLst/>
              <a:cxnLst/>
              <a:rect l="l" t="t" r="r" b="b"/>
              <a:pathLst>
                <a:path w="11252" h="12407" extrusionOk="0">
                  <a:moveTo>
                    <a:pt x="1" y="1"/>
                  </a:moveTo>
                  <a:cubicBezTo>
                    <a:pt x="48" y="310"/>
                    <a:pt x="108" y="608"/>
                    <a:pt x="167" y="905"/>
                  </a:cubicBezTo>
                  <a:lnTo>
                    <a:pt x="10371" y="12145"/>
                  </a:lnTo>
                  <a:cubicBezTo>
                    <a:pt x="10669" y="12240"/>
                    <a:pt x="10954" y="12323"/>
                    <a:pt x="11252" y="12407"/>
                  </a:cubicBezTo>
                  <a:lnTo>
                    <a:pt x="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9" name="Google Shape;79;p3"/>
            <p:cNvSpPr/>
            <p:nvPr/>
          </p:nvSpPr>
          <p:spPr>
            <a:xfrm>
              <a:off x="4899909" y="4852945"/>
              <a:ext cx="93987" cy="103517"/>
            </a:xfrm>
            <a:custGeom>
              <a:avLst/>
              <a:gdLst/>
              <a:ahLst/>
              <a:cxnLst/>
              <a:rect l="l" t="t" r="r" b="b"/>
              <a:pathLst>
                <a:path w="7525" h="8288" extrusionOk="0">
                  <a:moveTo>
                    <a:pt x="0" y="1"/>
                  </a:moveTo>
                  <a:lnTo>
                    <a:pt x="0" y="1"/>
                  </a:lnTo>
                  <a:cubicBezTo>
                    <a:pt x="179" y="477"/>
                    <a:pt x="381" y="929"/>
                    <a:pt x="607" y="1382"/>
                  </a:cubicBezTo>
                  <a:lnTo>
                    <a:pt x="6203" y="7549"/>
                  </a:lnTo>
                  <a:cubicBezTo>
                    <a:pt x="6632" y="7823"/>
                    <a:pt x="7073" y="8061"/>
                    <a:pt x="7525" y="8287"/>
                  </a:cubicBezTo>
                  <a:lnTo>
                    <a:pt x="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grpSp>
      <p:sp>
        <p:nvSpPr>
          <p:cNvPr id="80" name="Google Shape;80;p3"/>
          <p:cNvSpPr/>
          <p:nvPr/>
        </p:nvSpPr>
        <p:spPr>
          <a:xfrm flipH="1">
            <a:off x="10402224" y="1036900"/>
            <a:ext cx="1627859" cy="2205147"/>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 name="Google Shape;81;p3"/>
          <p:cNvGrpSpPr/>
          <p:nvPr/>
        </p:nvGrpSpPr>
        <p:grpSpPr>
          <a:xfrm flipH="1">
            <a:off x="10455007" y="2832221"/>
            <a:ext cx="1885853" cy="1515076"/>
            <a:chOff x="4649450" y="3527425"/>
            <a:chExt cx="1224050" cy="983475"/>
          </a:xfrm>
        </p:grpSpPr>
        <p:sp>
          <p:nvSpPr>
            <p:cNvPr id="82" name="Google Shape;82;p3"/>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3"/>
          <p:cNvSpPr/>
          <p:nvPr/>
        </p:nvSpPr>
        <p:spPr>
          <a:xfrm flipH="1">
            <a:off x="10551980" y="3458590"/>
            <a:ext cx="1885885" cy="2554677"/>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3"/>
          <p:cNvSpPr/>
          <p:nvPr/>
        </p:nvSpPr>
        <p:spPr>
          <a:xfrm rot="-5400000">
            <a:off x="10958942" y="5823171"/>
            <a:ext cx="1071956" cy="1452104"/>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3"/>
          <p:cNvSpPr/>
          <p:nvPr/>
        </p:nvSpPr>
        <p:spPr>
          <a:xfrm rot="5400000">
            <a:off x="63122" y="-889618"/>
            <a:ext cx="1570167" cy="2127129"/>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8" name="Google Shape;88;p3"/>
          <p:cNvGrpSpPr/>
          <p:nvPr/>
        </p:nvGrpSpPr>
        <p:grpSpPr>
          <a:xfrm rot="10800000" flipH="1">
            <a:off x="-479554" y="959044"/>
            <a:ext cx="1265668" cy="1016913"/>
            <a:chOff x="4649450" y="3527425"/>
            <a:chExt cx="1224050" cy="983475"/>
          </a:xfrm>
        </p:grpSpPr>
        <p:sp>
          <p:nvSpPr>
            <p:cNvPr id="89" name="Google Shape;89;p3"/>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3"/>
          <p:cNvSpPr/>
          <p:nvPr/>
        </p:nvSpPr>
        <p:spPr>
          <a:xfrm rot="10800000" flipH="1">
            <a:off x="-263363" y="-138431"/>
            <a:ext cx="1161665" cy="157349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3" name="Google Shape;93;p3"/>
          <p:cNvGrpSpPr/>
          <p:nvPr/>
        </p:nvGrpSpPr>
        <p:grpSpPr>
          <a:xfrm flipH="1">
            <a:off x="11035680" y="5234049"/>
            <a:ext cx="1401945" cy="1126407"/>
            <a:chOff x="4649450" y="3527425"/>
            <a:chExt cx="1224050" cy="983475"/>
          </a:xfrm>
        </p:grpSpPr>
        <p:sp>
          <p:nvSpPr>
            <p:cNvPr id="94" name="Google Shape;94;p3"/>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1588955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7"/>
        <p:cNvGrpSpPr/>
        <p:nvPr/>
      </p:nvGrpSpPr>
      <p:grpSpPr>
        <a:xfrm>
          <a:off x="0" y="0"/>
          <a:ext cx="0" cy="0"/>
          <a:chOff x="0" y="0"/>
          <a:chExt cx="0" cy="0"/>
        </a:xfrm>
      </p:grpSpPr>
      <p:sp>
        <p:nvSpPr>
          <p:cNvPr id="98" name="Google Shape;98;p4"/>
          <p:cNvSpPr txBox="1">
            <a:spLocks noGrp="1"/>
          </p:cNvSpPr>
          <p:nvPr>
            <p:ph type="body" idx="1"/>
          </p:nvPr>
        </p:nvSpPr>
        <p:spPr>
          <a:xfrm>
            <a:off x="1038000" y="1898667"/>
            <a:ext cx="10198400" cy="4562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dk2"/>
              </a:buClr>
              <a:buSzPts val="1200"/>
              <a:buFont typeface="Roboto"/>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grpSp>
        <p:nvGrpSpPr>
          <p:cNvPr id="99" name="Google Shape;99;p4"/>
          <p:cNvGrpSpPr/>
          <p:nvPr/>
        </p:nvGrpSpPr>
        <p:grpSpPr>
          <a:xfrm rot="10800000">
            <a:off x="10047949" y="-359109"/>
            <a:ext cx="1242385" cy="1043664"/>
            <a:chOff x="4649450" y="3501085"/>
            <a:chExt cx="1170736" cy="983475"/>
          </a:xfrm>
        </p:grpSpPr>
        <p:sp>
          <p:nvSpPr>
            <p:cNvPr id="100" name="Google Shape;100;p4"/>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4702761" y="350108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4"/>
          <p:cNvSpPr/>
          <p:nvPr/>
        </p:nvSpPr>
        <p:spPr>
          <a:xfrm>
            <a:off x="-369167" y="5140876"/>
            <a:ext cx="1304904" cy="1767661"/>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4"/>
          <p:cNvSpPr/>
          <p:nvPr/>
        </p:nvSpPr>
        <p:spPr>
          <a:xfrm rot="5400000" flipH="1">
            <a:off x="100882" y="6249749"/>
            <a:ext cx="859229" cy="116407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4"/>
          <p:cNvSpPr/>
          <p:nvPr/>
        </p:nvSpPr>
        <p:spPr>
          <a:xfrm rot="-5400000" flipH="1">
            <a:off x="10817691" y="-496163"/>
            <a:ext cx="1449925" cy="196411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6" name="Google Shape;106;p4"/>
          <p:cNvGrpSpPr/>
          <p:nvPr/>
        </p:nvGrpSpPr>
        <p:grpSpPr>
          <a:xfrm rot="10800000">
            <a:off x="11291041" y="1388332"/>
            <a:ext cx="1054641" cy="847363"/>
            <a:chOff x="4649450" y="3527425"/>
            <a:chExt cx="1224050" cy="983475"/>
          </a:xfrm>
        </p:grpSpPr>
        <p:sp>
          <p:nvSpPr>
            <p:cNvPr id="107" name="Google Shape;107;p4"/>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4"/>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4"/>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 name="Google Shape;110;p4"/>
          <p:cNvSpPr/>
          <p:nvPr/>
        </p:nvSpPr>
        <p:spPr>
          <a:xfrm rot="10800000">
            <a:off x="11496445" y="197358"/>
            <a:ext cx="1072649" cy="1453044"/>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4"/>
          <p:cNvSpPr/>
          <p:nvPr/>
        </p:nvSpPr>
        <p:spPr>
          <a:xfrm rot="10800000">
            <a:off x="11252647" y="1802569"/>
            <a:ext cx="1560253" cy="2113567"/>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txBox="1">
            <a:spLocks noGrp="1"/>
          </p:cNvSpPr>
          <p:nvPr>
            <p:ph type="title"/>
          </p:nvPr>
        </p:nvSpPr>
        <p:spPr>
          <a:xfrm>
            <a:off x="1241200" y="806967"/>
            <a:ext cx="79340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5333"/>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Tree>
    <p:extLst>
      <p:ext uri="{BB962C8B-B14F-4D97-AF65-F5344CB8AC3E}">
        <p14:creationId xmlns:p14="http://schemas.microsoft.com/office/powerpoint/2010/main" val="325708935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3"/>
        <p:cNvGrpSpPr/>
        <p:nvPr/>
      </p:nvGrpSpPr>
      <p:grpSpPr>
        <a:xfrm>
          <a:off x="0" y="0"/>
          <a:ext cx="0" cy="0"/>
          <a:chOff x="0" y="0"/>
          <a:chExt cx="0" cy="0"/>
        </a:xfrm>
      </p:grpSpPr>
      <p:sp>
        <p:nvSpPr>
          <p:cNvPr id="114" name="Google Shape;114;p5"/>
          <p:cNvSpPr txBox="1">
            <a:spLocks noGrp="1"/>
          </p:cNvSpPr>
          <p:nvPr>
            <p:ph type="subTitle" idx="1"/>
          </p:nvPr>
        </p:nvSpPr>
        <p:spPr>
          <a:xfrm>
            <a:off x="2466877" y="3131667"/>
            <a:ext cx="2799600" cy="5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b="1">
                <a:latin typeface="Comfortaa"/>
                <a:ea typeface="Comfortaa"/>
                <a:cs typeface="Comfortaa"/>
                <a:sym typeface="Comfortaa"/>
              </a:defRPr>
            </a:lvl1pPr>
            <a:lvl2pPr lvl="1" algn="ctr" rtl="0">
              <a:spcBef>
                <a:spcPts val="0"/>
              </a:spcBef>
              <a:spcAft>
                <a:spcPts val="0"/>
              </a:spcAft>
              <a:buNone/>
              <a:defRPr sz="2667" b="1">
                <a:latin typeface="Comfortaa"/>
                <a:ea typeface="Comfortaa"/>
                <a:cs typeface="Comfortaa"/>
                <a:sym typeface="Comfortaa"/>
              </a:defRPr>
            </a:lvl2pPr>
            <a:lvl3pPr lvl="2" algn="ctr" rtl="0">
              <a:spcBef>
                <a:spcPts val="0"/>
              </a:spcBef>
              <a:spcAft>
                <a:spcPts val="0"/>
              </a:spcAft>
              <a:buNone/>
              <a:defRPr sz="2667" b="1">
                <a:latin typeface="Comfortaa"/>
                <a:ea typeface="Comfortaa"/>
                <a:cs typeface="Comfortaa"/>
                <a:sym typeface="Comfortaa"/>
              </a:defRPr>
            </a:lvl3pPr>
            <a:lvl4pPr lvl="3" algn="ctr" rtl="0">
              <a:spcBef>
                <a:spcPts val="0"/>
              </a:spcBef>
              <a:spcAft>
                <a:spcPts val="0"/>
              </a:spcAft>
              <a:buNone/>
              <a:defRPr sz="2667" b="1">
                <a:latin typeface="Comfortaa"/>
                <a:ea typeface="Comfortaa"/>
                <a:cs typeface="Comfortaa"/>
                <a:sym typeface="Comfortaa"/>
              </a:defRPr>
            </a:lvl4pPr>
            <a:lvl5pPr lvl="4" algn="ctr" rtl="0">
              <a:spcBef>
                <a:spcPts val="0"/>
              </a:spcBef>
              <a:spcAft>
                <a:spcPts val="0"/>
              </a:spcAft>
              <a:buNone/>
              <a:defRPr sz="2667" b="1">
                <a:latin typeface="Comfortaa"/>
                <a:ea typeface="Comfortaa"/>
                <a:cs typeface="Comfortaa"/>
                <a:sym typeface="Comfortaa"/>
              </a:defRPr>
            </a:lvl5pPr>
            <a:lvl6pPr lvl="5" algn="ctr" rtl="0">
              <a:spcBef>
                <a:spcPts val="0"/>
              </a:spcBef>
              <a:spcAft>
                <a:spcPts val="0"/>
              </a:spcAft>
              <a:buNone/>
              <a:defRPr sz="2667" b="1">
                <a:latin typeface="Comfortaa"/>
                <a:ea typeface="Comfortaa"/>
                <a:cs typeface="Comfortaa"/>
                <a:sym typeface="Comfortaa"/>
              </a:defRPr>
            </a:lvl6pPr>
            <a:lvl7pPr lvl="6" algn="ctr" rtl="0">
              <a:spcBef>
                <a:spcPts val="0"/>
              </a:spcBef>
              <a:spcAft>
                <a:spcPts val="0"/>
              </a:spcAft>
              <a:buNone/>
              <a:defRPr sz="2667" b="1">
                <a:latin typeface="Comfortaa"/>
                <a:ea typeface="Comfortaa"/>
                <a:cs typeface="Comfortaa"/>
                <a:sym typeface="Comfortaa"/>
              </a:defRPr>
            </a:lvl7pPr>
            <a:lvl8pPr lvl="7" algn="ctr" rtl="0">
              <a:spcBef>
                <a:spcPts val="0"/>
              </a:spcBef>
              <a:spcAft>
                <a:spcPts val="0"/>
              </a:spcAft>
              <a:buNone/>
              <a:defRPr sz="2667" b="1">
                <a:latin typeface="Comfortaa"/>
                <a:ea typeface="Comfortaa"/>
                <a:cs typeface="Comfortaa"/>
                <a:sym typeface="Comfortaa"/>
              </a:defRPr>
            </a:lvl8pPr>
            <a:lvl9pPr lvl="8" algn="ctr" rtl="0">
              <a:spcBef>
                <a:spcPts val="0"/>
              </a:spcBef>
              <a:spcAft>
                <a:spcPts val="0"/>
              </a:spcAft>
              <a:buNone/>
              <a:defRPr sz="2667" b="1">
                <a:latin typeface="Comfortaa"/>
                <a:ea typeface="Comfortaa"/>
                <a:cs typeface="Comfortaa"/>
                <a:sym typeface="Comfortaa"/>
              </a:defRPr>
            </a:lvl9pPr>
          </a:lstStyle>
          <a:p>
            <a:endParaRPr/>
          </a:p>
        </p:txBody>
      </p:sp>
      <p:sp>
        <p:nvSpPr>
          <p:cNvPr id="115" name="Google Shape;115;p5"/>
          <p:cNvSpPr txBox="1">
            <a:spLocks noGrp="1"/>
          </p:cNvSpPr>
          <p:nvPr>
            <p:ph type="subTitle" idx="2"/>
          </p:nvPr>
        </p:nvSpPr>
        <p:spPr>
          <a:xfrm>
            <a:off x="2571077" y="3659167"/>
            <a:ext cx="2591200" cy="1065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atin typeface="Comfortaa"/>
                <a:ea typeface="Comfortaa"/>
                <a:cs typeface="Comfortaa"/>
                <a:sym typeface="Comfortaa"/>
              </a:defRPr>
            </a:lvl1pPr>
            <a:lvl2pPr lvl="1" algn="ctr" rtl="0">
              <a:spcBef>
                <a:spcPts val="0"/>
              </a:spcBef>
              <a:spcAft>
                <a:spcPts val="0"/>
              </a:spcAft>
              <a:buNone/>
              <a:defRPr sz="1867">
                <a:latin typeface="Comfortaa"/>
                <a:ea typeface="Comfortaa"/>
                <a:cs typeface="Comfortaa"/>
                <a:sym typeface="Comfortaa"/>
              </a:defRPr>
            </a:lvl2pPr>
            <a:lvl3pPr lvl="2" algn="ctr" rtl="0">
              <a:spcBef>
                <a:spcPts val="0"/>
              </a:spcBef>
              <a:spcAft>
                <a:spcPts val="0"/>
              </a:spcAft>
              <a:buNone/>
              <a:defRPr sz="1867">
                <a:latin typeface="Comfortaa"/>
                <a:ea typeface="Comfortaa"/>
                <a:cs typeface="Comfortaa"/>
                <a:sym typeface="Comfortaa"/>
              </a:defRPr>
            </a:lvl3pPr>
            <a:lvl4pPr lvl="3" algn="ctr" rtl="0">
              <a:spcBef>
                <a:spcPts val="0"/>
              </a:spcBef>
              <a:spcAft>
                <a:spcPts val="0"/>
              </a:spcAft>
              <a:buNone/>
              <a:defRPr sz="1867">
                <a:latin typeface="Comfortaa"/>
                <a:ea typeface="Comfortaa"/>
                <a:cs typeface="Comfortaa"/>
                <a:sym typeface="Comfortaa"/>
              </a:defRPr>
            </a:lvl4pPr>
            <a:lvl5pPr lvl="4" algn="ctr" rtl="0">
              <a:spcBef>
                <a:spcPts val="0"/>
              </a:spcBef>
              <a:spcAft>
                <a:spcPts val="0"/>
              </a:spcAft>
              <a:buNone/>
              <a:defRPr sz="1867">
                <a:latin typeface="Comfortaa"/>
                <a:ea typeface="Comfortaa"/>
                <a:cs typeface="Comfortaa"/>
                <a:sym typeface="Comfortaa"/>
              </a:defRPr>
            </a:lvl5pPr>
            <a:lvl6pPr lvl="5" algn="ctr" rtl="0">
              <a:spcBef>
                <a:spcPts val="0"/>
              </a:spcBef>
              <a:spcAft>
                <a:spcPts val="0"/>
              </a:spcAft>
              <a:buNone/>
              <a:defRPr sz="1867">
                <a:latin typeface="Comfortaa"/>
                <a:ea typeface="Comfortaa"/>
                <a:cs typeface="Comfortaa"/>
                <a:sym typeface="Comfortaa"/>
              </a:defRPr>
            </a:lvl6pPr>
            <a:lvl7pPr lvl="6" algn="ctr" rtl="0">
              <a:spcBef>
                <a:spcPts val="0"/>
              </a:spcBef>
              <a:spcAft>
                <a:spcPts val="0"/>
              </a:spcAft>
              <a:buNone/>
              <a:defRPr sz="1867">
                <a:latin typeface="Comfortaa"/>
                <a:ea typeface="Comfortaa"/>
                <a:cs typeface="Comfortaa"/>
                <a:sym typeface="Comfortaa"/>
              </a:defRPr>
            </a:lvl7pPr>
            <a:lvl8pPr lvl="7" algn="ctr" rtl="0">
              <a:spcBef>
                <a:spcPts val="0"/>
              </a:spcBef>
              <a:spcAft>
                <a:spcPts val="0"/>
              </a:spcAft>
              <a:buNone/>
              <a:defRPr sz="1867">
                <a:latin typeface="Comfortaa"/>
                <a:ea typeface="Comfortaa"/>
                <a:cs typeface="Comfortaa"/>
                <a:sym typeface="Comfortaa"/>
              </a:defRPr>
            </a:lvl8pPr>
            <a:lvl9pPr lvl="8" algn="ctr" rtl="0">
              <a:spcBef>
                <a:spcPts val="0"/>
              </a:spcBef>
              <a:spcAft>
                <a:spcPts val="0"/>
              </a:spcAft>
              <a:buNone/>
              <a:defRPr sz="1867">
                <a:latin typeface="Comfortaa"/>
                <a:ea typeface="Comfortaa"/>
                <a:cs typeface="Comfortaa"/>
                <a:sym typeface="Comfortaa"/>
              </a:defRPr>
            </a:lvl9pPr>
          </a:lstStyle>
          <a:p>
            <a:endParaRPr/>
          </a:p>
        </p:txBody>
      </p:sp>
      <p:sp>
        <p:nvSpPr>
          <p:cNvPr id="116" name="Google Shape;116;p5"/>
          <p:cNvSpPr txBox="1">
            <a:spLocks noGrp="1"/>
          </p:cNvSpPr>
          <p:nvPr>
            <p:ph type="subTitle" idx="3"/>
          </p:nvPr>
        </p:nvSpPr>
        <p:spPr>
          <a:xfrm>
            <a:off x="6763493" y="3131667"/>
            <a:ext cx="2799600" cy="5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b="1">
                <a:latin typeface="Comfortaa"/>
                <a:ea typeface="Comfortaa"/>
                <a:cs typeface="Comfortaa"/>
                <a:sym typeface="Comfortaa"/>
              </a:defRPr>
            </a:lvl1pPr>
            <a:lvl2pPr lvl="1" algn="ctr" rtl="0">
              <a:spcBef>
                <a:spcPts val="0"/>
              </a:spcBef>
              <a:spcAft>
                <a:spcPts val="0"/>
              </a:spcAft>
              <a:buNone/>
              <a:defRPr sz="2667" b="1">
                <a:latin typeface="Comfortaa"/>
                <a:ea typeface="Comfortaa"/>
                <a:cs typeface="Comfortaa"/>
                <a:sym typeface="Comfortaa"/>
              </a:defRPr>
            </a:lvl2pPr>
            <a:lvl3pPr lvl="2" algn="ctr" rtl="0">
              <a:spcBef>
                <a:spcPts val="0"/>
              </a:spcBef>
              <a:spcAft>
                <a:spcPts val="0"/>
              </a:spcAft>
              <a:buNone/>
              <a:defRPr sz="2667" b="1">
                <a:latin typeface="Comfortaa"/>
                <a:ea typeface="Comfortaa"/>
                <a:cs typeface="Comfortaa"/>
                <a:sym typeface="Comfortaa"/>
              </a:defRPr>
            </a:lvl3pPr>
            <a:lvl4pPr lvl="3" algn="ctr" rtl="0">
              <a:spcBef>
                <a:spcPts val="0"/>
              </a:spcBef>
              <a:spcAft>
                <a:spcPts val="0"/>
              </a:spcAft>
              <a:buNone/>
              <a:defRPr sz="2667" b="1">
                <a:latin typeface="Comfortaa"/>
                <a:ea typeface="Comfortaa"/>
                <a:cs typeface="Comfortaa"/>
                <a:sym typeface="Comfortaa"/>
              </a:defRPr>
            </a:lvl4pPr>
            <a:lvl5pPr lvl="4" algn="ctr" rtl="0">
              <a:spcBef>
                <a:spcPts val="0"/>
              </a:spcBef>
              <a:spcAft>
                <a:spcPts val="0"/>
              </a:spcAft>
              <a:buNone/>
              <a:defRPr sz="2667" b="1">
                <a:latin typeface="Comfortaa"/>
                <a:ea typeface="Comfortaa"/>
                <a:cs typeface="Comfortaa"/>
                <a:sym typeface="Comfortaa"/>
              </a:defRPr>
            </a:lvl5pPr>
            <a:lvl6pPr lvl="5" algn="ctr" rtl="0">
              <a:spcBef>
                <a:spcPts val="0"/>
              </a:spcBef>
              <a:spcAft>
                <a:spcPts val="0"/>
              </a:spcAft>
              <a:buNone/>
              <a:defRPr sz="2667" b="1">
                <a:latin typeface="Comfortaa"/>
                <a:ea typeface="Comfortaa"/>
                <a:cs typeface="Comfortaa"/>
                <a:sym typeface="Comfortaa"/>
              </a:defRPr>
            </a:lvl6pPr>
            <a:lvl7pPr lvl="6" algn="ctr" rtl="0">
              <a:spcBef>
                <a:spcPts val="0"/>
              </a:spcBef>
              <a:spcAft>
                <a:spcPts val="0"/>
              </a:spcAft>
              <a:buNone/>
              <a:defRPr sz="2667" b="1">
                <a:latin typeface="Comfortaa"/>
                <a:ea typeface="Comfortaa"/>
                <a:cs typeface="Comfortaa"/>
                <a:sym typeface="Comfortaa"/>
              </a:defRPr>
            </a:lvl7pPr>
            <a:lvl8pPr lvl="7" algn="ctr" rtl="0">
              <a:spcBef>
                <a:spcPts val="0"/>
              </a:spcBef>
              <a:spcAft>
                <a:spcPts val="0"/>
              </a:spcAft>
              <a:buNone/>
              <a:defRPr sz="2667" b="1">
                <a:latin typeface="Comfortaa"/>
                <a:ea typeface="Comfortaa"/>
                <a:cs typeface="Comfortaa"/>
                <a:sym typeface="Comfortaa"/>
              </a:defRPr>
            </a:lvl8pPr>
            <a:lvl9pPr lvl="8" algn="ctr" rtl="0">
              <a:spcBef>
                <a:spcPts val="0"/>
              </a:spcBef>
              <a:spcAft>
                <a:spcPts val="0"/>
              </a:spcAft>
              <a:buNone/>
              <a:defRPr sz="2667" b="1">
                <a:latin typeface="Comfortaa"/>
                <a:ea typeface="Comfortaa"/>
                <a:cs typeface="Comfortaa"/>
                <a:sym typeface="Comfortaa"/>
              </a:defRPr>
            </a:lvl9pPr>
          </a:lstStyle>
          <a:p>
            <a:endParaRPr/>
          </a:p>
        </p:txBody>
      </p:sp>
      <p:sp>
        <p:nvSpPr>
          <p:cNvPr id="117" name="Google Shape;117;p5"/>
          <p:cNvSpPr txBox="1">
            <a:spLocks noGrp="1"/>
          </p:cNvSpPr>
          <p:nvPr>
            <p:ph type="subTitle" idx="4"/>
          </p:nvPr>
        </p:nvSpPr>
        <p:spPr>
          <a:xfrm>
            <a:off x="6867693" y="3659167"/>
            <a:ext cx="2591200" cy="1065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atin typeface="Comfortaa"/>
                <a:ea typeface="Comfortaa"/>
                <a:cs typeface="Comfortaa"/>
                <a:sym typeface="Comfortaa"/>
              </a:defRPr>
            </a:lvl1pPr>
            <a:lvl2pPr lvl="1" algn="ctr" rtl="0">
              <a:spcBef>
                <a:spcPts val="0"/>
              </a:spcBef>
              <a:spcAft>
                <a:spcPts val="0"/>
              </a:spcAft>
              <a:buNone/>
              <a:defRPr sz="1867">
                <a:latin typeface="Comfortaa"/>
                <a:ea typeface="Comfortaa"/>
                <a:cs typeface="Comfortaa"/>
                <a:sym typeface="Comfortaa"/>
              </a:defRPr>
            </a:lvl2pPr>
            <a:lvl3pPr lvl="2" algn="ctr" rtl="0">
              <a:spcBef>
                <a:spcPts val="0"/>
              </a:spcBef>
              <a:spcAft>
                <a:spcPts val="0"/>
              </a:spcAft>
              <a:buNone/>
              <a:defRPr sz="1867">
                <a:latin typeface="Comfortaa"/>
                <a:ea typeface="Comfortaa"/>
                <a:cs typeface="Comfortaa"/>
                <a:sym typeface="Comfortaa"/>
              </a:defRPr>
            </a:lvl3pPr>
            <a:lvl4pPr lvl="3" algn="ctr" rtl="0">
              <a:spcBef>
                <a:spcPts val="0"/>
              </a:spcBef>
              <a:spcAft>
                <a:spcPts val="0"/>
              </a:spcAft>
              <a:buNone/>
              <a:defRPr sz="1867">
                <a:latin typeface="Comfortaa"/>
                <a:ea typeface="Comfortaa"/>
                <a:cs typeface="Comfortaa"/>
                <a:sym typeface="Comfortaa"/>
              </a:defRPr>
            </a:lvl4pPr>
            <a:lvl5pPr lvl="4" algn="ctr" rtl="0">
              <a:spcBef>
                <a:spcPts val="0"/>
              </a:spcBef>
              <a:spcAft>
                <a:spcPts val="0"/>
              </a:spcAft>
              <a:buNone/>
              <a:defRPr sz="1867">
                <a:latin typeface="Comfortaa"/>
                <a:ea typeface="Comfortaa"/>
                <a:cs typeface="Comfortaa"/>
                <a:sym typeface="Comfortaa"/>
              </a:defRPr>
            </a:lvl5pPr>
            <a:lvl6pPr lvl="5" algn="ctr" rtl="0">
              <a:spcBef>
                <a:spcPts val="0"/>
              </a:spcBef>
              <a:spcAft>
                <a:spcPts val="0"/>
              </a:spcAft>
              <a:buNone/>
              <a:defRPr sz="1867">
                <a:latin typeface="Comfortaa"/>
                <a:ea typeface="Comfortaa"/>
                <a:cs typeface="Comfortaa"/>
                <a:sym typeface="Comfortaa"/>
              </a:defRPr>
            </a:lvl6pPr>
            <a:lvl7pPr lvl="6" algn="ctr" rtl="0">
              <a:spcBef>
                <a:spcPts val="0"/>
              </a:spcBef>
              <a:spcAft>
                <a:spcPts val="0"/>
              </a:spcAft>
              <a:buNone/>
              <a:defRPr sz="1867">
                <a:latin typeface="Comfortaa"/>
                <a:ea typeface="Comfortaa"/>
                <a:cs typeface="Comfortaa"/>
                <a:sym typeface="Comfortaa"/>
              </a:defRPr>
            </a:lvl7pPr>
            <a:lvl8pPr lvl="7" algn="ctr" rtl="0">
              <a:spcBef>
                <a:spcPts val="0"/>
              </a:spcBef>
              <a:spcAft>
                <a:spcPts val="0"/>
              </a:spcAft>
              <a:buNone/>
              <a:defRPr sz="1867">
                <a:latin typeface="Comfortaa"/>
                <a:ea typeface="Comfortaa"/>
                <a:cs typeface="Comfortaa"/>
                <a:sym typeface="Comfortaa"/>
              </a:defRPr>
            </a:lvl8pPr>
            <a:lvl9pPr lvl="8" algn="ctr" rtl="0">
              <a:spcBef>
                <a:spcPts val="0"/>
              </a:spcBef>
              <a:spcAft>
                <a:spcPts val="0"/>
              </a:spcAft>
              <a:buNone/>
              <a:defRPr sz="1867">
                <a:latin typeface="Comfortaa"/>
                <a:ea typeface="Comfortaa"/>
                <a:cs typeface="Comfortaa"/>
                <a:sym typeface="Comfortaa"/>
              </a:defRPr>
            </a:lvl9pPr>
          </a:lstStyle>
          <a:p>
            <a:endParaRPr/>
          </a:p>
        </p:txBody>
      </p:sp>
      <p:sp>
        <p:nvSpPr>
          <p:cNvPr id="118" name="Google Shape;118;p5"/>
          <p:cNvSpPr/>
          <p:nvPr/>
        </p:nvSpPr>
        <p:spPr>
          <a:xfrm rot="-5400000" flipH="1">
            <a:off x="8909496" y="-472444"/>
            <a:ext cx="1232937" cy="1670175"/>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9" name="Google Shape;119;p5"/>
          <p:cNvGrpSpPr/>
          <p:nvPr/>
        </p:nvGrpSpPr>
        <p:grpSpPr>
          <a:xfrm rot="5400000" flipH="1">
            <a:off x="-410782" y="5070897"/>
            <a:ext cx="914111" cy="767897"/>
            <a:chOff x="4649450" y="3501085"/>
            <a:chExt cx="1170736" cy="983475"/>
          </a:xfrm>
        </p:grpSpPr>
        <p:sp>
          <p:nvSpPr>
            <p:cNvPr id="120" name="Google Shape;120;p5"/>
            <p:cNvSpPr/>
            <p:nvPr/>
          </p:nvSpPr>
          <p:spPr>
            <a:xfrm>
              <a:off x="4649450" y="4098367"/>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5"/>
            <p:cNvSpPr/>
            <p:nvPr/>
          </p:nvSpPr>
          <p:spPr>
            <a:xfrm>
              <a:off x="4702761" y="350108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4814851" y="3573482"/>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 name="Google Shape;123;p5"/>
          <p:cNvGrpSpPr/>
          <p:nvPr/>
        </p:nvGrpSpPr>
        <p:grpSpPr>
          <a:xfrm rot="-5400000" flipH="1">
            <a:off x="9910282" y="-348465"/>
            <a:ext cx="1428385" cy="1147519"/>
            <a:chOff x="4649450" y="3527425"/>
            <a:chExt cx="1224050" cy="983475"/>
          </a:xfrm>
        </p:grpSpPr>
        <p:sp>
          <p:nvSpPr>
            <p:cNvPr id="124" name="Google Shape;124;p5"/>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5"/>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5"/>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7" name="Google Shape;127;p5"/>
          <p:cNvSpPr/>
          <p:nvPr/>
        </p:nvSpPr>
        <p:spPr>
          <a:xfrm rot="-5400000" flipH="1">
            <a:off x="10832198" y="-438656"/>
            <a:ext cx="1232937" cy="1670175"/>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5"/>
          <p:cNvSpPr/>
          <p:nvPr/>
        </p:nvSpPr>
        <p:spPr>
          <a:xfrm rot="10800000">
            <a:off x="11591092" y="262129"/>
            <a:ext cx="811848" cy="1099888"/>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199367" y="5593860"/>
            <a:ext cx="1067000" cy="1445389"/>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 name="Google Shape;130;p5"/>
          <p:cNvGrpSpPr/>
          <p:nvPr/>
        </p:nvGrpSpPr>
        <p:grpSpPr>
          <a:xfrm rot="5400000" flipH="1">
            <a:off x="922144" y="6207879"/>
            <a:ext cx="776048" cy="623523"/>
            <a:chOff x="4649450" y="3527425"/>
            <a:chExt cx="1224050" cy="983475"/>
          </a:xfrm>
        </p:grpSpPr>
        <p:sp>
          <p:nvSpPr>
            <p:cNvPr id="131" name="Google Shape;131;p5"/>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5"/>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4" name="Google Shape;134;p5"/>
          <p:cNvSpPr/>
          <p:nvPr/>
        </p:nvSpPr>
        <p:spPr>
          <a:xfrm rot="5400000" flipH="1">
            <a:off x="261766" y="6142576"/>
            <a:ext cx="789345" cy="1069272"/>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5"/>
          <p:cNvSpPr/>
          <p:nvPr/>
        </p:nvSpPr>
        <p:spPr>
          <a:xfrm rot="5400000" flipH="1">
            <a:off x="1506627" y="5899524"/>
            <a:ext cx="1148184" cy="1555365"/>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6" name="Google Shape;136;p5"/>
          <p:cNvGrpSpPr/>
          <p:nvPr/>
        </p:nvGrpSpPr>
        <p:grpSpPr>
          <a:xfrm rot="-5400000" flipH="1">
            <a:off x="11670726" y="1191020"/>
            <a:ext cx="811789" cy="652240"/>
            <a:chOff x="4649450" y="3527425"/>
            <a:chExt cx="1224050" cy="983475"/>
          </a:xfrm>
        </p:grpSpPr>
        <p:sp>
          <p:nvSpPr>
            <p:cNvPr id="137" name="Google Shape;137;p5"/>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5"/>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5"/>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0" name="Google Shape;140;p5"/>
          <p:cNvSpPr txBox="1">
            <a:spLocks noGrp="1"/>
          </p:cNvSpPr>
          <p:nvPr>
            <p:ph type="title"/>
          </p:nvPr>
        </p:nvSpPr>
        <p:spPr>
          <a:xfrm>
            <a:off x="1038000" y="603767"/>
            <a:ext cx="79340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5333"/>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Tree>
    <p:extLst>
      <p:ext uri="{BB962C8B-B14F-4D97-AF65-F5344CB8AC3E}">
        <p14:creationId xmlns:p14="http://schemas.microsoft.com/office/powerpoint/2010/main" val="6019321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1"/>
        <p:cNvGrpSpPr/>
        <p:nvPr/>
      </p:nvGrpSpPr>
      <p:grpSpPr>
        <a:xfrm>
          <a:off x="0" y="0"/>
          <a:ext cx="0" cy="0"/>
          <a:chOff x="0" y="0"/>
          <a:chExt cx="0" cy="0"/>
        </a:xfrm>
      </p:grpSpPr>
      <p:sp>
        <p:nvSpPr>
          <p:cNvPr id="142" name="Google Shape;142;p6"/>
          <p:cNvSpPr txBox="1">
            <a:spLocks noGrp="1"/>
          </p:cNvSpPr>
          <p:nvPr>
            <p:ph type="title"/>
          </p:nvPr>
        </p:nvSpPr>
        <p:spPr>
          <a:xfrm>
            <a:off x="1038000" y="603767"/>
            <a:ext cx="79340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5333"/>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grpSp>
        <p:nvGrpSpPr>
          <p:cNvPr id="143" name="Google Shape;143;p6"/>
          <p:cNvGrpSpPr/>
          <p:nvPr/>
        </p:nvGrpSpPr>
        <p:grpSpPr>
          <a:xfrm>
            <a:off x="9570151" y="6473965"/>
            <a:ext cx="533704" cy="533192"/>
            <a:chOff x="4887569" y="4595026"/>
            <a:chExt cx="381145" cy="381032"/>
          </a:xfrm>
        </p:grpSpPr>
        <p:sp>
          <p:nvSpPr>
            <p:cNvPr id="144" name="Google Shape;144;p6"/>
            <p:cNvSpPr/>
            <p:nvPr/>
          </p:nvSpPr>
          <p:spPr>
            <a:xfrm>
              <a:off x="5162374" y="4614573"/>
              <a:ext cx="94000" cy="103505"/>
            </a:xfrm>
            <a:custGeom>
              <a:avLst/>
              <a:gdLst/>
              <a:ahLst/>
              <a:cxnLst/>
              <a:rect l="l" t="t" r="r" b="b"/>
              <a:pathLst>
                <a:path w="7526" h="8287" extrusionOk="0">
                  <a:moveTo>
                    <a:pt x="1" y="0"/>
                  </a:moveTo>
                  <a:lnTo>
                    <a:pt x="7526" y="8287"/>
                  </a:lnTo>
                  <a:cubicBezTo>
                    <a:pt x="7347" y="7811"/>
                    <a:pt x="7145" y="7358"/>
                    <a:pt x="6918" y="6906"/>
                  </a:cubicBezTo>
                  <a:lnTo>
                    <a:pt x="1322" y="738"/>
                  </a:lnTo>
                  <a:cubicBezTo>
                    <a:pt x="894" y="464"/>
                    <a:pt x="453" y="226"/>
                    <a:pt x="1"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45" name="Google Shape;145;p6"/>
            <p:cNvSpPr/>
            <p:nvPr/>
          </p:nvSpPr>
          <p:spPr>
            <a:xfrm>
              <a:off x="5125791" y="4601034"/>
              <a:ext cx="140550" cy="154814"/>
            </a:xfrm>
            <a:custGeom>
              <a:avLst/>
              <a:gdLst/>
              <a:ahLst/>
              <a:cxnLst/>
              <a:rect l="l" t="t" r="r" b="b"/>
              <a:pathLst>
                <a:path w="11253" h="12395" extrusionOk="0">
                  <a:moveTo>
                    <a:pt x="1" y="1"/>
                  </a:moveTo>
                  <a:lnTo>
                    <a:pt x="11252" y="12395"/>
                  </a:lnTo>
                  <a:cubicBezTo>
                    <a:pt x="11205" y="12097"/>
                    <a:pt x="11157" y="11800"/>
                    <a:pt x="11086" y="11502"/>
                  </a:cubicBezTo>
                  <a:lnTo>
                    <a:pt x="870" y="251"/>
                  </a:lnTo>
                  <a:cubicBezTo>
                    <a:pt x="596" y="155"/>
                    <a:pt x="299" y="72"/>
                    <a:pt x="1"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46" name="Google Shape;146;p6"/>
            <p:cNvSpPr/>
            <p:nvPr/>
          </p:nvSpPr>
          <p:spPr>
            <a:xfrm>
              <a:off x="5096802" y="4595976"/>
              <a:ext cx="171912" cy="189323"/>
            </a:xfrm>
            <a:custGeom>
              <a:avLst/>
              <a:gdLst/>
              <a:ahLst/>
              <a:cxnLst/>
              <a:rect l="l" t="t" r="r" b="b"/>
              <a:pathLst>
                <a:path w="13764" h="15158" extrusionOk="0">
                  <a:moveTo>
                    <a:pt x="0" y="1"/>
                  </a:moveTo>
                  <a:lnTo>
                    <a:pt x="13764" y="15157"/>
                  </a:lnTo>
                  <a:cubicBezTo>
                    <a:pt x="13764" y="14907"/>
                    <a:pt x="13752" y="14669"/>
                    <a:pt x="13740" y="14419"/>
                  </a:cubicBezTo>
                  <a:lnTo>
                    <a:pt x="726" y="84"/>
                  </a:lnTo>
                  <a:cubicBezTo>
                    <a:pt x="488" y="48"/>
                    <a:pt x="238" y="25"/>
                    <a:pt x="0"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47" name="Google Shape;147;p6"/>
            <p:cNvSpPr/>
            <p:nvPr/>
          </p:nvSpPr>
          <p:spPr>
            <a:xfrm>
              <a:off x="5071659" y="4595026"/>
              <a:ext cx="196318" cy="215253"/>
            </a:xfrm>
            <a:custGeom>
              <a:avLst/>
              <a:gdLst/>
              <a:ahLst/>
              <a:cxnLst/>
              <a:rect l="l" t="t" r="r" b="b"/>
              <a:pathLst>
                <a:path w="15718" h="17234" extrusionOk="0">
                  <a:moveTo>
                    <a:pt x="430" y="0"/>
                  </a:moveTo>
                  <a:cubicBezTo>
                    <a:pt x="287" y="0"/>
                    <a:pt x="144" y="5"/>
                    <a:pt x="1" y="5"/>
                  </a:cubicBezTo>
                  <a:lnTo>
                    <a:pt x="15646" y="17234"/>
                  </a:lnTo>
                  <a:cubicBezTo>
                    <a:pt x="15670" y="17019"/>
                    <a:pt x="15693" y="16805"/>
                    <a:pt x="15717" y="16591"/>
                  </a:cubicBezTo>
                  <a:lnTo>
                    <a:pt x="644" y="5"/>
                  </a:lnTo>
                  <a:cubicBezTo>
                    <a:pt x="572" y="1"/>
                    <a:pt x="501" y="0"/>
                    <a:pt x="430"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48" name="Google Shape;148;p6"/>
            <p:cNvSpPr/>
            <p:nvPr/>
          </p:nvSpPr>
          <p:spPr>
            <a:xfrm>
              <a:off x="5049215" y="4596275"/>
              <a:ext cx="215190" cy="236161"/>
            </a:xfrm>
            <a:custGeom>
              <a:avLst/>
              <a:gdLst/>
              <a:ahLst/>
              <a:cxnLst/>
              <a:rect l="l" t="t" r="r" b="b"/>
              <a:pathLst>
                <a:path w="17229" h="18908" extrusionOk="0">
                  <a:moveTo>
                    <a:pt x="584" y="1"/>
                  </a:moveTo>
                  <a:cubicBezTo>
                    <a:pt x="393" y="24"/>
                    <a:pt x="191" y="48"/>
                    <a:pt x="0" y="72"/>
                  </a:cubicBezTo>
                  <a:lnTo>
                    <a:pt x="17098" y="18908"/>
                  </a:lnTo>
                  <a:cubicBezTo>
                    <a:pt x="17145" y="18717"/>
                    <a:pt x="17193" y="18527"/>
                    <a:pt x="17228" y="18336"/>
                  </a:cubicBezTo>
                  <a:lnTo>
                    <a:pt x="584"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49" name="Google Shape;149;p6"/>
            <p:cNvSpPr/>
            <p:nvPr/>
          </p:nvSpPr>
          <p:spPr>
            <a:xfrm>
              <a:off x="5028694" y="4599848"/>
              <a:ext cx="230203" cy="252523"/>
            </a:xfrm>
            <a:custGeom>
              <a:avLst/>
              <a:gdLst/>
              <a:ahLst/>
              <a:cxnLst/>
              <a:rect l="l" t="t" r="r" b="b"/>
              <a:pathLst>
                <a:path w="18431" h="20218" extrusionOk="0">
                  <a:moveTo>
                    <a:pt x="536" y="0"/>
                  </a:moveTo>
                  <a:cubicBezTo>
                    <a:pt x="357" y="36"/>
                    <a:pt x="179" y="84"/>
                    <a:pt x="0" y="131"/>
                  </a:cubicBezTo>
                  <a:lnTo>
                    <a:pt x="18240" y="20217"/>
                  </a:lnTo>
                  <a:cubicBezTo>
                    <a:pt x="18312" y="20050"/>
                    <a:pt x="18371" y="19884"/>
                    <a:pt x="18431" y="19717"/>
                  </a:cubicBezTo>
                  <a:lnTo>
                    <a:pt x="536"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50" name="Google Shape;150;p6"/>
            <p:cNvSpPr/>
            <p:nvPr/>
          </p:nvSpPr>
          <p:spPr>
            <a:xfrm>
              <a:off x="5009946" y="4605343"/>
              <a:ext cx="241519" cy="265163"/>
            </a:xfrm>
            <a:custGeom>
              <a:avLst/>
              <a:gdLst/>
              <a:ahLst/>
              <a:cxnLst/>
              <a:rect l="l" t="t" r="r" b="b"/>
              <a:pathLst>
                <a:path w="19337" h="21230" extrusionOk="0">
                  <a:moveTo>
                    <a:pt x="489" y="1"/>
                  </a:moveTo>
                  <a:cubicBezTo>
                    <a:pt x="322" y="60"/>
                    <a:pt x="168" y="120"/>
                    <a:pt x="1" y="179"/>
                  </a:cubicBezTo>
                  <a:lnTo>
                    <a:pt x="19110" y="21230"/>
                  </a:lnTo>
                  <a:cubicBezTo>
                    <a:pt x="19194" y="21075"/>
                    <a:pt x="19265" y="20920"/>
                    <a:pt x="19337" y="20765"/>
                  </a:cubicBezTo>
                  <a:lnTo>
                    <a:pt x="489"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51" name="Google Shape;151;p6"/>
            <p:cNvSpPr/>
            <p:nvPr/>
          </p:nvSpPr>
          <p:spPr>
            <a:xfrm>
              <a:off x="4992548" y="4612487"/>
              <a:ext cx="250150" cy="274680"/>
            </a:xfrm>
            <a:custGeom>
              <a:avLst/>
              <a:gdLst/>
              <a:ahLst/>
              <a:cxnLst/>
              <a:rect l="l" t="t" r="r" b="b"/>
              <a:pathLst>
                <a:path w="20028" h="21992" extrusionOk="0">
                  <a:moveTo>
                    <a:pt x="453" y="0"/>
                  </a:moveTo>
                  <a:cubicBezTo>
                    <a:pt x="299" y="72"/>
                    <a:pt x="156" y="143"/>
                    <a:pt x="1" y="227"/>
                  </a:cubicBezTo>
                  <a:lnTo>
                    <a:pt x="19765" y="21991"/>
                  </a:lnTo>
                  <a:cubicBezTo>
                    <a:pt x="19849" y="21848"/>
                    <a:pt x="19932" y="21705"/>
                    <a:pt x="20027" y="21563"/>
                  </a:cubicBezTo>
                  <a:lnTo>
                    <a:pt x="45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52" name="Google Shape;152;p6"/>
            <p:cNvSpPr/>
            <p:nvPr/>
          </p:nvSpPr>
          <p:spPr>
            <a:xfrm>
              <a:off x="4976486" y="4621106"/>
              <a:ext cx="255945" cy="281075"/>
            </a:xfrm>
            <a:custGeom>
              <a:avLst/>
              <a:gdLst/>
              <a:ahLst/>
              <a:cxnLst/>
              <a:rect l="l" t="t" r="r" b="b"/>
              <a:pathLst>
                <a:path w="20492" h="22504" extrusionOk="0">
                  <a:moveTo>
                    <a:pt x="418" y="1"/>
                  </a:moveTo>
                  <a:cubicBezTo>
                    <a:pt x="275" y="84"/>
                    <a:pt x="144" y="179"/>
                    <a:pt x="1" y="263"/>
                  </a:cubicBezTo>
                  <a:lnTo>
                    <a:pt x="20194" y="22504"/>
                  </a:lnTo>
                  <a:cubicBezTo>
                    <a:pt x="20301" y="22373"/>
                    <a:pt x="20396" y="22254"/>
                    <a:pt x="20492" y="22111"/>
                  </a:cubicBezTo>
                  <a:lnTo>
                    <a:pt x="41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53" name="Google Shape;153;p6"/>
            <p:cNvSpPr/>
            <p:nvPr/>
          </p:nvSpPr>
          <p:spPr>
            <a:xfrm>
              <a:off x="4961623" y="4631222"/>
              <a:ext cx="259355" cy="284784"/>
            </a:xfrm>
            <a:custGeom>
              <a:avLst/>
              <a:gdLst/>
              <a:ahLst/>
              <a:cxnLst/>
              <a:rect l="l" t="t" r="r" b="b"/>
              <a:pathLst>
                <a:path w="20765" h="22801" extrusionOk="0">
                  <a:moveTo>
                    <a:pt x="393" y="1"/>
                  </a:moveTo>
                  <a:cubicBezTo>
                    <a:pt x="250" y="96"/>
                    <a:pt x="131" y="191"/>
                    <a:pt x="0" y="286"/>
                  </a:cubicBezTo>
                  <a:lnTo>
                    <a:pt x="20443" y="22801"/>
                  </a:lnTo>
                  <a:cubicBezTo>
                    <a:pt x="20551" y="22682"/>
                    <a:pt x="20658" y="22563"/>
                    <a:pt x="20765" y="22444"/>
                  </a:cubicBezTo>
                  <a:lnTo>
                    <a:pt x="393"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54" name="Google Shape;154;p6"/>
            <p:cNvSpPr/>
            <p:nvPr/>
          </p:nvSpPr>
          <p:spPr>
            <a:xfrm>
              <a:off x="4947934" y="4642526"/>
              <a:ext cx="260404" cy="285984"/>
            </a:xfrm>
            <a:custGeom>
              <a:avLst/>
              <a:gdLst/>
              <a:ahLst/>
              <a:cxnLst/>
              <a:rect l="l" t="t" r="r" b="b"/>
              <a:pathLst>
                <a:path w="20849" h="22897" extrusionOk="0">
                  <a:moveTo>
                    <a:pt x="358" y="0"/>
                  </a:moveTo>
                  <a:cubicBezTo>
                    <a:pt x="287" y="48"/>
                    <a:pt x="227" y="96"/>
                    <a:pt x="168" y="155"/>
                  </a:cubicBezTo>
                  <a:cubicBezTo>
                    <a:pt x="108" y="215"/>
                    <a:pt x="61" y="262"/>
                    <a:pt x="1" y="322"/>
                  </a:cubicBezTo>
                  <a:lnTo>
                    <a:pt x="20504" y="22896"/>
                  </a:lnTo>
                  <a:cubicBezTo>
                    <a:pt x="20563" y="22848"/>
                    <a:pt x="20623" y="22801"/>
                    <a:pt x="20682" y="22741"/>
                  </a:cubicBezTo>
                  <a:cubicBezTo>
                    <a:pt x="20742" y="22682"/>
                    <a:pt x="20801" y="22634"/>
                    <a:pt x="20849" y="22575"/>
                  </a:cubicBezTo>
                  <a:lnTo>
                    <a:pt x="358"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55" name="Google Shape;155;p6"/>
            <p:cNvSpPr/>
            <p:nvPr/>
          </p:nvSpPr>
          <p:spPr>
            <a:xfrm>
              <a:off x="4935294" y="4655016"/>
              <a:ext cx="259367" cy="284784"/>
            </a:xfrm>
            <a:custGeom>
              <a:avLst/>
              <a:gdLst/>
              <a:ahLst/>
              <a:cxnLst/>
              <a:rect l="l" t="t" r="r" b="b"/>
              <a:pathLst>
                <a:path w="20766" h="22801" extrusionOk="0">
                  <a:moveTo>
                    <a:pt x="322" y="1"/>
                  </a:moveTo>
                  <a:cubicBezTo>
                    <a:pt x="215" y="120"/>
                    <a:pt x="108" y="239"/>
                    <a:pt x="1" y="358"/>
                  </a:cubicBezTo>
                  <a:lnTo>
                    <a:pt x="20384" y="22801"/>
                  </a:lnTo>
                  <a:cubicBezTo>
                    <a:pt x="20515" y="22706"/>
                    <a:pt x="20634" y="22610"/>
                    <a:pt x="20765" y="22515"/>
                  </a:cubicBezTo>
                  <a:lnTo>
                    <a:pt x="322"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56" name="Google Shape;156;p6"/>
            <p:cNvSpPr/>
            <p:nvPr/>
          </p:nvSpPr>
          <p:spPr>
            <a:xfrm>
              <a:off x="4923853" y="4668842"/>
              <a:ext cx="255933" cy="281075"/>
            </a:xfrm>
            <a:custGeom>
              <a:avLst/>
              <a:gdLst/>
              <a:ahLst/>
              <a:cxnLst/>
              <a:rect l="l" t="t" r="r" b="b"/>
              <a:pathLst>
                <a:path w="20491" h="22504" extrusionOk="0">
                  <a:moveTo>
                    <a:pt x="298" y="1"/>
                  </a:moveTo>
                  <a:cubicBezTo>
                    <a:pt x="191" y="132"/>
                    <a:pt x="95" y="263"/>
                    <a:pt x="0" y="394"/>
                  </a:cubicBezTo>
                  <a:lnTo>
                    <a:pt x="20074" y="22504"/>
                  </a:lnTo>
                  <a:cubicBezTo>
                    <a:pt x="20217" y="22420"/>
                    <a:pt x="20360" y="22337"/>
                    <a:pt x="20491" y="22242"/>
                  </a:cubicBezTo>
                  <a:lnTo>
                    <a:pt x="29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57" name="Google Shape;157;p6"/>
            <p:cNvSpPr/>
            <p:nvPr/>
          </p:nvSpPr>
          <p:spPr>
            <a:xfrm>
              <a:off x="4913586" y="4684018"/>
              <a:ext cx="250137" cy="274530"/>
            </a:xfrm>
            <a:custGeom>
              <a:avLst/>
              <a:gdLst/>
              <a:ahLst/>
              <a:cxnLst/>
              <a:rect l="l" t="t" r="r" b="b"/>
              <a:pathLst>
                <a:path w="20027" h="21980" extrusionOk="0">
                  <a:moveTo>
                    <a:pt x="263" y="0"/>
                  </a:moveTo>
                  <a:cubicBezTo>
                    <a:pt x="179" y="131"/>
                    <a:pt x="96" y="274"/>
                    <a:pt x="1" y="417"/>
                  </a:cubicBezTo>
                  <a:lnTo>
                    <a:pt x="19575" y="21979"/>
                  </a:lnTo>
                  <a:cubicBezTo>
                    <a:pt x="19729" y="21908"/>
                    <a:pt x="19884" y="21836"/>
                    <a:pt x="20027" y="21753"/>
                  </a:cubicBezTo>
                  <a:lnTo>
                    <a:pt x="26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58" name="Google Shape;158;p6"/>
            <p:cNvSpPr/>
            <p:nvPr/>
          </p:nvSpPr>
          <p:spPr>
            <a:xfrm>
              <a:off x="4904818" y="4700517"/>
              <a:ext cx="241507" cy="265163"/>
            </a:xfrm>
            <a:custGeom>
              <a:avLst/>
              <a:gdLst/>
              <a:ahLst/>
              <a:cxnLst/>
              <a:rect l="l" t="t" r="r" b="b"/>
              <a:pathLst>
                <a:path w="19336" h="21230" extrusionOk="0">
                  <a:moveTo>
                    <a:pt x="226" y="1"/>
                  </a:moveTo>
                  <a:cubicBezTo>
                    <a:pt x="143" y="156"/>
                    <a:pt x="72" y="310"/>
                    <a:pt x="0" y="465"/>
                  </a:cubicBezTo>
                  <a:lnTo>
                    <a:pt x="18848" y="21230"/>
                  </a:lnTo>
                  <a:cubicBezTo>
                    <a:pt x="19014" y="21182"/>
                    <a:pt x="19181" y="21111"/>
                    <a:pt x="19336" y="21051"/>
                  </a:cubicBezTo>
                  <a:lnTo>
                    <a:pt x="226"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59" name="Google Shape;159;p6"/>
            <p:cNvSpPr/>
            <p:nvPr/>
          </p:nvSpPr>
          <p:spPr>
            <a:xfrm>
              <a:off x="4897524" y="4718665"/>
              <a:ext cx="230066" cy="252523"/>
            </a:xfrm>
            <a:custGeom>
              <a:avLst/>
              <a:gdLst/>
              <a:ahLst/>
              <a:cxnLst/>
              <a:rect l="l" t="t" r="r" b="b"/>
              <a:pathLst>
                <a:path w="18420" h="20218" extrusionOk="0">
                  <a:moveTo>
                    <a:pt x="179" y="0"/>
                  </a:moveTo>
                  <a:cubicBezTo>
                    <a:pt x="108" y="167"/>
                    <a:pt x="48" y="346"/>
                    <a:pt x="1" y="512"/>
                  </a:cubicBezTo>
                  <a:lnTo>
                    <a:pt x="17884" y="20217"/>
                  </a:lnTo>
                  <a:cubicBezTo>
                    <a:pt x="18063" y="20181"/>
                    <a:pt x="18241" y="20134"/>
                    <a:pt x="18420" y="20086"/>
                  </a:cubicBezTo>
                  <a:lnTo>
                    <a:pt x="179"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60" name="Google Shape;160;p6"/>
            <p:cNvSpPr/>
            <p:nvPr/>
          </p:nvSpPr>
          <p:spPr>
            <a:xfrm>
              <a:off x="4891878" y="4738587"/>
              <a:ext cx="215340" cy="236161"/>
            </a:xfrm>
            <a:custGeom>
              <a:avLst/>
              <a:gdLst/>
              <a:ahLst/>
              <a:cxnLst/>
              <a:rect l="l" t="t" r="r" b="b"/>
              <a:pathLst>
                <a:path w="17241" h="18908" extrusionOk="0">
                  <a:moveTo>
                    <a:pt x="131" y="1"/>
                  </a:moveTo>
                  <a:cubicBezTo>
                    <a:pt x="84" y="191"/>
                    <a:pt x="36" y="382"/>
                    <a:pt x="0" y="572"/>
                  </a:cubicBezTo>
                  <a:lnTo>
                    <a:pt x="16645" y="18908"/>
                  </a:lnTo>
                  <a:cubicBezTo>
                    <a:pt x="16848" y="18896"/>
                    <a:pt x="17038" y="18872"/>
                    <a:pt x="17241" y="18836"/>
                  </a:cubicBezTo>
                  <a:lnTo>
                    <a:pt x="13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61" name="Google Shape;161;p6"/>
            <p:cNvSpPr/>
            <p:nvPr/>
          </p:nvSpPr>
          <p:spPr>
            <a:xfrm>
              <a:off x="4888456" y="4760744"/>
              <a:ext cx="196155" cy="215315"/>
            </a:xfrm>
            <a:custGeom>
              <a:avLst/>
              <a:gdLst/>
              <a:ahLst/>
              <a:cxnLst/>
              <a:rect l="l" t="t" r="r" b="b"/>
              <a:pathLst>
                <a:path w="15705" h="17239" extrusionOk="0">
                  <a:moveTo>
                    <a:pt x="60" y="1"/>
                  </a:moveTo>
                  <a:cubicBezTo>
                    <a:pt x="36" y="215"/>
                    <a:pt x="12" y="429"/>
                    <a:pt x="0" y="644"/>
                  </a:cubicBezTo>
                  <a:lnTo>
                    <a:pt x="15062" y="17229"/>
                  </a:lnTo>
                  <a:cubicBezTo>
                    <a:pt x="15169" y="17235"/>
                    <a:pt x="15276" y="17238"/>
                    <a:pt x="15383" y="17238"/>
                  </a:cubicBezTo>
                  <a:cubicBezTo>
                    <a:pt x="15491" y="17238"/>
                    <a:pt x="15598" y="17235"/>
                    <a:pt x="15705" y="17229"/>
                  </a:cubicBezTo>
                  <a:lnTo>
                    <a:pt x="6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62" name="Google Shape;162;p6"/>
            <p:cNvSpPr/>
            <p:nvPr/>
          </p:nvSpPr>
          <p:spPr>
            <a:xfrm>
              <a:off x="4887569" y="4785736"/>
              <a:ext cx="171912" cy="189461"/>
            </a:xfrm>
            <a:custGeom>
              <a:avLst/>
              <a:gdLst/>
              <a:ahLst/>
              <a:cxnLst/>
              <a:rect l="l" t="t" r="r" b="b"/>
              <a:pathLst>
                <a:path w="13764" h="15169" extrusionOk="0">
                  <a:moveTo>
                    <a:pt x="0" y="0"/>
                  </a:moveTo>
                  <a:cubicBezTo>
                    <a:pt x="0" y="250"/>
                    <a:pt x="12" y="500"/>
                    <a:pt x="24" y="738"/>
                  </a:cubicBezTo>
                  <a:lnTo>
                    <a:pt x="13037" y="15073"/>
                  </a:lnTo>
                  <a:cubicBezTo>
                    <a:pt x="13276" y="15109"/>
                    <a:pt x="13526" y="15133"/>
                    <a:pt x="13764" y="15169"/>
                  </a:cubicBezTo>
                  <a:lnTo>
                    <a:pt x="0"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63" name="Google Shape;163;p6"/>
            <p:cNvSpPr/>
            <p:nvPr/>
          </p:nvSpPr>
          <p:spPr>
            <a:xfrm>
              <a:off x="4889942" y="4815175"/>
              <a:ext cx="140537" cy="154963"/>
            </a:xfrm>
            <a:custGeom>
              <a:avLst/>
              <a:gdLst/>
              <a:ahLst/>
              <a:cxnLst/>
              <a:rect l="l" t="t" r="r" b="b"/>
              <a:pathLst>
                <a:path w="11252" h="12407" extrusionOk="0">
                  <a:moveTo>
                    <a:pt x="1" y="1"/>
                  </a:moveTo>
                  <a:cubicBezTo>
                    <a:pt x="48" y="310"/>
                    <a:pt x="108" y="608"/>
                    <a:pt x="167" y="905"/>
                  </a:cubicBezTo>
                  <a:lnTo>
                    <a:pt x="10371" y="12145"/>
                  </a:lnTo>
                  <a:cubicBezTo>
                    <a:pt x="10669" y="12240"/>
                    <a:pt x="10954" y="12323"/>
                    <a:pt x="11252" y="12407"/>
                  </a:cubicBezTo>
                  <a:lnTo>
                    <a:pt x="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164" name="Google Shape;164;p6"/>
            <p:cNvSpPr/>
            <p:nvPr/>
          </p:nvSpPr>
          <p:spPr>
            <a:xfrm>
              <a:off x="4899909" y="4852945"/>
              <a:ext cx="93987" cy="103517"/>
            </a:xfrm>
            <a:custGeom>
              <a:avLst/>
              <a:gdLst/>
              <a:ahLst/>
              <a:cxnLst/>
              <a:rect l="l" t="t" r="r" b="b"/>
              <a:pathLst>
                <a:path w="7525" h="8288" extrusionOk="0">
                  <a:moveTo>
                    <a:pt x="0" y="1"/>
                  </a:moveTo>
                  <a:lnTo>
                    <a:pt x="0" y="1"/>
                  </a:lnTo>
                  <a:cubicBezTo>
                    <a:pt x="179" y="477"/>
                    <a:pt x="381" y="929"/>
                    <a:pt x="607" y="1382"/>
                  </a:cubicBezTo>
                  <a:lnTo>
                    <a:pt x="6203" y="7549"/>
                  </a:lnTo>
                  <a:cubicBezTo>
                    <a:pt x="6632" y="7823"/>
                    <a:pt x="7073" y="8061"/>
                    <a:pt x="7525" y="8287"/>
                  </a:cubicBezTo>
                  <a:lnTo>
                    <a:pt x="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grpSp>
      <p:sp>
        <p:nvSpPr>
          <p:cNvPr id="165" name="Google Shape;165;p6"/>
          <p:cNvSpPr/>
          <p:nvPr/>
        </p:nvSpPr>
        <p:spPr>
          <a:xfrm rot="862056" flipH="1">
            <a:off x="11105210" y="1619417"/>
            <a:ext cx="1737719" cy="2354096"/>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6"/>
          <p:cNvGrpSpPr/>
          <p:nvPr/>
        </p:nvGrpSpPr>
        <p:grpSpPr>
          <a:xfrm>
            <a:off x="511228" y="6153933"/>
            <a:ext cx="1176512" cy="988327"/>
            <a:chOff x="4649450" y="3501085"/>
            <a:chExt cx="1170736" cy="983475"/>
          </a:xfrm>
        </p:grpSpPr>
        <p:sp>
          <p:nvSpPr>
            <p:cNvPr id="167" name="Google Shape;167;p6"/>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6"/>
            <p:cNvSpPr/>
            <p:nvPr/>
          </p:nvSpPr>
          <p:spPr>
            <a:xfrm>
              <a:off x="4702761" y="350108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6"/>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0" name="Google Shape;170;p6"/>
          <p:cNvGrpSpPr/>
          <p:nvPr/>
        </p:nvGrpSpPr>
        <p:grpSpPr>
          <a:xfrm rot="2055339" flipH="1">
            <a:off x="10967826" y="3653398"/>
            <a:ext cx="2013095" cy="1617441"/>
            <a:chOff x="4649450" y="3527425"/>
            <a:chExt cx="1224050" cy="983475"/>
          </a:xfrm>
        </p:grpSpPr>
        <p:sp>
          <p:nvSpPr>
            <p:cNvPr id="171" name="Google Shape;171;p6"/>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6"/>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6"/>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4" name="Google Shape;174;p6"/>
          <p:cNvSpPr/>
          <p:nvPr/>
        </p:nvSpPr>
        <p:spPr>
          <a:xfrm rot="858393" flipH="1">
            <a:off x="11057594" y="4564071"/>
            <a:ext cx="1737757" cy="2354148"/>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6"/>
          <p:cNvSpPr/>
          <p:nvPr/>
        </p:nvSpPr>
        <p:spPr>
          <a:xfrm rot="-5400000">
            <a:off x="10867500" y="5243618"/>
            <a:ext cx="1517629" cy="2055961"/>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6"/>
          <p:cNvSpPr/>
          <p:nvPr/>
        </p:nvSpPr>
        <p:spPr>
          <a:xfrm rot="5400000" flipH="1">
            <a:off x="-194122" y="5232303"/>
            <a:ext cx="1373201" cy="1860047"/>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7" name="Google Shape;177;p6"/>
          <p:cNvGrpSpPr/>
          <p:nvPr/>
        </p:nvGrpSpPr>
        <p:grpSpPr>
          <a:xfrm>
            <a:off x="-225973" y="4673358"/>
            <a:ext cx="998825" cy="802516"/>
            <a:chOff x="4649450" y="3527425"/>
            <a:chExt cx="1224050" cy="983475"/>
          </a:xfrm>
        </p:grpSpPr>
        <p:sp>
          <p:nvSpPr>
            <p:cNvPr id="178" name="Google Shape;178;p6"/>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6"/>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6"/>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1" name="Google Shape;181;p6"/>
          <p:cNvSpPr/>
          <p:nvPr/>
        </p:nvSpPr>
        <p:spPr>
          <a:xfrm>
            <a:off x="-437633" y="5227613"/>
            <a:ext cx="1015751" cy="1375967"/>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6"/>
          <p:cNvSpPr/>
          <p:nvPr/>
        </p:nvSpPr>
        <p:spPr>
          <a:xfrm>
            <a:off x="-437625" y="2952934"/>
            <a:ext cx="1477681" cy="2001577"/>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3" name="Google Shape;183;p6"/>
          <p:cNvGrpSpPr/>
          <p:nvPr/>
        </p:nvGrpSpPr>
        <p:grpSpPr>
          <a:xfrm flipH="1">
            <a:off x="10598357" y="6466581"/>
            <a:ext cx="1144241" cy="919352"/>
            <a:chOff x="4649450" y="3527425"/>
            <a:chExt cx="1224050" cy="983475"/>
          </a:xfrm>
        </p:grpSpPr>
        <p:sp>
          <p:nvSpPr>
            <p:cNvPr id="184" name="Google Shape;184;p6"/>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6"/>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6"/>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5835680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7"/>
        <p:cNvGrpSpPr/>
        <p:nvPr/>
      </p:nvGrpSpPr>
      <p:grpSpPr>
        <a:xfrm>
          <a:off x="0" y="0"/>
          <a:ext cx="0" cy="0"/>
          <a:chOff x="0" y="0"/>
          <a:chExt cx="0" cy="0"/>
        </a:xfrm>
      </p:grpSpPr>
      <p:sp>
        <p:nvSpPr>
          <p:cNvPr id="188" name="Google Shape;188;p7"/>
          <p:cNvSpPr txBox="1">
            <a:spLocks noGrp="1"/>
          </p:cNvSpPr>
          <p:nvPr>
            <p:ph type="body" idx="1"/>
          </p:nvPr>
        </p:nvSpPr>
        <p:spPr>
          <a:xfrm>
            <a:off x="1496433" y="1834600"/>
            <a:ext cx="4637600" cy="2420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3"/>
              </a:buClr>
              <a:buSzPts val="1400"/>
              <a:buFont typeface="Montserrat"/>
              <a:buChar char="●"/>
              <a:defRPr/>
            </a:lvl1pPr>
            <a:lvl2pPr marL="1219170" lvl="1" indent="-423323" rtl="0">
              <a:spcBef>
                <a:spcPts val="0"/>
              </a:spcBef>
              <a:spcAft>
                <a:spcPts val="0"/>
              </a:spcAft>
              <a:buClr>
                <a:schemeClr val="dk2"/>
              </a:buClr>
              <a:buSzPts val="1400"/>
              <a:buFont typeface="Montserrat"/>
              <a:buChar char="○"/>
              <a:defRPr/>
            </a:lvl2pPr>
            <a:lvl3pPr marL="1828754" lvl="2" indent="-423323" rtl="0">
              <a:spcBef>
                <a:spcPts val="0"/>
              </a:spcBef>
              <a:spcAft>
                <a:spcPts val="0"/>
              </a:spcAft>
              <a:buClr>
                <a:schemeClr val="dk2"/>
              </a:buClr>
              <a:buSzPts val="1400"/>
              <a:buFont typeface="Montserrat"/>
              <a:buChar char="■"/>
              <a:defRPr/>
            </a:lvl3pPr>
            <a:lvl4pPr marL="2438339" lvl="3" indent="-423323" rtl="0">
              <a:spcBef>
                <a:spcPts val="0"/>
              </a:spcBef>
              <a:spcAft>
                <a:spcPts val="0"/>
              </a:spcAft>
              <a:buClr>
                <a:schemeClr val="dk2"/>
              </a:buClr>
              <a:buSzPts val="1400"/>
              <a:buFont typeface="Montserrat"/>
              <a:buChar char="●"/>
              <a:defRPr/>
            </a:lvl4pPr>
            <a:lvl5pPr marL="3047924" lvl="4" indent="-423323" rtl="0">
              <a:spcBef>
                <a:spcPts val="0"/>
              </a:spcBef>
              <a:spcAft>
                <a:spcPts val="0"/>
              </a:spcAft>
              <a:buClr>
                <a:schemeClr val="dk2"/>
              </a:buClr>
              <a:buSzPts val="1400"/>
              <a:buFont typeface="Montserrat"/>
              <a:buChar char="○"/>
              <a:defRPr/>
            </a:lvl5pPr>
            <a:lvl6pPr marL="3657509" lvl="5" indent="-423323" rtl="0">
              <a:spcBef>
                <a:spcPts val="0"/>
              </a:spcBef>
              <a:spcAft>
                <a:spcPts val="0"/>
              </a:spcAft>
              <a:buClr>
                <a:schemeClr val="dk2"/>
              </a:buClr>
              <a:buSzPts val="1400"/>
              <a:buFont typeface="Montserrat"/>
              <a:buChar char="■"/>
              <a:defRPr/>
            </a:lvl6pPr>
            <a:lvl7pPr marL="4267093" lvl="6" indent="-423323" rtl="0">
              <a:spcBef>
                <a:spcPts val="0"/>
              </a:spcBef>
              <a:spcAft>
                <a:spcPts val="0"/>
              </a:spcAft>
              <a:buClr>
                <a:schemeClr val="dk2"/>
              </a:buClr>
              <a:buSzPts val="1400"/>
              <a:buFont typeface="Montserrat"/>
              <a:buChar char="●"/>
              <a:defRPr/>
            </a:lvl7pPr>
            <a:lvl8pPr marL="4876678" lvl="7" indent="-423323" rtl="0">
              <a:spcBef>
                <a:spcPts val="0"/>
              </a:spcBef>
              <a:spcAft>
                <a:spcPts val="0"/>
              </a:spcAft>
              <a:buClr>
                <a:schemeClr val="dk2"/>
              </a:buClr>
              <a:buSzPts val="1400"/>
              <a:buFont typeface="Montserrat"/>
              <a:buChar char="○"/>
              <a:defRPr/>
            </a:lvl8pPr>
            <a:lvl9pPr marL="5486263" lvl="8" indent="-423323" rtl="0">
              <a:spcBef>
                <a:spcPts val="0"/>
              </a:spcBef>
              <a:spcAft>
                <a:spcPts val="0"/>
              </a:spcAft>
              <a:buClr>
                <a:schemeClr val="dk2"/>
              </a:buClr>
              <a:buSzPts val="1400"/>
              <a:buFont typeface="Montserrat"/>
              <a:buChar char="■"/>
              <a:defRPr/>
            </a:lvl9pPr>
          </a:lstStyle>
          <a:p>
            <a:endParaRPr/>
          </a:p>
        </p:txBody>
      </p:sp>
      <p:sp>
        <p:nvSpPr>
          <p:cNvPr id="189" name="Google Shape;189;p7"/>
          <p:cNvSpPr txBox="1">
            <a:spLocks noGrp="1"/>
          </p:cNvSpPr>
          <p:nvPr>
            <p:ph type="title"/>
          </p:nvPr>
        </p:nvSpPr>
        <p:spPr>
          <a:xfrm>
            <a:off x="1038000" y="603767"/>
            <a:ext cx="79340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5333"/>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190" name="Google Shape;190;p7"/>
          <p:cNvSpPr/>
          <p:nvPr/>
        </p:nvSpPr>
        <p:spPr>
          <a:xfrm rot="-5818795">
            <a:off x="8533723" y="5553881"/>
            <a:ext cx="1417709" cy="1920472"/>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1" name="Google Shape;191;p7"/>
          <p:cNvGrpSpPr/>
          <p:nvPr/>
        </p:nvGrpSpPr>
        <p:grpSpPr>
          <a:xfrm rot="5400000">
            <a:off x="-461522" y="1047860"/>
            <a:ext cx="956177" cy="787829"/>
            <a:chOff x="4626556" y="3501085"/>
            <a:chExt cx="1193630" cy="983475"/>
          </a:xfrm>
        </p:grpSpPr>
        <p:sp>
          <p:nvSpPr>
            <p:cNvPr id="192" name="Google Shape;192;p7"/>
            <p:cNvSpPr/>
            <p:nvPr/>
          </p:nvSpPr>
          <p:spPr>
            <a:xfrm>
              <a:off x="4626556" y="4118393"/>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7"/>
            <p:cNvSpPr/>
            <p:nvPr/>
          </p:nvSpPr>
          <p:spPr>
            <a:xfrm>
              <a:off x="4702761" y="350108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7"/>
            <p:cNvSpPr/>
            <p:nvPr/>
          </p:nvSpPr>
          <p:spPr>
            <a:xfrm>
              <a:off x="4809818" y="3586908"/>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 name="Google Shape;195;p7"/>
          <p:cNvGrpSpPr/>
          <p:nvPr/>
        </p:nvGrpSpPr>
        <p:grpSpPr>
          <a:xfrm rot="-5400000">
            <a:off x="9684780" y="6012897"/>
            <a:ext cx="1642349" cy="1319561"/>
            <a:chOff x="4649450" y="3527425"/>
            <a:chExt cx="1224050" cy="983475"/>
          </a:xfrm>
        </p:grpSpPr>
        <p:sp>
          <p:nvSpPr>
            <p:cNvPr id="196" name="Google Shape;196;p7"/>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7"/>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9" name="Google Shape;199;p7"/>
          <p:cNvSpPr/>
          <p:nvPr/>
        </p:nvSpPr>
        <p:spPr>
          <a:xfrm rot="-3489614">
            <a:off x="10706698" y="5336450"/>
            <a:ext cx="1417717" cy="1920484"/>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7"/>
          <p:cNvSpPr/>
          <p:nvPr/>
        </p:nvSpPr>
        <p:spPr>
          <a:xfrm rot="857611" flipH="1">
            <a:off x="11040284" y="3990901"/>
            <a:ext cx="1595571" cy="2628792"/>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7"/>
          <p:cNvSpPr/>
          <p:nvPr/>
        </p:nvSpPr>
        <p:spPr>
          <a:xfrm rot="10800000" flipH="1">
            <a:off x="-330943" y="-199092"/>
            <a:ext cx="1094556" cy="1482720"/>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2" name="Google Shape;202;p7"/>
          <p:cNvGrpSpPr/>
          <p:nvPr/>
        </p:nvGrpSpPr>
        <p:grpSpPr>
          <a:xfrm rot="5400000">
            <a:off x="629243" y="-174814"/>
            <a:ext cx="796285" cy="639783"/>
            <a:chOff x="4649450" y="3527425"/>
            <a:chExt cx="1224050" cy="983475"/>
          </a:xfrm>
        </p:grpSpPr>
        <p:sp>
          <p:nvSpPr>
            <p:cNvPr id="203" name="Google Shape;203;p7"/>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7"/>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7"/>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7"/>
          <p:cNvSpPr/>
          <p:nvPr/>
        </p:nvSpPr>
        <p:spPr>
          <a:xfrm rot="5400000">
            <a:off x="142080" y="-376181"/>
            <a:ext cx="809765" cy="109693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7"/>
          <p:cNvSpPr/>
          <p:nvPr/>
        </p:nvSpPr>
        <p:spPr>
          <a:xfrm rot="5400000">
            <a:off x="1254399" y="-735679"/>
            <a:ext cx="1177823" cy="1595515"/>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7"/>
          <p:cNvSpPr/>
          <p:nvPr/>
        </p:nvSpPr>
        <p:spPr>
          <a:xfrm rot="482232">
            <a:off x="-195083" y="4943282"/>
            <a:ext cx="1512963" cy="2049505"/>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7"/>
          <p:cNvSpPr/>
          <p:nvPr/>
        </p:nvSpPr>
        <p:spPr>
          <a:xfrm rot="2442351">
            <a:off x="454660" y="5159126"/>
            <a:ext cx="1702787" cy="2805677"/>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059587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0"/>
        <p:cNvGrpSpPr/>
        <p:nvPr/>
      </p:nvGrpSpPr>
      <p:grpSpPr>
        <a:xfrm>
          <a:off x="0" y="0"/>
          <a:ext cx="0" cy="0"/>
          <a:chOff x="0" y="0"/>
          <a:chExt cx="0" cy="0"/>
        </a:xfrm>
      </p:grpSpPr>
      <p:sp>
        <p:nvSpPr>
          <p:cNvPr id="211" name="Google Shape;211;p8"/>
          <p:cNvSpPr/>
          <p:nvPr/>
        </p:nvSpPr>
        <p:spPr>
          <a:xfrm rot="1142206" flipH="1">
            <a:off x="11004217" y="3557851"/>
            <a:ext cx="1939835" cy="3009184"/>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8"/>
          <p:cNvSpPr txBox="1">
            <a:spLocks noGrp="1"/>
          </p:cNvSpPr>
          <p:nvPr>
            <p:ph type="title"/>
          </p:nvPr>
        </p:nvSpPr>
        <p:spPr>
          <a:xfrm>
            <a:off x="3400000" y="2007184"/>
            <a:ext cx="5392000" cy="177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6000"/>
              <a:buNone/>
              <a:defRPr sz="12800"/>
            </a:lvl1pPr>
            <a:lvl2pPr lvl="1" algn="ctr" rtl="0">
              <a:spcBef>
                <a:spcPts val="0"/>
              </a:spcBef>
              <a:spcAft>
                <a:spcPts val="0"/>
              </a:spcAft>
              <a:buSzPts val="3000"/>
              <a:buNone/>
              <a:defRPr>
                <a:latin typeface="Roboto"/>
                <a:ea typeface="Roboto"/>
                <a:cs typeface="Roboto"/>
                <a:sym typeface="Roboto"/>
              </a:defRPr>
            </a:lvl2pPr>
            <a:lvl3pPr lvl="2" algn="ctr" rtl="0">
              <a:spcBef>
                <a:spcPts val="0"/>
              </a:spcBef>
              <a:spcAft>
                <a:spcPts val="0"/>
              </a:spcAft>
              <a:buSzPts val="3000"/>
              <a:buNone/>
              <a:defRPr>
                <a:latin typeface="Roboto"/>
                <a:ea typeface="Roboto"/>
                <a:cs typeface="Roboto"/>
                <a:sym typeface="Roboto"/>
              </a:defRPr>
            </a:lvl3pPr>
            <a:lvl4pPr lvl="3" algn="ctr" rtl="0">
              <a:spcBef>
                <a:spcPts val="0"/>
              </a:spcBef>
              <a:spcAft>
                <a:spcPts val="0"/>
              </a:spcAft>
              <a:buSzPts val="3000"/>
              <a:buNone/>
              <a:defRPr>
                <a:latin typeface="Roboto"/>
                <a:ea typeface="Roboto"/>
                <a:cs typeface="Roboto"/>
                <a:sym typeface="Roboto"/>
              </a:defRPr>
            </a:lvl4pPr>
            <a:lvl5pPr lvl="4" algn="ctr" rtl="0">
              <a:spcBef>
                <a:spcPts val="0"/>
              </a:spcBef>
              <a:spcAft>
                <a:spcPts val="0"/>
              </a:spcAft>
              <a:buSzPts val="3000"/>
              <a:buNone/>
              <a:defRPr>
                <a:latin typeface="Roboto"/>
                <a:ea typeface="Roboto"/>
                <a:cs typeface="Roboto"/>
                <a:sym typeface="Roboto"/>
              </a:defRPr>
            </a:lvl5pPr>
            <a:lvl6pPr lvl="5" algn="ctr" rtl="0">
              <a:spcBef>
                <a:spcPts val="0"/>
              </a:spcBef>
              <a:spcAft>
                <a:spcPts val="0"/>
              </a:spcAft>
              <a:buSzPts val="3000"/>
              <a:buNone/>
              <a:defRPr>
                <a:latin typeface="Roboto"/>
                <a:ea typeface="Roboto"/>
                <a:cs typeface="Roboto"/>
                <a:sym typeface="Roboto"/>
              </a:defRPr>
            </a:lvl6pPr>
            <a:lvl7pPr lvl="6" algn="ctr" rtl="0">
              <a:spcBef>
                <a:spcPts val="0"/>
              </a:spcBef>
              <a:spcAft>
                <a:spcPts val="0"/>
              </a:spcAft>
              <a:buSzPts val="3000"/>
              <a:buNone/>
              <a:defRPr>
                <a:latin typeface="Roboto"/>
                <a:ea typeface="Roboto"/>
                <a:cs typeface="Roboto"/>
                <a:sym typeface="Roboto"/>
              </a:defRPr>
            </a:lvl7pPr>
            <a:lvl8pPr lvl="7" algn="ctr" rtl="0">
              <a:spcBef>
                <a:spcPts val="0"/>
              </a:spcBef>
              <a:spcAft>
                <a:spcPts val="0"/>
              </a:spcAft>
              <a:buSzPts val="3000"/>
              <a:buNone/>
              <a:defRPr>
                <a:latin typeface="Roboto"/>
                <a:ea typeface="Roboto"/>
                <a:cs typeface="Roboto"/>
                <a:sym typeface="Roboto"/>
              </a:defRPr>
            </a:lvl8pPr>
            <a:lvl9pPr lvl="8" algn="ctr" rtl="0">
              <a:spcBef>
                <a:spcPts val="0"/>
              </a:spcBef>
              <a:spcAft>
                <a:spcPts val="0"/>
              </a:spcAft>
              <a:buSzPts val="3000"/>
              <a:buNone/>
              <a:defRPr>
                <a:latin typeface="Roboto"/>
                <a:ea typeface="Roboto"/>
                <a:cs typeface="Roboto"/>
                <a:sym typeface="Roboto"/>
              </a:defRPr>
            </a:lvl9pPr>
          </a:lstStyle>
          <a:p>
            <a:endParaRPr/>
          </a:p>
        </p:txBody>
      </p:sp>
      <p:sp>
        <p:nvSpPr>
          <p:cNvPr id="213" name="Google Shape;213;p8"/>
          <p:cNvSpPr/>
          <p:nvPr/>
        </p:nvSpPr>
        <p:spPr>
          <a:xfrm rot="-5400000">
            <a:off x="8164189" y="5244045"/>
            <a:ext cx="1495623" cy="2026016"/>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4" name="Google Shape;214;p8"/>
          <p:cNvGrpSpPr/>
          <p:nvPr/>
        </p:nvGrpSpPr>
        <p:grpSpPr>
          <a:xfrm rot="-5400000">
            <a:off x="9378505" y="5728218"/>
            <a:ext cx="1732601" cy="1392076"/>
            <a:chOff x="4649450" y="3527425"/>
            <a:chExt cx="1224050" cy="983475"/>
          </a:xfrm>
        </p:grpSpPr>
        <p:sp>
          <p:nvSpPr>
            <p:cNvPr id="215" name="Google Shape;215;p8"/>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8"/>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8"/>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8" name="Google Shape;218;p8"/>
          <p:cNvSpPr/>
          <p:nvPr/>
        </p:nvSpPr>
        <p:spPr>
          <a:xfrm rot="-3298146">
            <a:off x="10703142" y="5114469"/>
            <a:ext cx="1495660" cy="2026067"/>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8"/>
          <p:cNvSpPr/>
          <p:nvPr/>
        </p:nvSpPr>
        <p:spPr>
          <a:xfrm rot="10800000" flipH="1">
            <a:off x="-344687" y="-399234"/>
            <a:ext cx="1665625" cy="2256307"/>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8"/>
          <p:cNvSpPr/>
          <p:nvPr/>
        </p:nvSpPr>
        <p:spPr>
          <a:xfrm rot="5400000">
            <a:off x="375167" y="-668743"/>
            <a:ext cx="1232244" cy="1669235"/>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8"/>
          <p:cNvSpPr/>
          <p:nvPr/>
        </p:nvSpPr>
        <p:spPr>
          <a:xfrm rot="8874477">
            <a:off x="-590963" y="2214999"/>
            <a:ext cx="1792292" cy="2428008"/>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8"/>
          <p:cNvSpPr txBox="1">
            <a:spLocks noGrp="1"/>
          </p:cNvSpPr>
          <p:nvPr>
            <p:ph type="body" idx="1"/>
          </p:nvPr>
        </p:nvSpPr>
        <p:spPr>
          <a:xfrm>
            <a:off x="3400000" y="3778417"/>
            <a:ext cx="5392000" cy="1072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grpSp>
        <p:nvGrpSpPr>
          <p:cNvPr id="223" name="Google Shape;223;p8"/>
          <p:cNvGrpSpPr/>
          <p:nvPr/>
        </p:nvGrpSpPr>
        <p:grpSpPr>
          <a:xfrm rot="5400000">
            <a:off x="-556729" y="1236193"/>
            <a:ext cx="1454956" cy="1198791"/>
            <a:chOff x="4626556" y="3501085"/>
            <a:chExt cx="1193630" cy="983475"/>
          </a:xfrm>
        </p:grpSpPr>
        <p:sp>
          <p:nvSpPr>
            <p:cNvPr id="224" name="Google Shape;224;p8"/>
            <p:cNvSpPr/>
            <p:nvPr/>
          </p:nvSpPr>
          <p:spPr>
            <a:xfrm>
              <a:off x="4626556" y="4118393"/>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8"/>
            <p:cNvSpPr/>
            <p:nvPr/>
          </p:nvSpPr>
          <p:spPr>
            <a:xfrm>
              <a:off x="4702761" y="350108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8"/>
            <p:cNvSpPr/>
            <p:nvPr/>
          </p:nvSpPr>
          <p:spPr>
            <a:xfrm>
              <a:off x="4809818" y="3586908"/>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369232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27"/>
        <p:cNvGrpSpPr/>
        <p:nvPr/>
      </p:nvGrpSpPr>
      <p:grpSpPr>
        <a:xfrm>
          <a:off x="0" y="0"/>
          <a:ext cx="0" cy="0"/>
          <a:chOff x="0" y="0"/>
          <a:chExt cx="0" cy="0"/>
        </a:xfrm>
      </p:grpSpPr>
      <p:sp>
        <p:nvSpPr>
          <p:cNvPr id="228" name="Google Shape;228;p9"/>
          <p:cNvSpPr txBox="1">
            <a:spLocks noGrp="1"/>
          </p:cNvSpPr>
          <p:nvPr>
            <p:ph type="title" hasCustomPrompt="1"/>
          </p:nvPr>
        </p:nvSpPr>
        <p:spPr>
          <a:xfrm>
            <a:off x="3346899" y="656037"/>
            <a:ext cx="1945600" cy="103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300"/>
              <a:buNone/>
              <a:defRPr sz="8400"/>
            </a:lvl1pPr>
            <a:lvl2pPr lvl="1" algn="ctr" rtl="0">
              <a:spcBef>
                <a:spcPts val="0"/>
              </a:spcBef>
              <a:spcAft>
                <a:spcPts val="0"/>
              </a:spcAft>
              <a:buSzPts val="6300"/>
              <a:buNone/>
              <a:defRPr sz="8400"/>
            </a:lvl2pPr>
            <a:lvl3pPr lvl="2" algn="ctr" rtl="0">
              <a:spcBef>
                <a:spcPts val="0"/>
              </a:spcBef>
              <a:spcAft>
                <a:spcPts val="0"/>
              </a:spcAft>
              <a:buSzPts val="6300"/>
              <a:buNone/>
              <a:defRPr sz="8400"/>
            </a:lvl3pPr>
            <a:lvl4pPr lvl="3" algn="ctr" rtl="0">
              <a:spcBef>
                <a:spcPts val="0"/>
              </a:spcBef>
              <a:spcAft>
                <a:spcPts val="0"/>
              </a:spcAft>
              <a:buSzPts val="6300"/>
              <a:buNone/>
              <a:defRPr sz="8400"/>
            </a:lvl4pPr>
            <a:lvl5pPr lvl="4" algn="ctr" rtl="0">
              <a:spcBef>
                <a:spcPts val="0"/>
              </a:spcBef>
              <a:spcAft>
                <a:spcPts val="0"/>
              </a:spcAft>
              <a:buSzPts val="6300"/>
              <a:buNone/>
              <a:defRPr sz="8400"/>
            </a:lvl5pPr>
            <a:lvl6pPr lvl="5" algn="ctr" rtl="0">
              <a:spcBef>
                <a:spcPts val="0"/>
              </a:spcBef>
              <a:spcAft>
                <a:spcPts val="0"/>
              </a:spcAft>
              <a:buSzPts val="6300"/>
              <a:buNone/>
              <a:defRPr sz="8400"/>
            </a:lvl6pPr>
            <a:lvl7pPr lvl="6" algn="ctr" rtl="0">
              <a:spcBef>
                <a:spcPts val="0"/>
              </a:spcBef>
              <a:spcAft>
                <a:spcPts val="0"/>
              </a:spcAft>
              <a:buSzPts val="6300"/>
              <a:buNone/>
              <a:defRPr sz="8400"/>
            </a:lvl7pPr>
            <a:lvl8pPr lvl="7" algn="ctr" rtl="0">
              <a:spcBef>
                <a:spcPts val="0"/>
              </a:spcBef>
              <a:spcAft>
                <a:spcPts val="0"/>
              </a:spcAft>
              <a:buSzPts val="6300"/>
              <a:buNone/>
              <a:defRPr sz="8400"/>
            </a:lvl8pPr>
            <a:lvl9pPr lvl="8" algn="ctr" rtl="0">
              <a:spcBef>
                <a:spcPts val="0"/>
              </a:spcBef>
              <a:spcAft>
                <a:spcPts val="0"/>
              </a:spcAft>
              <a:buSzPts val="6300"/>
              <a:buNone/>
              <a:defRPr sz="8400"/>
            </a:lvl9pPr>
          </a:lstStyle>
          <a:p>
            <a:r>
              <a:t>xx%</a:t>
            </a:r>
          </a:p>
        </p:txBody>
      </p:sp>
      <p:grpSp>
        <p:nvGrpSpPr>
          <p:cNvPr id="229" name="Google Shape;229;p9"/>
          <p:cNvGrpSpPr/>
          <p:nvPr/>
        </p:nvGrpSpPr>
        <p:grpSpPr>
          <a:xfrm>
            <a:off x="8693734" y="6322745"/>
            <a:ext cx="600431" cy="599847"/>
            <a:chOff x="4887569" y="4595026"/>
            <a:chExt cx="381145" cy="381032"/>
          </a:xfrm>
        </p:grpSpPr>
        <p:sp>
          <p:nvSpPr>
            <p:cNvPr id="230" name="Google Shape;230;p9"/>
            <p:cNvSpPr/>
            <p:nvPr/>
          </p:nvSpPr>
          <p:spPr>
            <a:xfrm>
              <a:off x="5162374" y="4614573"/>
              <a:ext cx="94000" cy="103505"/>
            </a:xfrm>
            <a:custGeom>
              <a:avLst/>
              <a:gdLst/>
              <a:ahLst/>
              <a:cxnLst/>
              <a:rect l="l" t="t" r="r" b="b"/>
              <a:pathLst>
                <a:path w="7526" h="8287" extrusionOk="0">
                  <a:moveTo>
                    <a:pt x="1" y="0"/>
                  </a:moveTo>
                  <a:lnTo>
                    <a:pt x="7526" y="8287"/>
                  </a:lnTo>
                  <a:cubicBezTo>
                    <a:pt x="7347" y="7811"/>
                    <a:pt x="7145" y="7358"/>
                    <a:pt x="6918" y="6906"/>
                  </a:cubicBezTo>
                  <a:lnTo>
                    <a:pt x="1322" y="738"/>
                  </a:lnTo>
                  <a:cubicBezTo>
                    <a:pt x="894" y="464"/>
                    <a:pt x="453" y="226"/>
                    <a:pt x="1"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31" name="Google Shape;231;p9"/>
            <p:cNvSpPr/>
            <p:nvPr/>
          </p:nvSpPr>
          <p:spPr>
            <a:xfrm>
              <a:off x="5125791" y="4601034"/>
              <a:ext cx="140550" cy="154814"/>
            </a:xfrm>
            <a:custGeom>
              <a:avLst/>
              <a:gdLst/>
              <a:ahLst/>
              <a:cxnLst/>
              <a:rect l="l" t="t" r="r" b="b"/>
              <a:pathLst>
                <a:path w="11253" h="12395" extrusionOk="0">
                  <a:moveTo>
                    <a:pt x="1" y="1"/>
                  </a:moveTo>
                  <a:lnTo>
                    <a:pt x="11252" y="12395"/>
                  </a:lnTo>
                  <a:cubicBezTo>
                    <a:pt x="11205" y="12097"/>
                    <a:pt x="11157" y="11800"/>
                    <a:pt x="11086" y="11502"/>
                  </a:cubicBezTo>
                  <a:lnTo>
                    <a:pt x="870" y="251"/>
                  </a:lnTo>
                  <a:cubicBezTo>
                    <a:pt x="596" y="155"/>
                    <a:pt x="299" y="72"/>
                    <a:pt x="1"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32" name="Google Shape;232;p9"/>
            <p:cNvSpPr/>
            <p:nvPr/>
          </p:nvSpPr>
          <p:spPr>
            <a:xfrm>
              <a:off x="5096802" y="4595976"/>
              <a:ext cx="171912" cy="189323"/>
            </a:xfrm>
            <a:custGeom>
              <a:avLst/>
              <a:gdLst/>
              <a:ahLst/>
              <a:cxnLst/>
              <a:rect l="l" t="t" r="r" b="b"/>
              <a:pathLst>
                <a:path w="13764" h="15158" extrusionOk="0">
                  <a:moveTo>
                    <a:pt x="0" y="1"/>
                  </a:moveTo>
                  <a:lnTo>
                    <a:pt x="13764" y="15157"/>
                  </a:lnTo>
                  <a:cubicBezTo>
                    <a:pt x="13764" y="14907"/>
                    <a:pt x="13752" y="14669"/>
                    <a:pt x="13740" y="14419"/>
                  </a:cubicBezTo>
                  <a:lnTo>
                    <a:pt x="726" y="84"/>
                  </a:lnTo>
                  <a:cubicBezTo>
                    <a:pt x="488" y="48"/>
                    <a:pt x="238" y="25"/>
                    <a:pt x="0"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33" name="Google Shape;233;p9"/>
            <p:cNvSpPr/>
            <p:nvPr/>
          </p:nvSpPr>
          <p:spPr>
            <a:xfrm>
              <a:off x="5071659" y="4595026"/>
              <a:ext cx="196318" cy="215253"/>
            </a:xfrm>
            <a:custGeom>
              <a:avLst/>
              <a:gdLst/>
              <a:ahLst/>
              <a:cxnLst/>
              <a:rect l="l" t="t" r="r" b="b"/>
              <a:pathLst>
                <a:path w="15718" h="17234" extrusionOk="0">
                  <a:moveTo>
                    <a:pt x="430" y="0"/>
                  </a:moveTo>
                  <a:cubicBezTo>
                    <a:pt x="287" y="0"/>
                    <a:pt x="144" y="5"/>
                    <a:pt x="1" y="5"/>
                  </a:cubicBezTo>
                  <a:lnTo>
                    <a:pt x="15646" y="17234"/>
                  </a:lnTo>
                  <a:cubicBezTo>
                    <a:pt x="15670" y="17019"/>
                    <a:pt x="15693" y="16805"/>
                    <a:pt x="15717" y="16591"/>
                  </a:cubicBezTo>
                  <a:lnTo>
                    <a:pt x="644" y="5"/>
                  </a:lnTo>
                  <a:cubicBezTo>
                    <a:pt x="572" y="1"/>
                    <a:pt x="501" y="0"/>
                    <a:pt x="430"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34" name="Google Shape;234;p9"/>
            <p:cNvSpPr/>
            <p:nvPr/>
          </p:nvSpPr>
          <p:spPr>
            <a:xfrm>
              <a:off x="5049215" y="4596275"/>
              <a:ext cx="215190" cy="236161"/>
            </a:xfrm>
            <a:custGeom>
              <a:avLst/>
              <a:gdLst/>
              <a:ahLst/>
              <a:cxnLst/>
              <a:rect l="l" t="t" r="r" b="b"/>
              <a:pathLst>
                <a:path w="17229" h="18908" extrusionOk="0">
                  <a:moveTo>
                    <a:pt x="584" y="1"/>
                  </a:moveTo>
                  <a:cubicBezTo>
                    <a:pt x="393" y="24"/>
                    <a:pt x="191" y="48"/>
                    <a:pt x="0" y="72"/>
                  </a:cubicBezTo>
                  <a:lnTo>
                    <a:pt x="17098" y="18908"/>
                  </a:lnTo>
                  <a:cubicBezTo>
                    <a:pt x="17145" y="18717"/>
                    <a:pt x="17193" y="18527"/>
                    <a:pt x="17228" y="18336"/>
                  </a:cubicBezTo>
                  <a:lnTo>
                    <a:pt x="584"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35" name="Google Shape;235;p9"/>
            <p:cNvSpPr/>
            <p:nvPr/>
          </p:nvSpPr>
          <p:spPr>
            <a:xfrm>
              <a:off x="5028694" y="4599848"/>
              <a:ext cx="230203" cy="252523"/>
            </a:xfrm>
            <a:custGeom>
              <a:avLst/>
              <a:gdLst/>
              <a:ahLst/>
              <a:cxnLst/>
              <a:rect l="l" t="t" r="r" b="b"/>
              <a:pathLst>
                <a:path w="18431" h="20218" extrusionOk="0">
                  <a:moveTo>
                    <a:pt x="536" y="0"/>
                  </a:moveTo>
                  <a:cubicBezTo>
                    <a:pt x="357" y="36"/>
                    <a:pt x="179" y="84"/>
                    <a:pt x="0" y="131"/>
                  </a:cubicBezTo>
                  <a:lnTo>
                    <a:pt x="18240" y="20217"/>
                  </a:lnTo>
                  <a:cubicBezTo>
                    <a:pt x="18312" y="20050"/>
                    <a:pt x="18371" y="19884"/>
                    <a:pt x="18431" y="19717"/>
                  </a:cubicBezTo>
                  <a:lnTo>
                    <a:pt x="536"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36" name="Google Shape;236;p9"/>
            <p:cNvSpPr/>
            <p:nvPr/>
          </p:nvSpPr>
          <p:spPr>
            <a:xfrm>
              <a:off x="5009946" y="4605343"/>
              <a:ext cx="241519" cy="265163"/>
            </a:xfrm>
            <a:custGeom>
              <a:avLst/>
              <a:gdLst/>
              <a:ahLst/>
              <a:cxnLst/>
              <a:rect l="l" t="t" r="r" b="b"/>
              <a:pathLst>
                <a:path w="19337" h="21230" extrusionOk="0">
                  <a:moveTo>
                    <a:pt x="489" y="1"/>
                  </a:moveTo>
                  <a:cubicBezTo>
                    <a:pt x="322" y="60"/>
                    <a:pt x="168" y="120"/>
                    <a:pt x="1" y="179"/>
                  </a:cubicBezTo>
                  <a:lnTo>
                    <a:pt x="19110" y="21230"/>
                  </a:lnTo>
                  <a:cubicBezTo>
                    <a:pt x="19194" y="21075"/>
                    <a:pt x="19265" y="20920"/>
                    <a:pt x="19337" y="20765"/>
                  </a:cubicBezTo>
                  <a:lnTo>
                    <a:pt x="489"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37" name="Google Shape;237;p9"/>
            <p:cNvSpPr/>
            <p:nvPr/>
          </p:nvSpPr>
          <p:spPr>
            <a:xfrm>
              <a:off x="4992548" y="4612487"/>
              <a:ext cx="250150" cy="274680"/>
            </a:xfrm>
            <a:custGeom>
              <a:avLst/>
              <a:gdLst/>
              <a:ahLst/>
              <a:cxnLst/>
              <a:rect l="l" t="t" r="r" b="b"/>
              <a:pathLst>
                <a:path w="20028" h="21992" extrusionOk="0">
                  <a:moveTo>
                    <a:pt x="453" y="0"/>
                  </a:moveTo>
                  <a:cubicBezTo>
                    <a:pt x="299" y="72"/>
                    <a:pt x="156" y="143"/>
                    <a:pt x="1" y="227"/>
                  </a:cubicBezTo>
                  <a:lnTo>
                    <a:pt x="19765" y="21991"/>
                  </a:lnTo>
                  <a:cubicBezTo>
                    <a:pt x="19849" y="21848"/>
                    <a:pt x="19932" y="21705"/>
                    <a:pt x="20027" y="21563"/>
                  </a:cubicBezTo>
                  <a:lnTo>
                    <a:pt x="45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38" name="Google Shape;238;p9"/>
            <p:cNvSpPr/>
            <p:nvPr/>
          </p:nvSpPr>
          <p:spPr>
            <a:xfrm>
              <a:off x="4976486" y="4621106"/>
              <a:ext cx="255945" cy="281075"/>
            </a:xfrm>
            <a:custGeom>
              <a:avLst/>
              <a:gdLst/>
              <a:ahLst/>
              <a:cxnLst/>
              <a:rect l="l" t="t" r="r" b="b"/>
              <a:pathLst>
                <a:path w="20492" h="22504" extrusionOk="0">
                  <a:moveTo>
                    <a:pt x="418" y="1"/>
                  </a:moveTo>
                  <a:cubicBezTo>
                    <a:pt x="275" y="84"/>
                    <a:pt x="144" y="179"/>
                    <a:pt x="1" y="263"/>
                  </a:cubicBezTo>
                  <a:lnTo>
                    <a:pt x="20194" y="22504"/>
                  </a:lnTo>
                  <a:cubicBezTo>
                    <a:pt x="20301" y="22373"/>
                    <a:pt x="20396" y="22254"/>
                    <a:pt x="20492" y="22111"/>
                  </a:cubicBezTo>
                  <a:lnTo>
                    <a:pt x="41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39" name="Google Shape;239;p9"/>
            <p:cNvSpPr/>
            <p:nvPr/>
          </p:nvSpPr>
          <p:spPr>
            <a:xfrm>
              <a:off x="4961623" y="4631222"/>
              <a:ext cx="259355" cy="284784"/>
            </a:xfrm>
            <a:custGeom>
              <a:avLst/>
              <a:gdLst/>
              <a:ahLst/>
              <a:cxnLst/>
              <a:rect l="l" t="t" r="r" b="b"/>
              <a:pathLst>
                <a:path w="20765" h="22801" extrusionOk="0">
                  <a:moveTo>
                    <a:pt x="393" y="1"/>
                  </a:moveTo>
                  <a:cubicBezTo>
                    <a:pt x="250" y="96"/>
                    <a:pt x="131" y="191"/>
                    <a:pt x="0" y="286"/>
                  </a:cubicBezTo>
                  <a:lnTo>
                    <a:pt x="20443" y="22801"/>
                  </a:lnTo>
                  <a:cubicBezTo>
                    <a:pt x="20551" y="22682"/>
                    <a:pt x="20658" y="22563"/>
                    <a:pt x="20765" y="22444"/>
                  </a:cubicBezTo>
                  <a:lnTo>
                    <a:pt x="393"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40" name="Google Shape;240;p9"/>
            <p:cNvSpPr/>
            <p:nvPr/>
          </p:nvSpPr>
          <p:spPr>
            <a:xfrm>
              <a:off x="4947934" y="4642526"/>
              <a:ext cx="260404" cy="285984"/>
            </a:xfrm>
            <a:custGeom>
              <a:avLst/>
              <a:gdLst/>
              <a:ahLst/>
              <a:cxnLst/>
              <a:rect l="l" t="t" r="r" b="b"/>
              <a:pathLst>
                <a:path w="20849" h="22897" extrusionOk="0">
                  <a:moveTo>
                    <a:pt x="358" y="0"/>
                  </a:moveTo>
                  <a:cubicBezTo>
                    <a:pt x="287" y="48"/>
                    <a:pt x="227" y="96"/>
                    <a:pt x="168" y="155"/>
                  </a:cubicBezTo>
                  <a:cubicBezTo>
                    <a:pt x="108" y="215"/>
                    <a:pt x="61" y="262"/>
                    <a:pt x="1" y="322"/>
                  </a:cubicBezTo>
                  <a:lnTo>
                    <a:pt x="20504" y="22896"/>
                  </a:lnTo>
                  <a:cubicBezTo>
                    <a:pt x="20563" y="22848"/>
                    <a:pt x="20623" y="22801"/>
                    <a:pt x="20682" y="22741"/>
                  </a:cubicBezTo>
                  <a:cubicBezTo>
                    <a:pt x="20742" y="22682"/>
                    <a:pt x="20801" y="22634"/>
                    <a:pt x="20849" y="22575"/>
                  </a:cubicBezTo>
                  <a:lnTo>
                    <a:pt x="358"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41" name="Google Shape;241;p9"/>
            <p:cNvSpPr/>
            <p:nvPr/>
          </p:nvSpPr>
          <p:spPr>
            <a:xfrm>
              <a:off x="4935294" y="4655016"/>
              <a:ext cx="259367" cy="284784"/>
            </a:xfrm>
            <a:custGeom>
              <a:avLst/>
              <a:gdLst/>
              <a:ahLst/>
              <a:cxnLst/>
              <a:rect l="l" t="t" r="r" b="b"/>
              <a:pathLst>
                <a:path w="20766" h="22801" extrusionOk="0">
                  <a:moveTo>
                    <a:pt x="322" y="1"/>
                  </a:moveTo>
                  <a:cubicBezTo>
                    <a:pt x="215" y="120"/>
                    <a:pt x="108" y="239"/>
                    <a:pt x="1" y="358"/>
                  </a:cubicBezTo>
                  <a:lnTo>
                    <a:pt x="20384" y="22801"/>
                  </a:lnTo>
                  <a:cubicBezTo>
                    <a:pt x="20515" y="22706"/>
                    <a:pt x="20634" y="22610"/>
                    <a:pt x="20765" y="22515"/>
                  </a:cubicBezTo>
                  <a:lnTo>
                    <a:pt x="322"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42" name="Google Shape;242;p9"/>
            <p:cNvSpPr/>
            <p:nvPr/>
          </p:nvSpPr>
          <p:spPr>
            <a:xfrm>
              <a:off x="4923853" y="4668842"/>
              <a:ext cx="255933" cy="281075"/>
            </a:xfrm>
            <a:custGeom>
              <a:avLst/>
              <a:gdLst/>
              <a:ahLst/>
              <a:cxnLst/>
              <a:rect l="l" t="t" r="r" b="b"/>
              <a:pathLst>
                <a:path w="20491" h="22504" extrusionOk="0">
                  <a:moveTo>
                    <a:pt x="298" y="1"/>
                  </a:moveTo>
                  <a:cubicBezTo>
                    <a:pt x="191" y="132"/>
                    <a:pt x="95" y="263"/>
                    <a:pt x="0" y="394"/>
                  </a:cubicBezTo>
                  <a:lnTo>
                    <a:pt x="20074" y="22504"/>
                  </a:lnTo>
                  <a:cubicBezTo>
                    <a:pt x="20217" y="22420"/>
                    <a:pt x="20360" y="22337"/>
                    <a:pt x="20491" y="22242"/>
                  </a:cubicBezTo>
                  <a:lnTo>
                    <a:pt x="29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43" name="Google Shape;243;p9"/>
            <p:cNvSpPr/>
            <p:nvPr/>
          </p:nvSpPr>
          <p:spPr>
            <a:xfrm>
              <a:off x="4913586" y="4684018"/>
              <a:ext cx="250137" cy="274530"/>
            </a:xfrm>
            <a:custGeom>
              <a:avLst/>
              <a:gdLst/>
              <a:ahLst/>
              <a:cxnLst/>
              <a:rect l="l" t="t" r="r" b="b"/>
              <a:pathLst>
                <a:path w="20027" h="21980" extrusionOk="0">
                  <a:moveTo>
                    <a:pt x="263" y="0"/>
                  </a:moveTo>
                  <a:cubicBezTo>
                    <a:pt x="179" y="131"/>
                    <a:pt x="96" y="274"/>
                    <a:pt x="1" y="417"/>
                  </a:cubicBezTo>
                  <a:lnTo>
                    <a:pt x="19575" y="21979"/>
                  </a:lnTo>
                  <a:cubicBezTo>
                    <a:pt x="19729" y="21908"/>
                    <a:pt x="19884" y="21836"/>
                    <a:pt x="20027" y="21753"/>
                  </a:cubicBezTo>
                  <a:lnTo>
                    <a:pt x="26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44" name="Google Shape;244;p9"/>
            <p:cNvSpPr/>
            <p:nvPr/>
          </p:nvSpPr>
          <p:spPr>
            <a:xfrm>
              <a:off x="4904818" y="4700517"/>
              <a:ext cx="241507" cy="265163"/>
            </a:xfrm>
            <a:custGeom>
              <a:avLst/>
              <a:gdLst/>
              <a:ahLst/>
              <a:cxnLst/>
              <a:rect l="l" t="t" r="r" b="b"/>
              <a:pathLst>
                <a:path w="19336" h="21230" extrusionOk="0">
                  <a:moveTo>
                    <a:pt x="226" y="1"/>
                  </a:moveTo>
                  <a:cubicBezTo>
                    <a:pt x="143" y="156"/>
                    <a:pt x="72" y="310"/>
                    <a:pt x="0" y="465"/>
                  </a:cubicBezTo>
                  <a:lnTo>
                    <a:pt x="18848" y="21230"/>
                  </a:lnTo>
                  <a:cubicBezTo>
                    <a:pt x="19014" y="21182"/>
                    <a:pt x="19181" y="21111"/>
                    <a:pt x="19336" y="21051"/>
                  </a:cubicBezTo>
                  <a:lnTo>
                    <a:pt x="226"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45" name="Google Shape;245;p9"/>
            <p:cNvSpPr/>
            <p:nvPr/>
          </p:nvSpPr>
          <p:spPr>
            <a:xfrm>
              <a:off x="4897524" y="4718665"/>
              <a:ext cx="230066" cy="252523"/>
            </a:xfrm>
            <a:custGeom>
              <a:avLst/>
              <a:gdLst/>
              <a:ahLst/>
              <a:cxnLst/>
              <a:rect l="l" t="t" r="r" b="b"/>
              <a:pathLst>
                <a:path w="18420" h="20218" extrusionOk="0">
                  <a:moveTo>
                    <a:pt x="179" y="0"/>
                  </a:moveTo>
                  <a:cubicBezTo>
                    <a:pt x="108" y="167"/>
                    <a:pt x="48" y="346"/>
                    <a:pt x="1" y="512"/>
                  </a:cubicBezTo>
                  <a:lnTo>
                    <a:pt x="17884" y="20217"/>
                  </a:lnTo>
                  <a:cubicBezTo>
                    <a:pt x="18063" y="20181"/>
                    <a:pt x="18241" y="20134"/>
                    <a:pt x="18420" y="20086"/>
                  </a:cubicBezTo>
                  <a:lnTo>
                    <a:pt x="179"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46" name="Google Shape;246;p9"/>
            <p:cNvSpPr/>
            <p:nvPr/>
          </p:nvSpPr>
          <p:spPr>
            <a:xfrm>
              <a:off x="4891878" y="4738587"/>
              <a:ext cx="215340" cy="236161"/>
            </a:xfrm>
            <a:custGeom>
              <a:avLst/>
              <a:gdLst/>
              <a:ahLst/>
              <a:cxnLst/>
              <a:rect l="l" t="t" r="r" b="b"/>
              <a:pathLst>
                <a:path w="17241" h="18908" extrusionOk="0">
                  <a:moveTo>
                    <a:pt x="131" y="1"/>
                  </a:moveTo>
                  <a:cubicBezTo>
                    <a:pt x="84" y="191"/>
                    <a:pt x="36" y="382"/>
                    <a:pt x="0" y="572"/>
                  </a:cubicBezTo>
                  <a:lnTo>
                    <a:pt x="16645" y="18908"/>
                  </a:lnTo>
                  <a:cubicBezTo>
                    <a:pt x="16848" y="18896"/>
                    <a:pt x="17038" y="18872"/>
                    <a:pt x="17241" y="18836"/>
                  </a:cubicBezTo>
                  <a:lnTo>
                    <a:pt x="13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47" name="Google Shape;247;p9"/>
            <p:cNvSpPr/>
            <p:nvPr/>
          </p:nvSpPr>
          <p:spPr>
            <a:xfrm>
              <a:off x="4888456" y="4760744"/>
              <a:ext cx="196155" cy="215315"/>
            </a:xfrm>
            <a:custGeom>
              <a:avLst/>
              <a:gdLst/>
              <a:ahLst/>
              <a:cxnLst/>
              <a:rect l="l" t="t" r="r" b="b"/>
              <a:pathLst>
                <a:path w="15705" h="17239" extrusionOk="0">
                  <a:moveTo>
                    <a:pt x="60" y="1"/>
                  </a:moveTo>
                  <a:cubicBezTo>
                    <a:pt x="36" y="215"/>
                    <a:pt x="12" y="429"/>
                    <a:pt x="0" y="644"/>
                  </a:cubicBezTo>
                  <a:lnTo>
                    <a:pt x="15062" y="17229"/>
                  </a:lnTo>
                  <a:cubicBezTo>
                    <a:pt x="15169" y="17235"/>
                    <a:pt x="15276" y="17238"/>
                    <a:pt x="15383" y="17238"/>
                  </a:cubicBezTo>
                  <a:cubicBezTo>
                    <a:pt x="15491" y="17238"/>
                    <a:pt x="15598" y="17235"/>
                    <a:pt x="15705" y="17229"/>
                  </a:cubicBezTo>
                  <a:lnTo>
                    <a:pt x="6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48" name="Google Shape;248;p9"/>
            <p:cNvSpPr/>
            <p:nvPr/>
          </p:nvSpPr>
          <p:spPr>
            <a:xfrm>
              <a:off x="4887569" y="4785736"/>
              <a:ext cx="171912" cy="189461"/>
            </a:xfrm>
            <a:custGeom>
              <a:avLst/>
              <a:gdLst/>
              <a:ahLst/>
              <a:cxnLst/>
              <a:rect l="l" t="t" r="r" b="b"/>
              <a:pathLst>
                <a:path w="13764" h="15169" extrusionOk="0">
                  <a:moveTo>
                    <a:pt x="0" y="0"/>
                  </a:moveTo>
                  <a:cubicBezTo>
                    <a:pt x="0" y="250"/>
                    <a:pt x="12" y="500"/>
                    <a:pt x="24" y="738"/>
                  </a:cubicBezTo>
                  <a:lnTo>
                    <a:pt x="13037" y="15073"/>
                  </a:lnTo>
                  <a:cubicBezTo>
                    <a:pt x="13276" y="15109"/>
                    <a:pt x="13526" y="15133"/>
                    <a:pt x="13764" y="15169"/>
                  </a:cubicBezTo>
                  <a:lnTo>
                    <a:pt x="0"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49" name="Google Shape;249;p9"/>
            <p:cNvSpPr/>
            <p:nvPr/>
          </p:nvSpPr>
          <p:spPr>
            <a:xfrm>
              <a:off x="4889942" y="4815175"/>
              <a:ext cx="140537" cy="154963"/>
            </a:xfrm>
            <a:custGeom>
              <a:avLst/>
              <a:gdLst/>
              <a:ahLst/>
              <a:cxnLst/>
              <a:rect l="l" t="t" r="r" b="b"/>
              <a:pathLst>
                <a:path w="11252" h="12407" extrusionOk="0">
                  <a:moveTo>
                    <a:pt x="1" y="1"/>
                  </a:moveTo>
                  <a:cubicBezTo>
                    <a:pt x="48" y="310"/>
                    <a:pt x="108" y="608"/>
                    <a:pt x="167" y="905"/>
                  </a:cubicBezTo>
                  <a:lnTo>
                    <a:pt x="10371" y="12145"/>
                  </a:lnTo>
                  <a:cubicBezTo>
                    <a:pt x="10669" y="12240"/>
                    <a:pt x="10954" y="12323"/>
                    <a:pt x="11252" y="12407"/>
                  </a:cubicBezTo>
                  <a:lnTo>
                    <a:pt x="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50" name="Google Shape;250;p9"/>
            <p:cNvSpPr/>
            <p:nvPr/>
          </p:nvSpPr>
          <p:spPr>
            <a:xfrm>
              <a:off x="4899909" y="4852945"/>
              <a:ext cx="93987" cy="103517"/>
            </a:xfrm>
            <a:custGeom>
              <a:avLst/>
              <a:gdLst/>
              <a:ahLst/>
              <a:cxnLst/>
              <a:rect l="l" t="t" r="r" b="b"/>
              <a:pathLst>
                <a:path w="7525" h="8288" extrusionOk="0">
                  <a:moveTo>
                    <a:pt x="0" y="1"/>
                  </a:moveTo>
                  <a:lnTo>
                    <a:pt x="0" y="1"/>
                  </a:lnTo>
                  <a:cubicBezTo>
                    <a:pt x="179" y="477"/>
                    <a:pt x="381" y="929"/>
                    <a:pt x="607" y="1382"/>
                  </a:cubicBezTo>
                  <a:lnTo>
                    <a:pt x="6203" y="7549"/>
                  </a:lnTo>
                  <a:cubicBezTo>
                    <a:pt x="6632" y="7823"/>
                    <a:pt x="7073" y="8061"/>
                    <a:pt x="7525" y="8287"/>
                  </a:cubicBezTo>
                  <a:lnTo>
                    <a:pt x="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grpSp>
      <p:sp>
        <p:nvSpPr>
          <p:cNvPr id="251" name="Google Shape;251;p9"/>
          <p:cNvSpPr txBox="1">
            <a:spLocks noGrp="1"/>
          </p:cNvSpPr>
          <p:nvPr>
            <p:ph type="title" idx="2"/>
          </p:nvPr>
        </p:nvSpPr>
        <p:spPr>
          <a:xfrm>
            <a:off x="5334000" y="806967"/>
            <a:ext cx="35908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252" name="Google Shape;252;p9"/>
          <p:cNvSpPr/>
          <p:nvPr/>
        </p:nvSpPr>
        <p:spPr>
          <a:xfrm rot="10800000" flipH="1">
            <a:off x="-505817" y="2947135"/>
            <a:ext cx="2034972" cy="2756500"/>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3" name="Google Shape;253;p9"/>
          <p:cNvGrpSpPr/>
          <p:nvPr/>
        </p:nvGrpSpPr>
        <p:grpSpPr>
          <a:xfrm rot="10800000" flipH="1">
            <a:off x="-828636" y="1721754"/>
            <a:ext cx="2357357" cy="1893911"/>
            <a:chOff x="4649450" y="3527425"/>
            <a:chExt cx="1224050" cy="983475"/>
          </a:xfrm>
        </p:grpSpPr>
        <p:sp>
          <p:nvSpPr>
            <p:cNvPr id="254" name="Google Shape;254;p9"/>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9"/>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9"/>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 name="Google Shape;257;p9"/>
          <p:cNvSpPr/>
          <p:nvPr/>
        </p:nvSpPr>
        <p:spPr>
          <a:xfrm rot="10800000" flipH="1">
            <a:off x="-384066" y="-70093"/>
            <a:ext cx="2034972" cy="2756500"/>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9"/>
          <p:cNvSpPr/>
          <p:nvPr/>
        </p:nvSpPr>
        <p:spPr>
          <a:xfrm rot="5400000">
            <a:off x="437049" y="-877434"/>
            <a:ext cx="1877161" cy="2542995"/>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9" name="Google Shape;259;p9"/>
          <p:cNvGrpSpPr/>
          <p:nvPr/>
        </p:nvGrpSpPr>
        <p:grpSpPr>
          <a:xfrm rot="10800000" flipH="1">
            <a:off x="1813447" y="-266851"/>
            <a:ext cx="1339927" cy="1076577"/>
            <a:chOff x="4649450" y="3527425"/>
            <a:chExt cx="1224050" cy="983475"/>
          </a:xfrm>
        </p:grpSpPr>
        <p:sp>
          <p:nvSpPr>
            <p:cNvPr id="260" name="Google Shape;260;p9"/>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9"/>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9"/>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 name="Google Shape;263;p9"/>
          <p:cNvSpPr/>
          <p:nvPr/>
        </p:nvSpPr>
        <p:spPr>
          <a:xfrm flipH="1">
            <a:off x="10394850" y="4236435"/>
            <a:ext cx="2034972" cy="2756500"/>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5213272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64"/>
        <p:cNvGrpSpPr/>
        <p:nvPr/>
      </p:nvGrpSpPr>
      <p:grpSpPr>
        <a:xfrm>
          <a:off x="0" y="0"/>
          <a:ext cx="0" cy="0"/>
          <a:chOff x="0" y="0"/>
          <a:chExt cx="0" cy="0"/>
        </a:xfrm>
      </p:grpSpPr>
      <p:grpSp>
        <p:nvGrpSpPr>
          <p:cNvPr id="265" name="Google Shape;265;p10"/>
          <p:cNvGrpSpPr/>
          <p:nvPr/>
        </p:nvGrpSpPr>
        <p:grpSpPr>
          <a:xfrm>
            <a:off x="8693734" y="6322745"/>
            <a:ext cx="600431" cy="599847"/>
            <a:chOff x="4887569" y="4595026"/>
            <a:chExt cx="381145" cy="381032"/>
          </a:xfrm>
        </p:grpSpPr>
        <p:sp>
          <p:nvSpPr>
            <p:cNvPr id="266" name="Google Shape;266;p10"/>
            <p:cNvSpPr/>
            <p:nvPr/>
          </p:nvSpPr>
          <p:spPr>
            <a:xfrm>
              <a:off x="5162374" y="4614573"/>
              <a:ext cx="94000" cy="103505"/>
            </a:xfrm>
            <a:custGeom>
              <a:avLst/>
              <a:gdLst/>
              <a:ahLst/>
              <a:cxnLst/>
              <a:rect l="l" t="t" r="r" b="b"/>
              <a:pathLst>
                <a:path w="7526" h="8287" extrusionOk="0">
                  <a:moveTo>
                    <a:pt x="1" y="0"/>
                  </a:moveTo>
                  <a:lnTo>
                    <a:pt x="7526" y="8287"/>
                  </a:lnTo>
                  <a:cubicBezTo>
                    <a:pt x="7347" y="7811"/>
                    <a:pt x="7145" y="7358"/>
                    <a:pt x="6918" y="6906"/>
                  </a:cubicBezTo>
                  <a:lnTo>
                    <a:pt x="1322" y="738"/>
                  </a:lnTo>
                  <a:cubicBezTo>
                    <a:pt x="894" y="464"/>
                    <a:pt x="453" y="226"/>
                    <a:pt x="1"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67" name="Google Shape;267;p10"/>
            <p:cNvSpPr/>
            <p:nvPr/>
          </p:nvSpPr>
          <p:spPr>
            <a:xfrm>
              <a:off x="5125791" y="4601034"/>
              <a:ext cx="140550" cy="154814"/>
            </a:xfrm>
            <a:custGeom>
              <a:avLst/>
              <a:gdLst/>
              <a:ahLst/>
              <a:cxnLst/>
              <a:rect l="l" t="t" r="r" b="b"/>
              <a:pathLst>
                <a:path w="11253" h="12395" extrusionOk="0">
                  <a:moveTo>
                    <a:pt x="1" y="1"/>
                  </a:moveTo>
                  <a:lnTo>
                    <a:pt x="11252" y="12395"/>
                  </a:lnTo>
                  <a:cubicBezTo>
                    <a:pt x="11205" y="12097"/>
                    <a:pt x="11157" y="11800"/>
                    <a:pt x="11086" y="11502"/>
                  </a:cubicBezTo>
                  <a:lnTo>
                    <a:pt x="870" y="251"/>
                  </a:lnTo>
                  <a:cubicBezTo>
                    <a:pt x="596" y="155"/>
                    <a:pt x="299" y="72"/>
                    <a:pt x="1"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68" name="Google Shape;268;p10"/>
            <p:cNvSpPr/>
            <p:nvPr/>
          </p:nvSpPr>
          <p:spPr>
            <a:xfrm>
              <a:off x="5096802" y="4595976"/>
              <a:ext cx="171912" cy="189323"/>
            </a:xfrm>
            <a:custGeom>
              <a:avLst/>
              <a:gdLst/>
              <a:ahLst/>
              <a:cxnLst/>
              <a:rect l="l" t="t" r="r" b="b"/>
              <a:pathLst>
                <a:path w="13764" h="15158" extrusionOk="0">
                  <a:moveTo>
                    <a:pt x="0" y="1"/>
                  </a:moveTo>
                  <a:lnTo>
                    <a:pt x="13764" y="15157"/>
                  </a:lnTo>
                  <a:cubicBezTo>
                    <a:pt x="13764" y="14907"/>
                    <a:pt x="13752" y="14669"/>
                    <a:pt x="13740" y="14419"/>
                  </a:cubicBezTo>
                  <a:lnTo>
                    <a:pt x="726" y="84"/>
                  </a:lnTo>
                  <a:cubicBezTo>
                    <a:pt x="488" y="48"/>
                    <a:pt x="238" y="25"/>
                    <a:pt x="0"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69" name="Google Shape;269;p10"/>
            <p:cNvSpPr/>
            <p:nvPr/>
          </p:nvSpPr>
          <p:spPr>
            <a:xfrm>
              <a:off x="5071659" y="4595026"/>
              <a:ext cx="196318" cy="215253"/>
            </a:xfrm>
            <a:custGeom>
              <a:avLst/>
              <a:gdLst/>
              <a:ahLst/>
              <a:cxnLst/>
              <a:rect l="l" t="t" r="r" b="b"/>
              <a:pathLst>
                <a:path w="15718" h="17234" extrusionOk="0">
                  <a:moveTo>
                    <a:pt x="430" y="0"/>
                  </a:moveTo>
                  <a:cubicBezTo>
                    <a:pt x="287" y="0"/>
                    <a:pt x="144" y="5"/>
                    <a:pt x="1" y="5"/>
                  </a:cubicBezTo>
                  <a:lnTo>
                    <a:pt x="15646" y="17234"/>
                  </a:lnTo>
                  <a:cubicBezTo>
                    <a:pt x="15670" y="17019"/>
                    <a:pt x="15693" y="16805"/>
                    <a:pt x="15717" y="16591"/>
                  </a:cubicBezTo>
                  <a:lnTo>
                    <a:pt x="644" y="5"/>
                  </a:lnTo>
                  <a:cubicBezTo>
                    <a:pt x="572" y="1"/>
                    <a:pt x="501" y="0"/>
                    <a:pt x="430"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70" name="Google Shape;270;p10"/>
            <p:cNvSpPr/>
            <p:nvPr/>
          </p:nvSpPr>
          <p:spPr>
            <a:xfrm>
              <a:off x="5049215" y="4596275"/>
              <a:ext cx="215190" cy="236161"/>
            </a:xfrm>
            <a:custGeom>
              <a:avLst/>
              <a:gdLst/>
              <a:ahLst/>
              <a:cxnLst/>
              <a:rect l="l" t="t" r="r" b="b"/>
              <a:pathLst>
                <a:path w="17229" h="18908" extrusionOk="0">
                  <a:moveTo>
                    <a:pt x="584" y="1"/>
                  </a:moveTo>
                  <a:cubicBezTo>
                    <a:pt x="393" y="24"/>
                    <a:pt x="191" y="48"/>
                    <a:pt x="0" y="72"/>
                  </a:cubicBezTo>
                  <a:lnTo>
                    <a:pt x="17098" y="18908"/>
                  </a:lnTo>
                  <a:cubicBezTo>
                    <a:pt x="17145" y="18717"/>
                    <a:pt x="17193" y="18527"/>
                    <a:pt x="17228" y="18336"/>
                  </a:cubicBezTo>
                  <a:lnTo>
                    <a:pt x="584"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71" name="Google Shape;271;p10"/>
            <p:cNvSpPr/>
            <p:nvPr/>
          </p:nvSpPr>
          <p:spPr>
            <a:xfrm>
              <a:off x="5028694" y="4599848"/>
              <a:ext cx="230203" cy="252523"/>
            </a:xfrm>
            <a:custGeom>
              <a:avLst/>
              <a:gdLst/>
              <a:ahLst/>
              <a:cxnLst/>
              <a:rect l="l" t="t" r="r" b="b"/>
              <a:pathLst>
                <a:path w="18431" h="20218" extrusionOk="0">
                  <a:moveTo>
                    <a:pt x="536" y="0"/>
                  </a:moveTo>
                  <a:cubicBezTo>
                    <a:pt x="357" y="36"/>
                    <a:pt x="179" y="84"/>
                    <a:pt x="0" y="131"/>
                  </a:cubicBezTo>
                  <a:lnTo>
                    <a:pt x="18240" y="20217"/>
                  </a:lnTo>
                  <a:cubicBezTo>
                    <a:pt x="18312" y="20050"/>
                    <a:pt x="18371" y="19884"/>
                    <a:pt x="18431" y="19717"/>
                  </a:cubicBezTo>
                  <a:lnTo>
                    <a:pt x="536"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72" name="Google Shape;272;p10"/>
            <p:cNvSpPr/>
            <p:nvPr/>
          </p:nvSpPr>
          <p:spPr>
            <a:xfrm>
              <a:off x="5009946" y="4605343"/>
              <a:ext cx="241519" cy="265163"/>
            </a:xfrm>
            <a:custGeom>
              <a:avLst/>
              <a:gdLst/>
              <a:ahLst/>
              <a:cxnLst/>
              <a:rect l="l" t="t" r="r" b="b"/>
              <a:pathLst>
                <a:path w="19337" h="21230" extrusionOk="0">
                  <a:moveTo>
                    <a:pt x="489" y="1"/>
                  </a:moveTo>
                  <a:cubicBezTo>
                    <a:pt x="322" y="60"/>
                    <a:pt x="168" y="120"/>
                    <a:pt x="1" y="179"/>
                  </a:cubicBezTo>
                  <a:lnTo>
                    <a:pt x="19110" y="21230"/>
                  </a:lnTo>
                  <a:cubicBezTo>
                    <a:pt x="19194" y="21075"/>
                    <a:pt x="19265" y="20920"/>
                    <a:pt x="19337" y="20765"/>
                  </a:cubicBezTo>
                  <a:lnTo>
                    <a:pt x="489"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73" name="Google Shape;273;p10"/>
            <p:cNvSpPr/>
            <p:nvPr/>
          </p:nvSpPr>
          <p:spPr>
            <a:xfrm>
              <a:off x="4992548" y="4612487"/>
              <a:ext cx="250150" cy="274680"/>
            </a:xfrm>
            <a:custGeom>
              <a:avLst/>
              <a:gdLst/>
              <a:ahLst/>
              <a:cxnLst/>
              <a:rect l="l" t="t" r="r" b="b"/>
              <a:pathLst>
                <a:path w="20028" h="21992" extrusionOk="0">
                  <a:moveTo>
                    <a:pt x="453" y="0"/>
                  </a:moveTo>
                  <a:cubicBezTo>
                    <a:pt x="299" y="72"/>
                    <a:pt x="156" y="143"/>
                    <a:pt x="1" y="227"/>
                  </a:cubicBezTo>
                  <a:lnTo>
                    <a:pt x="19765" y="21991"/>
                  </a:lnTo>
                  <a:cubicBezTo>
                    <a:pt x="19849" y="21848"/>
                    <a:pt x="19932" y="21705"/>
                    <a:pt x="20027" y="21563"/>
                  </a:cubicBezTo>
                  <a:lnTo>
                    <a:pt x="45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74" name="Google Shape;274;p10"/>
            <p:cNvSpPr/>
            <p:nvPr/>
          </p:nvSpPr>
          <p:spPr>
            <a:xfrm>
              <a:off x="4976486" y="4621106"/>
              <a:ext cx="255945" cy="281075"/>
            </a:xfrm>
            <a:custGeom>
              <a:avLst/>
              <a:gdLst/>
              <a:ahLst/>
              <a:cxnLst/>
              <a:rect l="l" t="t" r="r" b="b"/>
              <a:pathLst>
                <a:path w="20492" h="22504" extrusionOk="0">
                  <a:moveTo>
                    <a:pt x="418" y="1"/>
                  </a:moveTo>
                  <a:cubicBezTo>
                    <a:pt x="275" y="84"/>
                    <a:pt x="144" y="179"/>
                    <a:pt x="1" y="263"/>
                  </a:cubicBezTo>
                  <a:lnTo>
                    <a:pt x="20194" y="22504"/>
                  </a:lnTo>
                  <a:cubicBezTo>
                    <a:pt x="20301" y="22373"/>
                    <a:pt x="20396" y="22254"/>
                    <a:pt x="20492" y="22111"/>
                  </a:cubicBezTo>
                  <a:lnTo>
                    <a:pt x="41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75" name="Google Shape;275;p10"/>
            <p:cNvSpPr/>
            <p:nvPr/>
          </p:nvSpPr>
          <p:spPr>
            <a:xfrm>
              <a:off x="4961623" y="4631222"/>
              <a:ext cx="259355" cy="284784"/>
            </a:xfrm>
            <a:custGeom>
              <a:avLst/>
              <a:gdLst/>
              <a:ahLst/>
              <a:cxnLst/>
              <a:rect l="l" t="t" r="r" b="b"/>
              <a:pathLst>
                <a:path w="20765" h="22801" extrusionOk="0">
                  <a:moveTo>
                    <a:pt x="393" y="1"/>
                  </a:moveTo>
                  <a:cubicBezTo>
                    <a:pt x="250" y="96"/>
                    <a:pt x="131" y="191"/>
                    <a:pt x="0" y="286"/>
                  </a:cubicBezTo>
                  <a:lnTo>
                    <a:pt x="20443" y="22801"/>
                  </a:lnTo>
                  <a:cubicBezTo>
                    <a:pt x="20551" y="22682"/>
                    <a:pt x="20658" y="22563"/>
                    <a:pt x="20765" y="22444"/>
                  </a:cubicBezTo>
                  <a:lnTo>
                    <a:pt x="393"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76" name="Google Shape;276;p10"/>
            <p:cNvSpPr/>
            <p:nvPr/>
          </p:nvSpPr>
          <p:spPr>
            <a:xfrm>
              <a:off x="4947934" y="4642526"/>
              <a:ext cx="260404" cy="285984"/>
            </a:xfrm>
            <a:custGeom>
              <a:avLst/>
              <a:gdLst/>
              <a:ahLst/>
              <a:cxnLst/>
              <a:rect l="l" t="t" r="r" b="b"/>
              <a:pathLst>
                <a:path w="20849" h="22897" extrusionOk="0">
                  <a:moveTo>
                    <a:pt x="358" y="0"/>
                  </a:moveTo>
                  <a:cubicBezTo>
                    <a:pt x="287" y="48"/>
                    <a:pt x="227" y="96"/>
                    <a:pt x="168" y="155"/>
                  </a:cubicBezTo>
                  <a:cubicBezTo>
                    <a:pt x="108" y="215"/>
                    <a:pt x="61" y="262"/>
                    <a:pt x="1" y="322"/>
                  </a:cubicBezTo>
                  <a:lnTo>
                    <a:pt x="20504" y="22896"/>
                  </a:lnTo>
                  <a:cubicBezTo>
                    <a:pt x="20563" y="22848"/>
                    <a:pt x="20623" y="22801"/>
                    <a:pt x="20682" y="22741"/>
                  </a:cubicBezTo>
                  <a:cubicBezTo>
                    <a:pt x="20742" y="22682"/>
                    <a:pt x="20801" y="22634"/>
                    <a:pt x="20849" y="22575"/>
                  </a:cubicBezTo>
                  <a:lnTo>
                    <a:pt x="358"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77" name="Google Shape;277;p10"/>
            <p:cNvSpPr/>
            <p:nvPr/>
          </p:nvSpPr>
          <p:spPr>
            <a:xfrm>
              <a:off x="4935294" y="4655016"/>
              <a:ext cx="259367" cy="284784"/>
            </a:xfrm>
            <a:custGeom>
              <a:avLst/>
              <a:gdLst/>
              <a:ahLst/>
              <a:cxnLst/>
              <a:rect l="l" t="t" r="r" b="b"/>
              <a:pathLst>
                <a:path w="20766" h="22801" extrusionOk="0">
                  <a:moveTo>
                    <a:pt x="322" y="1"/>
                  </a:moveTo>
                  <a:cubicBezTo>
                    <a:pt x="215" y="120"/>
                    <a:pt x="108" y="239"/>
                    <a:pt x="1" y="358"/>
                  </a:cubicBezTo>
                  <a:lnTo>
                    <a:pt x="20384" y="22801"/>
                  </a:lnTo>
                  <a:cubicBezTo>
                    <a:pt x="20515" y="22706"/>
                    <a:pt x="20634" y="22610"/>
                    <a:pt x="20765" y="22515"/>
                  </a:cubicBezTo>
                  <a:lnTo>
                    <a:pt x="322"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78" name="Google Shape;278;p10"/>
            <p:cNvSpPr/>
            <p:nvPr/>
          </p:nvSpPr>
          <p:spPr>
            <a:xfrm>
              <a:off x="4923853" y="4668842"/>
              <a:ext cx="255933" cy="281075"/>
            </a:xfrm>
            <a:custGeom>
              <a:avLst/>
              <a:gdLst/>
              <a:ahLst/>
              <a:cxnLst/>
              <a:rect l="l" t="t" r="r" b="b"/>
              <a:pathLst>
                <a:path w="20491" h="22504" extrusionOk="0">
                  <a:moveTo>
                    <a:pt x="298" y="1"/>
                  </a:moveTo>
                  <a:cubicBezTo>
                    <a:pt x="191" y="132"/>
                    <a:pt x="95" y="263"/>
                    <a:pt x="0" y="394"/>
                  </a:cubicBezTo>
                  <a:lnTo>
                    <a:pt x="20074" y="22504"/>
                  </a:lnTo>
                  <a:cubicBezTo>
                    <a:pt x="20217" y="22420"/>
                    <a:pt x="20360" y="22337"/>
                    <a:pt x="20491" y="22242"/>
                  </a:cubicBezTo>
                  <a:lnTo>
                    <a:pt x="29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79" name="Google Shape;279;p10"/>
            <p:cNvSpPr/>
            <p:nvPr/>
          </p:nvSpPr>
          <p:spPr>
            <a:xfrm>
              <a:off x="4913586" y="4684018"/>
              <a:ext cx="250137" cy="274530"/>
            </a:xfrm>
            <a:custGeom>
              <a:avLst/>
              <a:gdLst/>
              <a:ahLst/>
              <a:cxnLst/>
              <a:rect l="l" t="t" r="r" b="b"/>
              <a:pathLst>
                <a:path w="20027" h="21980" extrusionOk="0">
                  <a:moveTo>
                    <a:pt x="263" y="0"/>
                  </a:moveTo>
                  <a:cubicBezTo>
                    <a:pt x="179" y="131"/>
                    <a:pt x="96" y="274"/>
                    <a:pt x="1" y="417"/>
                  </a:cubicBezTo>
                  <a:lnTo>
                    <a:pt x="19575" y="21979"/>
                  </a:lnTo>
                  <a:cubicBezTo>
                    <a:pt x="19729" y="21908"/>
                    <a:pt x="19884" y="21836"/>
                    <a:pt x="20027" y="21753"/>
                  </a:cubicBezTo>
                  <a:lnTo>
                    <a:pt x="26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80" name="Google Shape;280;p10"/>
            <p:cNvSpPr/>
            <p:nvPr/>
          </p:nvSpPr>
          <p:spPr>
            <a:xfrm>
              <a:off x="4904818" y="4700517"/>
              <a:ext cx="241507" cy="265163"/>
            </a:xfrm>
            <a:custGeom>
              <a:avLst/>
              <a:gdLst/>
              <a:ahLst/>
              <a:cxnLst/>
              <a:rect l="l" t="t" r="r" b="b"/>
              <a:pathLst>
                <a:path w="19336" h="21230" extrusionOk="0">
                  <a:moveTo>
                    <a:pt x="226" y="1"/>
                  </a:moveTo>
                  <a:cubicBezTo>
                    <a:pt x="143" y="156"/>
                    <a:pt x="72" y="310"/>
                    <a:pt x="0" y="465"/>
                  </a:cubicBezTo>
                  <a:lnTo>
                    <a:pt x="18848" y="21230"/>
                  </a:lnTo>
                  <a:cubicBezTo>
                    <a:pt x="19014" y="21182"/>
                    <a:pt x="19181" y="21111"/>
                    <a:pt x="19336" y="21051"/>
                  </a:cubicBezTo>
                  <a:lnTo>
                    <a:pt x="226"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81" name="Google Shape;281;p10"/>
            <p:cNvSpPr/>
            <p:nvPr/>
          </p:nvSpPr>
          <p:spPr>
            <a:xfrm>
              <a:off x="4897524" y="4718665"/>
              <a:ext cx="230066" cy="252523"/>
            </a:xfrm>
            <a:custGeom>
              <a:avLst/>
              <a:gdLst/>
              <a:ahLst/>
              <a:cxnLst/>
              <a:rect l="l" t="t" r="r" b="b"/>
              <a:pathLst>
                <a:path w="18420" h="20218" extrusionOk="0">
                  <a:moveTo>
                    <a:pt x="179" y="0"/>
                  </a:moveTo>
                  <a:cubicBezTo>
                    <a:pt x="108" y="167"/>
                    <a:pt x="48" y="346"/>
                    <a:pt x="1" y="512"/>
                  </a:cubicBezTo>
                  <a:lnTo>
                    <a:pt x="17884" y="20217"/>
                  </a:lnTo>
                  <a:cubicBezTo>
                    <a:pt x="18063" y="20181"/>
                    <a:pt x="18241" y="20134"/>
                    <a:pt x="18420" y="20086"/>
                  </a:cubicBezTo>
                  <a:lnTo>
                    <a:pt x="179"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82" name="Google Shape;282;p10"/>
            <p:cNvSpPr/>
            <p:nvPr/>
          </p:nvSpPr>
          <p:spPr>
            <a:xfrm>
              <a:off x="4891878" y="4738587"/>
              <a:ext cx="215340" cy="236161"/>
            </a:xfrm>
            <a:custGeom>
              <a:avLst/>
              <a:gdLst/>
              <a:ahLst/>
              <a:cxnLst/>
              <a:rect l="l" t="t" r="r" b="b"/>
              <a:pathLst>
                <a:path w="17241" h="18908" extrusionOk="0">
                  <a:moveTo>
                    <a:pt x="131" y="1"/>
                  </a:moveTo>
                  <a:cubicBezTo>
                    <a:pt x="84" y="191"/>
                    <a:pt x="36" y="382"/>
                    <a:pt x="0" y="572"/>
                  </a:cubicBezTo>
                  <a:lnTo>
                    <a:pt x="16645" y="18908"/>
                  </a:lnTo>
                  <a:cubicBezTo>
                    <a:pt x="16848" y="18896"/>
                    <a:pt x="17038" y="18872"/>
                    <a:pt x="17241" y="18836"/>
                  </a:cubicBezTo>
                  <a:lnTo>
                    <a:pt x="13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83" name="Google Shape;283;p10"/>
            <p:cNvSpPr/>
            <p:nvPr/>
          </p:nvSpPr>
          <p:spPr>
            <a:xfrm>
              <a:off x="4888456" y="4760744"/>
              <a:ext cx="196155" cy="215315"/>
            </a:xfrm>
            <a:custGeom>
              <a:avLst/>
              <a:gdLst/>
              <a:ahLst/>
              <a:cxnLst/>
              <a:rect l="l" t="t" r="r" b="b"/>
              <a:pathLst>
                <a:path w="15705" h="17239" extrusionOk="0">
                  <a:moveTo>
                    <a:pt x="60" y="1"/>
                  </a:moveTo>
                  <a:cubicBezTo>
                    <a:pt x="36" y="215"/>
                    <a:pt x="12" y="429"/>
                    <a:pt x="0" y="644"/>
                  </a:cubicBezTo>
                  <a:lnTo>
                    <a:pt x="15062" y="17229"/>
                  </a:lnTo>
                  <a:cubicBezTo>
                    <a:pt x="15169" y="17235"/>
                    <a:pt x="15276" y="17238"/>
                    <a:pt x="15383" y="17238"/>
                  </a:cubicBezTo>
                  <a:cubicBezTo>
                    <a:pt x="15491" y="17238"/>
                    <a:pt x="15598" y="17235"/>
                    <a:pt x="15705" y="17229"/>
                  </a:cubicBezTo>
                  <a:lnTo>
                    <a:pt x="6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84" name="Google Shape;284;p10"/>
            <p:cNvSpPr/>
            <p:nvPr/>
          </p:nvSpPr>
          <p:spPr>
            <a:xfrm>
              <a:off x="4887569" y="4785736"/>
              <a:ext cx="171912" cy="189461"/>
            </a:xfrm>
            <a:custGeom>
              <a:avLst/>
              <a:gdLst/>
              <a:ahLst/>
              <a:cxnLst/>
              <a:rect l="l" t="t" r="r" b="b"/>
              <a:pathLst>
                <a:path w="13764" h="15169" extrusionOk="0">
                  <a:moveTo>
                    <a:pt x="0" y="0"/>
                  </a:moveTo>
                  <a:cubicBezTo>
                    <a:pt x="0" y="250"/>
                    <a:pt x="12" y="500"/>
                    <a:pt x="24" y="738"/>
                  </a:cubicBezTo>
                  <a:lnTo>
                    <a:pt x="13037" y="15073"/>
                  </a:lnTo>
                  <a:cubicBezTo>
                    <a:pt x="13276" y="15109"/>
                    <a:pt x="13526" y="15133"/>
                    <a:pt x="13764" y="15169"/>
                  </a:cubicBezTo>
                  <a:lnTo>
                    <a:pt x="0"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85" name="Google Shape;285;p10"/>
            <p:cNvSpPr/>
            <p:nvPr/>
          </p:nvSpPr>
          <p:spPr>
            <a:xfrm>
              <a:off x="4889942" y="4815175"/>
              <a:ext cx="140537" cy="154963"/>
            </a:xfrm>
            <a:custGeom>
              <a:avLst/>
              <a:gdLst/>
              <a:ahLst/>
              <a:cxnLst/>
              <a:rect l="l" t="t" r="r" b="b"/>
              <a:pathLst>
                <a:path w="11252" h="12407" extrusionOk="0">
                  <a:moveTo>
                    <a:pt x="1" y="1"/>
                  </a:moveTo>
                  <a:cubicBezTo>
                    <a:pt x="48" y="310"/>
                    <a:pt x="108" y="608"/>
                    <a:pt x="167" y="905"/>
                  </a:cubicBezTo>
                  <a:lnTo>
                    <a:pt x="10371" y="12145"/>
                  </a:lnTo>
                  <a:cubicBezTo>
                    <a:pt x="10669" y="12240"/>
                    <a:pt x="10954" y="12323"/>
                    <a:pt x="11252" y="12407"/>
                  </a:cubicBezTo>
                  <a:lnTo>
                    <a:pt x="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286" name="Google Shape;286;p10"/>
            <p:cNvSpPr/>
            <p:nvPr/>
          </p:nvSpPr>
          <p:spPr>
            <a:xfrm>
              <a:off x="4899909" y="4852945"/>
              <a:ext cx="93987" cy="103517"/>
            </a:xfrm>
            <a:custGeom>
              <a:avLst/>
              <a:gdLst/>
              <a:ahLst/>
              <a:cxnLst/>
              <a:rect l="l" t="t" r="r" b="b"/>
              <a:pathLst>
                <a:path w="7525" h="8288" extrusionOk="0">
                  <a:moveTo>
                    <a:pt x="0" y="1"/>
                  </a:moveTo>
                  <a:lnTo>
                    <a:pt x="0" y="1"/>
                  </a:lnTo>
                  <a:cubicBezTo>
                    <a:pt x="179" y="477"/>
                    <a:pt x="381" y="929"/>
                    <a:pt x="607" y="1382"/>
                  </a:cubicBezTo>
                  <a:lnTo>
                    <a:pt x="6203" y="7549"/>
                  </a:lnTo>
                  <a:cubicBezTo>
                    <a:pt x="6632" y="7823"/>
                    <a:pt x="7073" y="8061"/>
                    <a:pt x="7525" y="8287"/>
                  </a:cubicBezTo>
                  <a:lnTo>
                    <a:pt x="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grpSp>
      <p:sp>
        <p:nvSpPr>
          <p:cNvPr id="287" name="Google Shape;287;p10"/>
          <p:cNvSpPr txBox="1">
            <a:spLocks noGrp="1"/>
          </p:cNvSpPr>
          <p:nvPr>
            <p:ph type="title"/>
          </p:nvPr>
        </p:nvSpPr>
        <p:spPr>
          <a:xfrm>
            <a:off x="6870733" y="517367"/>
            <a:ext cx="4586400" cy="150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88" name="Google Shape;288;p10"/>
          <p:cNvSpPr/>
          <p:nvPr/>
        </p:nvSpPr>
        <p:spPr>
          <a:xfrm flipH="1">
            <a:off x="11185860" y="3058234"/>
            <a:ext cx="1377265" cy="1865687"/>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9" name="Google Shape;289;p10"/>
          <p:cNvGrpSpPr/>
          <p:nvPr/>
        </p:nvGrpSpPr>
        <p:grpSpPr>
          <a:xfrm flipH="1">
            <a:off x="11230802" y="4577437"/>
            <a:ext cx="1595508" cy="1281927"/>
            <a:chOff x="4649450" y="3527425"/>
            <a:chExt cx="1224050" cy="983475"/>
          </a:xfrm>
        </p:grpSpPr>
        <p:sp>
          <p:nvSpPr>
            <p:cNvPr id="290" name="Google Shape;290;p10"/>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0"/>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10"/>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3" name="Google Shape;293;p10"/>
          <p:cNvSpPr/>
          <p:nvPr/>
        </p:nvSpPr>
        <p:spPr>
          <a:xfrm flipH="1">
            <a:off x="11148114" y="5206081"/>
            <a:ext cx="1377265" cy="1865687"/>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10"/>
          <p:cNvSpPr/>
          <p:nvPr/>
        </p:nvSpPr>
        <p:spPr>
          <a:xfrm rot="-5400000">
            <a:off x="10872423" y="6048043"/>
            <a:ext cx="906909" cy="1228661"/>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0"/>
          <p:cNvSpPr/>
          <p:nvPr/>
        </p:nvSpPr>
        <p:spPr>
          <a:xfrm rot="6446550">
            <a:off x="-13875" y="-463651"/>
            <a:ext cx="1883995" cy="2552116"/>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0"/>
          <p:cNvSpPr/>
          <p:nvPr/>
        </p:nvSpPr>
        <p:spPr>
          <a:xfrm rot="9719030" flipH="1">
            <a:off x="-313799" y="450044"/>
            <a:ext cx="1393864" cy="1888171"/>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10"/>
          <p:cNvSpPr/>
          <p:nvPr/>
        </p:nvSpPr>
        <p:spPr>
          <a:xfrm rot="-10193601" flipH="1">
            <a:off x="-534750" y="2459606"/>
            <a:ext cx="2027375" cy="2746476"/>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8" name="Google Shape;298;p10"/>
          <p:cNvGrpSpPr/>
          <p:nvPr/>
        </p:nvGrpSpPr>
        <p:grpSpPr>
          <a:xfrm flipH="1">
            <a:off x="10026269" y="6387376"/>
            <a:ext cx="906940" cy="728689"/>
            <a:chOff x="4649450" y="3527425"/>
            <a:chExt cx="1224050" cy="983475"/>
          </a:xfrm>
        </p:grpSpPr>
        <p:sp>
          <p:nvSpPr>
            <p:cNvPr id="299" name="Google Shape;299;p10"/>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0"/>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0"/>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10"/>
          <p:cNvGrpSpPr/>
          <p:nvPr/>
        </p:nvGrpSpPr>
        <p:grpSpPr>
          <a:xfrm rot="10800000" flipH="1">
            <a:off x="-302088" y="1846025"/>
            <a:ext cx="1370447" cy="1101099"/>
            <a:chOff x="4649450" y="3527425"/>
            <a:chExt cx="1224050" cy="983475"/>
          </a:xfrm>
        </p:grpSpPr>
        <p:sp>
          <p:nvSpPr>
            <p:cNvPr id="303" name="Google Shape;303;p10"/>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0"/>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0"/>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779548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784"/>
        <p:cNvGrpSpPr/>
        <p:nvPr/>
      </p:nvGrpSpPr>
      <p:grpSpPr>
        <a:xfrm>
          <a:off x="0" y="0"/>
          <a:ext cx="0" cy="0"/>
          <a:chOff x="0" y="0"/>
          <a:chExt cx="0" cy="0"/>
        </a:xfrm>
      </p:grpSpPr>
      <p:sp>
        <p:nvSpPr>
          <p:cNvPr id="785" name="Google Shape;785;p24"/>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786" name="Google Shape;786;p24"/>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sp>
        <p:nvSpPr>
          <p:cNvPr id="787" name="Google Shape;787;p24"/>
          <p:cNvSpPr txBox="1">
            <a:spLocks noGrp="1"/>
          </p:cNvSpPr>
          <p:nvPr>
            <p:ph type="title"/>
          </p:nvPr>
        </p:nvSpPr>
        <p:spPr>
          <a:xfrm>
            <a:off x="2363333" y="2105633"/>
            <a:ext cx="3362800" cy="12548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788" name="Google Shape;788;p24"/>
          <p:cNvGrpSpPr/>
          <p:nvPr/>
        </p:nvGrpSpPr>
        <p:grpSpPr>
          <a:xfrm>
            <a:off x="898109" y="928367"/>
            <a:ext cx="432433" cy="5001400"/>
            <a:chOff x="673581" y="696275"/>
            <a:chExt cx="324325" cy="3751050"/>
          </a:xfrm>
        </p:grpSpPr>
        <p:grpSp>
          <p:nvGrpSpPr>
            <p:cNvPr id="789" name="Google Shape;789;p24"/>
            <p:cNvGrpSpPr/>
            <p:nvPr/>
          </p:nvGrpSpPr>
          <p:grpSpPr>
            <a:xfrm rot="-5400000">
              <a:off x="-918069" y="2531350"/>
              <a:ext cx="3751050" cy="80900"/>
              <a:chOff x="1871500" y="2227875"/>
              <a:chExt cx="3751050" cy="80900"/>
            </a:xfrm>
          </p:grpSpPr>
          <p:sp>
            <p:nvSpPr>
              <p:cNvPr id="790" name="Google Shape;790;p24"/>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4"/>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4"/>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4"/>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4"/>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4"/>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4"/>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4"/>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4"/>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4"/>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4"/>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4"/>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4"/>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3" name="Google Shape;803;p24"/>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4"/>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4"/>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4"/>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4"/>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4"/>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4"/>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4"/>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4"/>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4"/>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4"/>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4"/>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4"/>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16" name="Google Shape;816;p24"/>
          <p:cNvSpPr txBox="1">
            <a:spLocks noGrp="1"/>
          </p:cNvSpPr>
          <p:nvPr>
            <p:ph type="subTitle" idx="1"/>
          </p:nvPr>
        </p:nvSpPr>
        <p:spPr>
          <a:xfrm>
            <a:off x="2362833" y="3441567"/>
            <a:ext cx="3362800" cy="131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8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817" name="Google Shape;817;p24"/>
          <p:cNvPicPr preferRelativeResize="0"/>
          <p:nvPr/>
        </p:nvPicPr>
        <p:blipFill>
          <a:blip r:embed="rId3">
            <a:alphaModFix/>
          </a:blip>
          <a:stretch>
            <a:fillRect/>
          </a:stretch>
        </p:blipFill>
        <p:spPr>
          <a:xfrm rot="6299994">
            <a:off x="1176770" y="4386051"/>
            <a:ext cx="2160293" cy="2016935"/>
          </a:xfrm>
          <a:prstGeom prst="rect">
            <a:avLst/>
          </a:prstGeom>
          <a:noFill/>
          <a:ln>
            <a:noFill/>
          </a:ln>
        </p:spPr>
      </p:pic>
      <p:pic>
        <p:nvPicPr>
          <p:cNvPr id="818" name="Google Shape;818;p24"/>
          <p:cNvPicPr preferRelativeResize="0"/>
          <p:nvPr/>
        </p:nvPicPr>
        <p:blipFill>
          <a:blip r:embed="rId4">
            <a:alphaModFix/>
          </a:blip>
          <a:stretch>
            <a:fillRect/>
          </a:stretch>
        </p:blipFill>
        <p:spPr>
          <a:xfrm rot="-9934801">
            <a:off x="8856491" y="596492"/>
            <a:ext cx="1934453" cy="1864848"/>
          </a:xfrm>
          <a:prstGeom prst="rect">
            <a:avLst/>
          </a:prstGeom>
          <a:noFill/>
          <a:ln>
            <a:noFill/>
          </a:ln>
        </p:spPr>
      </p:pic>
      <p:pic>
        <p:nvPicPr>
          <p:cNvPr id="819" name="Google Shape;819;p24"/>
          <p:cNvPicPr preferRelativeResize="0"/>
          <p:nvPr/>
        </p:nvPicPr>
        <p:blipFill rotWithShape="1">
          <a:blip r:embed="rId5">
            <a:alphaModFix/>
          </a:blip>
          <a:srcRect l="10564" t="29054" r="20923" b="15906"/>
          <a:stretch/>
        </p:blipFill>
        <p:spPr>
          <a:xfrm rot="-9900001">
            <a:off x="2227138" y="645640"/>
            <a:ext cx="1769157" cy="1326888"/>
          </a:xfrm>
          <a:prstGeom prst="rect">
            <a:avLst/>
          </a:prstGeom>
          <a:noFill/>
          <a:ln>
            <a:noFill/>
          </a:ln>
        </p:spPr>
      </p:pic>
    </p:spTree>
    <p:extLst>
      <p:ext uri="{BB962C8B-B14F-4D97-AF65-F5344CB8AC3E}">
        <p14:creationId xmlns:p14="http://schemas.microsoft.com/office/powerpoint/2010/main" val="322278032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06"/>
        <p:cNvGrpSpPr/>
        <p:nvPr/>
      </p:nvGrpSpPr>
      <p:grpSpPr>
        <a:xfrm>
          <a:off x="0" y="0"/>
          <a:ext cx="0" cy="0"/>
          <a:chOff x="0" y="0"/>
          <a:chExt cx="0" cy="0"/>
        </a:xfrm>
      </p:grpSpPr>
      <p:sp>
        <p:nvSpPr>
          <p:cNvPr id="307" name="Google Shape;307;p11"/>
          <p:cNvSpPr/>
          <p:nvPr/>
        </p:nvSpPr>
        <p:spPr>
          <a:xfrm flipH="1">
            <a:off x="10866654" y="1697802"/>
            <a:ext cx="1769113" cy="3656981"/>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11"/>
          <p:cNvSpPr txBox="1">
            <a:spLocks noGrp="1"/>
          </p:cNvSpPr>
          <p:nvPr>
            <p:ph type="title" hasCustomPrompt="1"/>
          </p:nvPr>
        </p:nvSpPr>
        <p:spPr>
          <a:xfrm>
            <a:off x="1093400" y="2351067"/>
            <a:ext cx="10005200" cy="174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266"/>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09" name="Google Shape;309;p11"/>
          <p:cNvSpPr txBox="1">
            <a:spLocks noGrp="1"/>
          </p:cNvSpPr>
          <p:nvPr>
            <p:ph type="body" idx="1"/>
          </p:nvPr>
        </p:nvSpPr>
        <p:spPr>
          <a:xfrm>
            <a:off x="1847400" y="4178833"/>
            <a:ext cx="8497200" cy="7396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2667"/>
            </a:lvl1pPr>
            <a:lvl2pPr marL="1219170" lvl="1" indent="-423323" algn="ctr" rtl="0">
              <a:spcBef>
                <a:spcPts val="0"/>
              </a:spcBef>
              <a:spcAft>
                <a:spcPts val="0"/>
              </a:spcAft>
              <a:buSzPts val="1400"/>
              <a:buChar char="○"/>
              <a:defRPr/>
            </a:lvl2pPr>
            <a:lvl3pPr marL="1828754" lvl="2" indent="-423323" algn="ctr" rtl="0">
              <a:spcBef>
                <a:spcPts val="0"/>
              </a:spcBef>
              <a:spcAft>
                <a:spcPts val="0"/>
              </a:spcAft>
              <a:buSzPts val="1400"/>
              <a:buChar char="■"/>
              <a:defRPr/>
            </a:lvl3pPr>
            <a:lvl4pPr marL="2438339" lvl="3" indent="-423323" algn="ctr" rtl="0">
              <a:spcBef>
                <a:spcPts val="0"/>
              </a:spcBef>
              <a:spcAft>
                <a:spcPts val="0"/>
              </a:spcAft>
              <a:buSzPts val="1400"/>
              <a:buChar char="●"/>
              <a:defRPr/>
            </a:lvl4pPr>
            <a:lvl5pPr marL="3047924" lvl="4" indent="-423323" algn="ctr" rtl="0">
              <a:spcBef>
                <a:spcPts val="0"/>
              </a:spcBef>
              <a:spcAft>
                <a:spcPts val="0"/>
              </a:spcAft>
              <a:buSzPts val="1400"/>
              <a:buChar char="○"/>
              <a:defRPr/>
            </a:lvl5pPr>
            <a:lvl6pPr marL="3657509" lvl="5" indent="-423323" algn="ctr" rtl="0">
              <a:spcBef>
                <a:spcPts val="0"/>
              </a:spcBef>
              <a:spcAft>
                <a:spcPts val="0"/>
              </a:spcAft>
              <a:buSzPts val="1400"/>
              <a:buChar char="■"/>
              <a:defRPr/>
            </a:lvl6pPr>
            <a:lvl7pPr marL="4267093" lvl="6" indent="-423323" algn="ctr" rtl="0">
              <a:spcBef>
                <a:spcPts val="0"/>
              </a:spcBef>
              <a:spcAft>
                <a:spcPts val="0"/>
              </a:spcAft>
              <a:buSzPts val="1400"/>
              <a:buChar char="●"/>
              <a:defRPr/>
            </a:lvl7pPr>
            <a:lvl8pPr marL="4876678" lvl="7" indent="-423323" algn="ctr" rtl="0">
              <a:spcBef>
                <a:spcPts val="0"/>
              </a:spcBef>
              <a:spcAft>
                <a:spcPts val="0"/>
              </a:spcAft>
              <a:buSzPts val="1400"/>
              <a:buChar char="○"/>
              <a:defRPr/>
            </a:lvl8pPr>
            <a:lvl9pPr marL="5486263" lvl="8" indent="-423323" algn="ctr" rtl="0">
              <a:spcBef>
                <a:spcPts val="0"/>
              </a:spcBef>
              <a:spcAft>
                <a:spcPts val="0"/>
              </a:spcAft>
              <a:buSzPts val="1400"/>
              <a:buChar char="■"/>
              <a:defRPr/>
            </a:lvl9pPr>
          </a:lstStyle>
          <a:p>
            <a:endParaRPr/>
          </a:p>
        </p:txBody>
      </p:sp>
      <p:grpSp>
        <p:nvGrpSpPr>
          <p:cNvPr id="310" name="Google Shape;310;p11"/>
          <p:cNvGrpSpPr/>
          <p:nvPr/>
        </p:nvGrpSpPr>
        <p:grpSpPr>
          <a:xfrm>
            <a:off x="8693734" y="6322745"/>
            <a:ext cx="600431" cy="599847"/>
            <a:chOff x="4887569" y="4595026"/>
            <a:chExt cx="381145" cy="381032"/>
          </a:xfrm>
        </p:grpSpPr>
        <p:sp>
          <p:nvSpPr>
            <p:cNvPr id="311" name="Google Shape;311;p11"/>
            <p:cNvSpPr/>
            <p:nvPr/>
          </p:nvSpPr>
          <p:spPr>
            <a:xfrm>
              <a:off x="5162374" y="4614573"/>
              <a:ext cx="94000" cy="103505"/>
            </a:xfrm>
            <a:custGeom>
              <a:avLst/>
              <a:gdLst/>
              <a:ahLst/>
              <a:cxnLst/>
              <a:rect l="l" t="t" r="r" b="b"/>
              <a:pathLst>
                <a:path w="7526" h="8287" extrusionOk="0">
                  <a:moveTo>
                    <a:pt x="1" y="0"/>
                  </a:moveTo>
                  <a:lnTo>
                    <a:pt x="7526" y="8287"/>
                  </a:lnTo>
                  <a:cubicBezTo>
                    <a:pt x="7347" y="7811"/>
                    <a:pt x="7145" y="7358"/>
                    <a:pt x="6918" y="6906"/>
                  </a:cubicBezTo>
                  <a:lnTo>
                    <a:pt x="1322" y="738"/>
                  </a:lnTo>
                  <a:cubicBezTo>
                    <a:pt x="894" y="464"/>
                    <a:pt x="453" y="226"/>
                    <a:pt x="1"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12" name="Google Shape;312;p11"/>
            <p:cNvSpPr/>
            <p:nvPr/>
          </p:nvSpPr>
          <p:spPr>
            <a:xfrm>
              <a:off x="5125791" y="4601034"/>
              <a:ext cx="140550" cy="154814"/>
            </a:xfrm>
            <a:custGeom>
              <a:avLst/>
              <a:gdLst/>
              <a:ahLst/>
              <a:cxnLst/>
              <a:rect l="l" t="t" r="r" b="b"/>
              <a:pathLst>
                <a:path w="11253" h="12395" extrusionOk="0">
                  <a:moveTo>
                    <a:pt x="1" y="1"/>
                  </a:moveTo>
                  <a:lnTo>
                    <a:pt x="11252" y="12395"/>
                  </a:lnTo>
                  <a:cubicBezTo>
                    <a:pt x="11205" y="12097"/>
                    <a:pt x="11157" y="11800"/>
                    <a:pt x="11086" y="11502"/>
                  </a:cubicBezTo>
                  <a:lnTo>
                    <a:pt x="870" y="251"/>
                  </a:lnTo>
                  <a:cubicBezTo>
                    <a:pt x="596" y="155"/>
                    <a:pt x="299" y="72"/>
                    <a:pt x="1"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13" name="Google Shape;313;p11"/>
            <p:cNvSpPr/>
            <p:nvPr/>
          </p:nvSpPr>
          <p:spPr>
            <a:xfrm>
              <a:off x="5096802" y="4595976"/>
              <a:ext cx="171912" cy="189323"/>
            </a:xfrm>
            <a:custGeom>
              <a:avLst/>
              <a:gdLst/>
              <a:ahLst/>
              <a:cxnLst/>
              <a:rect l="l" t="t" r="r" b="b"/>
              <a:pathLst>
                <a:path w="13764" h="15158" extrusionOk="0">
                  <a:moveTo>
                    <a:pt x="0" y="1"/>
                  </a:moveTo>
                  <a:lnTo>
                    <a:pt x="13764" y="15157"/>
                  </a:lnTo>
                  <a:cubicBezTo>
                    <a:pt x="13764" y="14907"/>
                    <a:pt x="13752" y="14669"/>
                    <a:pt x="13740" y="14419"/>
                  </a:cubicBezTo>
                  <a:lnTo>
                    <a:pt x="726" y="84"/>
                  </a:lnTo>
                  <a:cubicBezTo>
                    <a:pt x="488" y="48"/>
                    <a:pt x="238" y="25"/>
                    <a:pt x="0"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14" name="Google Shape;314;p11"/>
            <p:cNvSpPr/>
            <p:nvPr/>
          </p:nvSpPr>
          <p:spPr>
            <a:xfrm>
              <a:off x="5071659" y="4595026"/>
              <a:ext cx="196318" cy="215253"/>
            </a:xfrm>
            <a:custGeom>
              <a:avLst/>
              <a:gdLst/>
              <a:ahLst/>
              <a:cxnLst/>
              <a:rect l="l" t="t" r="r" b="b"/>
              <a:pathLst>
                <a:path w="15718" h="17234" extrusionOk="0">
                  <a:moveTo>
                    <a:pt x="430" y="0"/>
                  </a:moveTo>
                  <a:cubicBezTo>
                    <a:pt x="287" y="0"/>
                    <a:pt x="144" y="5"/>
                    <a:pt x="1" y="5"/>
                  </a:cubicBezTo>
                  <a:lnTo>
                    <a:pt x="15646" y="17234"/>
                  </a:lnTo>
                  <a:cubicBezTo>
                    <a:pt x="15670" y="17019"/>
                    <a:pt x="15693" y="16805"/>
                    <a:pt x="15717" y="16591"/>
                  </a:cubicBezTo>
                  <a:lnTo>
                    <a:pt x="644" y="5"/>
                  </a:lnTo>
                  <a:cubicBezTo>
                    <a:pt x="572" y="1"/>
                    <a:pt x="501" y="0"/>
                    <a:pt x="430"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15" name="Google Shape;315;p11"/>
            <p:cNvSpPr/>
            <p:nvPr/>
          </p:nvSpPr>
          <p:spPr>
            <a:xfrm>
              <a:off x="5049215" y="4596275"/>
              <a:ext cx="215190" cy="236161"/>
            </a:xfrm>
            <a:custGeom>
              <a:avLst/>
              <a:gdLst/>
              <a:ahLst/>
              <a:cxnLst/>
              <a:rect l="l" t="t" r="r" b="b"/>
              <a:pathLst>
                <a:path w="17229" h="18908" extrusionOk="0">
                  <a:moveTo>
                    <a:pt x="584" y="1"/>
                  </a:moveTo>
                  <a:cubicBezTo>
                    <a:pt x="393" y="24"/>
                    <a:pt x="191" y="48"/>
                    <a:pt x="0" y="72"/>
                  </a:cubicBezTo>
                  <a:lnTo>
                    <a:pt x="17098" y="18908"/>
                  </a:lnTo>
                  <a:cubicBezTo>
                    <a:pt x="17145" y="18717"/>
                    <a:pt x="17193" y="18527"/>
                    <a:pt x="17228" y="18336"/>
                  </a:cubicBezTo>
                  <a:lnTo>
                    <a:pt x="584"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16" name="Google Shape;316;p11"/>
            <p:cNvSpPr/>
            <p:nvPr/>
          </p:nvSpPr>
          <p:spPr>
            <a:xfrm>
              <a:off x="5028694" y="4599848"/>
              <a:ext cx="230203" cy="252523"/>
            </a:xfrm>
            <a:custGeom>
              <a:avLst/>
              <a:gdLst/>
              <a:ahLst/>
              <a:cxnLst/>
              <a:rect l="l" t="t" r="r" b="b"/>
              <a:pathLst>
                <a:path w="18431" h="20218" extrusionOk="0">
                  <a:moveTo>
                    <a:pt x="536" y="0"/>
                  </a:moveTo>
                  <a:cubicBezTo>
                    <a:pt x="357" y="36"/>
                    <a:pt x="179" y="84"/>
                    <a:pt x="0" y="131"/>
                  </a:cubicBezTo>
                  <a:lnTo>
                    <a:pt x="18240" y="20217"/>
                  </a:lnTo>
                  <a:cubicBezTo>
                    <a:pt x="18312" y="20050"/>
                    <a:pt x="18371" y="19884"/>
                    <a:pt x="18431" y="19717"/>
                  </a:cubicBezTo>
                  <a:lnTo>
                    <a:pt x="536"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17" name="Google Shape;317;p11"/>
            <p:cNvSpPr/>
            <p:nvPr/>
          </p:nvSpPr>
          <p:spPr>
            <a:xfrm>
              <a:off x="5009946" y="4605343"/>
              <a:ext cx="241519" cy="265163"/>
            </a:xfrm>
            <a:custGeom>
              <a:avLst/>
              <a:gdLst/>
              <a:ahLst/>
              <a:cxnLst/>
              <a:rect l="l" t="t" r="r" b="b"/>
              <a:pathLst>
                <a:path w="19337" h="21230" extrusionOk="0">
                  <a:moveTo>
                    <a:pt x="489" y="1"/>
                  </a:moveTo>
                  <a:cubicBezTo>
                    <a:pt x="322" y="60"/>
                    <a:pt x="168" y="120"/>
                    <a:pt x="1" y="179"/>
                  </a:cubicBezTo>
                  <a:lnTo>
                    <a:pt x="19110" y="21230"/>
                  </a:lnTo>
                  <a:cubicBezTo>
                    <a:pt x="19194" y="21075"/>
                    <a:pt x="19265" y="20920"/>
                    <a:pt x="19337" y="20765"/>
                  </a:cubicBezTo>
                  <a:lnTo>
                    <a:pt x="489"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18" name="Google Shape;318;p11"/>
            <p:cNvSpPr/>
            <p:nvPr/>
          </p:nvSpPr>
          <p:spPr>
            <a:xfrm>
              <a:off x="4992548" y="4612487"/>
              <a:ext cx="250150" cy="274680"/>
            </a:xfrm>
            <a:custGeom>
              <a:avLst/>
              <a:gdLst/>
              <a:ahLst/>
              <a:cxnLst/>
              <a:rect l="l" t="t" r="r" b="b"/>
              <a:pathLst>
                <a:path w="20028" h="21992" extrusionOk="0">
                  <a:moveTo>
                    <a:pt x="453" y="0"/>
                  </a:moveTo>
                  <a:cubicBezTo>
                    <a:pt x="299" y="72"/>
                    <a:pt x="156" y="143"/>
                    <a:pt x="1" y="227"/>
                  </a:cubicBezTo>
                  <a:lnTo>
                    <a:pt x="19765" y="21991"/>
                  </a:lnTo>
                  <a:cubicBezTo>
                    <a:pt x="19849" y="21848"/>
                    <a:pt x="19932" y="21705"/>
                    <a:pt x="20027" y="21563"/>
                  </a:cubicBezTo>
                  <a:lnTo>
                    <a:pt x="45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19" name="Google Shape;319;p11"/>
            <p:cNvSpPr/>
            <p:nvPr/>
          </p:nvSpPr>
          <p:spPr>
            <a:xfrm>
              <a:off x="4976486" y="4621106"/>
              <a:ext cx="255945" cy="281075"/>
            </a:xfrm>
            <a:custGeom>
              <a:avLst/>
              <a:gdLst/>
              <a:ahLst/>
              <a:cxnLst/>
              <a:rect l="l" t="t" r="r" b="b"/>
              <a:pathLst>
                <a:path w="20492" h="22504" extrusionOk="0">
                  <a:moveTo>
                    <a:pt x="418" y="1"/>
                  </a:moveTo>
                  <a:cubicBezTo>
                    <a:pt x="275" y="84"/>
                    <a:pt x="144" y="179"/>
                    <a:pt x="1" y="263"/>
                  </a:cubicBezTo>
                  <a:lnTo>
                    <a:pt x="20194" y="22504"/>
                  </a:lnTo>
                  <a:cubicBezTo>
                    <a:pt x="20301" y="22373"/>
                    <a:pt x="20396" y="22254"/>
                    <a:pt x="20492" y="22111"/>
                  </a:cubicBezTo>
                  <a:lnTo>
                    <a:pt x="41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20" name="Google Shape;320;p11"/>
            <p:cNvSpPr/>
            <p:nvPr/>
          </p:nvSpPr>
          <p:spPr>
            <a:xfrm>
              <a:off x="4961623" y="4631222"/>
              <a:ext cx="259355" cy="284784"/>
            </a:xfrm>
            <a:custGeom>
              <a:avLst/>
              <a:gdLst/>
              <a:ahLst/>
              <a:cxnLst/>
              <a:rect l="l" t="t" r="r" b="b"/>
              <a:pathLst>
                <a:path w="20765" h="22801" extrusionOk="0">
                  <a:moveTo>
                    <a:pt x="393" y="1"/>
                  </a:moveTo>
                  <a:cubicBezTo>
                    <a:pt x="250" y="96"/>
                    <a:pt x="131" y="191"/>
                    <a:pt x="0" y="286"/>
                  </a:cubicBezTo>
                  <a:lnTo>
                    <a:pt x="20443" y="22801"/>
                  </a:lnTo>
                  <a:cubicBezTo>
                    <a:pt x="20551" y="22682"/>
                    <a:pt x="20658" y="22563"/>
                    <a:pt x="20765" y="22444"/>
                  </a:cubicBezTo>
                  <a:lnTo>
                    <a:pt x="393"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21" name="Google Shape;321;p11"/>
            <p:cNvSpPr/>
            <p:nvPr/>
          </p:nvSpPr>
          <p:spPr>
            <a:xfrm>
              <a:off x="4947934" y="4642526"/>
              <a:ext cx="260404" cy="285984"/>
            </a:xfrm>
            <a:custGeom>
              <a:avLst/>
              <a:gdLst/>
              <a:ahLst/>
              <a:cxnLst/>
              <a:rect l="l" t="t" r="r" b="b"/>
              <a:pathLst>
                <a:path w="20849" h="22897" extrusionOk="0">
                  <a:moveTo>
                    <a:pt x="358" y="0"/>
                  </a:moveTo>
                  <a:cubicBezTo>
                    <a:pt x="287" y="48"/>
                    <a:pt x="227" y="96"/>
                    <a:pt x="168" y="155"/>
                  </a:cubicBezTo>
                  <a:cubicBezTo>
                    <a:pt x="108" y="215"/>
                    <a:pt x="61" y="262"/>
                    <a:pt x="1" y="322"/>
                  </a:cubicBezTo>
                  <a:lnTo>
                    <a:pt x="20504" y="22896"/>
                  </a:lnTo>
                  <a:cubicBezTo>
                    <a:pt x="20563" y="22848"/>
                    <a:pt x="20623" y="22801"/>
                    <a:pt x="20682" y="22741"/>
                  </a:cubicBezTo>
                  <a:cubicBezTo>
                    <a:pt x="20742" y="22682"/>
                    <a:pt x="20801" y="22634"/>
                    <a:pt x="20849" y="22575"/>
                  </a:cubicBezTo>
                  <a:lnTo>
                    <a:pt x="358"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22" name="Google Shape;322;p11"/>
            <p:cNvSpPr/>
            <p:nvPr/>
          </p:nvSpPr>
          <p:spPr>
            <a:xfrm>
              <a:off x="4935294" y="4655016"/>
              <a:ext cx="259367" cy="284784"/>
            </a:xfrm>
            <a:custGeom>
              <a:avLst/>
              <a:gdLst/>
              <a:ahLst/>
              <a:cxnLst/>
              <a:rect l="l" t="t" r="r" b="b"/>
              <a:pathLst>
                <a:path w="20766" h="22801" extrusionOk="0">
                  <a:moveTo>
                    <a:pt x="322" y="1"/>
                  </a:moveTo>
                  <a:cubicBezTo>
                    <a:pt x="215" y="120"/>
                    <a:pt x="108" y="239"/>
                    <a:pt x="1" y="358"/>
                  </a:cubicBezTo>
                  <a:lnTo>
                    <a:pt x="20384" y="22801"/>
                  </a:lnTo>
                  <a:cubicBezTo>
                    <a:pt x="20515" y="22706"/>
                    <a:pt x="20634" y="22610"/>
                    <a:pt x="20765" y="22515"/>
                  </a:cubicBezTo>
                  <a:lnTo>
                    <a:pt x="322"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23" name="Google Shape;323;p11"/>
            <p:cNvSpPr/>
            <p:nvPr/>
          </p:nvSpPr>
          <p:spPr>
            <a:xfrm>
              <a:off x="4923853" y="4668842"/>
              <a:ext cx="255933" cy="281075"/>
            </a:xfrm>
            <a:custGeom>
              <a:avLst/>
              <a:gdLst/>
              <a:ahLst/>
              <a:cxnLst/>
              <a:rect l="l" t="t" r="r" b="b"/>
              <a:pathLst>
                <a:path w="20491" h="22504" extrusionOk="0">
                  <a:moveTo>
                    <a:pt x="298" y="1"/>
                  </a:moveTo>
                  <a:cubicBezTo>
                    <a:pt x="191" y="132"/>
                    <a:pt x="95" y="263"/>
                    <a:pt x="0" y="394"/>
                  </a:cubicBezTo>
                  <a:lnTo>
                    <a:pt x="20074" y="22504"/>
                  </a:lnTo>
                  <a:cubicBezTo>
                    <a:pt x="20217" y="22420"/>
                    <a:pt x="20360" y="22337"/>
                    <a:pt x="20491" y="22242"/>
                  </a:cubicBezTo>
                  <a:lnTo>
                    <a:pt x="29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24" name="Google Shape;324;p11"/>
            <p:cNvSpPr/>
            <p:nvPr/>
          </p:nvSpPr>
          <p:spPr>
            <a:xfrm>
              <a:off x="4913586" y="4684018"/>
              <a:ext cx="250137" cy="274530"/>
            </a:xfrm>
            <a:custGeom>
              <a:avLst/>
              <a:gdLst/>
              <a:ahLst/>
              <a:cxnLst/>
              <a:rect l="l" t="t" r="r" b="b"/>
              <a:pathLst>
                <a:path w="20027" h="21980" extrusionOk="0">
                  <a:moveTo>
                    <a:pt x="263" y="0"/>
                  </a:moveTo>
                  <a:cubicBezTo>
                    <a:pt x="179" y="131"/>
                    <a:pt x="96" y="274"/>
                    <a:pt x="1" y="417"/>
                  </a:cubicBezTo>
                  <a:lnTo>
                    <a:pt x="19575" y="21979"/>
                  </a:lnTo>
                  <a:cubicBezTo>
                    <a:pt x="19729" y="21908"/>
                    <a:pt x="19884" y="21836"/>
                    <a:pt x="20027" y="21753"/>
                  </a:cubicBezTo>
                  <a:lnTo>
                    <a:pt x="26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25" name="Google Shape;325;p11"/>
            <p:cNvSpPr/>
            <p:nvPr/>
          </p:nvSpPr>
          <p:spPr>
            <a:xfrm>
              <a:off x="4904818" y="4700517"/>
              <a:ext cx="241507" cy="265163"/>
            </a:xfrm>
            <a:custGeom>
              <a:avLst/>
              <a:gdLst/>
              <a:ahLst/>
              <a:cxnLst/>
              <a:rect l="l" t="t" r="r" b="b"/>
              <a:pathLst>
                <a:path w="19336" h="21230" extrusionOk="0">
                  <a:moveTo>
                    <a:pt x="226" y="1"/>
                  </a:moveTo>
                  <a:cubicBezTo>
                    <a:pt x="143" y="156"/>
                    <a:pt x="72" y="310"/>
                    <a:pt x="0" y="465"/>
                  </a:cubicBezTo>
                  <a:lnTo>
                    <a:pt x="18848" y="21230"/>
                  </a:lnTo>
                  <a:cubicBezTo>
                    <a:pt x="19014" y="21182"/>
                    <a:pt x="19181" y="21111"/>
                    <a:pt x="19336" y="21051"/>
                  </a:cubicBezTo>
                  <a:lnTo>
                    <a:pt x="226"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26" name="Google Shape;326;p11"/>
            <p:cNvSpPr/>
            <p:nvPr/>
          </p:nvSpPr>
          <p:spPr>
            <a:xfrm>
              <a:off x="4897524" y="4718665"/>
              <a:ext cx="230066" cy="252523"/>
            </a:xfrm>
            <a:custGeom>
              <a:avLst/>
              <a:gdLst/>
              <a:ahLst/>
              <a:cxnLst/>
              <a:rect l="l" t="t" r="r" b="b"/>
              <a:pathLst>
                <a:path w="18420" h="20218" extrusionOk="0">
                  <a:moveTo>
                    <a:pt x="179" y="0"/>
                  </a:moveTo>
                  <a:cubicBezTo>
                    <a:pt x="108" y="167"/>
                    <a:pt x="48" y="346"/>
                    <a:pt x="1" y="512"/>
                  </a:cubicBezTo>
                  <a:lnTo>
                    <a:pt x="17884" y="20217"/>
                  </a:lnTo>
                  <a:cubicBezTo>
                    <a:pt x="18063" y="20181"/>
                    <a:pt x="18241" y="20134"/>
                    <a:pt x="18420" y="20086"/>
                  </a:cubicBezTo>
                  <a:lnTo>
                    <a:pt x="179"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27" name="Google Shape;327;p11"/>
            <p:cNvSpPr/>
            <p:nvPr/>
          </p:nvSpPr>
          <p:spPr>
            <a:xfrm>
              <a:off x="4891878" y="4738587"/>
              <a:ext cx="215340" cy="236161"/>
            </a:xfrm>
            <a:custGeom>
              <a:avLst/>
              <a:gdLst/>
              <a:ahLst/>
              <a:cxnLst/>
              <a:rect l="l" t="t" r="r" b="b"/>
              <a:pathLst>
                <a:path w="17241" h="18908" extrusionOk="0">
                  <a:moveTo>
                    <a:pt x="131" y="1"/>
                  </a:moveTo>
                  <a:cubicBezTo>
                    <a:pt x="84" y="191"/>
                    <a:pt x="36" y="382"/>
                    <a:pt x="0" y="572"/>
                  </a:cubicBezTo>
                  <a:lnTo>
                    <a:pt x="16645" y="18908"/>
                  </a:lnTo>
                  <a:cubicBezTo>
                    <a:pt x="16848" y="18896"/>
                    <a:pt x="17038" y="18872"/>
                    <a:pt x="17241" y="18836"/>
                  </a:cubicBezTo>
                  <a:lnTo>
                    <a:pt x="13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28" name="Google Shape;328;p11"/>
            <p:cNvSpPr/>
            <p:nvPr/>
          </p:nvSpPr>
          <p:spPr>
            <a:xfrm>
              <a:off x="4888456" y="4760744"/>
              <a:ext cx="196155" cy="215315"/>
            </a:xfrm>
            <a:custGeom>
              <a:avLst/>
              <a:gdLst/>
              <a:ahLst/>
              <a:cxnLst/>
              <a:rect l="l" t="t" r="r" b="b"/>
              <a:pathLst>
                <a:path w="15705" h="17239" extrusionOk="0">
                  <a:moveTo>
                    <a:pt x="60" y="1"/>
                  </a:moveTo>
                  <a:cubicBezTo>
                    <a:pt x="36" y="215"/>
                    <a:pt x="12" y="429"/>
                    <a:pt x="0" y="644"/>
                  </a:cubicBezTo>
                  <a:lnTo>
                    <a:pt x="15062" y="17229"/>
                  </a:lnTo>
                  <a:cubicBezTo>
                    <a:pt x="15169" y="17235"/>
                    <a:pt x="15276" y="17238"/>
                    <a:pt x="15383" y="17238"/>
                  </a:cubicBezTo>
                  <a:cubicBezTo>
                    <a:pt x="15491" y="17238"/>
                    <a:pt x="15598" y="17235"/>
                    <a:pt x="15705" y="17229"/>
                  </a:cubicBezTo>
                  <a:lnTo>
                    <a:pt x="6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29" name="Google Shape;329;p11"/>
            <p:cNvSpPr/>
            <p:nvPr/>
          </p:nvSpPr>
          <p:spPr>
            <a:xfrm>
              <a:off x="4887569" y="4785736"/>
              <a:ext cx="171912" cy="189461"/>
            </a:xfrm>
            <a:custGeom>
              <a:avLst/>
              <a:gdLst/>
              <a:ahLst/>
              <a:cxnLst/>
              <a:rect l="l" t="t" r="r" b="b"/>
              <a:pathLst>
                <a:path w="13764" h="15169" extrusionOk="0">
                  <a:moveTo>
                    <a:pt x="0" y="0"/>
                  </a:moveTo>
                  <a:cubicBezTo>
                    <a:pt x="0" y="250"/>
                    <a:pt x="12" y="500"/>
                    <a:pt x="24" y="738"/>
                  </a:cubicBezTo>
                  <a:lnTo>
                    <a:pt x="13037" y="15073"/>
                  </a:lnTo>
                  <a:cubicBezTo>
                    <a:pt x="13276" y="15109"/>
                    <a:pt x="13526" y="15133"/>
                    <a:pt x="13764" y="15169"/>
                  </a:cubicBezTo>
                  <a:lnTo>
                    <a:pt x="0"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30" name="Google Shape;330;p11"/>
            <p:cNvSpPr/>
            <p:nvPr/>
          </p:nvSpPr>
          <p:spPr>
            <a:xfrm>
              <a:off x="4889942" y="4815175"/>
              <a:ext cx="140537" cy="154963"/>
            </a:xfrm>
            <a:custGeom>
              <a:avLst/>
              <a:gdLst/>
              <a:ahLst/>
              <a:cxnLst/>
              <a:rect l="l" t="t" r="r" b="b"/>
              <a:pathLst>
                <a:path w="11252" h="12407" extrusionOk="0">
                  <a:moveTo>
                    <a:pt x="1" y="1"/>
                  </a:moveTo>
                  <a:cubicBezTo>
                    <a:pt x="48" y="310"/>
                    <a:pt x="108" y="608"/>
                    <a:pt x="167" y="905"/>
                  </a:cubicBezTo>
                  <a:lnTo>
                    <a:pt x="10371" y="12145"/>
                  </a:lnTo>
                  <a:cubicBezTo>
                    <a:pt x="10669" y="12240"/>
                    <a:pt x="10954" y="12323"/>
                    <a:pt x="11252" y="12407"/>
                  </a:cubicBezTo>
                  <a:lnTo>
                    <a:pt x="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331" name="Google Shape;331;p11"/>
            <p:cNvSpPr/>
            <p:nvPr/>
          </p:nvSpPr>
          <p:spPr>
            <a:xfrm>
              <a:off x="4899909" y="4852945"/>
              <a:ext cx="93987" cy="103517"/>
            </a:xfrm>
            <a:custGeom>
              <a:avLst/>
              <a:gdLst/>
              <a:ahLst/>
              <a:cxnLst/>
              <a:rect l="l" t="t" r="r" b="b"/>
              <a:pathLst>
                <a:path w="7525" h="8288" extrusionOk="0">
                  <a:moveTo>
                    <a:pt x="0" y="1"/>
                  </a:moveTo>
                  <a:lnTo>
                    <a:pt x="0" y="1"/>
                  </a:lnTo>
                  <a:cubicBezTo>
                    <a:pt x="179" y="477"/>
                    <a:pt x="381" y="929"/>
                    <a:pt x="607" y="1382"/>
                  </a:cubicBezTo>
                  <a:lnTo>
                    <a:pt x="6203" y="7549"/>
                  </a:lnTo>
                  <a:cubicBezTo>
                    <a:pt x="6632" y="7823"/>
                    <a:pt x="7073" y="8061"/>
                    <a:pt x="7525" y="8287"/>
                  </a:cubicBezTo>
                  <a:lnTo>
                    <a:pt x="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grpSp>
      <p:sp>
        <p:nvSpPr>
          <p:cNvPr id="332" name="Google Shape;332;p11"/>
          <p:cNvSpPr/>
          <p:nvPr/>
        </p:nvSpPr>
        <p:spPr>
          <a:xfrm rot="10800000" flipH="1">
            <a:off x="-311766" y="2448283"/>
            <a:ext cx="1431092" cy="2413817"/>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3" name="Google Shape;333;p11"/>
          <p:cNvGrpSpPr/>
          <p:nvPr/>
        </p:nvGrpSpPr>
        <p:grpSpPr>
          <a:xfrm flipH="1">
            <a:off x="9330524" y="6031008"/>
            <a:ext cx="1436176" cy="1183317"/>
            <a:chOff x="4626556" y="3501085"/>
            <a:chExt cx="1193630" cy="983475"/>
          </a:xfrm>
        </p:grpSpPr>
        <p:sp>
          <p:nvSpPr>
            <p:cNvPr id="334" name="Google Shape;334;p11"/>
            <p:cNvSpPr/>
            <p:nvPr/>
          </p:nvSpPr>
          <p:spPr>
            <a:xfrm>
              <a:off x="4626556" y="4118393"/>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4702761" y="350108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809818" y="3586908"/>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7" name="Google Shape;337;p11"/>
          <p:cNvGrpSpPr/>
          <p:nvPr/>
        </p:nvGrpSpPr>
        <p:grpSpPr>
          <a:xfrm rot="10800000" flipH="1">
            <a:off x="-605219" y="1385034"/>
            <a:ext cx="2146004" cy="1724228"/>
            <a:chOff x="4649450" y="3527425"/>
            <a:chExt cx="1224050" cy="983475"/>
          </a:xfrm>
        </p:grpSpPr>
        <p:sp>
          <p:nvSpPr>
            <p:cNvPr id="338" name="Google Shape;338;p11"/>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1" name="Google Shape;341;p11"/>
          <p:cNvSpPr/>
          <p:nvPr/>
        </p:nvSpPr>
        <p:spPr>
          <a:xfrm rot="10800000" flipH="1">
            <a:off x="-200523" y="-245647"/>
            <a:ext cx="1852579" cy="2509424"/>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rot="5400000">
            <a:off x="802898" y="-521232"/>
            <a:ext cx="1219853" cy="1652584"/>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rot="-5400000">
            <a:off x="10373437" y="5344142"/>
            <a:ext cx="1644016" cy="222703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4" name="Google Shape;344;p11"/>
          <p:cNvGrpSpPr/>
          <p:nvPr/>
        </p:nvGrpSpPr>
        <p:grpSpPr>
          <a:xfrm flipH="1">
            <a:off x="11153310" y="4612320"/>
            <a:ext cx="1195815" cy="960789"/>
            <a:chOff x="4649450" y="3527425"/>
            <a:chExt cx="1224050" cy="983475"/>
          </a:xfrm>
        </p:grpSpPr>
        <p:sp>
          <p:nvSpPr>
            <p:cNvPr id="345" name="Google Shape;345;p11"/>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8" name="Google Shape;348;p11"/>
          <p:cNvSpPr/>
          <p:nvPr/>
        </p:nvSpPr>
        <p:spPr>
          <a:xfrm flipH="1">
            <a:off x="11143082" y="5137187"/>
            <a:ext cx="1216284" cy="1647616"/>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9" name="Google Shape;349;p11"/>
          <p:cNvGrpSpPr/>
          <p:nvPr/>
        </p:nvGrpSpPr>
        <p:grpSpPr>
          <a:xfrm rot="10800000" flipH="1">
            <a:off x="1940813" y="-305027"/>
            <a:ext cx="1219807" cy="980065"/>
            <a:chOff x="4649450" y="3527425"/>
            <a:chExt cx="1224050" cy="983475"/>
          </a:xfrm>
        </p:grpSpPr>
        <p:sp>
          <p:nvSpPr>
            <p:cNvPr id="350" name="Google Shape;350;p11"/>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0222855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49242626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354"/>
        <p:cNvGrpSpPr/>
        <p:nvPr/>
      </p:nvGrpSpPr>
      <p:grpSpPr>
        <a:xfrm>
          <a:off x="0" y="0"/>
          <a:ext cx="0" cy="0"/>
          <a:chOff x="0" y="0"/>
          <a:chExt cx="0" cy="0"/>
        </a:xfrm>
      </p:grpSpPr>
      <p:sp>
        <p:nvSpPr>
          <p:cNvPr id="355" name="Google Shape;355;p13"/>
          <p:cNvSpPr txBox="1">
            <a:spLocks noGrp="1"/>
          </p:cNvSpPr>
          <p:nvPr>
            <p:ph type="subTitle" idx="1"/>
          </p:nvPr>
        </p:nvSpPr>
        <p:spPr>
          <a:xfrm>
            <a:off x="2800763" y="2199067"/>
            <a:ext cx="3174800" cy="5332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667"/>
            </a:lvl1pPr>
            <a:lvl2pPr lvl="1" algn="l" rtl="0">
              <a:spcBef>
                <a:spcPts val="0"/>
              </a:spcBef>
              <a:spcAft>
                <a:spcPts val="0"/>
              </a:spcAft>
              <a:buNone/>
              <a:defRPr sz="2667"/>
            </a:lvl2pPr>
            <a:lvl3pPr lvl="2" algn="l" rtl="0">
              <a:spcBef>
                <a:spcPts val="0"/>
              </a:spcBef>
              <a:spcAft>
                <a:spcPts val="0"/>
              </a:spcAft>
              <a:buNone/>
              <a:defRPr sz="2667"/>
            </a:lvl3pPr>
            <a:lvl4pPr lvl="3" algn="l" rtl="0">
              <a:spcBef>
                <a:spcPts val="0"/>
              </a:spcBef>
              <a:spcAft>
                <a:spcPts val="0"/>
              </a:spcAft>
              <a:buNone/>
              <a:defRPr sz="2667"/>
            </a:lvl4pPr>
            <a:lvl5pPr lvl="4" algn="l" rtl="0">
              <a:spcBef>
                <a:spcPts val="0"/>
              </a:spcBef>
              <a:spcAft>
                <a:spcPts val="0"/>
              </a:spcAft>
              <a:buNone/>
              <a:defRPr sz="2667"/>
            </a:lvl5pPr>
            <a:lvl6pPr lvl="5" algn="l" rtl="0">
              <a:spcBef>
                <a:spcPts val="0"/>
              </a:spcBef>
              <a:spcAft>
                <a:spcPts val="0"/>
              </a:spcAft>
              <a:buNone/>
              <a:defRPr sz="2667"/>
            </a:lvl6pPr>
            <a:lvl7pPr lvl="6" algn="l" rtl="0">
              <a:spcBef>
                <a:spcPts val="0"/>
              </a:spcBef>
              <a:spcAft>
                <a:spcPts val="0"/>
              </a:spcAft>
              <a:buNone/>
              <a:defRPr sz="2667"/>
            </a:lvl7pPr>
            <a:lvl8pPr lvl="7" algn="l" rtl="0">
              <a:spcBef>
                <a:spcPts val="0"/>
              </a:spcBef>
              <a:spcAft>
                <a:spcPts val="0"/>
              </a:spcAft>
              <a:buNone/>
              <a:defRPr sz="2667"/>
            </a:lvl8pPr>
            <a:lvl9pPr lvl="8" algn="l" rtl="0">
              <a:spcBef>
                <a:spcPts val="0"/>
              </a:spcBef>
              <a:spcAft>
                <a:spcPts val="0"/>
              </a:spcAft>
              <a:buNone/>
              <a:defRPr sz="2667"/>
            </a:lvl9pPr>
          </a:lstStyle>
          <a:p>
            <a:endParaRPr/>
          </a:p>
        </p:txBody>
      </p:sp>
      <p:sp>
        <p:nvSpPr>
          <p:cNvPr id="356" name="Google Shape;356;p13"/>
          <p:cNvSpPr txBox="1">
            <a:spLocks noGrp="1"/>
          </p:cNvSpPr>
          <p:nvPr>
            <p:ph type="subTitle" idx="2"/>
          </p:nvPr>
        </p:nvSpPr>
        <p:spPr>
          <a:xfrm>
            <a:off x="2800767" y="2728267"/>
            <a:ext cx="3417600" cy="763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1867" b="0">
                <a:latin typeface="Comfortaa"/>
                <a:ea typeface="Comfortaa"/>
                <a:cs typeface="Comfortaa"/>
                <a:sym typeface="Comfortaa"/>
              </a:defRPr>
            </a:lvl1pPr>
            <a:lvl2pPr lvl="1" algn="l" rtl="0">
              <a:spcBef>
                <a:spcPts val="0"/>
              </a:spcBef>
              <a:spcAft>
                <a:spcPts val="0"/>
              </a:spcAft>
              <a:buNone/>
              <a:defRPr sz="1867" b="0">
                <a:latin typeface="Comfortaa"/>
                <a:ea typeface="Comfortaa"/>
                <a:cs typeface="Comfortaa"/>
                <a:sym typeface="Comfortaa"/>
              </a:defRPr>
            </a:lvl2pPr>
            <a:lvl3pPr lvl="2" algn="l" rtl="0">
              <a:spcBef>
                <a:spcPts val="0"/>
              </a:spcBef>
              <a:spcAft>
                <a:spcPts val="0"/>
              </a:spcAft>
              <a:buNone/>
              <a:defRPr sz="1867" b="0">
                <a:latin typeface="Comfortaa"/>
                <a:ea typeface="Comfortaa"/>
                <a:cs typeface="Comfortaa"/>
                <a:sym typeface="Comfortaa"/>
              </a:defRPr>
            </a:lvl3pPr>
            <a:lvl4pPr lvl="3" algn="l" rtl="0">
              <a:spcBef>
                <a:spcPts val="0"/>
              </a:spcBef>
              <a:spcAft>
                <a:spcPts val="0"/>
              </a:spcAft>
              <a:buNone/>
              <a:defRPr sz="1867" b="0">
                <a:latin typeface="Comfortaa"/>
                <a:ea typeface="Comfortaa"/>
                <a:cs typeface="Comfortaa"/>
                <a:sym typeface="Comfortaa"/>
              </a:defRPr>
            </a:lvl4pPr>
            <a:lvl5pPr lvl="4" algn="l" rtl="0">
              <a:spcBef>
                <a:spcPts val="0"/>
              </a:spcBef>
              <a:spcAft>
                <a:spcPts val="0"/>
              </a:spcAft>
              <a:buNone/>
              <a:defRPr sz="1867" b="0">
                <a:latin typeface="Comfortaa"/>
                <a:ea typeface="Comfortaa"/>
                <a:cs typeface="Comfortaa"/>
                <a:sym typeface="Comfortaa"/>
              </a:defRPr>
            </a:lvl5pPr>
            <a:lvl6pPr lvl="5" algn="l" rtl="0">
              <a:spcBef>
                <a:spcPts val="0"/>
              </a:spcBef>
              <a:spcAft>
                <a:spcPts val="0"/>
              </a:spcAft>
              <a:buNone/>
              <a:defRPr sz="1867" b="0">
                <a:latin typeface="Comfortaa"/>
                <a:ea typeface="Comfortaa"/>
                <a:cs typeface="Comfortaa"/>
                <a:sym typeface="Comfortaa"/>
              </a:defRPr>
            </a:lvl6pPr>
            <a:lvl7pPr lvl="6" algn="l" rtl="0">
              <a:spcBef>
                <a:spcPts val="0"/>
              </a:spcBef>
              <a:spcAft>
                <a:spcPts val="0"/>
              </a:spcAft>
              <a:buNone/>
              <a:defRPr sz="1867" b="0">
                <a:latin typeface="Comfortaa"/>
                <a:ea typeface="Comfortaa"/>
                <a:cs typeface="Comfortaa"/>
                <a:sym typeface="Comfortaa"/>
              </a:defRPr>
            </a:lvl7pPr>
            <a:lvl8pPr lvl="7" algn="l" rtl="0">
              <a:spcBef>
                <a:spcPts val="0"/>
              </a:spcBef>
              <a:spcAft>
                <a:spcPts val="0"/>
              </a:spcAft>
              <a:buNone/>
              <a:defRPr sz="1867" b="0">
                <a:latin typeface="Comfortaa"/>
                <a:ea typeface="Comfortaa"/>
                <a:cs typeface="Comfortaa"/>
                <a:sym typeface="Comfortaa"/>
              </a:defRPr>
            </a:lvl8pPr>
            <a:lvl9pPr lvl="8" algn="l" rtl="0">
              <a:spcBef>
                <a:spcPts val="0"/>
              </a:spcBef>
              <a:spcAft>
                <a:spcPts val="0"/>
              </a:spcAft>
              <a:buNone/>
              <a:defRPr sz="1867" b="0">
                <a:latin typeface="Comfortaa"/>
                <a:ea typeface="Comfortaa"/>
                <a:cs typeface="Comfortaa"/>
                <a:sym typeface="Comfortaa"/>
              </a:defRPr>
            </a:lvl9pPr>
          </a:lstStyle>
          <a:p>
            <a:endParaRPr/>
          </a:p>
        </p:txBody>
      </p:sp>
      <p:sp>
        <p:nvSpPr>
          <p:cNvPr id="357" name="Google Shape;357;p13"/>
          <p:cNvSpPr txBox="1">
            <a:spLocks noGrp="1"/>
          </p:cNvSpPr>
          <p:nvPr>
            <p:ph type="subTitle" idx="3"/>
          </p:nvPr>
        </p:nvSpPr>
        <p:spPr>
          <a:xfrm>
            <a:off x="7958589" y="2199067"/>
            <a:ext cx="3174800" cy="5332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667"/>
            </a:lvl1pPr>
            <a:lvl2pPr lvl="1" algn="l" rtl="0">
              <a:spcBef>
                <a:spcPts val="0"/>
              </a:spcBef>
              <a:spcAft>
                <a:spcPts val="0"/>
              </a:spcAft>
              <a:buNone/>
              <a:defRPr sz="2667"/>
            </a:lvl2pPr>
            <a:lvl3pPr lvl="2" algn="l" rtl="0">
              <a:spcBef>
                <a:spcPts val="0"/>
              </a:spcBef>
              <a:spcAft>
                <a:spcPts val="0"/>
              </a:spcAft>
              <a:buNone/>
              <a:defRPr sz="2667"/>
            </a:lvl3pPr>
            <a:lvl4pPr lvl="3" algn="l" rtl="0">
              <a:spcBef>
                <a:spcPts val="0"/>
              </a:spcBef>
              <a:spcAft>
                <a:spcPts val="0"/>
              </a:spcAft>
              <a:buNone/>
              <a:defRPr sz="2667"/>
            </a:lvl4pPr>
            <a:lvl5pPr lvl="4" algn="l" rtl="0">
              <a:spcBef>
                <a:spcPts val="0"/>
              </a:spcBef>
              <a:spcAft>
                <a:spcPts val="0"/>
              </a:spcAft>
              <a:buNone/>
              <a:defRPr sz="2667"/>
            </a:lvl5pPr>
            <a:lvl6pPr lvl="5" algn="l" rtl="0">
              <a:spcBef>
                <a:spcPts val="0"/>
              </a:spcBef>
              <a:spcAft>
                <a:spcPts val="0"/>
              </a:spcAft>
              <a:buNone/>
              <a:defRPr sz="2667"/>
            </a:lvl6pPr>
            <a:lvl7pPr lvl="6" algn="l" rtl="0">
              <a:spcBef>
                <a:spcPts val="0"/>
              </a:spcBef>
              <a:spcAft>
                <a:spcPts val="0"/>
              </a:spcAft>
              <a:buNone/>
              <a:defRPr sz="2667"/>
            </a:lvl7pPr>
            <a:lvl8pPr lvl="7" algn="l" rtl="0">
              <a:spcBef>
                <a:spcPts val="0"/>
              </a:spcBef>
              <a:spcAft>
                <a:spcPts val="0"/>
              </a:spcAft>
              <a:buNone/>
              <a:defRPr sz="2667"/>
            </a:lvl8pPr>
            <a:lvl9pPr lvl="8" algn="l" rtl="0">
              <a:spcBef>
                <a:spcPts val="0"/>
              </a:spcBef>
              <a:spcAft>
                <a:spcPts val="0"/>
              </a:spcAft>
              <a:buNone/>
              <a:defRPr sz="2667"/>
            </a:lvl9pPr>
          </a:lstStyle>
          <a:p>
            <a:endParaRPr/>
          </a:p>
        </p:txBody>
      </p:sp>
      <p:sp>
        <p:nvSpPr>
          <p:cNvPr id="358" name="Google Shape;358;p13"/>
          <p:cNvSpPr txBox="1">
            <a:spLocks noGrp="1"/>
          </p:cNvSpPr>
          <p:nvPr>
            <p:ph type="subTitle" idx="4"/>
          </p:nvPr>
        </p:nvSpPr>
        <p:spPr>
          <a:xfrm>
            <a:off x="7958600" y="2728267"/>
            <a:ext cx="3417600" cy="763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1867" b="0">
                <a:latin typeface="Comfortaa"/>
                <a:ea typeface="Comfortaa"/>
                <a:cs typeface="Comfortaa"/>
                <a:sym typeface="Comfortaa"/>
              </a:defRPr>
            </a:lvl1pPr>
            <a:lvl2pPr lvl="1" algn="l" rtl="0">
              <a:spcBef>
                <a:spcPts val="0"/>
              </a:spcBef>
              <a:spcAft>
                <a:spcPts val="0"/>
              </a:spcAft>
              <a:buNone/>
              <a:defRPr sz="1867" b="0">
                <a:latin typeface="Comfortaa"/>
                <a:ea typeface="Comfortaa"/>
                <a:cs typeface="Comfortaa"/>
                <a:sym typeface="Comfortaa"/>
              </a:defRPr>
            </a:lvl2pPr>
            <a:lvl3pPr lvl="2" algn="l" rtl="0">
              <a:spcBef>
                <a:spcPts val="0"/>
              </a:spcBef>
              <a:spcAft>
                <a:spcPts val="0"/>
              </a:spcAft>
              <a:buNone/>
              <a:defRPr sz="1867" b="0">
                <a:latin typeface="Comfortaa"/>
                <a:ea typeface="Comfortaa"/>
                <a:cs typeface="Comfortaa"/>
                <a:sym typeface="Comfortaa"/>
              </a:defRPr>
            </a:lvl3pPr>
            <a:lvl4pPr lvl="3" algn="l" rtl="0">
              <a:spcBef>
                <a:spcPts val="0"/>
              </a:spcBef>
              <a:spcAft>
                <a:spcPts val="0"/>
              </a:spcAft>
              <a:buNone/>
              <a:defRPr sz="1867" b="0">
                <a:latin typeface="Comfortaa"/>
                <a:ea typeface="Comfortaa"/>
                <a:cs typeface="Comfortaa"/>
                <a:sym typeface="Comfortaa"/>
              </a:defRPr>
            </a:lvl4pPr>
            <a:lvl5pPr lvl="4" algn="l" rtl="0">
              <a:spcBef>
                <a:spcPts val="0"/>
              </a:spcBef>
              <a:spcAft>
                <a:spcPts val="0"/>
              </a:spcAft>
              <a:buNone/>
              <a:defRPr sz="1867" b="0">
                <a:latin typeface="Comfortaa"/>
                <a:ea typeface="Comfortaa"/>
                <a:cs typeface="Comfortaa"/>
                <a:sym typeface="Comfortaa"/>
              </a:defRPr>
            </a:lvl5pPr>
            <a:lvl6pPr lvl="5" algn="l" rtl="0">
              <a:spcBef>
                <a:spcPts val="0"/>
              </a:spcBef>
              <a:spcAft>
                <a:spcPts val="0"/>
              </a:spcAft>
              <a:buNone/>
              <a:defRPr sz="1867" b="0">
                <a:latin typeface="Comfortaa"/>
                <a:ea typeface="Comfortaa"/>
                <a:cs typeface="Comfortaa"/>
                <a:sym typeface="Comfortaa"/>
              </a:defRPr>
            </a:lvl6pPr>
            <a:lvl7pPr lvl="6" algn="l" rtl="0">
              <a:spcBef>
                <a:spcPts val="0"/>
              </a:spcBef>
              <a:spcAft>
                <a:spcPts val="0"/>
              </a:spcAft>
              <a:buNone/>
              <a:defRPr sz="1867" b="0">
                <a:latin typeface="Comfortaa"/>
                <a:ea typeface="Comfortaa"/>
                <a:cs typeface="Comfortaa"/>
                <a:sym typeface="Comfortaa"/>
              </a:defRPr>
            </a:lvl7pPr>
            <a:lvl8pPr lvl="7" algn="l" rtl="0">
              <a:spcBef>
                <a:spcPts val="0"/>
              </a:spcBef>
              <a:spcAft>
                <a:spcPts val="0"/>
              </a:spcAft>
              <a:buNone/>
              <a:defRPr sz="1867" b="0">
                <a:latin typeface="Comfortaa"/>
                <a:ea typeface="Comfortaa"/>
                <a:cs typeface="Comfortaa"/>
                <a:sym typeface="Comfortaa"/>
              </a:defRPr>
            </a:lvl8pPr>
            <a:lvl9pPr lvl="8" algn="l" rtl="0">
              <a:spcBef>
                <a:spcPts val="0"/>
              </a:spcBef>
              <a:spcAft>
                <a:spcPts val="0"/>
              </a:spcAft>
              <a:buNone/>
              <a:defRPr sz="1867" b="0">
                <a:latin typeface="Comfortaa"/>
                <a:ea typeface="Comfortaa"/>
                <a:cs typeface="Comfortaa"/>
                <a:sym typeface="Comfortaa"/>
              </a:defRPr>
            </a:lvl9pPr>
          </a:lstStyle>
          <a:p>
            <a:endParaRPr/>
          </a:p>
        </p:txBody>
      </p:sp>
      <p:sp>
        <p:nvSpPr>
          <p:cNvPr id="359" name="Google Shape;359;p13"/>
          <p:cNvSpPr txBox="1">
            <a:spLocks noGrp="1"/>
          </p:cNvSpPr>
          <p:nvPr>
            <p:ph type="subTitle" idx="5"/>
          </p:nvPr>
        </p:nvSpPr>
        <p:spPr>
          <a:xfrm>
            <a:off x="2800763" y="4360533"/>
            <a:ext cx="3174800" cy="5332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667"/>
            </a:lvl1pPr>
            <a:lvl2pPr lvl="1" algn="l" rtl="0">
              <a:spcBef>
                <a:spcPts val="0"/>
              </a:spcBef>
              <a:spcAft>
                <a:spcPts val="0"/>
              </a:spcAft>
              <a:buNone/>
              <a:defRPr sz="2667"/>
            </a:lvl2pPr>
            <a:lvl3pPr lvl="2" algn="l" rtl="0">
              <a:spcBef>
                <a:spcPts val="0"/>
              </a:spcBef>
              <a:spcAft>
                <a:spcPts val="0"/>
              </a:spcAft>
              <a:buNone/>
              <a:defRPr sz="2667"/>
            </a:lvl3pPr>
            <a:lvl4pPr lvl="3" algn="l" rtl="0">
              <a:spcBef>
                <a:spcPts val="0"/>
              </a:spcBef>
              <a:spcAft>
                <a:spcPts val="0"/>
              </a:spcAft>
              <a:buNone/>
              <a:defRPr sz="2667"/>
            </a:lvl4pPr>
            <a:lvl5pPr lvl="4" algn="l" rtl="0">
              <a:spcBef>
                <a:spcPts val="0"/>
              </a:spcBef>
              <a:spcAft>
                <a:spcPts val="0"/>
              </a:spcAft>
              <a:buNone/>
              <a:defRPr sz="2667"/>
            </a:lvl5pPr>
            <a:lvl6pPr lvl="5" algn="l" rtl="0">
              <a:spcBef>
                <a:spcPts val="0"/>
              </a:spcBef>
              <a:spcAft>
                <a:spcPts val="0"/>
              </a:spcAft>
              <a:buNone/>
              <a:defRPr sz="2667"/>
            </a:lvl6pPr>
            <a:lvl7pPr lvl="6" algn="l" rtl="0">
              <a:spcBef>
                <a:spcPts val="0"/>
              </a:spcBef>
              <a:spcAft>
                <a:spcPts val="0"/>
              </a:spcAft>
              <a:buNone/>
              <a:defRPr sz="2667"/>
            </a:lvl7pPr>
            <a:lvl8pPr lvl="7" algn="l" rtl="0">
              <a:spcBef>
                <a:spcPts val="0"/>
              </a:spcBef>
              <a:spcAft>
                <a:spcPts val="0"/>
              </a:spcAft>
              <a:buNone/>
              <a:defRPr sz="2667"/>
            </a:lvl8pPr>
            <a:lvl9pPr lvl="8" algn="l" rtl="0">
              <a:spcBef>
                <a:spcPts val="0"/>
              </a:spcBef>
              <a:spcAft>
                <a:spcPts val="0"/>
              </a:spcAft>
              <a:buNone/>
              <a:defRPr sz="2667"/>
            </a:lvl9pPr>
          </a:lstStyle>
          <a:p>
            <a:endParaRPr/>
          </a:p>
        </p:txBody>
      </p:sp>
      <p:sp>
        <p:nvSpPr>
          <p:cNvPr id="360" name="Google Shape;360;p13"/>
          <p:cNvSpPr txBox="1">
            <a:spLocks noGrp="1"/>
          </p:cNvSpPr>
          <p:nvPr>
            <p:ph type="subTitle" idx="6"/>
          </p:nvPr>
        </p:nvSpPr>
        <p:spPr>
          <a:xfrm>
            <a:off x="2800767" y="4893733"/>
            <a:ext cx="3417600" cy="763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1867" b="0">
                <a:latin typeface="Comfortaa"/>
                <a:ea typeface="Comfortaa"/>
                <a:cs typeface="Comfortaa"/>
                <a:sym typeface="Comfortaa"/>
              </a:defRPr>
            </a:lvl1pPr>
            <a:lvl2pPr lvl="1" algn="l" rtl="0">
              <a:spcBef>
                <a:spcPts val="0"/>
              </a:spcBef>
              <a:spcAft>
                <a:spcPts val="0"/>
              </a:spcAft>
              <a:buNone/>
              <a:defRPr sz="1867" b="0">
                <a:latin typeface="Comfortaa"/>
                <a:ea typeface="Comfortaa"/>
                <a:cs typeface="Comfortaa"/>
                <a:sym typeface="Comfortaa"/>
              </a:defRPr>
            </a:lvl2pPr>
            <a:lvl3pPr lvl="2" algn="l" rtl="0">
              <a:spcBef>
                <a:spcPts val="0"/>
              </a:spcBef>
              <a:spcAft>
                <a:spcPts val="0"/>
              </a:spcAft>
              <a:buNone/>
              <a:defRPr sz="1867" b="0">
                <a:latin typeface="Comfortaa"/>
                <a:ea typeface="Comfortaa"/>
                <a:cs typeface="Comfortaa"/>
                <a:sym typeface="Comfortaa"/>
              </a:defRPr>
            </a:lvl3pPr>
            <a:lvl4pPr lvl="3" algn="l" rtl="0">
              <a:spcBef>
                <a:spcPts val="0"/>
              </a:spcBef>
              <a:spcAft>
                <a:spcPts val="0"/>
              </a:spcAft>
              <a:buNone/>
              <a:defRPr sz="1867" b="0">
                <a:latin typeface="Comfortaa"/>
                <a:ea typeface="Comfortaa"/>
                <a:cs typeface="Comfortaa"/>
                <a:sym typeface="Comfortaa"/>
              </a:defRPr>
            </a:lvl4pPr>
            <a:lvl5pPr lvl="4" algn="l" rtl="0">
              <a:spcBef>
                <a:spcPts val="0"/>
              </a:spcBef>
              <a:spcAft>
                <a:spcPts val="0"/>
              </a:spcAft>
              <a:buNone/>
              <a:defRPr sz="1867" b="0">
                <a:latin typeface="Comfortaa"/>
                <a:ea typeface="Comfortaa"/>
                <a:cs typeface="Comfortaa"/>
                <a:sym typeface="Comfortaa"/>
              </a:defRPr>
            </a:lvl5pPr>
            <a:lvl6pPr lvl="5" algn="l" rtl="0">
              <a:spcBef>
                <a:spcPts val="0"/>
              </a:spcBef>
              <a:spcAft>
                <a:spcPts val="0"/>
              </a:spcAft>
              <a:buNone/>
              <a:defRPr sz="1867" b="0">
                <a:latin typeface="Comfortaa"/>
                <a:ea typeface="Comfortaa"/>
                <a:cs typeface="Comfortaa"/>
                <a:sym typeface="Comfortaa"/>
              </a:defRPr>
            </a:lvl6pPr>
            <a:lvl7pPr lvl="6" algn="l" rtl="0">
              <a:spcBef>
                <a:spcPts val="0"/>
              </a:spcBef>
              <a:spcAft>
                <a:spcPts val="0"/>
              </a:spcAft>
              <a:buNone/>
              <a:defRPr sz="1867" b="0">
                <a:latin typeface="Comfortaa"/>
                <a:ea typeface="Comfortaa"/>
                <a:cs typeface="Comfortaa"/>
                <a:sym typeface="Comfortaa"/>
              </a:defRPr>
            </a:lvl7pPr>
            <a:lvl8pPr lvl="7" algn="l" rtl="0">
              <a:spcBef>
                <a:spcPts val="0"/>
              </a:spcBef>
              <a:spcAft>
                <a:spcPts val="0"/>
              </a:spcAft>
              <a:buNone/>
              <a:defRPr sz="1867" b="0">
                <a:latin typeface="Comfortaa"/>
                <a:ea typeface="Comfortaa"/>
                <a:cs typeface="Comfortaa"/>
                <a:sym typeface="Comfortaa"/>
              </a:defRPr>
            </a:lvl8pPr>
            <a:lvl9pPr lvl="8" algn="l" rtl="0">
              <a:spcBef>
                <a:spcPts val="0"/>
              </a:spcBef>
              <a:spcAft>
                <a:spcPts val="0"/>
              </a:spcAft>
              <a:buNone/>
              <a:defRPr sz="1867" b="0">
                <a:latin typeface="Comfortaa"/>
                <a:ea typeface="Comfortaa"/>
                <a:cs typeface="Comfortaa"/>
                <a:sym typeface="Comfortaa"/>
              </a:defRPr>
            </a:lvl9pPr>
          </a:lstStyle>
          <a:p>
            <a:endParaRPr/>
          </a:p>
        </p:txBody>
      </p:sp>
      <p:sp>
        <p:nvSpPr>
          <p:cNvPr id="361" name="Google Shape;361;p13"/>
          <p:cNvSpPr txBox="1">
            <a:spLocks noGrp="1"/>
          </p:cNvSpPr>
          <p:nvPr>
            <p:ph type="subTitle" idx="7"/>
          </p:nvPr>
        </p:nvSpPr>
        <p:spPr>
          <a:xfrm>
            <a:off x="7958589" y="4360533"/>
            <a:ext cx="3174800" cy="5332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667"/>
            </a:lvl1pPr>
            <a:lvl2pPr lvl="1" algn="l" rtl="0">
              <a:spcBef>
                <a:spcPts val="0"/>
              </a:spcBef>
              <a:spcAft>
                <a:spcPts val="0"/>
              </a:spcAft>
              <a:buNone/>
              <a:defRPr sz="2667"/>
            </a:lvl2pPr>
            <a:lvl3pPr lvl="2" algn="l" rtl="0">
              <a:spcBef>
                <a:spcPts val="0"/>
              </a:spcBef>
              <a:spcAft>
                <a:spcPts val="0"/>
              </a:spcAft>
              <a:buNone/>
              <a:defRPr sz="2667"/>
            </a:lvl3pPr>
            <a:lvl4pPr lvl="3" algn="l" rtl="0">
              <a:spcBef>
                <a:spcPts val="0"/>
              </a:spcBef>
              <a:spcAft>
                <a:spcPts val="0"/>
              </a:spcAft>
              <a:buNone/>
              <a:defRPr sz="2667"/>
            </a:lvl4pPr>
            <a:lvl5pPr lvl="4" algn="l" rtl="0">
              <a:spcBef>
                <a:spcPts val="0"/>
              </a:spcBef>
              <a:spcAft>
                <a:spcPts val="0"/>
              </a:spcAft>
              <a:buNone/>
              <a:defRPr sz="2667"/>
            </a:lvl5pPr>
            <a:lvl6pPr lvl="5" algn="l" rtl="0">
              <a:spcBef>
                <a:spcPts val="0"/>
              </a:spcBef>
              <a:spcAft>
                <a:spcPts val="0"/>
              </a:spcAft>
              <a:buNone/>
              <a:defRPr sz="2667"/>
            </a:lvl6pPr>
            <a:lvl7pPr lvl="6" algn="l" rtl="0">
              <a:spcBef>
                <a:spcPts val="0"/>
              </a:spcBef>
              <a:spcAft>
                <a:spcPts val="0"/>
              </a:spcAft>
              <a:buNone/>
              <a:defRPr sz="2667"/>
            </a:lvl7pPr>
            <a:lvl8pPr lvl="7" algn="l" rtl="0">
              <a:spcBef>
                <a:spcPts val="0"/>
              </a:spcBef>
              <a:spcAft>
                <a:spcPts val="0"/>
              </a:spcAft>
              <a:buNone/>
              <a:defRPr sz="2667"/>
            </a:lvl8pPr>
            <a:lvl9pPr lvl="8" algn="l" rtl="0">
              <a:spcBef>
                <a:spcPts val="0"/>
              </a:spcBef>
              <a:spcAft>
                <a:spcPts val="0"/>
              </a:spcAft>
              <a:buNone/>
              <a:defRPr sz="2667"/>
            </a:lvl9pPr>
          </a:lstStyle>
          <a:p>
            <a:endParaRPr/>
          </a:p>
        </p:txBody>
      </p:sp>
      <p:sp>
        <p:nvSpPr>
          <p:cNvPr id="362" name="Google Shape;362;p13"/>
          <p:cNvSpPr txBox="1">
            <a:spLocks noGrp="1"/>
          </p:cNvSpPr>
          <p:nvPr>
            <p:ph type="subTitle" idx="8"/>
          </p:nvPr>
        </p:nvSpPr>
        <p:spPr>
          <a:xfrm>
            <a:off x="7958600" y="4893733"/>
            <a:ext cx="3417600" cy="763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1867" b="0">
                <a:latin typeface="Comfortaa"/>
                <a:ea typeface="Comfortaa"/>
                <a:cs typeface="Comfortaa"/>
                <a:sym typeface="Comfortaa"/>
              </a:defRPr>
            </a:lvl1pPr>
            <a:lvl2pPr lvl="1" algn="l" rtl="0">
              <a:spcBef>
                <a:spcPts val="0"/>
              </a:spcBef>
              <a:spcAft>
                <a:spcPts val="0"/>
              </a:spcAft>
              <a:buNone/>
              <a:defRPr sz="1867" b="0">
                <a:latin typeface="Comfortaa"/>
                <a:ea typeface="Comfortaa"/>
                <a:cs typeface="Comfortaa"/>
                <a:sym typeface="Comfortaa"/>
              </a:defRPr>
            </a:lvl2pPr>
            <a:lvl3pPr lvl="2" algn="l" rtl="0">
              <a:spcBef>
                <a:spcPts val="0"/>
              </a:spcBef>
              <a:spcAft>
                <a:spcPts val="0"/>
              </a:spcAft>
              <a:buNone/>
              <a:defRPr sz="1867" b="0">
                <a:latin typeface="Comfortaa"/>
                <a:ea typeface="Comfortaa"/>
                <a:cs typeface="Comfortaa"/>
                <a:sym typeface="Comfortaa"/>
              </a:defRPr>
            </a:lvl3pPr>
            <a:lvl4pPr lvl="3" algn="l" rtl="0">
              <a:spcBef>
                <a:spcPts val="0"/>
              </a:spcBef>
              <a:spcAft>
                <a:spcPts val="0"/>
              </a:spcAft>
              <a:buNone/>
              <a:defRPr sz="1867" b="0">
                <a:latin typeface="Comfortaa"/>
                <a:ea typeface="Comfortaa"/>
                <a:cs typeface="Comfortaa"/>
                <a:sym typeface="Comfortaa"/>
              </a:defRPr>
            </a:lvl4pPr>
            <a:lvl5pPr lvl="4" algn="l" rtl="0">
              <a:spcBef>
                <a:spcPts val="0"/>
              </a:spcBef>
              <a:spcAft>
                <a:spcPts val="0"/>
              </a:spcAft>
              <a:buNone/>
              <a:defRPr sz="1867" b="0">
                <a:latin typeface="Comfortaa"/>
                <a:ea typeface="Comfortaa"/>
                <a:cs typeface="Comfortaa"/>
                <a:sym typeface="Comfortaa"/>
              </a:defRPr>
            </a:lvl5pPr>
            <a:lvl6pPr lvl="5" algn="l" rtl="0">
              <a:spcBef>
                <a:spcPts val="0"/>
              </a:spcBef>
              <a:spcAft>
                <a:spcPts val="0"/>
              </a:spcAft>
              <a:buNone/>
              <a:defRPr sz="1867" b="0">
                <a:latin typeface="Comfortaa"/>
                <a:ea typeface="Comfortaa"/>
                <a:cs typeface="Comfortaa"/>
                <a:sym typeface="Comfortaa"/>
              </a:defRPr>
            </a:lvl6pPr>
            <a:lvl7pPr lvl="6" algn="l" rtl="0">
              <a:spcBef>
                <a:spcPts val="0"/>
              </a:spcBef>
              <a:spcAft>
                <a:spcPts val="0"/>
              </a:spcAft>
              <a:buNone/>
              <a:defRPr sz="1867" b="0">
                <a:latin typeface="Comfortaa"/>
                <a:ea typeface="Comfortaa"/>
                <a:cs typeface="Comfortaa"/>
                <a:sym typeface="Comfortaa"/>
              </a:defRPr>
            </a:lvl7pPr>
            <a:lvl8pPr lvl="7" algn="l" rtl="0">
              <a:spcBef>
                <a:spcPts val="0"/>
              </a:spcBef>
              <a:spcAft>
                <a:spcPts val="0"/>
              </a:spcAft>
              <a:buNone/>
              <a:defRPr sz="1867" b="0">
                <a:latin typeface="Comfortaa"/>
                <a:ea typeface="Comfortaa"/>
                <a:cs typeface="Comfortaa"/>
                <a:sym typeface="Comfortaa"/>
              </a:defRPr>
            </a:lvl8pPr>
            <a:lvl9pPr lvl="8" algn="l" rtl="0">
              <a:spcBef>
                <a:spcPts val="0"/>
              </a:spcBef>
              <a:spcAft>
                <a:spcPts val="0"/>
              </a:spcAft>
              <a:buNone/>
              <a:defRPr sz="1867" b="0">
                <a:latin typeface="Comfortaa"/>
                <a:ea typeface="Comfortaa"/>
                <a:cs typeface="Comfortaa"/>
                <a:sym typeface="Comfortaa"/>
              </a:defRPr>
            </a:lvl9pPr>
          </a:lstStyle>
          <a:p>
            <a:endParaRPr/>
          </a:p>
        </p:txBody>
      </p:sp>
      <p:sp>
        <p:nvSpPr>
          <p:cNvPr id="363" name="Google Shape;363;p13"/>
          <p:cNvSpPr/>
          <p:nvPr/>
        </p:nvSpPr>
        <p:spPr>
          <a:xfrm>
            <a:off x="-441011" y="2584757"/>
            <a:ext cx="1265947" cy="1714889"/>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4" name="Google Shape;364;p13"/>
          <p:cNvGrpSpPr/>
          <p:nvPr/>
        </p:nvGrpSpPr>
        <p:grpSpPr>
          <a:xfrm>
            <a:off x="-682754" y="3980793"/>
            <a:ext cx="1466575" cy="1178203"/>
            <a:chOff x="4649450" y="3527425"/>
            <a:chExt cx="1224050" cy="983475"/>
          </a:xfrm>
        </p:grpSpPr>
        <p:sp>
          <p:nvSpPr>
            <p:cNvPr id="365" name="Google Shape;365;p13"/>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13"/>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13"/>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8" name="Google Shape;368;p13"/>
          <p:cNvSpPr/>
          <p:nvPr/>
        </p:nvSpPr>
        <p:spPr>
          <a:xfrm>
            <a:off x="-250136" y="4264856"/>
            <a:ext cx="1466579" cy="1986672"/>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3"/>
          <p:cNvSpPr/>
          <p:nvPr/>
        </p:nvSpPr>
        <p:spPr>
          <a:xfrm rot="5400000" flipH="1">
            <a:off x="66337" y="6103725"/>
            <a:ext cx="833655" cy="1129295"/>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3"/>
          <p:cNvSpPr/>
          <p:nvPr/>
        </p:nvSpPr>
        <p:spPr>
          <a:xfrm rot="-5400000" flipH="1">
            <a:off x="10554447" y="-889618"/>
            <a:ext cx="1570167" cy="2127129"/>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1" name="Google Shape;371;p13"/>
          <p:cNvGrpSpPr/>
          <p:nvPr/>
        </p:nvGrpSpPr>
        <p:grpSpPr>
          <a:xfrm rot="10800000">
            <a:off x="11401622" y="959044"/>
            <a:ext cx="1265668" cy="1016913"/>
            <a:chOff x="4649450" y="3527425"/>
            <a:chExt cx="1224050" cy="983475"/>
          </a:xfrm>
        </p:grpSpPr>
        <p:sp>
          <p:nvSpPr>
            <p:cNvPr id="372" name="Google Shape;372;p13"/>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3"/>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13"/>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 name="Google Shape;375;p13"/>
          <p:cNvSpPr/>
          <p:nvPr/>
        </p:nvSpPr>
        <p:spPr>
          <a:xfrm rot="10800000">
            <a:off x="11289434" y="-138431"/>
            <a:ext cx="1161665" cy="157349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6" name="Google Shape;376;p13"/>
          <p:cNvGrpSpPr/>
          <p:nvPr/>
        </p:nvGrpSpPr>
        <p:grpSpPr>
          <a:xfrm>
            <a:off x="-250117" y="5645467"/>
            <a:ext cx="1090220" cy="875948"/>
            <a:chOff x="4649450" y="3527425"/>
            <a:chExt cx="1224050" cy="983475"/>
          </a:xfrm>
        </p:grpSpPr>
        <p:sp>
          <p:nvSpPr>
            <p:cNvPr id="377" name="Google Shape;377;p13"/>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3"/>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3"/>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0" name="Google Shape;380;p13"/>
          <p:cNvSpPr txBox="1">
            <a:spLocks noGrp="1"/>
          </p:cNvSpPr>
          <p:nvPr>
            <p:ph type="title"/>
          </p:nvPr>
        </p:nvSpPr>
        <p:spPr>
          <a:xfrm>
            <a:off x="1038000" y="603767"/>
            <a:ext cx="73716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5333"/>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381" name="Google Shape;381;p13"/>
          <p:cNvSpPr txBox="1">
            <a:spLocks noGrp="1"/>
          </p:cNvSpPr>
          <p:nvPr>
            <p:ph type="title" idx="9" hasCustomPrompt="1"/>
          </p:nvPr>
        </p:nvSpPr>
        <p:spPr>
          <a:xfrm>
            <a:off x="1787727" y="2824917"/>
            <a:ext cx="740800" cy="65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300"/>
              <a:buNone/>
              <a:defRPr sz="5467"/>
            </a:lvl1pPr>
            <a:lvl2pPr lvl="1" algn="ctr" rtl="0">
              <a:spcBef>
                <a:spcPts val="0"/>
              </a:spcBef>
              <a:spcAft>
                <a:spcPts val="0"/>
              </a:spcAft>
              <a:buSzPts val="6300"/>
              <a:buNone/>
              <a:defRPr sz="8400"/>
            </a:lvl2pPr>
            <a:lvl3pPr lvl="2" algn="ctr" rtl="0">
              <a:spcBef>
                <a:spcPts val="0"/>
              </a:spcBef>
              <a:spcAft>
                <a:spcPts val="0"/>
              </a:spcAft>
              <a:buSzPts val="6300"/>
              <a:buNone/>
              <a:defRPr sz="8400"/>
            </a:lvl3pPr>
            <a:lvl4pPr lvl="3" algn="ctr" rtl="0">
              <a:spcBef>
                <a:spcPts val="0"/>
              </a:spcBef>
              <a:spcAft>
                <a:spcPts val="0"/>
              </a:spcAft>
              <a:buSzPts val="6300"/>
              <a:buNone/>
              <a:defRPr sz="8400"/>
            </a:lvl4pPr>
            <a:lvl5pPr lvl="4" algn="ctr" rtl="0">
              <a:spcBef>
                <a:spcPts val="0"/>
              </a:spcBef>
              <a:spcAft>
                <a:spcPts val="0"/>
              </a:spcAft>
              <a:buSzPts val="6300"/>
              <a:buNone/>
              <a:defRPr sz="8400"/>
            </a:lvl5pPr>
            <a:lvl6pPr lvl="5" algn="ctr" rtl="0">
              <a:spcBef>
                <a:spcPts val="0"/>
              </a:spcBef>
              <a:spcAft>
                <a:spcPts val="0"/>
              </a:spcAft>
              <a:buSzPts val="6300"/>
              <a:buNone/>
              <a:defRPr sz="8400"/>
            </a:lvl6pPr>
            <a:lvl7pPr lvl="6" algn="ctr" rtl="0">
              <a:spcBef>
                <a:spcPts val="0"/>
              </a:spcBef>
              <a:spcAft>
                <a:spcPts val="0"/>
              </a:spcAft>
              <a:buSzPts val="6300"/>
              <a:buNone/>
              <a:defRPr sz="8400"/>
            </a:lvl7pPr>
            <a:lvl8pPr lvl="7" algn="ctr" rtl="0">
              <a:spcBef>
                <a:spcPts val="0"/>
              </a:spcBef>
              <a:spcAft>
                <a:spcPts val="0"/>
              </a:spcAft>
              <a:buSzPts val="6300"/>
              <a:buNone/>
              <a:defRPr sz="8400"/>
            </a:lvl8pPr>
            <a:lvl9pPr lvl="8" algn="ctr" rtl="0">
              <a:spcBef>
                <a:spcPts val="0"/>
              </a:spcBef>
              <a:spcAft>
                <a:spcPts val="0"/>
              </a:spcAft>
              <a:buSzPts val="6300"/>
              <a:buNone/>
              <a:defRPr sz="8400"/>
            </a:lvl9pPr>
          </a:lstStyle>
          <a:p>
            <a:r>
              <a:t>xx%</a:t>
            </a:r>
          </a:p>
        </p:txBody>
      </p:sp>
      <p:sp>
        <p:nvSpPr>
          <p:cNvPr id="382" name="Google Shape;382;p13"/>
          <p:cNvSpPr txBox="1">
            <a:spLocks noGrp="1"/>
          </p:cNvSpPr>
          <p:nvPr>
            <p:ph type="title" idx="13" hasCustomPrompt="1"/>
          </p:nvPr>
        </p:nvSpPr>
        <p:spPr>
          <a:xfrm>
            <a:off x="1787717" y="4948333"/>
            <a:ext cx="740800" cy="65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300"/>
              <a:buNone/>
              <a:defRPr sz="5467"/>
            </a:lvl1pPr>
            <a:lvl2pPr lvl="1" algn="ctr" rtl="0">
              <a:spcBef>
                <a:spcPts val="0"/>
              </a:spcBef>
              <a:spcAft>
                <a:spcPts val="0"/>
              </a:spcAft>
              <a:buSzPts val="6300"/>
              <a:buNone/>
              <a:defRPr sz="8400"/>
            </a:lvl2pPr>
            <a:lvl3pPr lvl="2" algn="ctr" rtl="0">
              <a:spcBef>
                <a:spcPts val="0"/>
              </a:spcBef>
              <a:spcAft>
                <a:spcPts val="0"/>
              </a:spcAft>
              <a:buSzPts val="6300"/>
              <a:buNone/>
              <a:defRPr sz="8400"/>
            </a:lvl3pPr>
            <a:lvl4pPr lvl="3" algn="ctr" rtl="0">
              <a:spcBef>
                <a:spcPts val="0"/>
              </a:spcBef>
              <a:spcAft>
                <a:spcPts val="0"/>
              </a:spcAft>
              <a:buSzPts val="6300"/>
              <a:buNone/>
              <a:defRPr sz="8400"/>
            </a:lvl4pPr>
            <a:lvl5pPr lvl="4" algn="ctr" rtl="0">
              <a:spcBef>
                <a:spcPts val="0"/>
              </a:spcBef>
              <a:spcAft>
                <a:spcPts val="0"/>
              </a:spcAft>
              <a:buSzPts val="6300"/>
              <a:buNone/>
              <a:defRPr sz="8400"/>
            </a:lvl5pPr>
            <a:lvl6pPr lvl="5" algn="ctr" rtl="0">
              <a:spcBef>
                <a:spcPts val="0"/>
              </a:spcBef>
              <a:spcAft>
                <a:spcPts val="0"/>
              </a:spcAft>
              <a:buSzPts val="6300"/>
              <a:buNone/>
              <a:defRPr sz="8400"/>
            </a:lvl6pPr>
            <a:lvl7pPr lvl="6" algn="ctr" rtl="0">
              <a:spcBef>
                <a:spcPts val="0"/>
              </a:spcBef>
              <a:spcAft>
                <a:spcPts val="0"/>
              </a:spcAft>
              <a:buSzPts val="6300"/>
              <a:buNone/>
              <a:defRPr sz="8400"/>
            </a:lvl7pPr>
            <a:lvl8pPr lvl="7" algn="ctr" rtl="0">
              <a:spcBef>
                <a:spcPts val="0"/>
              </a:spcBef>
              <a:spcAft>
                <a:spcPts val="0"/>
              </a:spcAft>
              <a:buSzPts val="6300"/>
              <a:buNone/>
              <a:defRPr sz="8400"/>
            </a:lvl8pPr>
            <a:lvl9pPr lvl="8" algn="ctr" rtl="0">
              <a:spcBef>
                <a:spcPts val="0"/>
              </a:spcBef>
              <a:spcAft>
                <a:spcPts val="0"/>
              </a:spcAft>
              <a:buSzPts val="6300"/>
              <a:buNone/>
              <a:defRPr sz="8400"/>
            </a:lvl9pPr>
          </a:lstStyle>
          <a:p>
            <a:r>
              <a:t>xx%</a:t>
            </a:r>
          </a:p>
        </p:txBody>
      </p:sp>
      <p:sp>
        <p:nvSpPr>
          <p:cNvPr id="383" name="Google Shape;383;p13"/>
          <p:cNvSpPr txBox="1">
            <a:spLocks noGrp="1"/>
          </p:cNvSpPr>
          <p:nvPr>
            <p:ph type="title" idx="14" hasCustomPrompt="1"/>
          </p:nvPr>
        </p:nvSpPr>
        <p:spPr>
          <a:xfrm>
            <a:off x="6917633" y="2824933"/>
            <a:ext cx="814400" cy="654400"/>
          </a:xfrm>
          <a:prstGeom prst="rect">
            <a:avLst/>
          </a:prstGeom>
        </p:spPr>
        <p:txBody>
          <a:bodyPr spcFirstLastPara="1" wrap="square" lIns="91425" tIns="91425" rIns="91425" bIns="91425" anchor="ctr" anchorCtr="0">
            <a:noAutofit/>
          </a:bodyPr>
          <a:lstStyle>
            <a:lvl1pPr lvl="0" rtl="0">
              <a:spcBef>
                <a:spcPts val="0"/>
              </a:spcBef>
              <a:spcAft>
                <a:spcPts val="0"/>
              </a:spcAft>
              <a:buSzPts val="6300"/>
              <a:buNone/>
              <a:defRPr sz="5467"/>
            </a:lvl1pPr>
            <a:lvl2pPr lvl="1" algn="ctr" rtl="0">
              <a:spcBef>
                <a:spcPts val="0"/>
              </a:spcBef>
              <a:spcAft>
                <a:spcPts val="0"/>
              </a:spcAft>
              <a:buSzPts val="6300"/>
              <a:buNone/>
              <a:defRPr sz="8400"/>
            </a:lvl2pPr>
            <a:lvl3pPr lvl="2" algn="ctr" rtl="0">
              <a:spcBef>
                <a:spcPts val="0"/>
              </a:spcBef>
              <a:spcAft>
                <a:spcPts val="0"/>
              </a:spcAft>
              <a:buSzPts val="6300"/>
              <a:buNone/>
              <a:defRPr sz="8400"/>
            </a:lvl3pPr>
            <a:lvl4pPr lvl="3" algn="ctr" rtl="0">
              <a:spcBef>
                <a:spcPts val="0"/>
              </a:spcBef>
              <a:spcAft>
                <a:spcPts val="0"/>
              </a:spcAft>
              <a:buSzPts val="6300"/>
              <a:buNone/>
              <a:defRPr sz="8400"/>
            </a:lvl4pPr>
            <a:lvl5pPr lvl="4" algn="ctr" rtl="0">
              <a:spcBef>
                <a:spcPts val="0"/>
              </a:spcBef>
              <a:spcAft>
                <a:spcPts val="0"/>
              </a:spcAft>
              <a:buSzPts val="6300"/>
              <a:buNone/>
              <a:defRPr sz="8400"/>
            </a:lvl5pPr>
            <a:lvl6pPr lvl="5" algn="ctr" rtl="0">
              <a:spcBef>
                <a:spcPts val="0"/>
              </a:spcBef>
              <a:spcAft>
                <a:spcPts val="0"/>
              </a:spcAft>
              <a:buSzPts val="6300"/>
              <a:buNone/>
              <a:defRPr sz="8400"/>
            </a:lvl6pPr>
            <a:lvl7pPr lvl="6" algn="ctr" rtl="0">
              <a:spcBef>
                <a:spcPts val="0"/>
              </a:spcBef>
              <a:spcAft>
                <a:spcPts val="0"/>
              </a:spcAft>
              <a:buSzPts val="6300"/>
              <a:buNone/>
              <a:defRPr sz="8400"/>
            </a:lvl7pPr>
            <a:lvl8pPr lvl="7" algn="ctr" rtl="0">
              <a:spcBef>
                <a:spcPts val="0"/>
              </a:spcBef>
              <a:spcAft>
                <a:spcPts val="0"/>
              </a:spcAft>
              <a:buSzPts val="6300"/>
              <a:buNone/>
              <a:defRPr sz="8400"/>
            </a:lvl8pPr>
            <a:lvl9pPr lvl="8" algn="ctr" rtl="0">
              <a:spcBef>
                <a:spcPts val="0"/>
              </a:spcBef>
              <a:spcAft>
                <a:spcPts val="0"/>
              </a:spcAft>
              <a:buSzPts val="6300"/>
              <a:buNone/>
              <a:defRPr sz="8400"/>
            </a:lvl9pPr>
          </a:lstStyle>
          <a:p>
            <a:r>
              <a:t>xx%</a:t>
            </a:r>
          </a:p>
        </p:txBody>
      </p:sp>
      <p:sp>
        <p:nvSpPr>
          <p:cNvPr id="384" name="Google Shape;384;p13"/>
          <p:cNvSpPr txBox="1">
            <a:spLocks noGrp="1"/>
          </p:cNvSpPr>
          <p:nvPr>
            <p:ph type="title" idx="15" hasCustomPrompt="1"/>
          </p:nvPr>
        </p:nvSpPr>
        <p:spPr>
          <a:xfrm>
            <a:off x="6917633" y="4948333"/>
            <a:ext cx="814400" cy="65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300"/>
              <a:buNone/>
              <a:defRPr sz="5467"/>
            </a:lvl1pPr>
            <a:lvl2pPr lvl="1" algn="ctr" rtl="0">
              <a:spcBef>
                <a:spcPts val="0"/>
              </a:spcBef>
              <a:spcAft>
                <a:spcPts val="0"/>
              </a:spcAft>
              <a:buSzPts val="6300"/>
              <a:buNone/>
              <a:defRPr sz="8400"/>
            </a:lvl2pPr>
            <a:lvl3pPr lvl="2" algn="ctr" rtl="0">
              <a:spcBef>
                <a:spcPts val="0"/>
              </a:spcBef>
              <a:spcAft>
                <a:spcPts val="0"/>
              </a:spcAft>
              <a:buSzPts val="6300"/>
              <a:buNone/>
              <a:defRPr sz="8400"/>
            </a:lvl3pPr>
            <a:lvl4pPr lvl="3" algn="ctr" rtl="0">
              <a:spcBef>
                <a:spcPts val="0"/>
              </a:spcBef>
              <a:spcAft>
                <a:spcPts val="0"/>
              </a:spcAft>
              <a:buSzPts val="6300"/>
              <a:buNone/>
              <a:defRPr sz="8400"/>
            </a:lvl4pPr>
            <a:lvl5pPr lvl="4" algn="ctr" rtl="0">
              <a:spcBef>
                <a:spcPts val="0"/>
              </a:spcBef>
              <a:spcAft>
                <a:spcPts val="0"/>
              </a:spcAft>
              <a:buSzPts val="6300"/>
              <a:buNone/>
              <a:defRPr sz="8400"/>
            </a:lvl5pPr>
            <a:lvl6pPr lvl="5" algn="ctr" rtl="0">
              <a:spcBef>
                <a:spcPts val="0"/>
              </a:spcBef>
              <a:spcAft>
                <a:spcPts val="0"/>
              </a:spcAft>
              <a:buSzPts val="6300"/>
              <a:buNone/>
              <a:defRPr sz="8400"/>
            </a:lvl6pPr>
            <a:lvl7pPr lvl="6" algn="ctr" rtl="0">
              <a:spcBef>
                <a:spcPts val="0"/>
              </a:spcBef>
              <a:spcAft>
                <a:spcPts val="0"/>
              </a:spcAft>
              <a:buSzPts val="6300"/>
              <a:buNone/>
              <a:defRPr sz="8400"/>
            </a:lvl7pPr>
            <a:lvl8pPr lvl="7" algn="ctr" rtl="0">
              <a:spcBef>
                <a:spcPts val="0"/>
              </a:spcBef>
              <a:spcAft>
                <a:spcPts val="0"/>
              </a:spcAft>
              <a:buSzPts val="6300"/>
              <a:buNone/>
              <a:defRPr sz="8400"/>
            </a:lvl8pPr>
            <a:lvl9pPr lvl="8" algn="ctr" rtl="0">
              <a:spcBef>
                <a:spcPts val="0"/>
              </a:spcBef>
              <a:spcAft>
                <a:spcPts val="0"/>
              </a:spcAft>
              <a:buSzPts val="6300"/>
              <a:buNone/>
              <a:defRPr sz="8400"/>
            </a:lvl9pPr>
          </a:lstStyle>
          <a:p>
            <a:r>
              <a:t>xx%</a:t>
            </a:r>
          </a:p>
        </p:txBody>
      </p:sp>
    </p:spTree>
    <p:extLst>
      <p:ext uri="{BB962C8B-B14F-4D97-AF65-F5344CB8AC3E}">
        <p14:creationId xmlns:p14="http://schemas.microsoft.com/office/powerpoint/2010/main" val="308853594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 Section header ">
  <p:cSld name=" Section header ">
    <p:spTree>
      <p:nvGrpSpPr>
        <p:cNvPr id="1" name="Shape 385"/>
        <p:cNvGrpSpPr/>
        <p:nvPr/>
      </p:nvGrpSpPr>
      <p:grpSpPr>
        <a:xfrm>
          <a:off x="0" y="0"/>
          <a:ext cx="0" cy="0"/>
          <a:chOff x="0" y="0"/>
          <a:chExt cx="0" cy="0"/>
        </a:xfrm>
      </p:grpSpPr>
      <p:sp>
        <p:nvSpPr>
          <p:cNvPr id="386" name="Google Shape;386;p14"/>
          <p:cNvSpPr txBox="1">
            <a:spLocks noGrp="1"/>
          </p:cNvSpPr>
          <p:nvPr>
            <p:ph type="subTitle" idx="1"/>
          </p:nvPr>
        </p:nvSpPr>
        <p:spPr>
          <a:xfrm>
            <a:off x="6620633" y="3379784"/>
            <a:ext cx="4018400" cy="1045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067" b="1"/>
            </a:lvl1pPr>
            <a:lvl2pPr lvl="1" algn="ctr" rtl="0">
              <a:spcBef>
                <a:spcPts val="0"/>
              </a:spcBef>
              <a:spcAft>
                <a:spcPts val="0"/>
              </a:spcAft>
              <a:buNone/>
              <a:defRPr sz="3067" b="1"/>
            </a:lvl2pPr>
            <a:lvl3pPr lvl="2" algn="ctr" rtl="0">
              <a:spcBef>
                <a:spcPts val="0"/>
              </a:spcBef>
              <a:spcAft>
                <a:spcPts val="0"/>
              </a:spcAft>
              <a:buNone/>
              <a:defRPr sz="3067" b="1"/>
            </a:lvl3pPr>
            <a:lvl4pPr lvl="3" algn="ctr" rtl="0">
              <a:spcBef>
                <a:spcPts val="0"/>
              </a:spcBef>
              <a:spcAft>
                <a:spcPts val="0"/>
              </a:spcAft>
              <a:buNone/>
              <a:defRPr sz="3067" b="1"/>
            </a:lvl4pPr>
            <a:lvl5pPr lvl="4" algn="ctr" rtl="0">
              <a:spcBef>
                <a:spcPts val="0"/>
              </a:spcBef>
              <a:spcAft>
                <a:spcPts val="0"/>
              </a:spcAft>
              <a:buNone/>
              <a:defRPr sz="3067" b="1"/>
            </a:lvl5pPr>
            <a:lvl6pPr lvl="5" algn="ctr" rtl="0">
              <a:spcBef>
                <a:spcPts val="0"/>
              </a:spcBef>
              <a:spcAft>
                <a:spcPts val="0"/>
              </a:spcAft>
              <a:buNone/>
              <a:defRPr sz="3067" b="1"/>
            </a:lvl6pPr>
            <a:lvl7pPr lvl="6" algn="ctr" rtl="0">
              <a:spcBef>
                <a:spcPts val="0"/>
              </a:spcBef>
              <a:spcAft>
                <a:spcPts val="0"/>
              </a:spcAft>
              <a:buNone/>
              <a:defRPr sz="3067" b="1"/>
            </a:lvl7pPr>
            <a:lvl8pPr lvl="7" algn="ctr" rtl="0">
              <a:spcBef>
                <a:spcPts val="0"/>
              </a:spcBef>
              <a:spcAft>
                <a:spcPts val="0"/>
              </a:spcAft>
              <a:buNone/>
              <a:defRPr sz="3067" b="1"/>
            </a:lvl8pPr>
            <a:lvl9pPr lvl="8" algn="ctr" rtl="0">
              <a:spcBef>
                <a:spcPts val="0"/>
              </a:spcBef>
              <a:spcAft>
                <a:spcPts val="0"/>
              </a:spcAft>
              <a:buNone/>
              <a:defRPr sz="3067" b="1"/>
            </a:lvl9pPr>
          </a:lstStyle>
          <a:p>
            <a:endParaRPr/>
          </a:p>
        </p:txBody>
      </p:sp>
      <p:sp>
        <p:nvSpPr>
          <p:cNvPr id="387" name="Google Shape;387;p14"/>
          <p:cNvSpPr txBox="1">
            <a:spLocks noGrp="1"/>
          </p:cNvSpPr>
          <p:nvPr>
            <p:ph type="subTitle" idx="2"/>
          </p:nvPr>
        </p:nvSpPr>
        <p:spPr>
          <a:xfrm>
            <a:off x="6288033" y="4412917"/>
            <a:ext cx="4683600" cy="788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atin typeface="Comfortaa"/>
                <a:ea typeface="Comfortaa"/>
                <a:cs typeface="Comfortaa"/>
                <a:sym typeface="Comfortaa"/>
              </a:defRPr>
            </a:lvl1pPr>
            <a:lvl2pPr lvl="1" algn="ctr" rtl="0">
              <a:spcBef>
                <a:spcPts val="0"/>
              </a:spcBef>
              <a:spcAft>
                <a:spcPts val="0"/>
              </a:spcAft>
              <a:buNone/>
              <a:defRPr>
                <a:solidFill>
                  <a:schemeClr val="dk2"/>
                </a:solidFill>
                <a:latin typeface="Comfortaa"/>
                <a:ea typeface="Comfortaa"/>
                <a:cs typeface="Comfortaa"/>
                <a:sym typeface="Comfortaa"/>
              </a:defRPr>
            </a:lvl2pPr>
            <a:lvl3pPr lvl="2" algn="ctr" rtl="0">
              <a:spcBef>
                <a:spcPts val="0"/>
              </a:spcBef>
              <a:spcAft>
                <a:spcPts val="0"/>
              </a:spcAft>
              <a:buNone/>
              <a:defRPr>
                <a:solidFill>
                  <a:schemeClr val="dk2"/>
                </a:solidFill>
                <a:latin typeface="Comfortaa"/>
                <a:ea typeface="Comfortaa"/>
                <a:cs typeface="Comfortaa"/>
                <a:sym typeface="Comfortaa"/>
              </a:defRPr>
            </a:lvl3pPr>
            <a:lvl4pPr lvl="3" algn="ctr" rtl="0">
              <a:spcBef>
                <a:spcPts val="0"/>
              </a:spcBef>
              <a:spcAft>
                <a:spcPts val="0"/>
              </a:spcAft>
              <a:buNone/>
              <a:defRPr>
                <a:solidFill>
                  <a:schemeClr val="dk2"/>
                </a:solidFill>
                <a:latin typeface="Comfortaa"/>
                <a:ea typeface="Comfortaa"/>
                <a:cs typeface="Comfortaa"/>
                <a:sym typeface="Comfortaa"/>
              </a:defRPr>
            </a:lvl4pPr>
            <a:lvl5pPr lvl="4" algn="ctr" rtl="0">
              <a:spcBef>
                <a:spcPts val="0"/>
              </a:spcBef>
              <a:spcAft>
                <a:spcPts val="0"/>
              </a:spcAft>
              <a:buNone/>
              <a:defRPr>
                <a:solidFill>
                  <a:schemeClr val="dk2"/>
                </a:solidFill>
                <a:latin typeface="Comfortaa"/>
                <a:ea typeface="Comfortaa"/>
                <a:cs typeface="Comfortaa"/>
                <a:sym typeface="Comfortaa"/>
              </a:defRPr>
            </a:lvl5pPr>
            <a:lvl6pPr lvl="5" algn="ctr" rtl="0">
              <a:spcBef>
                <a:spcPts val="0"/>
              </a:spcBef>
              <a:spcAft>
                <a:spcPts val="0"/>
              </a:spcAft>
              <a:buNone/>
              <a:defRPr>
                <a:solidFill>
                  <a:schemeClr val="dk2"/>
                </a:solidFill>
                <a:latin typeface="Comfortaa"/>
                <a:ea typeface="Comfortaa"/>
                <a:cs typeface="Comfortaa"/>
                <a:sym typeface="Comfortaa"/>
              </a:defRPr>
            </a:lvl6pPr>
            <a:lvl7pPr lvl="6" algn="ctr" rtl="0">
              <a:spcBef>
                <a:spcPts val="0"/>
              </a:spcBef>
              <a:spcAft>
                <a:spcPts val="0"/>
              </a:spcAft>
              <a:buNone/>
              <a:defRPr>
                <a:solidFill>
                  <a:schemeClr val="dk2"/>
                </a:solidFill>
                <a:latin typeface="Comfortaa"/>
                <a:ea typeface="Comfortaa"/>
                <a:cs typeface="Comfortaa"/>
                <a:sym typeface="Comfortaa"/>
              </a:defRPr>
            </a:lvl7pPr>
            <a:lvl8pPr lvl="7" algn="ctr" rtl="0">
              <a:spcBef>
                <a:spcPts val="0"/>
              </a:spcBef>
              <a:spcAft>
                <a:spcPts val="0"/>
              </a:spcAft>
              <a:buNone/>
              <a:defRPr>
                <a:solidFill>
                  <a:schemeClr val="dk2"/>
                </a:solidFill>
                <a:latin typeface="Comfortaa"/>
                <a:ea typeface="Comfortaa"/>
                <a:cs typeface="Comfortaa"/>
                <a:sym typeface="Comfortaa"/>
              </a:defRPr>
            </a:lvl8pPr>
            <a:lvl9pPr lvl="8" algn="ctr" rtl="0">
              <a:spcBef>
                <a:spcPts val="0"/>
              </a:spcBef>
              <a:spcAft>
                <a:spcPts val="0"/>
              </a:spcAft>
              <a:buNone/>
              <a:defRPr>
                <a:solidFill>
                  <a:schemeClr val="dk2"/>
                </a:solidFill>
                <a:latin typeface="Comfortaa"/>
                <a:ea typeface="Comfortaa"/>
                <a:cs typeface="Comfortaa"/>
                <a:sym typeface="Comfortaa"/>
              </a:defRPr>
            </a:lvl9pPr>
          </a:lstStyle>
          <a:p>
            <a:endParaRPr/>
          </a:p>
        </p:txBody>
      </p:sp>
      <p:sp>
        <p:nvSpPr>
          <p:cNvPr id="388" name="Google Shape;388;p14"/>
          <p:cNvSpPr txBox="1">
            <a:spLocks noGrp="1"/>
          </p:cNvSpPr>
          <p:nvPr>
            <p:ph type="title" hasCustomPrompt="1"/>
          </p:nvPr>
        </p:nvSpPr>
        <p:spPr>
          <a:xfrm>
            <a:off x="7737833" y="1855300"/>
            <a:ext cx="1784000" cy="162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16533"/>
            </a:lvl1pPr>
            <a:lvl2pPr lvl="1" rtl="0">
              <a:spcBef>
                <a:spcPts val="0"/>
              </a:spcBef>
              <a:spcAft>
                <a:spcPts val="0"/>
              </a:spcAft>
              <a:buClr>
                <a:schemeClr val="accent4"/>
              </a:buClr>
              <a:buSzPts val="12400"/>
              <a:buNone/>
              <a:defRPr sz="16533">
                <a:solidFill>
                  <a:schemeClr val="accent4"/>
                </a:solidFill>
              </a:defRPr>
            </a:lvl2pPr>
            <a:lvl3pPr lvl="2" rtl="0">
              <a:spcBef>
                <a:spcPts val="0"/>
              </a:spcBef>
              <a:spcAft>
                <a:spcPts val="0"/>
              </a:spcAft>
              <a:buClr>
                <a:schemeClr val="accent4"/>
              </a:buClr>
              <a:buSzPts val="12400"/>
              <a:buNone/>
              <a:defRPr sz="16533">
                <a:solidFill>
                  <a:schemeClr val="accent4"/>
                </a:solidFill>
              </a:defRPr>
            </a:lvl3pPr>
            <a:lvl4pPr lvl="3" rtl="0">
              <a:spcBef>
                <a:spcPts val="0"/>
              </a:spcBef>
              <a:spcAft>
                <a:spcPts val="0"/>
              </a:spcAft>
              <a:buClr>
                <a:schemeClr val="accent4"/>
              </a:buClr>
              <a:buSzPts val="12400"/>
              <a:buNone/>
              <a:defRPr sz="16533">
                <a:solidFill>
                  <a:schemeClr val="accent4"/>
                </a:solidFill>
              </a:defRPr>
            </a:lvl4pPr>
            <a:lvl5pPr lvl="4" rtl="0">
              <a:spcBef>
                <a:spcPts val="0"/>
              </a:spcBef>
              <a:spcAft>
                <a:spcPts val="0"/>
              </a:spcAft>
              <a:buClr>
                <a:schemeClr val="accent4"/>
              </a:buClr>
              <a:buSzPts val="12400"/>
              <a:buNone/>
              <a:defRPr sz="16533">
                <a:solidFill>
                  <a:schemeClr val="accent4"/>
                </a:solidFill>
              </a:defRPr>
            </a:lvl5pPr>
            <a:lvl6pPr lvl="5" rtl="0">
              <a:spcBef>
                <a:spcPts val="0"/>
              </a:spcBef>
              <a:spcAft>
                <a:spcPts val="0"/>
              </a:spcAft>
              <a:buClr>
                <a:schemeClr val="accent4"/>
              </a:buClr>
              <a:buSzPts val="12400"/>
              <a:buNone/>
              <a:defRPr sz="16533">
                <a:solidFill>
                  <a:schemeClr val="accent4"/>
                </a:solidFill>
              </a:defRPr>
            </a:lvl6pPr>
            <a:lvl7pPr lvl="6" rtl="0">
              <a:spcBef>
                <a:spcPts val="0"/>
              </a:spcBef>
              <a:spcAft>
                <a:spcPts val="0"/>
              </a:spcAft>
              <a:buClr>
                <a:schemeClr val="accent4"/>
              </a:buClr>
              <a:buSzPts val="12400"/>
              <a:buNone/>
              <a:defRPr sz="16533">
                <a:solidFill>
                  <a:schemeClr val="accent4"/>
                </a:solidFill>
              </a:defRPr>
            </a:lvl7pPr>
            <a:lvl8pPr lvl="7" rtl="0">
              <a:spcBef>
                <a:spcPts val="0"/>
              </a:spcBef>
              <a:spcAft>
                <a:spcPts val="0"/>
              </a:spcAft>
              <a:buClr>
                <a:schemeClr val="accent4"/>
              </a:buClr>
              <a:buSzPts val="12400"/>
              <a:buNone/>
              <a:defRPr sz="16533">
                <a:solidFill>
                  <a:schemeClr val="accent4"/>
                </a:solidFill>
              </a:defRPr>
            </a:lvl8pPr>
            <a:lvl9pPr lvl="8" rtl="0">
              <a:spcBef>
                <a:spcPts val="0"/>
              </a:spcBef>
              <a:spcAft>
                <a:spcPts val="0"/>
              </a:spcAft>
              <a:buClr>
                <a:schemeClr val="accent4"/>
              </a:buClr>
              <a:buSzPts val="12400"/>
              <a:buNone/>
              <a:defRPr sz="16533">
                <a:solidFill>
                  <a:schemeClr val="accent4"/>
                </a:solidFill>
              </a:defRPr>
            </a:lvl9pPr>
          </a:lstStyle>
          <a:p>
            <a:r>
              <a:t>xx%</a:t>
            </a:r>
          </a:p>
        </p:txBody>
      </p:sp>
      <p:sp>
        <p:nvSpPr>
          <p:cNvPr id="389" name="Google Shape;389;p14"/>
          <p:cNvSpPr/>
          <p:nvPr/>
        </p:nvSpPr>
        <p:spPr>
          <a:xfrm flipH="1">
            <a:off x="10969457" y="4640729"/>
            <a:ext cx="1769907" cy="2397435"/>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14"/>
          <p:cNvSpPr/>
          <p:nvPr/>
        </p:nvSpPr>
        <p:spPr>
          <a:xfrm rot="-5400000">
            <a:off x="10675011" y="5837215"/>
            <a:ext cx="1165432" cy="1578864"/>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14"/>
          <p:cNvSpPr/>
          <p:nvPr/>
        </p:nvSpPr>
        <p:spPr>
          <a:xfrm rot="10800000" flipH="1">
            <a:off x="-264400" y="-205037"/>
            <a:ext cx="1382619" cy="1872937"/>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2" name="Google Shape;392;p14"/>
          <p:cNvGrpSpPr/>
          <p:nvPr/>
        </p:nvGrpSpPr>
        <p:grpSpPr>
          <a:xfrm rot="5400000">
            <a:off x="1019371" y="-257735"/>
            <a:ext cx="1005843" cy="808155"/>
            <a:chOff x="4649450" y="3527425"/>
            <a:chExt cx="1224050" cy="983475"/>
          </a:xfrm>
        </p:grpSpPr>
        <p:sp>
          <p:nvSpPr>
            <p:cNvPr id="393" name="Google Shape;393;p14"/>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4"/>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4"/>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6" name="Google Shape;396;p14"/>
          <p:cNvSpPr/>
          <p:nvPr/>
        </p:nvSpPr>
        <p:spPr>
          <a:xfrm rot="5400000">
            <a:off x="333148" y="-428800"/>
            <a:ext cx="1022888" cy="1385635"/>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14"/>
          <p:cNvSpPr/>
          <p:nvPr/>
        </p:nvSpPr>
        <p:spPr>
          <a:xfrm rot="5400000">
            <a:off x="1946308" y="-743750"/>
            <a:ext cx="1487891" cy="201554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8" name="Google Shape;398;p14"/>
          <p:cNvGrpSpPr/>
          <p:nvPr/>
        </p:nvGrpSpPr>
        <p:grpSpPr>
          <a:xfrm flipH="1">
            <a:off x="9662373" y="6273162"/>
            <a:ext cx="1165459" cy="936399"/>
            <a:chOff x="4649450" y="3527425"/>
            <a:chExt cx="1224050" cy="983475"/>
          </a:xfrm>
        </p:grpSpPr>
        <p:sp>
          <p:nvSpPr>
            <p:cNvPr id="399" name="Google Shape;399;p14"/>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4"/>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4"/>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1752419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Big words">
  <p:cSld name="Big words">
    <p:spTree>
      <p:nvGrpSpPr>
        <p:cNvPr id="1" name="Shape 402"/>
        <p:cNvGrpSpPr/>
        <p:nvPr/>
      </p:nvGrpSpPr>
      <p:grpSpPr>
        <a:xfrm>
          <a:off x="0" y="0"/>
          <a:ext cx="0" cy="0"/>
          <a:chOff x="0" y="0"/>
          <a:chExt cx="0" cy="0"/>
        </a:xfrm>
      </p:grpSpPr>
      <p:sp>
        <p:nvSpPr>
          <p:cNvPr id="403" name="Google Shape;403;p15"/>
          <p:cNvSpPr txBox="1">
            <a:spLocks noGrp="1"/>
          </p:cNvSpPr>
          <p:nvPr>
            <p:ph type="title"/>
          </p:nvPr>
        </p:nvSpPr>
        <p:spPr>
          <a:xfrm>
            <a:off x="1524000" y="1637800"/>
            <a:ext cx="9144000" cy="378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6000"/>
              <a:buNone/>
              <a:defRPr sz="12800"/>
            </a:lvl1pPr>
            <a:lvl2pPr lvl="1" algn="ctr" rtl="0">
              <a:spcBef>
                <a:spcPts val="0"/>
              </a:spcBef>
              <a:spcAft>
                <a:spcPts val="0"/>
              </a:spcAft>
              <a:buSzPts val="3000"/>
              <a:buNone/>
              <a:defRPr>
                <a:latin typeface="Roboto"/>
                <a:ea typeface="Roboto"/>
                <a:cs typeface="Roboto"/>
                <a:sym typeface="Roboto"/>
              </a:defRPr>
            </a:lvl2pPr>
            <a:lvl3pPr lvl="2" algn="ctr" rtl="0">
              <a:spcBef>
                <a:spcPts val="0"/>
              </a:spcBef>
              <a:spcAft>
                <a:spcPts val="0"/>
              </a:spcAft>
              <a:buSzPts val="3000"/>
              <a:buNone/>
              <a:defRPr>
                <a:latin typeface="Roboto"/>
                <a:ea typeface="Roboto"/>
                <a:cs typeface="Roboto"/>
                <a:sym typeface="Roboto"/>
              </a:defRPr>
            </a:lvl3pPr>
            <a:lvl4pPr lvl="3" algn="ctr" rtl="0">
              <a:spcBef>
                <a:spcPts val="0"/>
              </a:spcBef>
              <a:spcAft>
                <a:spcPts val="0"/>
              </a:spcAft>
              <a:buSzPts val="3000"/>
              <a:buNone/>
              <a:defRPr>
                <a:latin typeface="Roboto"/>
                <a:ea typeface="Roboto"/>
                <a:cs typeface="Roboto"/>
                <a:sym typeface="Roboto"/>
              </a:defRPr>
            </a:lvl4pPr>
            <a:lvl5pPr lvl="4" algn="ctr" rtl="0">
              <a:spcBef>
                <a:spcPts val="0"/>
              </a:spcBef>
              <a:spcAft>
                <a:spcPts val="0"/>
              </a:spcAft>
              <a:buSzPts val="3000"/>
              <a:buNone/>
              <a:defRPr>
                <a:latin typeface="Roboto"/>
                <a:ea typeface="Roboto"/>
                <a:cs typeface="Roboto"/>
                <a:sym typeface="Roboto"/>
              </a:defRPr>
            </a:lvl5pPr>
            <a:lvl6pPr lvl="5" algn="ctr" rtl="0">
              <a:spcBef>
                <a:spcPts val="0"/>
              </a:spcBef>
              <a:spcAft>
                <a:spcPts val="0"/>
              </a:spcAft>
              <a:buSzPts val="3000"/>
              <a:buNone/>
              <a:defRPr>
                <a:latin typeface="Roboto"/>
                <a:ea typeface="Roboto"/>
                <a:cs typeface="Roboto"/>
                <a:sym typeface="Roboto"/>
              </a:defRPr>
            </a:lvl6pPr>
            <a:lvl7pPr lvl="6" algn="ctr" rtl="0">
              <a:spcBef>
                <a:spcPts val="0"/>
              </a:spcBef>
              <a:spcAft>
                <a:spcPts val="0"/>
              </a:spcAft>
              <a:buSzPts val="3000"/>
              <a:buNone/>
              <a:defRPr>
                <a:latin typeface="Roboto"/>
                <a:ea typeface="Roboto"/>
                <a:cs typeface="Roboto"/>
                <a:sym typeface="Roboto"/>
              </a:defRPr>
            </a:lvl7pPr>
            <a:lvl8pPr lvl="7" algn="ctr" rtl="0">
              <a:spcBef>
                <a:spcPts val="0"/>
              </a:spcBef>
              <a:spcAft>
                <a:spcPts val="0"/>
              </a:spcAft>
              <a:buSzPts val="3000"/>
              <a:buNone/>
              <a:defRPr>
                <a:latin typeface="Roboto"/>
                <a:ea typeface="Roboto"/>
                <a:cs typeface="Roboto"/>
                <a:sym typeface="Roboto"/>
              </a:defRPr>
            </a:lvl8pPr>
            <a:lvl9pPr lvl="8" algn="ctr" rtl="0">
              <a:spcBef>
                <a:spcPts val="0"/>
              </a:spcBef>
              <a:spcAft>
                <a:spcPts val="0"/>
              </a:spcAft>
              <a:buSzPts val="3000"/>
              <a:buNone/>
              <a:defRPr>
                <a:latin typeface="Roboto"/>
                <a:ea typeface="Roboto"/>
                <a:cs typeface="Roboto"/>
                <a:sym typeface="Roboto"/>
              </a:defRPr>
            </a:lvl9pPr>
          </a:lstStyle>
          <a:p>
            <a:endParaRPr/>
          </a:p>
        </p:txBody>
      </p:sp>
      <p:sp>
        <p:nvSpPr>
          <p:cNvPr id="404" name="Google Shape;404;p15"/>
          <p:cNvSpPr/>
          <p:nvPr/>
        </p:nvSpPr>
        <p:spPr>
          <a:xfrm rot="-5400000">
            <a:off x="8164189" y="5244045"/>
            <a:ext cx="1495623" cy="2026016"/>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5" name="Google Shape;405;p15"/>
          <p:cNvGrpSpPr/>
          <p:nvPr/>
        </p:nvGrpSpPr>
        <p:grpSpPr>
          <a:xfrm rot="5400000">
            <a:off x="-542962" y="1497859"/>
            <a:ext cx="1454956" cy="1198791"/>
            <a:chOff x="4626556" y="3501085"/>
            <a:chExt cx="1193630" cy="983475"/>
          </a:xfrm>
        </p:grpSpPr>
        <p:sp>
          <p:nvSpPr>
            <p:cNvPr id="406" name="Google Shape;406;p15"/>
            <p:cNvSpPr/>
            <p:nvPr/>
          </p:nvSpPr>
          <p:spPr>
            <a:xfrm>
              <a:off x="4626556" y="4118393"/>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5"/>
            <p:cNvSpPr/>
            <p:nvPr/>
          </p:nvSpPr>
          <p:spPr>
            <a:xfrm>
              <a:off x="4702761" y="350108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5"/>
            <p:cNvSpPr/>
            <p:nvPr/>
          </p:nvSpPr>
          <p:spPr>
            <a:xfrm>
              <a:off x="4809818" y="3586908"/>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9" name="Google Shape;409;p15"/>
          <p:cNvGrpSpPr/>
          <p:nvPr/>
        </p:nvGrpSpPr>
        <p:grpSpPr>
          <a:xfrm rot="-5400000">
            <a:off x="9378505" y="5728218"/>
            <a:ext cx="1732601" cy="1392076"/>
            <a:chOff x="4649450" y="3527425"/>
            <a:chExt cx="1224050" cy="983475"/>
          </a:xfrm>
        </p:grpSpPr>
        <p:sp>
          <p:nvSpPr>
            <p:cNvPr id="410" name="Google Shape;410;p15"/>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5"/>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5"/>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3" name="Google Shape;413;p15"/>
          <p:cNvSpPr/>
          <p:nvPr/>
        </p:nvSpPr>
        <p:spPr>
          <a:xfrm rot="-5400000">
            <a:off x="10496563" y="5203057"/>
            <a:ext cx="1495623" cy="2026016"/>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4" name="Google Shape;414;p15"/>
          <p:cNvSpPr/>
          <p:nvPr/>
        </p:nvSpPr>
        <p:spPr>
          <a:xfrm flipH="1">
            <a:off x="11320363" y="4994223"/>
            <a:ext cx="984824" cy="1334207"/>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5" name="Google Shape;415;p15"/>
          <p:cNvSpPr/>
          <p:nvPr/>
        </p:nvSpPr>
        <p:spPr>
          <a:xfrm rot="10800000" flipH="1">
            <a:off x="-344687" y="-399234"/>
            <a:ext cx="1665625" cy="2256307"/>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6" name="Google Shape;416;p15"/>
          <p:cNvGrpSpPr/>
          <p:nvPr/>
        </p:nvGrpSpPr>
        <p:grpSpPr>
          <a:xfrm rot="5400000">
            <a:off x="1405435" y="-74167"/>
            <a:ext cx="1211647" cy="973509"/>
            <a:chOff x="4649450" y="3527425"/>
            <a:chExt cx="1224050" cy="983475"/>
          </a:xfrm>
        </p:grpSpPr>
        <p:sp>
          <p:nvSpPr>
            <p:cNvPr id="417" name="Google Shape;417;p15"/>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5"/>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5"/>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0" name="Google Shape;420;p15"/>
          <p:cNvSpPr/>
          <p:nvPr/>
        </p:nvSpPr>
        <p:spPr>
          <a:xfrm rot="5400000">
            <a:off x="375167" y="-668743"/>
            <a:ext cx="1232244" cy="1669235"/>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15"/>
          <p:cNvSpPr/>
          <p:nvPr/>
        </p:nvSpPr>
        <p:spPr>
          <a:xfrm rot="5400000">
            <a:off x="2444452" y="-946870"/>
            <a:ext cx="1792309" cy="2428051"/>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2" name="Google Shape;422;p15"/>
          <p:cNvGrpSpPr/>
          <p:nvPr/>
        </p:nvGrpSpPr>
        <p:grpSpPr>
          <a:xfrm rot="-5400000">
            <a:off x="11286218" y="4171215"/>
            <a:ext cx="1423652" cy="1170467"/>
            <a:chOff x="4649450" y="3527425"/>
            <a:chExt cx="1224050" cy="983475"/>
          </a:xfrm>
        </p:grpSpPr>
        <p:sp>
          <p:nvSpPr>
            <p:cNvPr id="423" name="Google Shape;423;p15"/>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5"/>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5"/>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3466039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26"/>
        <p:cNvGrpSpPr/>
        <p:nvPr/>
      </p:nvGrpSpPr>
      <p:grpSpPr>
        <a:xfrm>
          <a:off x="0" y="0"/>
          <a:ext cx="0" cy="0"/>
          <a:chOff x="0" y="0"/>
          <a:chExt cx="0" cy="0"/>
        </a:xfrm>
      </p:grpSpPr>
      <p:sp>
        <p:nvSpPr>
          <p:cNvPr id="427" name="Google Shape;427;p16"/>
          <p:cNvSpPr txBox="1">
            <a:spLocks noGrp="1"/>
          </p:cNvSpPr>
          <p:nvPr>
            <p:ph type="title"/>
          </p:nvPr>
        </p:nvSpPr>
        <p:spPr>
          <a:xfrm>
            <a:off x="3779600" y="4287067"/>
            <a:ext cx="4632800" cy="566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2400"/>
              <a:buNone/>
              <a:defRPr sz="4533"/>
            </a:lvl1pPr>
            <a:lvl2pPr lvl="1" algn="ctr" rtl="0">
              <a:spcBef>
                <a:spcPts val="0"/>
              </a:spcBef>
              <a:spcAft>
                <a:spcPts val="0"/>
              </a:spcAft>
              <a:buClr>
                <a:schemeClr val="accent1"/>
              </a:buClr>
              <a:buSzPts val="1800"/>
              <a:buNone/>
              <a:defRPr sz="2400">
                <a:solidFill>
                  <a:schemeClr val="accent1"/>
                </a:solidFill>
              </a:defRPr>
            </a:lvl2pPr>
            <a:lvl3pPr lvl="2" algn="ctr" rtl="0">
              <a:spcBef>
                <a:spcPts val="0"/>
              </a:spcBef>
              <a:spcAft>
                <a:spcPts val="0"/>
              </a:spcAft>
              <a:buClr>
                <a:schemeClr val="accent1"/>
              </a:buClr>
              <a:buSzPts val="1800"/>
              <a:buNone/>
              <a:defRPr sz="2400">
                <a:solidFill>
                  <a:schemeClr val="accent1"/>
                </a:solidFill>
              </a:defRPr>
            </a:lvl3pPr>
            <a:lvl4pPr lvl="3" algn="ctr" rtl="0">
              <a:spcBef>
                <a:spcPts val="0"/>
              </a:spcBef>
              <a:spcAft>
                <a:spcPts val="0"/>
              </a:spcAft>
              <a:buClr>
                <a:schemeClr val="accent1"/>
              </a:buClr>
              <a:buSzPts val="1800"/>
              <a:buNone/>
              <a:defRPr sz="2400">
                <a:solidFill>
                  <a:schemeClr val="accent1"/>
                </a:solidFill>
              </a:defRPr>
            </a:lvl4pPr>
            <a:lvl5pPr lvl="4" algn="ctr" rtl="0">
              <a:spcBef>
                <a:spcPts val="0"/>
              </a:spcBef>
              <a:spcAft>
                <a:spcPts val="0"/>
              </a:spcAft>
              <a:buClr>
                <a:schemeClr val="accent1"/>
              </a:buClr>
              <a:buSzPts val="1800"/>
              <a:buNone/>
              <a:defRPr sz="2400">
                <a:solidFill>
                  <a:schemeClr val="accent1"/>
                </a:solidFill>
              </a:defRPr>
            </a:lvl5pPr>
            <a:lvl6pPr lvl="5" algn="ctr" rtl="0">
              <a:spcBef>
                <a:spcPts val="0"/>
              </a:spcBef>
              <a:spcAft>
                <a:spcPts val="0"/>
              </a:spcAft>
              <a:buClr>
                <a:schemeClr val="accent1"/>
              </a:buClr>
              <a:buSzPts val="1800"/>
              <a:buNone/>
              <a:defRPr sz="2400">
                <a:solidFill>
                  <a:schemeClr val="accent1"/>
                </a:solidFill>
              </a:defRPr>
            </a:lvl6pPr>
            <a:lvl7pPr lvl="6" algn="ctr" rtl="0">
              <a:spcBef>
                <a:spcPts val="0"/>
              </a:spcBef>
              <a:spcAft>
                <a:spcPts val="0"/>
              </a:spcAft>
              <a:buClr>
                <a:schemeClr val="accent1"/>
              </a:buClr>
              <a:buSzPts val="1800"/>
              <a:buNone/>
              <a:defRPr sz="2400">
                <a:solidFill>
                  <a:schemeClr val="accent1"/>
                </a:solidFill>
              </a:defRPr>
            </a:lvl7pPr>
            <a:lvl8pPr lvl="7" algn="ctr" rtl="0">
              <a:spcBef>
                <a:spcPts val="0"/>
              </a:spcBef>
              <a:spcAft>
                <a:spcPts val="0"/>
              </a:spcAft>
              <a:buClr>
                <a:schemeClr val="accent1"/>
              </a:buClr>
              <a:buSzPts val="1800"/>
              <a:buNone/>
              <a:defRPr sz="2400">
                <a:solidFill>
                  <a:schemeClr val="accent1"/>
                </a:solidFill>
              </a:defRPr>
            </a:lvl8pPr>
            <a:lvl9pPr lvl="8" algn="ctr" rtl="0">
              <a:spcBef>
                <a:spcPts val="0"/>
              </a:spcBef>
              <a:spcAft>
                <a:spcPts val="0"/>
              </a:spcAft>
              <a:buClr>
                <a:schemeClr val="accent1"/>
              </a:buClr>
              <a:buSzPts val="1800"/>
              <a:buNone/>
              <a:defRPr sz="2400">
                <a:solidFill>
                  <a:schemeClr val="accent1"/>
                </a:solidFill>
              </a:defRPr>
            </a:lvl9pPr>
          </a:lstStyle>
          <a:p>
            <a:endParaRPr/>
          </a:p>
        </p:txBody>
      </p:sp>
      <p:sp>
        <p:nvSpPr>
          <p:cNvPr id="428" name="Google Shape;428;p16"/>
          <p:cNvSpPr txBox="1">
            <a:spLocks noGrp="1"/>
          </p:cNvSpPr>
          <p:nvPr>
            <p:ph type="subTitle" idx="1"/>
          </p:nvPr>
        </p:nvSpPr>
        <p:spPr>
          <a:xfrm>
            <a:off x="2343200" y="2671367"/>
            <a:ext cx="7505600" cy="15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Maven Pro"/>
              <a:buNone/>
              <a:defRPr sz="2400" b="0">
                <a:latin typeface="Comfortaa"/>
                <a:ea typeface="Comfortaa"/>
                <a:cs typeface="Comfortaa"/>
                <a:sym typeface="Comfortaa"/>
              </a:defRPr>
            </a:lvl1pPr>
            <a:lvl2pPr lvl="1" rtl="0">
              <a:spcBef>
                <a:spcPts val="0"/>
              </a:spcBef>
              <a:spcAft>
                <a:spcPts val="0"/>
              </a:spcAft>
              <a:buSzPts val="2400"/>
              <a:buNone/>
              <a:defRPr sz="3200">
                <a:latin typeface="Roboto"/>
                <a:ea typeface="Roboto"/>
                <a:cs typeface="Roboto"/>
                <a:sym typeface="Roboto"/>
              </a:defRPr>
            </a:lvl2pPr>
            <a:lvl3pPr lvl="2" rtl="0">
              <a:spcBef>
                <a:spcPts val="0"/>
              </a:spcBef>
              <a:spcAft>
                <a:spcPts val="0"/>
              </a:spcAft>
              <a:buSzPts val="2400"/>
              <a:buNone/>
              <a:defRPr sz="3200">
                <a:latin typeface="Roboto"/>
                <a:ea typeface="Roboto"/>
                <a:cs typeface="Roboto"/>
                <a:sym typeface="Roboto"/>
              </a:defRPr>
            </a:lvl3pPr>
            <a:lvl4pPr lvl="3" rtl="0">
              <a:spcBef>
                <a:spcPts val="0"/>
              </a:spcBef>
              <a:spcAft>
                <a:spcPts val="0"/>
              </a:spcAft>
              <a:buSzPts val="2400"/>
              <a:buNone/>
              <a:defRPr sz="3200">
                <a:latin typeface="Roboto"/>
                <a:ea typeface="Roboto"/>
                <a:cs typeface="Roboto"/>
                <a:sym typeface="Roboto"/>
              </a:defRPr>
            </a:lvl4pPr>
            <a:lvl5pPr lvl="4" rtl="0">
              <a:spcBef>
                <a:spcPts val="0"/>
              </a:spcBef>
              <a:spcAft>
                <a:spcPts val="0"/>
              </a:spcAft>
              <a:buSzPts val="2400"/>
              <a:buNone/>
              <a:defRPr sz="3200">
                <a:latin typeface="Roboto"/>
                <a:ea typeface="Roboto"/>
                <a:cs typeface="Roboto"/>
                <a:sym typeface="Roboto"/>
              </a:defRPr>
            </a:lvl5pPr>
            <a:lvl6pPr lvl="5" rtl="0">
              <a:spcBef>
                <a:spcPts val="0"/>
              </a:spcBef>
              <a:spcAft>
                <a:spcPts val="0"/>
              </a:spcAft>
              <a:buSzPts val="2400"/>
              <a:buNone/>
              <a:defRPr sz="3200">
                <a:latin typeface="Roboto"/>
                <a:ea typeface="Roboto"/>
                <a:cs typeface="Roboto"/>
                <a:sym typeface="Roboto"/>
              </a:defRPr>
            </a:lvl6pPr>
            <a:lvl7pPr lvl="6" rtl="0">
              <a:spcBef>
                <a:spcPts val="0"/>
              </a:spcBef>
              <a:spcAft>
                <a:spcPts val="0"/>
              </a:spcAft>
              <a:buSzPts val="2400"/>
              <a:buNone/>
              <a:defRPr sz="3200">
                <a:latin typeface="Roboto"/>
                <a:ea typeface="Roboto"/>
                <a:cs typeface="Roboto"/>
                <a:sym typeface="Roboto"/>
              </a:defRPr>
            </a:lvl7pPr>
            <a:lvl8pPr lvl="7" rtl="0">
              <a:spcBef>
                <a:spcPts val="0"/>
              </a:spcBef>
              <a:spcAft>
                <a:spcPts val="0"/>
              </a:spcAft>
              <a:buSzPts val="2400"/>
              <a:buNone/>
              <a:defRPr sz="3200">
                <a:latin typeface="Roboto"/>
                <a:ea typeface="Roboto"/>
                <a:cs typeface="Roboto"/>
                <a:sym typeface="Roboto"/>
              </a:defRPr>
            </a:lvl8pPr>
            <a:lvl9pPr lvl="8" rtl="0">
              <a:spcBef>
                <a:spcPts val="0"/>
              </a:spcBef>
              <a:spcAft>
                <a:spcPts val="0"/>
              </a:spcAft>
              <a:buSzPts val="2400"/>
              <a:buNone/>
              <a:defRPr sz="3200">
                <a:latin typeface="Roboto"/>
                <a:ea typeface="Roboto"/>
                <a:cs typeface="Roboto"/>
                <a:sym typeface="Roboto"/>
              </a:defRPr>
            </a:lvl9pPr>
          </a:lstStyle>
          <a:p>
            <a:endParaRPr/>
          </a:p>
        </p:txBody>
      </p:sp>
      <p:sp>
        <p:nvSpPr>
          <p:cNvPr id="429" name="Google Shape;429;p16"/>
          <p:cNvSpPr/>
          <p:nvPr/>
        </p:nvSpPr>
        <p:spPr>
          <a:xfrm rot="5400000" flipH="1">
            <a:off x="2331975" y="5447245"/>
            <a:ext cx="1495623" cy="2026016"/>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0" name="Google Shape;430;p16"/>
          <p:cNvGrpSpPr/>
          <p:nvPr/>
        </p:nvGrpSpPr>
        <p:grpSpPr>
          <a:xfrm rot="-5400000" flipH="1">
            <a:off x="11109096" y="1776915"/>
            <a:ext cx="1645777" cy="1356015"/>
            <a:chOff x="4626556" y="3501085"/>
            <a:chExt cx="1193630" cy="983475"/>
          </a:xfrm>
        </p:grpSpPr>
        <p:sp>
          <p:nvSpPr>
            <p:cNvPr id="431" name="Google Shape;431;p16"/>
            <p:cNvSpPr/>
            <p:nvPr/>
          </p:nvSpPr>
          <p:spPr>
            <a:xfrm>
              <a:off x="4626556" y="4118393"/>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6"/>
            <p:cNvSpPr/>
            <p:nvPr/>
          </p:nvSpPr>
          <p:spPr>
            <a:xfrm>
              <a:off x="4702761" y="350108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6"/>
            <p:cNvSpPr/>
            <p:nvPr/>
          </p:nvSpPr>
          <p:spPr>
            <a:xfrm>
              <a:off x="4809818" y="3586908"/>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4" name="Google Shape;434;p16"/>
          <p:cNvGrpSpPr/>
          <p:nvPr/>
        </p:nvGrpSpPr>
        <p:grpSpPr>
          <a:xfrm rot="5400000" flipH="1">
            <a:off x="880681" y="5931418"/>
            <a:ext cx="1732601" cy="1392076"/>
            <a:chOff x="4649450" y="3527425"/>
            <a:chExt cx="1224050" cy="983475"/>
          </a:xfrm>
        </p:grpSpPr>
        <p:sp>
          <p:nvSpPr>
            <p:cNvPr id="435" name="Google Shape;435;p16"/>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6"/>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6"/>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8" name="Google Shape;438;p16"/>
          <p:cNvSpPr/>
          <p:nvPr/>
        </p:nvSpPr>
        <p:spPr>
          <a:xfrm rot="5400000" flipH="1">
            <a:off x="-400" y="5406257"/>
            <a:ext cx="1495623" cy="2026016"/>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16"/>
          <p:cNvSpPr/>
          <p:nvPr/>
        </p:nvSpPr>
        <p:spPr>
          <a:xfrm>
            <a:off x="-313400" y="5197423"/>
            <a:ext cx="984824" cy="1334207"/>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16"/>
          <p:cNvSpPr/>
          <p:nvPr/>
        </p:nvSpPr>
        <p:spPr>
          <a:xfrm rot="10800000">
            <a:off x="10646457" y="-369049"/>
            <a:ext cx="1884001" cy="2552125"/>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41" name="Google Shape;441;p16"/>
          <p:cNvGrpSpPr/>
          <p:nvPr/>
        </p:nvGrpSpPr>
        <p:grpSpPr>
          <a:xfrm rot="-5400000" flipH="1">
            <a:off x="9180095" y="-1703"/>
            <a:ext cx="1370447" cy="1101099"/>
            <a:chOff x="4649450" y="3527425"/>
            <a:chExt cx="1224050" cy="983475"/>
          </a:xfrm>
        </p:grpSpPr>
        <p:sp>
          <p:nvSpPr>
            <p:cNvPr id="442" name="Google Shape;442;p16"/>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16"/>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16"/>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5" name="Google Shape;445;p16"/>
          <p:cNvSpPr/>
          <p:nvPr/>
        </p:nvSpPr>
        <p:spPr>
          <a:xfrm rot="-5400000" flipH="1">
            <a:off x="10322386" y="-673938"/>
            <a:ext cx="1393820" cy="1888111"/>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16"/>
          <p:cNvSpPr/>
          <p:nvPr/>
        </p:nvSpPr>
        <p:spPr>
          <a:xfrm rot="-5400000" flipH="1">
            <a:off x="7348245" y="-988528"/>
            <a:ext cx="2027339" cy="2746429"/>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47" name="Google Shape;447;p16"/>
          <p:cNvGrpSpPr/>
          <p:nvPr/>
        </p:nvGrpSpPr>
        <p:grpSpPr>
          <a:xfrm rot="5400000" flipH="1">
            <a:off x="-410180" y="4550353"/>
            <a:ext cx="984789" cy="791239"/>
            <a:chOff x="4649450" y="3527425"/>
            <a:chExt cx="1224050" cy="983475"/>
          </a:xfrm>
        </p:grpSpPr>
        <p:sp>
          <p:nvSpPr>
            <p:cNvPr id="448" name="Google Shape;448;p16"/>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16"/>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16"/>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8569728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1"/>
        <p:cNvGrpSpPr/>
        <p:nvPr/>
      </p:nvGrpSpPr>
      <p:grpSpPr>
        <a:xfrm>
          <a:off x="0" y="0"/>
          <a:ext cx="0" cy="0"/>
          <a:chOff x="0" y="0"/>
          <a:chExt cx="0" cy="0"/>
        </a:xfrm>
      </p:grpSpPr>
      <p:sp>
        <p:nvSpPr>
          <p:cNvPr id="452" name="Google Shape;452;p17"/>
          <p:cNvSpPr/>
          <p:nvPr/>
        </p:nvSpPr>
        <p:spPr>
          <a:xfrm rot="-375952">
            <a:off x="-634327" y="4281750"/>
            <a:ext cx="1476789" cy="2647985"/>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17"/>
          <p:cNvSpPr/>
          <p:nvPr/>
        </p:nvSpPr>
        <p:spPr>
          <a:xfrm rot="3563752" flipH="1">
            <a:off x="-146721" y="5723515"/>
            <a:ext cx="972373" cy="1317389"/>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17"/>
          <p:cNvSpPr/>
          <p:nvPr/>
        </p:nvSpPr>
        <p:spPr>
          <a:xfrm rot="10800000">
            <a:off x="11356745" y="-205037"/>
            <a:ext cx="1382619" cy="1872937"/>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5" name="Google Shape;455;p17"/>
          <p:cNvGrpSpPr/>
          <p:nvPr/>
        </p:nvGrpSpPr>
        <p:grpSpPr>
          <a:xfrm rot="-5400000" flipH="1">
            <a:off x="10449751" y="-257735"/>
            <a:ext cx="1005843" cy="808155"/>
            <a:chOff x="4649450" y="3527425"/>
            <a:chExt cx="1224050" cy="983475"/>
          </a:xfrm>
        </p:grpSpPr>
        <p:sp>
          <p:nvSpPr>
            <p:cNvPr id="456" name="Google Shape;456;p17"/>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17"/>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17"/>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9" name="Google Shape;459;p17"/>
          <p:cNvSpPr/>
          <p:nvPr/>
        </p:nvSpPr>
        <p:spPr>
          <a:xfrm rot="-5400000" flipH="1">
            <a:off x="11118928" y="-428800"/>
            <a:ext cx="1022888" cy="1385635"/>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17"/>
          <p:cNvSpPr/>
          <p:nvPr/>
        </p:nvSpPr>
        <p:spPr>
          <a:xfrm rot="-5400000" flipH="1">
            <a:off x="9040765" y="-743750"/>
            <a:ext cx="1487891" cy="201554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1" name="Google Shape;461;p17"/>
          <p:cNvGrpSpPr/>
          <p:nvPr/>
        </p:nvGrpSpPr>
        <p:grpSpPr>
          <a:xfrm rot="318926">
            <a:off x="234997" y="6385963"/>
            <a:ext cx="972487" cy="781355"/>
            <a:chOff x="4649450" y="3527425"/>
            <a:chExt cx="1224050" cy="983475"/>
          </a:xfrm>
        </p:grpSpPr>
        <p:sp>
          <p:nvSpPr>
            <p:cNvPr id="462" name="Google Shape;462;p17"/>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7"/>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17"/>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5" name="Google Shape;465;p17"/>
          <p:cNvSpPr txBox="1">
            <a:spLocks noGrp="1"/>
          </p:cNvSpPr>
          <p:nvPr>
            <p:ph type="title"/>
          </p:nvPr>
        </p:nvSpPr>
        <p:spPr>
          <a:xfrm>
            <a:off x="1038000" y="603767"/>
            <a:ext cx="79340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5333"/>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Tree>
    <p:extLst>
      <p:ext uri="{BB962C8B-B14F-4D97-AF65-F5344CB8AC3E}">
        <p14:creationId xmlns:p14="http://schemas.microsoft.com/office/powerpoint/2010/main" val="421067117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66"/>
        <p:cNvGrpSpPr/>
        <p:nvPr/>
      </p:nvGrpSpPr>
      <p:grpSpPr>
        <a:xfrm>
          <a:off x="0" y="0"/>
          <a:ext cx="0" cy="0"/>
          <a:chOff x="0" y="0"/>
          <a:chExt cx="0" cy="0"/>
        </a:xfrm>
      </p:grpSpPr>
      <p:sp>
        <p:nvSpPr>
          <p:cNvPr id="467" name="Google Shape;467;p18"/>
          <p:cNvSpPr txBox="1">
            <a:spLocks noGrp="1"/>
          </p:cNvSpPr>
          <p:nvPr>
            <p:ph type="title"/>
          </p:nvPr>
        </p:nvSpPr>
        <p:spPr>
          <a:xfrm>
            <a:off x="1038000" y="603767"/>
            <a:ext cx="79340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5333"/>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468" name="Google Shape;468;p18"/>
          <p:cNvSpPr/>
          <p:nvPr/>
        </p:nvSpPr>
        <p:spPr>
          <a:xfrm flipH="1">
            <a:off x="11316037" y="1513292"/>
            <a:ext cx="1265947" cy="2697416"/>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9" name="Google Shape;469;p18"/>
          <p:cNvGrpSpPr/>
          <p:nvPr/>
        </p:nvGrpSpPr>
        <p:grpSpPr>
          <a:xfrm flipH="1">
            <a:off x="11215731" y="3563993"/>
            <a:ext cx="1466575" cy="1178203"/>
            <a:chOff x="4649450" y="3527425"/>
            <a:chExt cx="1224050" cy="983475"/>
          </a:xfrm>
        </p:grpSpPr>
        <p:sp>
          <p:nvSpPr>
            <p:cNvPr id="470" name="Google Shape;470;p18"/>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18"/>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18"/>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3" name="Google Shape;473;p18"/>
          <p:cNvSpPr/>
          <p:nvPr/>
        </p:nvSpPr>
        <p:spPr>
          <a:xfrm flipH="1">
            <a:off x="10971292" y="4264856"/>
            <a:ext cx="1466579" cy="1986672"/>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4" name="Google Shape;474;p18"/>
          <p:cNvSpPr/>
          <p:nvPr/>
        </p:nvSpPr>
        <p:spPr>
          <a:xfrm rot="-5400000">
            <a:off x="11002033" y="5757258"/>
            <a:ext cx="1092079" cy="1892140"/>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5" name="Google Shape;475;p18"/>
          <p:cNvSpPr/>
          <p:nvPr/>
        </p:nvSpPr>
        <p:spPr>
          <a:xfrm rot="5400000">
            <a:off x="-127884" y="-449241"/>
            <a:ext cx="990176" cy="1341592"/>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6" name="Google Shape;476;p18"/>
          <p:cNvSpPr/>
          <p:nvPr/>
        </p:nvSpPr>
        <p:spPr>
          <a:xfrm rot="10800000" flipH="1">
            <a:off x="-213455" y="892653"/>
            <a:ext cx="824436" cy="1694076"/>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7" name="Google Shape;477;p18"/>
          <p:cNvGrpSpPr/>
          <p:nvPr/>
        </p:nvGrpSpPr>
        <p:grpSpPr>
          <a:xfrm flipH="1">
            <a:off x="11403899" y="5797001"/>
            <a:ext cx="1090220" cy="875948"/>
            <a:chOff x="4649450" y="3527425"/>
            <a:chExt cx="1224050" cy="983475"/>
          </a:xfrm>
        </p:grpSpPr>
        <p:sp>
          <p:nvSpPr>
            <p:cNvPr id="478" name="Google Shape;478;p18"/>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8"/>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8"/>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1" name="Google Shape;481;p18"/>
          <p:cNvGrpSpPr/>
          <p:nvPr/>
        </p:nvGrpSpPr>
        <p:grpSpPr>
          <a:xfrm rot="10800000" flipH="1">
            <a:off x="-302614" y="387518"/>
            <a:ext cx="1095607" cy="880013"/>
            <a:chOff x="4649450" y="3527425"/>
            <a:chExt cx="1224050" cy="983475"/>
          </a:xfrm>
        </p:grpSpPr>
        <p:sp>
          <p:nvSpPr>
            <p:cNvPr id="482" name="Google Shape;482;p18"/>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18"/>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18"/>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0093867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 Title and two columns 2 ">
  <p:cSld name=" Title and two columns 2 ">
    <p:spTree>
      <p:nvGrpSpPr>
        <p:cNvPr id="1" name="Shape 485"/>
        <p:cNvGrpSpPr/>
        <p:nvPr/>
      </p:nvGrpSpPr>
      <p:grpSpPr>
        <a:xfrm>
          <a:off x="0" y="0"/>
          <a:ext cx="0" cy="0"/>
          <a:chOff x="0" y="0"/>
          <a:chExt cx="0" cy="0"/>
        </a:xfrm>
      </p:grpSpPr>
      <p:sp>
        <p:nvSpPr>
          <p:cNvPr id="486" name="Google Shape;486;p19"/>
          <p:cNvSpPr/>
          <p:nvPr/>
        </p:nvSpPr>
        <p:spPr>
          <a:xfrm rot="10265415">
            <a:off x="10480533" y="2257025"/>
            <a:ext cx="2399468" cy="3566152"/>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9"/>
          <p:cNvSpPr txBox="1">
            <a:spLocks noGrp="1"/>
          </p:cNvSpPr>
          <p:nvPr>
            <p:ph type="body" idx="1"/>
          </p:nvPr>
        </p:nvSpPr>
        <p:spPr>
          <a:xfrm>
            <a:off x="1549033" y="2697467"/>
            <a:ext cx="3721600" cy="2480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488" name="Google Shape;488;p19"/>
          <p:cNvSpPr txBox="1">
            <a:spLocks noGrp="1"/>
          </p:cNvSpPr>
          <p:nvPr>
            <p:ph type="body" idx="2"/>
          </p:nvPr>
        </p:nvSpPr>
        <p:spPr>
          <a:xfrm>
            <a:off x="6014233" y="2697467"/>
            <a:ext cx="3721600" cy="2480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489" name="Google Shape;489;p19"/>
          <p:cNvSpPr txBox="1">
            <a:spLocks noGrp="1"/>
          </p:cNvSpPr>
          <p:nvPr>
            <p:ph type="subTitle" idx="3"/>
          </p:nvPr>
        </p:nvSpPr>
        <p:spPr>
          <a:xfrm>
            <a:off x="1549033" y="2110933"/>
            <a:ext cx="2620000" cy="529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490" name="Google Shape;490;p19"/>
          <p:cNvSpPr txBox="1">
            <a:spLocks noGrp="1"/>
          </p:cNvSpPr>
          <p:nvPr>
            <p:ph type="subTitle" idx="4"/>
          </p:nvPr>
        </p:nvSpPr>
        <p:spPr>
          <a:xfrm>
            <a:off x="6014233" y="2110933"/>
            <a:ext cx="2620000" cy="529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491" name="Google Shape;491;p19"/>
          <p:cNvSpPr txBox="1">
            <a:spLocks noGrp="1"/>
          </p:cNvSpPr>
          <p:nvPr>
            <p:ph type="title"/>
          </p:nvPr>
        </p:nvSpPr>
        <p:spPr>
          <a:xfrm>
            <a:off x="1038000" y="603767"/>
            <a:ext cx="793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5333"/>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492" name="Google Shape;492;p19"/>
          <p:cNvSpPr/>
          <p:nvPr/>
        </p:nvSpPr>
        <p:spPr>
          <a:xfrm>
            <a:off x="-412876" y="3365400"/>
            <a:ext cx="1331965" cy="1804320"/>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3" name="Google Shape;493;p19"/>
          <p:cNvGrpSpPr/>
          <p:nvPr/>
        </p:nvGrpSpPr>
        <p:grpSpPr>
          <a:xfrm rot="-4367854" flipH="1">
            <a:off x="10218887" y="1018837"/>
            <a:ext cx="2433279" cy="2121611"/>
            <a:chOff x="4593050" y="3501085"/>
            <a:chExt cx="1213420" cy="983475"/>
          </a:xfrm>
        </p:grpSpPr>
        <p:sp>
          <p:nvSpPr>
            <p:cNvPr id="494" name="Google Shape;494;p19"/>
            <p:cNvSpPr/>
            <p:nvPr/>
          </p:nvSpPr>
          <p:spPr>
            <a:xfrm>
              <a:off x="4593050" y="4142199"/>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19"/>
            <p:cNvSpPr/>
            <p:nvPr/>
          </p:nvSpPr>
          <p:spPr>
            <a:xfrm>
              <a:off x="4689046" y="350108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19"/>
            <p:cNvSpPr/>
            <p:nvPr/>
          </p:nvSpPr>
          <p:spPr>
            <a:xfrm>
              <a:off x="4754900" y="3612064"/>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7" name="Google Shape;497;p19"/>
          <p:cNvGrpSpPr/>
          <p:nvPr/>
        </p:nvGrpSpPr>
        <p:grpSpPr>
          <a:xfrm>
            <a:off x="-752115" y="4764390"/>
            <a:ext cx="1542956" cy="1239703"/>
            <a:chOff x="4649450" y="3527425"/>
            <a:chExt cx="1224050" cy="983475"/>
          </a:xfrm>
        </p:grpSpPr>
        <p:sp>
          <p:nvSpPr>
            <p:cNvPr id="498" name="Google Shape;498;p19"/>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9"/>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9"/>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1" name="Google Shape;501;p19"/>
          <p:cNvSpPr/>
          <p:nvPr/>
        </p:nvSpPr>
        <p:spPr>
          <a:xfrm>
            <a:off x="-460957" y="5372500"/>
            <a:ext cx="1331965" cy="1804320"/>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2" name="Google Shape;502;p19"/>
          <p:cNvSpPr/>
          <p:nvPr/>
        </p:nvSpPr>
        <p:spPr>
          <a:xfrm rot="6350552" flipH="1">
            <a:off x="624584" y="5228296"/>
            <a:ext cx="1888528" cy="2558424"/>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3" name="Google Shape;503;p19"/>
          <p:cNvSpPr/>
          <p:nvPr/>
        </p:nvSpPr>
        <p:spPr>
          <a:xfrm rot="10800000">
            <a:off x="10964665" y="-207809"/>
            <a:ext cx="1431191" cy="1938735"/>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4" name="Google Shape;504;p19"/>
          <p:cNvGrpSpPr/>
          <p:nvPr/>
        </p:nvGrpSpPr>
        <p:grpSpPr>
          <a:xfrm rot="-5400000" flipH="1">
            <a:off x="9874766" y="-46781"/>
            <a:ext cx="1162357" cy="1017044"/>
            <a:chOff x="4649450" y="3527425"/>
            <a:chExt cx="1224050" cy="983475"/>
          </a:xfrm>
        </p:grpSpPr>
        <p:sp>
          <p:nvSpPr>
            <p:cNvPr id="505" name="Google Shape;505;p19"/>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9"/>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9"/>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8" name="Google Shape;508;p19"/>
          <p:cNvSpPr/>
          <p:nvPr/>
        </p:nvSpPr>
        <p:spPr>
          <a:xfrm rot="-5400000" flipH="1">
            <a:off x="10718474" y="-439454"/>
            <a:ext cx="1058871" cy="1434379"/>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9" name="Google Shape;509;p19"/>
          <p:cNvSpPr/>
          <p:nvPr/>
        </p:nvSpPr>
        <p:spPr>
          <a:xfrm rot="-5400000" flipH="1">
            <a:off x="8050546" y="-977333"/>
            <a:ext cx="2035071" cy="275690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0" name="Google Shape;510;p19"/>
          <p:cNvGrpSpPr/>
          <p:nvPr/>
        </p:nvGrpSpPr>
        <p:grpSpPr>
          <a:xfrm>
            <a:off x="-42556" y="6391113"/>
            <a:ext cx="877072" cy="704692"/>
            <a:chOff x="4649450" y="3527425"/>
            <a:chExt cx="1224050" cy="983475"/>
          </a:xfrm>
        </p:grpSpPr>
        <p:sp>
          <p:nvSpPr>
            <p:cNvPr id="511" name="Google Shape;511;p19"/>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19"/>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19"/>
            <p:cNvSpPr/>
            <p:nvPr/>
          </p:nvSpPr>
          <p:spPr>
            <a:xfrm>
              <a:off x="4656211" y="3734789"/>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310098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14"/>
        <p:cNvGrpSpPr/>
        <p:nvPr/>
      </p:nvGrpSpPr>
      <p:grpSpPr>
        <a:xfrm>
          <a:off x="0" y="0"/>
          <a:ext cx="0" cy="0"/>
          <a:chOff x="0" y="0"/>
          <a:chExt cx="0" cy="0"/>
        </a:xfrm>
      </p:grpSpPr>
      <p:sp>
        <p:nvSpPr>
          <p:cNvPr id="515" name="Google Shape;515;p20"/>
          <p:cNvSpPr txBox="1">
            <a:spLocks noGrp="1"/>
          </p:cNvSpPr>
          <p:nvPr>
            <p:ph type="subTitle" idx="1"/>
          </p:nvPr>
        </p:nvSpPr>
        <p:spPr>
          <a:xfrm>
            <a:off x="2328533" y="2159231"/>
            <a:ext cx="2958000" cy="76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lvl1pPr>
            <a:lvl2pPr lvl="1" algn="ctr" rtl="0">
              <a:lnSpc>
                <a:spcPct val="100000"/>
              </a:lnSpc>
              <a:spcBef>
                <a:spcPts val="0"/>
              </a:spcBef>
              <a:spcAft>
                <a:spcPts val="0"/>
              </a:spcAft>
              <a:buSzPts val="2200"/>
              <a:buFont typeface="Roboto"/>
              <a:buNone/>
              <a:defRPr>
                <a:latin typeface="Roboto"/>
                <a:ea typeface="Roboto"/>
                <a:cs typeface="Roboto"/>
                <a:sym typeface="Roboto"/>
              </a:defRPr>
            </a:lvl2pPr>
            <a:lvl3pPr lvl="2" algn="ctr" rtl="0">
              <a:lnSpc>
                <a:spcPct val="100000"/>
              </a:lnSpc>
              <a:spcBef>
                <a:spcPts val="0"/>
              </a:spcBef>
              <a:spcAft>
                <a:spcPts val="0"/>
              </a:spcAft>
              <a:buSzPts val="2200"/>
              <a:buFont typeface="Roboto"/>
              <a:buNone/>
              <a:defRPr>
                <a:latin typeface="Roboto"/>
                <a:ea typeface="Roboto"/>
                <a:cs typeface="Roboto"/>
                <a:sym typeface="Roboto"/>
              </a:defRPr>
            </a:lvl3pPr>
            <a:lvl4pPr lvl="3" algn="ctr" rtl="0">
              <a:lnSpc>
                <a:spcPct val="100000"/>
              </a:lnSpc>
              <a:spcBef>
                <a:spcPts val="0"/>
              </a:spcBef>
              <a:spcAft>
                <a:spcPts val="0"/>
              </a:spcAft>
              <a:buSzPts val="2200"/>
              <a:buFont typeface="Roboto"/>
              <a:buNone/>
              <a:defRPr>
                <a:latin typeface="Roboto"/>
                <a:ea typeface="Roboto"/>
                <a:cs typeface="Roboto"/>
                <a:sym typeface="Roboto"/>
              </a:defRPr>
            </a:lvl4pPr>
            <a:lvl5pPr lvl="4" algn="ctr" rtl="0">
              <a:lnSpc>
                <a:spcPct val="100000"/>
              </a:lnSpc>
              <a:spcBef>
                <a:spcPts val="0"/>
              </a:spcBef>
              <a:spcAft>
                <a:spcPts val="0"/>
              </a:spcAft>
              <a:buSzPts val="2200"/>
              <a:buFont typeface="Roboto"/>
              <a:buNone/>
              <a:defRPr>
                <a:latin typeface="Roboto"/>
                <a:ea typeface="Roboto"/>
                <a:cs typeface="Roboto"/>
                <a:sym typeface="Roboto"/>
              </a:defRPr>
            </a:lvl5pPr>
            <a:lvl6pPr lvl="5" algn="ctr" rtl="0">
              <a:lnSpc>
                <a:spcPct val="100000"/>
              </a:lnSpc>
              <a:spcBef>
                <a:spcPts val="0"/>
              </a:spcBef>
              <a:spcAft>
                <a:spcPts val="0"/>
              </a:spcAft>
              <a:buSzPts val="2200"/>
              <a:buFont typeface="Roboto"/>
              <a:buNone/>
              <a:defRPr>
                <a:latin typeface="Roboto"/>
                <a:ea typeface="Roboto"/>
                <a:cs typeface="Roboto"/>
                <a:sym typeface="Roboto"/>
              </a:defRPr>
            </a:lvl6pPr>
            <a:lvl7pPr lvl="6" algn="ctr" rtl="0">
              <a:lnSpc>
                <a:spcPct val="100000"/>
              </a:lnSpc>
              <a:spcBef>
                <a:spcPts val="0"/>
              </a:spcBef>
              <a:spcAft>
                <a:spcPts val="0"/>
              </a:spcAft>
              <a:buSzPts val="2200"/>
              <a:buFont typeface="Roboto"/>
              <a:buNone/>
              <a:defRPr>
                <a:latin typeface="Roboto"/>
                <a:ea typeface="Roboto"/>
                <a:cs typeface="Roboto"/>
                <a:sym typeface="Roboto"/>
              </a:defRPr>
            </a:lvl7pPr>
            <a:lvl8pPr lvl="7" algn="ctr" rtl="0">
              <a:lnSpc>
                <a:spcPct val="100000"/>
              </a:lnSpc>
              <a:spcBef>
                <a:spcPts val="0"/>
              </a:spcBef>
              <a:spcAft>
                <a:spcPts val="0"/>
              </a:spcAft>
              <a:buSzPts val="2200"/>
              <a:buFont typeface="Roboto"/>
              <a:buNone/>
              <a:defRPr>
                <a:latin typeface="Roboto"/>
                <a:ea typeface="Roboto"/>
                <a:cs typeface="Roboto"/>
                <a:sym typeface="Roboto"/>
              </a:defRPr>
            </a:lvl8pPr>
            <a:lvl9pPr lvl="8" algn="ctr"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516" name="Google Shape;516;p20"/>
          <p:cNvSpPr txBox="1">
            <a:spLocks noGrp="1"/>
          </p:cNvSpPr>
          <p:nvPr>
            <p:ph type="subTitle" idx="2"/>
          </p:nvPr>
        </p:nvSpPr>
        <p:spPr>
          <a:xfrm>
            <a:off x="2328533" y="4678673"/>
            <a:ext cx="2958000" cy="76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lvl1pPr>
            <a:lvl2pPr lvl="1" algn="ctr" rtl="0">
              <a:lnSpc>
                <a:spcPct val="100000"/>
              </a:lnSpc>
              <a:spcBef>
                <a:spcPts val="0"/>
              </a:spcBef>
              <a:spcAft>
                <a:spcPts val="0"/>
              </a:spcAft>
              <a:buSzPts val="2200"/>
              <a:buFont typeface="Roboto"/>
              <a:buNone/>
              <a:defRPr>
                <a:latin typeface="Roboto"/>
                <a:ea typeface="Roboto"/>
                <a:cs typeface="Roboto"/>
                <a:sym typeface="Roboto"/>
              </a:defRPr>
            </a:lvl2pPr>
            <a:lvl3pPr lvl="2" algn="ctr" rtl="0">
              <a:lnSpc>
                <a:spcPct val="100000"/>
              </a:lnSpc>
              <a:spcBef>
                <a:spcPts val="0"/>
              </a:spcBef>
              <a:spcAft>
                <a:spcPts val="0"/>
              </a:spcAft>
              <a:buSzPts val="2200"/>
              <a:buFont typeface="Roboto"/>
              <a:buNone/>
              <a:defRPr>
                <a:latin typeface="Roboto"/>
                <a:ea typeface="Roboto"/>
                <a:cs typeface="Roboto"/>
                <a:sym typeface="Roboto"/>
              </a:defRPr>
            </a:lvl3pPr>
            <a:lvl4pPr lvl="3" algn="ctr" rtl="0">
              <a:lnSpc>
                <a:spcPct val="100000"/>
              </a:lnSpc>
              <a:spcBef>
                <a:spcPts val="0"/>
              </a:spcBef>
              <a:spcAft>
                <a:spcPts val="0"/>
              </a:spcAft>
              <a:buSzPts val="2200"/>
              <a:buFont typeface="Roboto"/>
              <a:buNone/>
              <a:defRPr>
                <a:latin typeface="Roboto"/>
                <a:ea typeface="Roboto"/>
                <a:cs typeface="Roboto"/>
                <a:sym typeface="Roboto"/>
              </a:defRPr>
            </a:lvl4pPr>
            <a:lvl5pPr lvl="4" algn="ctr" rtl="0">
              <a:lnSpc>
                <a:spcPct val="100000"/>
              </a:lnSpc>
              <a:spcBef>
                <a:spcPts val="0"/>
              </a:spcBef>
              <a:spcAft>
                <a:spcPts val="0"/>
              </a:spcAft>
              <a:buSzPts val="2200"/>
              <a:buFont typeface="Roboto"/>
              <a:buNone/>
              <a:defRPr>
                <a:latin typeface="Roboto"/>
                <a:ea typeface="Roboto"/>
                <a:cs typeface="Roboto"/>
                <a:sym typeface="Roboto"/>
              </a:defRPr>
            </a:lvl5pPr>
            <a:lvl6pPr lvl="5" algn="ctr" rtl="0">
              <a:lnSpc>
                <a:spcPct val="100000"/>
              </a:lnSpc>
              <a:spcBef>
                <a:spcPts val="0"/>
              </a:spcBef>
              <a:spcAft>
                <a:spcPts val="0"/>
              </a:spcAft>
              <a:buSzPts val="2200"/>
              <a:buFont typeface="Roboto"/>
              <a:buNone/>
              <a:defRPr>
                <a:latin typeface="Roboto"/>
                <a:ea typeface="Roboto"/>
                <a:cs typeface="Roboto"/>
                <a:sym typeface="Roboto"/>
              </a:defRPr>
            </a:lvl6pPr>
            <a:lvl7pPr lvl="6" algn="ctr" rtl="0">
              <a:lnSpc>
                <a:spcPct val="100000"/>
              </a:lnSpc>
              <a:spcBef>
                <a:spcPts val="0"/>
              </a:spcBef>
              <a:spcAft>
                <a:spcPts val="0"/>
              </a:spcAft>
              <a:buSzPts val="2200"/>
              <a:buFont typeface="Roboto"/>
              <a:buNone/>
              <a:defRPr>
                <a:latin typeface="Roboto"/>
                <a:ea typeface="Roboto"/>
                <a:cs typeface="Roboto"/>
                <a:sym typeface="Roboto"/>
              </a:defRPr>
            </a:lvl7pPr>
            <a:lvl8pPr lvl="7" algn="ctr" rtl="0">
              <a:lnSpc>
                <a:spcPct val="100000"/>
              </a:lnSpc>
              <a:spcBef>
                <a:spcPts val="0"/>
              </a:spcBef>
              <a:spcAft>
                <a:spcPts val="0"/>
              </a:spcAft>
              <a:buSzPts val="2200"/>
              <a:buFont typeface="Roboto"/>
              <a:buNone/>
              <a:defRPr>
                <a:latin typeface="Roboto"/>
                <a:ea typeface="Roboto"/>
                <a:cs typeface="Roboto"/>
                <a:sym typeface="Roboto"/>
              </a:defRPr>
            </a:lvl8pPr>
            <a:lvl9pPr lvl="8" algn="ctr"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517" name="Google Shape;517;p20"/>
          <p:cNvSpPr txBox="1">
            <a:spLocks noGrp="1"/>
          </p:cNvSpPr>
          <p:nvPr>
            <p:ph type="title"/>
          </p:nvPr>
        </p:nvSpPr>
        <p:spPr>
          <a:xfrm>
            <a:off x="1038000" y="603767"/>
            <a:ext cx="79340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5333"/>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518" name="Google Shape;518;p20"/>
          <p:cNvSpPr/>
          <p:nvPr/>
        </p:nvSpPr>
        <p:spPr>
          <a:xfrm>
            <a:off x="-289667" y="5338668"/>
            <a:ext cx="1156709" cy="156691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9" name="Google Shape;519;p20"/>
          <p:cNvSpPr/>
          <p:nvPr/>
        </p:nvSpPr>
        <p:spPr>
          <a:xfrm rot="5400000" flipH="1">
            <a:off x="210195" y="5933497"/>
            <a:ext cx="855760" cy="1159239"/>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0" name="Google Shape;520;p20"/>
          <p:cNvSpPr/>
          <p:nvPr/>
        </p:nvSpPr>
        <p:spPr>
          <a:xfrm rot="5400000" flipH="1">
            <a:off x="1559780" y="5670057"/>
            <a:ext cx="1244733" cy="168615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1" name="Google Shape;521;p20"/>
          <p:cNvSpPr/>
          <p:nvPr/>
        </p:nvSpPr>
        <p:spPr>
          <a:xfrm rot="10800000" flipH="1">
            <a:off x="-289667" y="-102566"/>
            <a:ext cx="1156709" cy="156691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2" name="Google Shape;522;p20"/>
          <p:cNvGrpSpPr/>
          <p:nvPr/>
        </p:nvGrpSpPr>
        <p:grpSpPr>
          <a:xfrm rot="5400000" flipH="1">
            <a:off x="786795" y="6089166"/>
            <a:ext cx="1045992" cy="840412"/>
            <a:chOff x="4649450" y="3501095"/>
            <a:chExt cx="1224050" cy="983475"/>
          </a:xfrm>
        </p:grpSpPr>
        <p:sp>
          <p:nvSpPr>
            <p:cNvPr id="523" name="Google Shape;523;p20"/>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0"/>
            <p:cNvSpPr/>
            <p:nvPr/>
          </p:nvSpPr>
          <p:spPr>
            <a:xfrm>
              <a:off x="4756075" y="350109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0"/>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6" name="Google Shape;526;p20"/>
          <p:cNvSpPr txBox="1">
            <a:spLocks noGrp="1"/>
          </p:cNvSpPr>
          <p:nvPr>
            <p:ph type="subTitle" idx="3"/>
          </p:nvPr>
        </p:nvSpPr>
        <p:spPr>
          <a:xfrm>
            <a:off x="2328533" y="3418952"/>
            <a:ext cx="2958000" cy="76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a:buNone/>
              <a:defRPr sz="1867" b="0"/>
            </a:lvl1pPr>
            <a:lvl2pPr lvl="1" algn="ctr" rtl="0">
              <a:lnSpc>
                <a:spcPct val="100000"/>
              </a:lnSpc>
              <a:spcBef>
                <a:spcPts val="0"/>
              </a:spcBef>
              <a:spcAft>
                <a:spcPts val="0"/>
              </a:spcAft>
              <a:buSzPts val="2200"/>
              <a:buFont typeface="Roboto"/>
              <a:buNone/>
              <a:defRPr>
                <a:latin typeface="Roboto"/>
                <a:ea typeface="Roboto"/>
                <a:cs typeface="Roboto"/>
                <a:sym typeface="Roboto"/>
              </a:defRPr>
            </a:lvl2pPr>
            <a:lvl3pPr lvl="2" algn="ctr" rtl="0">
              <a:lnSpc>
                <a:spcPct val="100000"/>
              </a:lnSpc>
              <a:spcBef>
                <a:spcPts val="0"/>
              </a:spcBef>
              <a:spcAft>
                <a:spcPts val="0"/>
              </a:spcAft>
              <a:buSzPts val="2200"/>
              <a:buFont typeface="Roboto"/>
              <a:buNone/>
              <a:defRPr>
                <a:latin typeface="Roboto"/>
                <a:ea typeface="Roboto"/>
                <a:cs typeface="Roboto"/>
                <a:sym typeface="Roboto"/>
              </a:defRPr>
            </a:lvl3pPr>
            <a:lvl4pPr lvl="3" algn="ctr" rtl="0">
              <a:lnSpc>
                <a:spcPct val="100000"/>
              </a:lnSpc>
              <a:spcBef>
                <a:spcPts val="0"/>
              </a:spcBef>
              <a:spcAft>
                <a:spcPts val="0"/>
              </a:spcAft>
              <a:buSzPts val="2200"/>
              <a:buFont typeface="Roboto"/>
              <a:buNone/>
              <a:defRPr>
                <a:latin typeface="Roboto"/>
                <a:ea typeface="Roboto"/>
                <a:cs typeface="Roboto"/>
                <a:sym typeface="Roboto"/>
              </a:defRPr>
            </a:lvl4pPr>
            <a:lvl5pPr lvl="4" algn="ctr" rtl="0">
              <a:lnSpc>
                <a:spcPct val="100000"/>
              </a:lnSpc>
              <a:spcBef>
                <a:spcPts val="0"/>
              </a:spcBef>
              <a:spcAft>
                <a:spcPts val="0"/>
              </a:spcAft>
              <a:buSzPts val="2200"/>
              <a:buFont typeface="Roboto"/>
              <a:buNone/>
              <a:defRPr>
                <a:latin typeface="Roboto"/>
                <a:ea typeface="Roboto"/>
                <a:cs typeface="Roboto"/>
                <a:sym typeface="Roboto"/>
              </a:defRPr>
            </a:lvl5pPr>
            <a:lvl6pPr lvl="5" algn="ctr" rtl="0">
              <a:lnSpc>
                <a:spcPct val="100000"/>
              </a:lnSpc>
              <a:spcBef>
                <a:spcPts val="0"/>
              </a:spcBef>
              <a:spcAft>
                <a:spcPts val="0"/>
              </a:spcAft>
              <a:buSzPts val="2200"/>
              <a:buFont typeface="Roboto"/>
              <a:buNone/>
              <a:defRPr>
                <a:latin typeface="Roboto"/>
                <a:ea typeface="Roboto"/>
                <a:cs typeface="Roboto"/>
                <a:sym typeface="Roboto"/>
              </a:defRPr>
            </a:lvl6pPr>
            <a:lvl7pPr lvl="6" algn="ctr" rtl="0">
              <a:lnSpc>
                <a:spcPct val="100000"/>
              </a:lnSpc>
              <a:spcBef>
                <a:spcPts val="0"/>
              </a:spcBef>
              <a:spcAft>
                <a:spcPts val="0"/>
              </a:spcAft>
              <a:buSzPts val="2200"/>
              <a:buFont typeface="Roboto"/>
              <a:buNone/>
              <a:defRPr>
                <a:latin typeface="Roboto"/>
                <a:ea typeface="Roboto"/>
                <a:cs typeface="Roboto"/>
                <a:sym typeface="Roboto"/>
              </a:defRPr>
            </a:lvl7pPr>
            <a:lvl8pPr lvl="7" algn="ctr" rtl="0">
              <a:lnSpc>
                <a:spcPct val="100000"/>
              </a:lnSpc>
              <a:spcBef>
                <a:spcPts val="0"/>
              </a:spcBef>
              <a:spcAft>
                <a:spcPts val="0"/>
              </a:spcAft>
              <a:buSzPts val="2200"/>
              <a:buFont typeface="Roboto"/>
              <a:buNone/>
              <a:defRPr>
                <a:latin typeface="Roboto"/>
                <a:ea typeface="Roboto"/>
                <a:cs typeface="Roboto"/>
                <a:sym typeface="Roboto"/>
              </a:defRPr>
            </a:lvl8pPr>
            <a:lvl9pPr lvl="8" algn="ctr"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Tree>
    <p:extLst>
      <p:ext uri="{BB962C8B-B14F-4D97-AF65-F5344CB8AC3E}">
        <p14:creationId xmlns:p14="http://schemas.microsoft.com/office/powerpoint/2010/main" val="12776371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20"/>
        <p:cNvGrpSpPr/>
        <p:nvPr/>
      </p:nvGrpSpPr>
      <p:grpSpPr>
        <a:xfrm>
          <a:off x="0" y="0"/>
          <a:ext cx="0" cy="0"/>
          <a:chOff x="0" y="0"/>
          <a:chExt cx="0" cy="0"/>
        </a:xfrm>
      </p:grpSpPr>
      <p:sp>
        <p:nvSpPr>
          <p:cNvPr id="821" name="Google Shape;821;p25"/>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822" name="Google Shape;822;p25"/>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sp>
        <p:nvSpPr>
          <p:cNvPr id="823" name="Google Shape;823;p25"/>
          <p:cNvSpPr txBox="1">
            <a:spLocks noGrp="1"/>
          </p:cNvSpPr>
          <p:nvPr>
            <p:ph type="title"/>
          </p:nvPr>
        </p:nvSpPr>
        <p:spPr>
          <a:xfrm>
            <a:off x="6268800" y="2105633"/>
            <a:ext cx="2977200" cy="12640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824" name="Google Shape;824;p25"/>
          <p:cNvGrpSpPr/>
          <p:nvPr/>
        </p:nvGrpSpPr>
        <p:grpSpPr>
          <a:xfrm>
            <a:off x="898109" y="928367"/>
            <a:ext cx="432433" cy="5001400"/>
            <a:chOff x="673581" y="696275"/>
            <a:chExt cx="324325" cy="3751050"/>
          </a:xfrm>
        </p:grpSpPr>
        <p:grpSp>
          <p:nvGrpSpPr>
            <p:cNvPr id="825" name="Google Shape;825;p25"/>
            <p:cNvGrpSpPr/>
            <p:nvPr/>
          </p:nvGrpSpPr>
          <p:grpSpPr>
            <a:xfrm rot="-5400000">
              <a:off x="-918069" y="2531350"/>
              <a:ext cx="3751050" cy="80900"/>
              <a:chOff x="1871500" y="2227875"/>
              <a:chExt cx="3751050" cy="80900"/>
            </a:xfrm>
          </p:grpSpPr>
          <p:sp>
            <p:nvSpPr>
              <p:cNvPr id="826" name="Google Shape;826;p25"/>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5"/>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5"/>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5"/>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5"/>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5"/>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5"/>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5"/>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5"/>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5"/>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5"/>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5"/>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5"/>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9" name="Google Shape;839;p25"/>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5"/>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5"/>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5"/>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5"/>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5"/>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5"/>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5"/>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5"/>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5"/>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5"/>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5"/>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5"/>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2" name="Google Shape;852;p25"/>
          <p:cNvSpPr txBox="1">
            <a:spLocks noGrp="1"/>
          </p:cNvSpPr>
          <p:nvPr>
            <p:ph type="subTitle" idx="1"/>
          </p:nvPr>
        </p:nvSpPr>
        <p:spPr>
          <a:xfrm>
            <a:off x="6268784" y="3428984"/>
            <a:ext cx="3362800" cy="131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8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853" name="Google Shape;853;p25"/>
          <p:cNvPicPr preferRelativeResize="0"/>
          <p:nvPr/>
        </p:nvPicPr>
        <p:blipFill rotWithShape="1">
          <a:blip r:embed="rId3">
            <a:alphaModFix/>
          </a:blip>
          <a:srcRect t="12766" b="6123"/>
          <a:stretch/>
        </p:blipFill>
        <p:spPr>
          <a:xfrm>
            <a:off x="9245934" y="3604267"/>
            <a:ext cx="3163132" cy="3296367"/>
          </a:xfrm>
          <a:prstGeom prst="rect">
            <a:avLst/>
          </a:prstGeom>
          <a:noFill/>
          <a:ln>
            <a:noFill/>
          </a:ln>
        </p:spPr>
      </p:pic>
      <p:pic>
        <p:nvPicPr>
          <p:cNvPr id="854" name="Google Shape;854;p25"/>
          <p:cNvPicPr preferRelativeResize="0"/>
          <p:nvPr/>
        </p:nvPicPr>
        <p:blipFill>
          <a:blip r:embed="rId4">
            <a:alphaModFix/>
          </a:blip>
          <a:stretch>
            <a:fillRect/>
          </a:stretch>
        </p:blipFill>
        <p:spPr>
          <a:xfrm rot="9934801" flipH="1">
            <a:off x="1562358" y="596492"/>
            <a:ext cx="1934453" cy="1864848"/>
          </a:xfrm>
          <a:prstGeom prst="rect">
            <a:avLst/>
          </a:prstGeom>
          <a:noFill/>
          <a:ln>
            <a:noFill/>
          </a:ln>
        </p:spPr>
      </p:pic>
      <p:pic>
        <p:nvPicPr>
          <p:cNvPr id="855" name="Google Shape;855;p25"/>
          <p:cNvPicPr preferRelativeResize="0"/>
          <p:nvPr/>
        </p:nvPicPr>
        <p:blipFill rotWithShape="1">
          <a:blip r:embed="rId5">
            <a:alphaModFix/>
          </a:blip>
          <a:srcRect l="7356" t="18064" r="10817" b="27209"/>
          <a:stretch/>
        </p:blipFill>
        <p:spPr>
          <a:xfrm>
            <a:off x="9370301" y="877484"/>
            <a:ext cx="2024335" cy="1264067"/>
          </a:xfrm>
          <a:prstGeom prst="rect">
            <a:avLst/>
          </a:prstGeom>
          <a:noFill/>
          <a:ln>
            <a:noFill/>
          </a:ln>
        </p:spPr>
      </p:pic>
    </p:spTree>
    <p:extLst>
      <p:ext uri="{BB962C8B-B14F-4D97-AF65-F5344CB8AC3E}">
        <p14:creationId xmlns:p14="http://schemas.microsoft.com/office/powerpoint/2010/main" val="387983658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One-column text 2">
  <p:cSld name="One-column text 2">
    <p:spTree>
      <p:nvGrpSpPr>
        <p:cNvPr id="1" name="Shape 527"/>
        <p:cNvGrpSpPr/>
        <p:nvPr/>
      </p:nvGrpSpPr>
      <p:grpSpPr>
        <a:xfrm>
          <a:off x="0" y="0"/>
          <a:ext cx="0" cy="0"/>
          <a:chOff x="0" y="0"/>
          <a:chExt cx="0" cy="0"/>
        </a:xfrm>
      </p:grpSpPr>
      <p:sp>
        <p:nvSpPr>
          <p:cNvPr id="528" name="Google Shape;528;p21"/>
          <p:cNvSpPr txBox="1">
            <a:spLocks noGrp="1"/>
          </p:cNvSpPr>
          <p:nvPr>
            <p:ph type="body" idx="1"/>
          </p:nvPr>
        </p:nvSpPr>
        <p:spPr>
          <a:xfrm>
            <a:off x="1038000" y="1865167"/>
            <a:ext cx="4674800" cy="3755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FFFFFF"/>
              </a:buClr>
              <a:buSzPts val="1400"/>
              <a:buFont typeface="Montserrat"/>
              <a:buChar char="●"/>
              <a:defRPr/>
            </a:lvl1pPr>
            <a:lvl2pPr marL="1219170" lvl="1" indent="-423323" rtl="0">
              <a:spcBef>
                <a:spcPts val="0"/>
              </a:spcBef>
              <a:spcAft>
                <a:spcPts val="0"/>
              </a:spcAft>
              <a:buClr>
                <a:srgbClr val="FFFFFF"/>
              </a:buClr>
              <a:buSzPts val="1400"/>
              <a:buFont typeface="Montserrat"/>
              <a:buChar char="○"/>
              <a:defRPr/>
            </a:lvl2pPr>
            <a:lvl3pPr marL="1828754" lvl="2" indent="-423323" rtl="0">
              <a:spcBef>
                <a:spcPts val="0"/>
              </a:spcBef>
              <a:spcAft>
                <a:spcPts val="0"/>
              </a:spcAft>
              <a:buClr>
                <a:srgbClr val="FFFFFF"/>
              </a:buClr>
              <a:buSzPts val="1400"/>
              <a:buFont typeface="Montserrat"/>
              <a:buChar char="■"/>
              <a:defRPr/>
            </a:lvl3pPr>
            <a:lvl4pPr marL="2438339" lvl="3" indent="-423323" rtl="0">
              <a:spcBef>
                <a:spcPts val="0"/>
              </a:spcBef>
              <a:spcAft>
                <a:spcPts val="0"/>
              </a:spcAft>
              <a:buClr>
                <a:srgbClr val="FFFFFF"/>
              </a:buClr>
              <a:buSzPts val="1400"/>
              <a:buFont typeface="Montserrat"/>
              <a:buChar char="●"/>
              <a:defRPr/>
            </a:lvl4pPr>
            <a:lvl5pPr marL="3047924" lvl="4" indent="-423323" rtl="0">
              <a:spcBef>
                <a:spcPts val="0"/>
              </a:spcBef>
              <a:spcAft>
                <a:spcPts val="0"/>
              </a:spcAft>
              <a:buClr>
                <a:srgbClr val="FFFFFF"/>
              </a:buClr>
              <a:buSzPts val="1400"/>
              <a:buFont typeface="Montserrat"/>
              <a:buChar char="○"/>
              <a:defRPr/>
            </a:lvl5pPr>
            <a:lvl6pPr marL="3657509" lvl="5" indent="-423323" rtl="0">
              <a:spcBef>
                <a:spcPts val="0"/>
              </a:spcBef>
              <a:spcAft>
                <a:spcPts val="0"/>
              </a:spcAft>
              <a:buClr>
                <a:srgbClr val="FFFFFF"/>
              </a:buClr>
              <a:buSzPts val="1400"/>
              <a:buFont typeface="Montserrat"/>
              <a:buChar char="■"/>
              <a:defRPr/>
            </a:lvl6pPr>
            <a:lvl7pPr marL="4267093" lvl="6" indent="-423323" rtl="0">
              <a:spcBef>
                <a:spcPts val="0"/>
              </a:spcBef>
              <a:spcAft>
                <a:spcPts val="0"/>
              </a:spcAft>
              <a:buClr>
                <a:srgbClr val="FFFFFF"/>
              </a:buClr>
              <a:buSzPts val="1400"/>
              <a:buFont typeface="Montserrat"/>
              <a:buChar char="●"/>
              <a:defRPr/>
            </a:lvl7pPr>
            <a:lvl8pPr marL="4876678" lvl="7" indent="-423323" rtl="0">
              <a:spcBef>
                <a:spcPts val="0"/>
              </a:spcBef>
              <a:spcAft>
                <a:spcPts val="0"/>
              </a:spcAft>
              <a:buClr>
                <a:srgbClr val="FFFFFF"/>
              </a:buClr>
              <a:buSzPts val="1400"/>
              <a:buFont typeface="Montserrat"/>
              <a:buChar char="○"/>
              <a:defRPr/>
            </a:lvl8pPr>
            <a:lvl9pPr marL="5486263" lvl="8" indent="-423323" rtl="0">
              <a:spcBef>
                <a:spcPts val="0"/>
              </a:spcBef>
              <a:spcAft>
                <a:spcPts val="0"/>
              </a:spcAft>
              <a:buClr>
                <a:srgbClr val="FFFFFF"/>
              </a:buClr>
              <a:buSzPts val="1400"/>
              <a:buFont typeface="Montserrat"/>
              <a:buChar char="■"/>
              <a:defRPr/>
            </a:lvl9pPr>
          </a:lstStyle>
          <a:p>
            <a:endParaRPr/>
          </a:p>
        </p:txBody>
      </p:sp>
      <p:sp>
        <p:nvSpPr>
          <p:cNvPr id="529" name="Google Shape;529;p21"/>
          <p:cNvSpPr txBox="1">
            <a:spLocks noGrp="1"/>
          </p:cNvSpPr>
          <p:nvPr>
            <p:ph type="title"/>
          </p:nvPr>
        </p:nvSpPr>
        <p:spPr>
          <a:xfrm>
            <a:off x="1038000" y="603767"/>
            <a:ext cx="79340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5333"/>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530" name="Google Shape;530;p21"/>
          <p:cNvSpPr/>
          <p:nvPr/>
        </p:nvSpPr>
        <p:spPr>
          <a:xfrm rot="10800000">
            <a:off x="10577193" y="2814882"/>
            <a:ext cx="2010784" cy="2723869"/>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31" name="Google Shape;531;p21"/>
          <p:cNvGrpSpPr/>
          <p:nvPr/>
        </p:nvGrpSpPr>
        <p:grpSpPr>
          <a:xfrm rot="10800000">
            <a:off x="10577388" y="1603948"/>
            <a:ext cx="2329449" cy="1871488"/>
            <a:chOff x="4649450" y="3527425"/>
            <a:chExt cx="1224050" cy="983475"/>
          </a:xfrm>
        </p:grpSpPr>
        <p:sp>
          <p:nvSpPr>
            <p:cNvPr id="532" name="Google Shape;532;p21"/>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1"/>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1"/>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5" name="Google Shape;535;p21"/>
          <p:cNvSpPr/>
          <p:nvPr/>
        </p:nvSpPr>
        <p:spPr>
          <a:xfrm rot="10800000">
            <a:off x="10456887" y="-166580"/>
            <a:ext cx="2010784" cy="2723869"/>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6" name="Google Shape;536;p21"/>
          <p:cNvSpPr/>
          <p:nvPr/>
        </p:nvSpPr>
        <p:spPr>
          <a:xfrm rot="-5400000" flipH="1">
            <a:off x="9801369" y="-964297"/>
            <a:ext cx="1854859" cy="2512781"/>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37" name="Google Shape;537;p21"/>
          <p:cNvGrpSpPr/>
          <p:nvPr/>
        </p:nvGrpSpPr>
        <p:grpSpPr>
          <a:xfrm rot="10800000">
            <a:off x="8971912" y="-361154"/>
            <a:ext cx="1324096" cy="1063857"/>
            <a:chOff x="4649450" y="3527425"/>
            <a:chExt cx="1224050" cy="983475"/>
          </a:xfrm>
        </p:grpSpPr>
        <p:sp>
          <p:nvSpPr>
            <p:cNvPr id="538" name="Google Shape;538;p21"/>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1"/>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1"/>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1" name="Google Shape;541;p21"/>
          <p:cNvSpPr/>
          <p:nvPr/>
        </p:nvSpPr>
        <p:spPr>
          <a:xfrm>
            <a:off x="-289667" y="5338668"/>
            <a:ext cx="1156709" cy="156691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2" name="Google Shape;542;p21"/>
          <p:cNvGrpSpPr/>
          <p:nvPr/>
        </p:nvGrpSpPr>
        <p:grpSpPr>
          <a:xfrm rot="5400000" flipH="1">
            <a:off x="784220" y="6273423"/>
            <a:ext cx="841493" cy="676107"/>
            <a:chOff x="4649450" y="3527425"/>
            <a:chExt cx="1224050" cy="983475"/>
          </a:xfrm>
        </p:grpSpPr>
        <p:sp>
          <p:nvSpPr>
            <p:cNvPr id="543" name="Google Shape;543;p21"/>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1"/>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1"/>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6" name="Google Shape;546;p21"/>
          <p:cNvSpPr/>
          <p:nvPr/>
        </p:nvSpPr>
        <p:spPr>
          <a:xfrm rot="5400000" flipH="1">
            <a:off x="210195" y="5933497"/>
            <a:ext cx="855760" cy="1159239"/>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7" name="Google Shape;547;p21"/>
          <p:cNvSpPr/>
          <p:nvPr/>
        </p:nvSpPr>
        <p:spPr>
          <a:xfrm rot="5400000" flipH="1">
            <a:off x="1559780" y="5670057"/>
            <a:ext cx="1244733" cy="168615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1584765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48"/>
        <p:cNvGrpSpPr/>
        <p:nvPr/>
      </p:nvGrpSpPr>
      <p:grpSpPr>
        <a:xfrm>
          <a:off x="0" y="0"/>
          <a:ext cx="0" cy="0"/>
          <a:chOff x="0" y="0"/>
          <a:chExt cx="0" cy="0"/>
        </a:xfrm>
      </p:grpSpPr>
      <p:sp>
        <p:nvSpPr>
          <p:cNvPr id="549" name="Google Shape;549;p22"/>
          <p:cNvSpPr/>
          <p:nvPr/>
        </p:nvSpPr>
        <p:spPr>
          <a:xfrm rot="924200" flipH="1">
            <a:off x="11188059" y="3113865"/>
            <a:ext cx="1764493" cy="2390236"/>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0" name="Google Shape;550;p22"/>
          <p:cNvGrpSpPr/>
          <p:nvPr/>
        </p:nvGrpSpPr>
        <p:grpSpPr>
          <a:xfrm rot="10800000" flipH="1">
            <a:off x="669997" y="-451401"/>
            <a:ext cx="980452" cy="823628"/>
            <a:chOff x="4649450" y="3501085"/>
            <a:chExt cx="1170736" cy="983475"/>
          </a:xfrm>
        </p:grpSpPr>
        <p:sp>
          <p:nvSpPr>
            <p:cNvPr id="551" name="Google Shape;551;p22"/>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2"/>
            <p:cNvSpPr/>
            <p:nvPr/>
          </p:nvSpPr>
          <p:spPr>
            <a:xfrm>
              <a:off x="4702761" y="350108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2"/>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4" name="Google Shape;554;p22"/>
          <p:cNvGrpSpPr/>
          <p:nvPr/>
        </p:nvGrpSpPr>
        <p:grpSpPr>
          <a:xfrm flipH="1">
            <a:off x="11401167" y="5166849"/>
            <a:ext cx="1246899" cy="1001703"/>
            <a:chOff x="4649450" y="3527425"/>
            <a:chExt cx="1224050" cy="983475"/>
          </a:xfrm>
        </p:grpSpPr>
        <p:sp>
          <p:nvSpPr>
            <p:cNvPr id="555" name="Google Shape;555;p22"/>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2"/>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2"/>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8" name="Google Shape;558;p22"/>
          <p:cNvSpPr/>
          <p:nvPr/>
        </p:nvSpPr>
        <p:spPr>
          <a:xfrm flipH="1">
            <a:off x="11336928" y="5658362"/>
            <a:ext cx="1076317" cy="1458012"/>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2"/>
          <p:cNvSpPr/>
          <p:nvPr/>
        </p:nvSpPr>
        <p:spPr>
          <a:xfrm rot="-6715076">
            <a:off x="10309646" y="5988741"/>
            <a:ext cx="1221828" cy="1655249"/>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2"/>
          <p:cNvSpPr/>
          <p:nvPr/>
        </p:nvSpPr>
        <p:spPr>
          <a:xfrm rot="5400000">
            <a:off x="-124373" y="-536570"/>
            <a:ext cx="1013471" cy="1372879"/>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1" name="Google Shape;561;p22"/>
          <p:cNvGrpSpPr/>
          <p:nvPr/>
        </p:nvGrpSpPr>
        <p:grpSpPr>
          <a:xfrm rot="10800000" flipH="1">
            <a:off x="-162619" y="927429"/>
            <a:ext cx="832355" cy="668763"/>
            <a:chOff x="4649450" y="3527425"/>
            <a:chExt cx="1224050" cy="983475"/>
          </a:xfrm>
        </p:grpSpPr>
        <p:sp>
          <p:nvSpPr>
            <p:cNvPr id="562" name="Google Shape;562;p22"/>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2"/>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2"/>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5" name="Google Shape;565;p22"/>
          <p:cNvSpPr/>
          <p:nvPr/>
        </p:nvSpPr>
        <p:spPr>
          <a:xfrm rot="10800000" flipH="1">
            <a:off x="-339019" y="-12422"/>
            <a:ext cx="846541" cy="1146751"/>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6" name="Google Shape;566;p22"/>
          <p:cNvSpPr/>
          <p:nvPr/>
        </p:nvSpPr>
        <p:spPr>
          <a:xfrm rot="10800000" flipH="1">
            <a:off x="-531433" y="1254445"/>
            <a:ext cx="1231352" cy="1668027"/>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7" name="Google Shape;567;p22"/>
          <p:cNvGrpSpPr/>
          <p:nvPr/>
        </p:nvGrpSpPr>
        <p:grpSpPr>
          <a:xfrm flipH="1">
            <a:off x="11336983" y="6186135"/>
            <a:ext cx="708644" cy="569367"/>
            <a:chOff x="4649450" y="3527425"/>
            <a:chExt cx="1224050" cy="983475"/>
          </a:xfrm>
        </p:grpSpPr>
        <p:sp>
          <p:nvSpPr>
            <p:cNvPr id="568" name="Google Shape;568;p22"/>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2"/>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2"/>
            <p:cNvSpPr/>
            <p:nvPr/>
          </p:nvSpPr>
          <p:spPr>
            <a:xfrm>
              <a:off x="4656211" y="3734789"/>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1" name="Google Shape;571;p22"/>
          <p:cNvSpPr txBox="1">
            <a:spLocks noGrp="1"/>
          </p:cNvSpPr>
          <p:nvPr>
            <p:ph type="title"/>
          </p:nvPr>
        </p:nvSpPr>
        <p:spPr>
          <a:xfrm>
            <a:off x="1038000" y="603767"/>
            <a:ext cx="79340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5333"/>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572" name="Google Shape;572;p22"/>
          <p:cNvSpPr txBox="1">
            <a:spLocks noGrp="1"/>
          </p:cNvSpPr>
          <p:nvPr>
            <p:ph type="subTitle" idx="1"/>
          </p:nvPr>
        </p:nvSpPr>
        <p:spPr>
          <a:xfrm>
            <a:off x="1058456" y="4597675"/>
            <a:ext cx="2743200" cy="58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573" name="Google Shape;573;p22"/>
          <p:cNvSpPr txBox="1">
            <a:spLocks noGrp="1"/>
          </p:cNvSpPr>
          <p:nvPr>
            <p:ph type="subTitle" idx="2"/>
          </p:nvPr>
        </p:nvSpPr>
        <p:spPr>
          <a:xfrm>
            <a:off x="1305856" y="5070908"/>
            <a:ext cx="2248400"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lvl1pPr>
            <a:lvl2pPr lvl="1" algn="ctr" rtl="0">
              <a:spcBef>
                <a:spcPts val="0"/>
              </a:spcBef>
              <a:spcAft>
                <a:spcPts val="0"/>
              </a:spcAft>
              <a:buNone/>
              <a:defRPr sz="1867" b="0"/>
            </a:lvl2pPr>
            <a:lvl3pPr lvl="2" algn="ctr" rtl="0">
              <a:spcBef>
                <a:spcPts val="0"/>
              </a:spcBef>
              <a:spcAft>
                <a:spcPts val="0"/>
              </a:spcAft>
              <a:buNone/>
              <a:defRPr sz="1867" b="0"/>
            </a:lvl3pPr>
            <a:lvl4pPr lvl="3" algn="ctr" rtl="0">
              <a:spcBef>
                <a:spcPts val="0"/>
              </a:spcBef>
              <a:spcAft>
                <a:spcPts val="0"/>
              </a:spcAft>
              <a:buNone/>
              <a:defRPr sz="1867" b="0"/>
            </a:lvl4pPr>
            <a:lvl5pPr lvl="4" algn="ctr" rtl="0">
              <a:spcBef>
                <a:spcPts val="0"/>
              </a:spcBef>
              <a:spcAft>
                <a:spcPts val="0"/>
              </a:spcAft>
              <a:buNone/>
              <a:defRPr sz="1867" b="0"/>
            </a:lvl5pPr>
            <a:lvl6pPr lvl="5" algn="ctr" rtl="0">
              <a:spcBef>
                <a:spcPts val="0"/>
              </a:spcBef>
              <a:spcAft>
                <a:spcPts val="0"/>
              </a:spcAft>
              <a:buNone/>
              <a:defRPr sz="1867" b="0"/>
            </a:lvl6pPr>
            <a:lvl7pPr lvl="6" algn="ctr" rtl="0">
              <a:spcBef>
                <a:spcPts val="0"/>
              </a:spcBef>
              <a:spcAft>
                <a:spcPts val="0"/>
              </a:spcAft>
              <a:buNone/>
              <a:defRPr sz="1867" b="0"/>
            </a:lvl7pPr>
            <a:lvl8pPr lvl="7" algn="ctr" rtl="0">
              <a:spcBef>
                <a:spcPts val="0"/>
              </a:spcBef>
              <a:spcAft>
                <a:spcPts val="0"/>
              </a:spcAft>
              <a:buNone/>
              <a:defRPr sz="1867" b="0"/>
            </a:lvl8pPr>
            <a:lvl9pPr lvl="8" algn="ctr" rtl="0">
              <a:spcBef>
                <a:spcPts val="0"/>
              </a:spcBef>
              <a:spcAft>
                <a:spcPts val="0"/>
              </a:spcAft>
              <a:buNone/>
              <a:defRPr sz="1867" b="0"/>
            </a:lvl9pPr>
          </a:lstStyle>
          <a:p>
            <a:endParaRPr/>
          </a:p>
        </p:txBody>
      </p:sp>
      <p:sp>
        <p:nvSpPr>
          <p:cNvPr id="574" name="Google Shape;574;p22"/>
          <p:cNvSpPr txBox="1">
            <a:spLocks noGrp="1"/>
          </p:cNvSpPr>
          <p:nvPr>
            <p:ph type="subTitle" idx="3"/>
          </p:nvPr>
        </p:nvSpPr>
        <p:spPr>
          <a:xfrm>
            <a:off x="3450223" y="4597675"/>
            <a:ext cx="2743200" cy="58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575" name="Google Shape;575;p22"/>
          <p:cNvSpPr txBox="1">
            <a:spLocks noGrp="1"/>
          </p:cNvSpPr>
          <p:nvPr>
            <p:ph type="subTitle" idx="4"/>
          </p:nvPr>
        </p:nvSpPr>
        <p:spPr>
          <a:xfrm>
            <a:off x="3697623" y="5070908"/>
            <a:ext cx="2248400"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lvl1pPr>
            <a:lvl2pPr lvl="1" algn="ctr" rtl="0">
              <a:spcBef>
                <a:spcPts val="0"/>
              </a:spcBef>
              <a:spcAft>
                <a:spcPts val="0"/>
              </a:spcAft>
              <a:buNone/>
              <a:defRPr sz="1867" b="0"/>
            </a:lvl2pPr>
            <a:lvl3pPr lvl="2" algn="ctr" rtl="0">
              <a:spcBef>
                <a:spcPts val="0"/>
              </a:spcBef>
              <a:spcAft>
                <a:spcPts val="0"/>
              </a:spcAft>
              <a:buNone/>
              <a:defRPr sz="1867" b="0"/>
            </a:lvl3pPr>
            <a:lvl4pPr lvl="3" algn="ctr" rtl="0">
              <a:spcBef>
                <a:spcPts val="0"/>
              </a:spcBef>
              <a:spcAft>
                <a:spcPts val="0"/>
              </a:spcAft>
              <a:buNone/>
              <a:defRPr sz="1867" b="0"/>
            </a:lvl4pPr>
            <a:lvl5pPr lvl="4" algn="ctr" rtl="0">
              <a:spcBef>
                <a:spcPts val="0"/>
              </a:spcBef>
              <a:spcAft>
                <a:spcPts val="0"/>
              </a:spcAft>
              <a:buNone/>
              <a:defRPr sz="1867" b="0"/>
            </a:lvl5pPr>
            <a:lvl6pPr lvl="5" algn="ctr" rtl="0">
              <a:spcBef>
                <a:spcPts val="0"/>
              </a:spcBef>
              <a:spcAft>
                <a:spcPts val="0"/>
              </a:spcAft>
              <a:buNone/>
              <a:defRPr sz="1867" b="0"/>
            </a:lvl6pPr>
            <a:lvl7pPr lvl="6" algn="ctr" rtl="0">
              <a:spcBef>
                <a:spcPts val="0"/>
              </a:spcBef>
              <a:spcAft>
                <a:spcPts val="0"/>
              </a:spcAft>
              <a:buNone/>
              <a:defRPr sz="1867" b="0"/>
            </a:lvl7pPr>
            <a:lvl8pPr lvl="7" algn="ctr" rtl="0">
              <a:spcBef>
                <a:spcPts val="0"/>
              </a:spcBef>
              <a:spcAft>
                <a:spcPts val="0"/>
              </a:spcAft>
              <a:buNone/>
              <a:defRPr sz="1867" b="0"/>
            </a:lvl8pPr>
            <a:lvl9pPr lvl="8" algn="ctr" rtl="0">
              <a:spcBef>
                <a:spcPts val="0"/>
              </a:spcBef>
              <a:spcAft>
                <a:spcPts val="0"/>
              </a:spcAft>
              <a:buNone/>
              <a:defRPr sz="1867" b="0"/>
            </a:lvl9pPr>
          </a:lstStyle>
          <a:p>
            <a:endParaRPr/>
          </a:p>
        </p:txBody>
      </p:sp>
      <p:sp>
        <p:nvSpPr>
          <p:cNvPr id="576" name="Google Shape;576;p22"/>
          <p:cNvSpPr txBox="1">
            <a:spLocks noGrp="1"/>
          </p:cNvSpPr>
          <p:nvPr>
            <p:ph type="subTitle" idx="5"/>
          </p:nvPr>
        </p:nvSpPr>
        <p:spPr>
          <a:xfrm>
            <a:off x="5841989" y="4597675"/>
            <a:ext cx="2743200" cy="58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577" name="Google Shape;577;p22"/>
          <p:cNvSpPr txBox="1">
            <a:spLocks noGrp="1"/>
          </p:cNvSpPr>
          <p:nvPr>
            <p:ph type="subTitle" idx="6"/>
          </p:nvPr>
        </p:nvSpPr>
        <p:spPr>
          <a:xfrm>
            <a:off x="6090989" y="5070908"/>
            <a:ext cx="2245200"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lvl1pPr>
            <a:lvl2pPr lvl="1" algn="ctr" rtl="0">
              <a:spcBef>
                <a:spcPts val="0"/>
              </a:spcBef>
              <a:spcAft>
                <a:spcPts val="0"/>
              </a:spcAft>
              <a:buNone/>
              <a:defRPr sz="1867" b="0"/>
            </a:lvl2pPr>
            <a:lvl3pPr lvl="2" algn="ctr" rtl="0">
              <a:spcBef>
                <a:spcPts val="0"/>
              </a:spcBef>
              <a:spcAft>
                <a:spcPts val="0"/>
              </a:spcAft>
              <a:buNone/>
              <a:defRPr sz="1867" b="0"/>
            </a:lvl3pPr>
            <a:lvl4pPr lvl="3" algn="ctr" rtl="0">
              <a:spcBef>
                <a:spcPts val="0"/>
              </a:spcBef>
              <a:spcAft>
                <a:spcPts val="0"/>
              </a:spcAft>
              <a:buNone/>
              <a:defRPr sz="1867" b="0"/>
            </a:lvl4pPr>
            <a:lvl5pPr lvl="4" algn="ctr" rtl="0">
              <a:spcBef>
                <a:spcPts val="0"/>
              </a:spcBef>
              <a:spcAft>
                <a:spcPts val="0"/>
              </a:spcAft>
              <a:buNone/>
              <a:defRPr sz="1867" b="0"/>
            </a:lvl5pPr>
            <a:lvl6pPr lvl="5" algn="ctr" rtl="0">
              <a:spcBef>
                <a:spcPts val="0"/>
              </a:spcBef>
              <a:spcAft>
                <a:spcPts val="0"/>
              </a:spcAft>
              <a:buNone/>
              <a:defRPr sz="1867" b="0"/>
            </a:lvl6pPr>
            <a:lvl7pPr lvl="6" algn="ctr" rtl="0">
              <a:spcBef>
                <a:spcPts val="0"/>
              </a:spcBef>
              <a:spcAft>
                <a:spcPts val="0"/>
              </a:spcAft>
              <a:buNone/>
              <a:defRPr sz="1867" b="0"/>
            </a:lvl7pPr>
            <a:lvl8pPr lvl="7" algn="ctr" rtl="0">
              <a:spcBef>
                <a:spcPts val="0"/>
              </a:spcBef>
              <a:spcAft>
                <a:spcPts val="0"/>
              </a:spcAft>
              <a:buNone/>
              <a:defRPr sz="1867" b="0"/>
            </a:lvl8pPr>
            <a:lvl9pPr lvl="8" algn="ctr" rtl="0">
              <a:spcBef>
                <a:spcPts val="0"/>
              </a:spcBef>
              <a:spcAft>
                <a:spcPts val="0"/>
              </a:spcAft>
              <a:buNone/>
              <a:defRPr sz="1867" b="0"/>
            </a:lvl9pPr>
          </a:lstStyle>
          <a:p>
            <a:endParaRPr/>
          </a:p>
        </p:txBody>
      </p:sp>
      <p:sp>
        <p:nvSpPr>
          <p:cNvPr id="578" name="Google Shape;578;p22"/>
          <p:cNvSpPr txBox="1">
            <a:spLocks noGrp="1"/>
          </p:cNvSpPr>
          <p:nvPr>
            <p:ph type="subTitle" idx="7"/>
          </p:nvPr>
        </p:nvSpPr>
        <p:spPr>
          <a:xfrm>
            <a:off x="8238523" y="4597675"/>
            <a:ext cx="2743200" cy="58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579" name="Google Shape;579;p22"/>
          <p:cNvSpPr txBox="1">
            <a:spLocks noGrp="1"/>
          </p:cNvSpPr>
          <p:nvPr>
            <p:ph type="subTitle" idx="8"/>
          </p:nvPr>
        </p:nvSpPr>
        <p:spPr>
          <a:xfrm>
            <a:off x="8487523" y="5070908"/>
            <a:ext cx="2245200"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lvl1pPr>
            <a:lvl2pPr lvl="1" algn="ctr" rtl="0">
              <a:spcBef>
                <a:spcPts val="0"/>
              </a:spcBef>
              <a:spcAft>
                <a:spcPts val="0"/>
              </a:spcAft>
              <a:buNone/>
              <a:defRPr sz="1867" b="0"/>
            </a:lvl2pPr>
            <a:lvl3pPr lvl="2" algn="ctr" rtl="0">
              <a:spcBef>
                <a:spcPts val="0"/>
              </a:spcBef>
              <a:spcAft>
                <a:spcPts val="0"/>
              </a:spcAft>
              <a:buNone/>
              <a:defRPr sz="1867" b="0"/>
            </a:lvl3pPr>
            <a:lvl4pPr lvl="3" algn="ctr" rtl="0">
              <a:spcBef>
                <a:spcPts val="0"/>
              </a:spcBef>
              <a:spcAft>
                <a:spcPts val="0"/>
              </a:spcAft>
              <a:buNone/>
              <a:defRPr sz="1867" b="0"/>
            </a:lvl4pPr>
            <a:lvl5pPr lvl="4" algn="ctr" rtl="0">
              <a:spcBef>
                <a:spcPts val="0"/>
              </a:spcBef>
              <a:spcAft>
                <a:spcPts val="0"/>
              </a:spcAft>
              <a:buNone/>
              <a:defRPr sz="1867" b="0"/>
            </a:lvl5pPr>
            <a:lvl6pPr lvl="5" algn="ctr" rtl="0">
              <a:spcBef>
                <a:spcPts val="0"/>
              </a:spcBef>
              <a:spcAft>
                <a:spcPts val="0"/>
              </a:spcAft>
              <a:buNone/>
              <a:defRPr sz="1867" b="0"/>
            </a:lvl6pPr>
            <a:lvl7pPr lvl="6" algn="ctr" rtl="0">
              <a:spcBef>
                <a:spcPts val="0"/>
              </a:spcBef>
              <a:spcAft>
                <a:spcPts val="0"/>
              </a:spcAft>
              <a:buNone/>
              <a:defRPr sz="1867" b="0"/>
            </a:lvl7pPr>
            <a:lvl8pPr lvl="7" algn="ctr" rtl="0">
              <a:spcBef>
                <a:spcPts val="0"/>
              </a:spcBef>
              <a:spcAft>
                <a:spcPts val="0"/>
              </a:spcAft>
              <a:buNone/>
              <a:defRPr sz="1867" b="0"/>
            </a:lvl8pPr>
            <a:lvl9pPr lvl="8" algn="ctr" rtl="0">
              <a:spcBef>
                <a:spcPts val="0"/>
              </a:spcBef>
              <a:spcAft>
                <a:spcPts val="0"/>
              </a:spcAft>
              <a:buNone/>
              <a:defRPr sz="1867" b="0"/>
            </a:lvl9pPr>
          </a:lstStyle>
          <a:p>
            <a:endParaRPr/>
          </a:p>
        </p:txBody>
      </p:sp>
    </p:spTree>
    <p:extLst>
      <p:ext uri="{BB962C8B-B14F-4D97-AF65-F5344CB8AC3E}">
        <p14:creationId xmlns:p14="http://schemas.microsoft.com/office/powerpoint/2010/main" val="399790541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580"/>
        <p:cNvGrpSpPr/>
        <p:nvPr/>
      </p:nvGrpSpPr>
      <p:grpSpPr>
        <a:xfrm>
          <a:off x="0" y="0"/>
          <a:ext cx="0" cy="0"/>
          <a:chOff x="0" y="0"/>
          <a:chExt cx="0" cy="0"/>
        </a:xfrm>
      </p:grpSpPr>
      <p:sp>
        <p:nvSpPr>
          <p:cNvPr id="581" name="Google Shape;581;p23"/>
          <p:cNvSpPr txBox="1">
            <a:spLocks noGrp="1"/>
          </p:cNvSpPr>
          <p:nvPr>
            <p:ph type="subTitle" idx="1"/>
          </p:nvPr>
        </p:nvSpPr>
        <p:spPr>
          <a:xfrm>
            <a:off x="1314033" y="4337500"/>
            <a:ext cx="3535600" cy="10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b="0"/>
            </a:lvl1pPr>
            <a:lvl2pPr lvl="1" algn="ctr" rtl="0">
              <a:lnSpc>
                <a:spcPct val="100000"/>
              </a:lnSpc>
              <a:spcBef>
                <a:spcPts val="0"/>
              </a:spcBef>
              <a:spcAft>
                <a:spcPts val="0"/>
              </a:spcAft>
              <a:buSzPts val="1400"/>
              <a:buNone/>
              <a:defRPr sz="1867" b="0"/>
            </a:lvl2pPr>
            <a:lvl3pPr lvl="2" algn="ctr" rtl="0">
              <a:lnSpc>
                <a:spcPct val="100000"/>
              </a:lnSpc>
              <a:spcBef>
                <a:spcPts val="0"/>
              </a:spcBef>
              <a:spcAft>
                <a:spcPts val="0"/>
              </a:spcAft>
              <a:buSzPts val="1400"/>
              <a:buNone/>
              <a:defRPr sz="1867" b="0"/>
            </a:lvl3pPr>
            <a:lvl4pPr lvl="3" algn="ctr" rtl="0">
              <a:lnSpc>
                <a:spcPct val="100000"/>
              </a:lnSpc>
              <a:spcBef>
                <a:spcPts val="0"/>
              </a:spcBef>
              <a:spcAft>
                <a:spcPts val="0"/>
              </a:spcAft>
              <a:buSzPts val="1400"/>
              <a:buNone/>
              <a:defRPr sz="1867" b="0"/>
            </a:lvl4pPr>
            <a:lvl5pPr lvl="4" algn="ctr" rtl="0">
              <a:lnSpc>
                <a:spcPct val="100000"/>
              </a:lnSpc>
              <a:spcBef>
                <a:spcPts val="0"/>
              </a:spcBef>
              <a:spcAft>
                <a:spcPts val="0"/>
              </a:spcAft>
              <a:buSzPts val="1400"/>
              <a:buNone/>
              <a:defRPr sz="1867" b="0"/>
            </a:lvl5pPr>
            <a:lvl6pPr lvl="5" algn="ctr" rtl="0">
              <a:lnSpc>
                <a:spcPct val="100000"/>
              </a:lnSpc>
              <a:spcBef>
                <a:spcPts val="0"/>
              </a:spcBef>
              <a:spcAft>
                <a:spcPts val="0"/>
              </a:spcAft>
              <a:buSzPts val="1400"/>
              <a:buNone/>
              <a:defRPr sz="1867" b="0"/>
            </a:lvl6pPr>
            <a:lvl7pPr lvl="6" algn="ctr" rtl="0">
              <a:lnSpc>
                <a:spcPct val="100000"/>
              </a:lnSpc>
              <a:spcBef>
                <a:spcPts val="0"/>
              </a:spcBef>
              <a:spcAft>
                <a:spcPts val="0"/>
              </a:spcAft>
              <a:buSzPts val="1400"/>
              <a:buNone/>
              <a:defRPr sz="1867" b="0"/>
            </a:lvl7pPr>
            <a:lvl8pPr lvl="7" algn="ctr" rtl="0">
              <a:lnSpc>
                <a:spcPct val="100000"/>
              </a:lnSpc>
              <a:spcBef>
                <a:spcPts val="0"/>
              </a:spcBef>
              <a:spcAft>
                <a:spcPts val="0"/>
              </a:spcAft>
              <a:buSzPts val="1400"/>
              <a:buNone/>
              <a:defRPr sz="1867" b="0"/>
            </a:lvl8pPr>
            <a:lvl9pPr lvl="8" algn="ctr" rtl="0">
              <a:lnSpc>
                <a:spcPct val="100000"/>
              </a:lnSpc>
              <a:spcBef>
                <a:spcPts val="0"/>
              </a:spcBef>
              <a:spcAft>
                <a:spcPts val="0"/>
              </a:spcAft>
              <a:buSzPts val="1400"/>
              <a:buNone/>
              <a:defRPr sz="1867" b="0"/>
            </a:lvl9pPr>
          </a:lstStyle>
          <a:p>
            <a:endParaRPr/>
          </a:p>
        </p:txBody>
      </p:sp>
      <p:sp>
        <p:nvSpPr>
          <p:cNvPr id="582" name="Google Shape;582;p23"/>
          <p:cNvSpPr txBox="1">
            <a:spLocks noGrp="1"/>
          </p:cNvSpPr>
          <p:nvPr>
            <p:ph type="title" hasCustomPrompt="1"/>
          </p:nvPr>
        </p:nvSpPr>
        <p:spPr>
          <a:xfrm>
            <a:off x="1441817" y="3751367"/>
            <a:ext cx="3280000" cy="58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000"/>
              <a:buFont typeface="Comfortaa"/>
              <a:buChar char="+"/>
              <a:defRPr sz="4800" b="1"/>
            </a:lvl1pPr>
            <a:lvl2pPr lvl="1" algn="ctr" rtl="0">
              <a:spcBef>
                <a:spcPts val="0"/>
              </a:spcBef>
              <a:spcAft>
                <a:spcPts val="0"/>
              </a:spcAft>
              <a:buClr>
                <a:schemeClr val="dk1"/>
              </a:buClr>
              <a:buSzPts val="2000"/>
              <a:buFont typeface="Comfortaa"/>
              <a:buChar char="+"/>
              <a:defRPr sz="2667" b="1">
                <a:solidFill>
                  <a:schemeClr val="dk1"/>
                </a:solidFill>
                <a:latin typeface="Comfortaa"/>
                <a:ea typeface="Comfortaa"/>
                <a:cs typeface="Comfortaa"/>
                <a:sym typeface="Comfortaa"/>
              </a:defRPr>
            </a:lvl2pPr>
            <a:lvl3pPr lvl="2" algn="ctr" rtl="0">
              <a:spcBef>
                <a:spcPts val="0"/>
              </a:spcBef>
              <a:spcAft>
                <a:spcPts val="0"/>
              </a:spcAft>
              <a:buClr>
                <a:schemeClr val="dk1"/>
              </a:buClr>
              <a:buSzPts val="2000"/>
              <a:buFont typeface="Comfortaa"/>
              <a:buChar char="+"/>
              <a:defRPr sz="2667" b="1">
                <a:solidFill>
                  <a:schemeClr val="dk1"/>
                </a:solidFill>
                <a:latin typeface="Comfortaa"/>
                <a:ea typeface="Comfortaa"/>
                <a:cs typeface="Comfortaa"/>
                <a:sym typeface="Comfortaa"/>
              </a:defRPr>
            </a:lvl3pPr>
            <a:lvl4pPr lvl="3" algn="ctr" rtl="0">
              <a:spcBef>
                <a:spcPts val="0"/>
              </a:spcBef>
              <a:spcAft>
                <a:spcPts val="0"/>
              </a:spcAft>
              <a:buClr>
                <a:schemeClr val="dk1"/>
              </a:buClr>
              <a:buSzPts val="2000"/>
              <a:buFont typeface="Comfortaa"/>
              <a:buChar char="+"/>
              <a:defRPr sz="2667" b="1">
                <a:solidFill>
                  <a:schemeClr val="dk1"/>
                </a:solidFill>
                <a:latin typeface="Comfortaa"/>
                <a:ea typeface="Comfortaa"/>
                <a:cs typeface="Comfortaa"/>
                <a:sym typeface="Comfortaa"/>
              </a:defRPr>
            </a:lvl4pPr>
            <a:lvl5pPr lvl="4" algn="ctr" rtl="0">
              <a:spcBef>
                <a:spcPts val="0"/>
              </a:spcBef>
              <a:spcAft>
                <a:spcPts val="0"/>
              </a:spcAft>
              <a:buClr>
                <a:schemeClr val="dk1"/>
              </a:buClr>
              <a:buSzPts val="2000"/>
              <a:buFont typeface="Comfortaa"/>
              <a:buChar char="+"/>
              <a:defRPr sz="2667" b="1">
                <a:solidFill>
                  <a:schemeClr val="dk1"/>
                </a:solidFill>
                <a:latin typeface="Comfortaa"/>
                <a:ea typeface="Comfortaa"/>
                <a:cs typeface="Comfortaa"/>
                <a:sym typeface="Comfortaa"/>
              </a:defRPr>
            </a:lvl5pPr>
            <a:lvl6pPr lvl="5" algn="ctr" rtl="0">
              <a:spcBef>
                <a:spcPts val="0"/>
              </a:spcBef>
              <a:spcAft>
                <a:spcPts val="0"/>
              </a:spcAft>
              <a:buClr>
                <a:schemeClr val="dk1"/>
              </a:buClr>
              <a:buSzPts val="2000"/>
              <a:buFont typeface="Comfortaa"/>
              <a:buChar char="+"/>
              <a:defRPr sz="2667" b="1">
                <a:solidFill>
                  <a:schemeClr val="dk1"/>
                </a:solidFill>
                <a:latin typeface="Comfortaa"/>
                <a:ea typeface="Comfortaa"/>
                <a:cs typeface="Comfortaa"/>
                <a:sym typeface="Comfortaa"/>
              </a:defRPr>
            </a:lvl6pPr>
            <a:lvl7pPr lvl="6" algn="ctr" rtl="0">
              <a:spcBef>
                <a:spcPts val="0"/>
              </a:spcBef>
              <a:spcAft>
                <a:spcPts val="0"/>
              </a:spcAft>
              <a:buClr>
                <a:schemeClr val="dk1"/>
              </a:buClr>
              <a:buSzPts val="2000"/>
              <a:buFont typeface="Comfortaa"/>
              <a:buChar char="+"/>
              <a:defRPr sz="2667" b="1">
                <a:solidFill>
                  <a:schemeClr val="dk1"/>
                </a:solidFill>
                <a:latin typeface="Comfortaa"/>
                <a:ea typeface="Comfortaa"/>
                <a:cs typeface="Comfortaa"/>
                <a:sym typeface="Comfortaa"/>
              </a:defRPr>
            </a:lvl7pPr>
            <a:lvl8pPr lvl="7" algn="ctr" rtl="0">
              <a:spcBef>
                <a:spcPts val="0"/>
              </a:spcBef>
              <a:spcAft>
                <a:spcPts val="0"/>
              </a:spcAft>
              <a:buClr>
                <a:schemeClr val="dk1"/>
              </a:buClr>
              <a:buSzPts val="2000"/>
              <a:buFont typeface="Comfortaa"/>
              <a:buChar char="+"/>
              <a:defRPr sz="2667" b="1">
                <a:solidFill>
                  <a:schemeClr val="dk1"/>
                </a:solidFill>
                <a:latin typeface="Comfortaa"/>
                <a:ea typeface="Comfortaa"/>
                <a:cs typeface="Comfortaa"/>
                <a:sym typeface="Comfortaa"/>
              </a:defRPr>
            </a:lvl8pPr>
            <a:lvl9pPr lvl="8" algn="ctr" rtl="0">
              <a:spcBef>
                <a:spcPts val="0"/>
              </a:spcBef>
              <a:spcAft>
                <a:spcPts val="0"/>
              </a:spcAft>
              <a:buClr>
                <a:schemeClr val="dk1"/>
              </a:buClr>
              <a:buSzPts val="2000"/>
              <a:buFont typeface="Comfortaa"/>
              <a:buChar char="+"/>
              <a:defRPr sz="2667" b="1">
                <a:solidFill>
                  <a:schemeClr val="dk1"/>
                </a:solidFill>
                <a:latin typeface="Comfortaa"/>
                <a:ea typeface="Comfortaa"/>
                <a:cs typeface="Comfortaa"/>
                <a:sym typeface="Comfortaa"/>
              </a:defRPr>
            </a:lvl9pPr>
          </a:lstStyle>
          <a:p>
            <a:r>
              <a:t>xx%</a:t>
            </a:r>
          </a:p>
        </p:txBody>
      </p:sp>
      <p:sp>
        <p:nvSpPr>
          <p:cNvPr id="583" name="Google Shape;583;p23"/>
          <p:cNvSpPr txBox="1">
            <a:spLocks noGrp="1"/>
          </p:cNvSpPr>
          <p:nvPr>
            <p:ph type="subTitle" idx="2"/>
          </p:nvPr>
        </p:nvSpPr>
        <p:spPr>
          <a:xfrm>
            <a:off x="4250600" y="2640300"/>
            <a:ext cx="3690800" cy="10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b="0"/>
            </a:lvl1pPr>
            <a:lvl2pPr lvl="1" algn="ctr" rtl="0">
              <a:lnSpc>
                <a:spcPct val="100000"/>
              </a:lnSpc>
              <a:spcBef>
                <a:spcPts val="0"/>
              </a:spcBef>
              <a:spcAft>
                <a:spcPts val="0"/>
              </a:spcAft>
              <a:buSzPts val="1400"/>
              <a:buNone/>
              <a:defRPr sz="1867" b="0"/>
            </a:lvl2pPr>
            <a:lvl3pPr lvl="2" algn="ctr" rtl="0">
              <a:lnSpc>
                <a:spcPct val="100000"/>
              </a:lnSpc>
              <a:spcBef>
                <a:spcPts val="0"/>
              </a:spcBef>
              <a:spcAft>
                <a:spcPts val="0"/>
              </a:spcAft>
              <a:buSzPts val="1400"/>
              <a:buNone/>
              <a:defRPr sz="1867" b="0"/>
            </a:lvl3pPr>
            <a:lvl4pPr lvl="3" algn="ctr" rtl="0">
              <a:lnSpc>
                <a:spcPct val="100000"/>
              </a:lnSpc>
              <a:spcBef>
                <a:spcPts val="0"/>
              </a:spcBef>
              <a:spcAft>
                <a:spcPts val="0"/>
              </a:spcAft>
              <a:buSzPts val="1400"/>
              <a:buNone/>
              <a:defRPr sz="1867" b="0"/>
            </a:lvl4pPr>
            <a:lvl5pPr lvl="4" algn="ctr" rtl="0">
              <a:lnSpc>
                <a:spcPct val="100000"/>
              </a:lnSpc>
              <a:spcBef>
                <a:spcPts val="0"/>
              </a:spcBef>
              <a:spcAft>
                <a:spcPts val="0"/>
              </a:spcAft>
              <a:buSzPts val="1400"/>
              <a:buNone/>
              <a:defRPr sz="1867" b="0"/>
            </a:lvl5pPr>
            <a:lvl6pPr lvl="5" algn="ctr" rtl="0">
              <a:lnSpc>
                <a:spcPct val="100000"/>
              </a:lnSpc>
              <a:spcBef>
                <a:spcPts val="0"/>
              </a:spcBef>
              <a:spcAft>
                <a:spcPts val="0"/>
              </a:spcAft>
              <a:buSzPts val="1400"/>
              <a:buNone/>
              <a:defRPr sz="1867" b="0"/>
            </a:lvl6pPr>
            <a:lvl7pPr lvl="6" algn="ctr" rtl="0">
              <a:lnSpc>
                <a:spcPct val="100000"/>
              </a:lnSpc>
              <a:spcBef>
                <a:spcPts val="0"/>
              </a:spcBef>
              <a:spcAft>
                <a:spcPts val="0"/>
              </a:spcAft>
              <a:buSzPts val="1400"/>
              <a:buNone/>
              <a:defRPr sz="1867" b="0"/>
            </a:lvl7pPr>
            <a:lvl8pPr lvl="7" algn="ctr" rtl="0">
              <a:lnSpc>
                <a:spcPct val="100000"/>
              </a:lnSpc>
              <a:spcBef>
                <a:spcPts val="0"/>
              </a:spcBef>
              <a:spcAft>
                <a:spcPts val="0"/>
              </a:spcAft>
              <a:buSzPts val="1400"/>
              <a:buNone/>
              <a:defRPr sz="1867" b="0"/>
            </a:lvl8pPr>
            <a:lvl9pPr lvl="8" algn="ctr" rtl="0">
              <a:lnSpc>
                <a:spcPct val="100000"/>
              </a:lnSpc>
              <a:spcBef>
                <a:spcPts val="0"/>
              </a:spcBef>
              <a:spcAft>
                <a:spcPts val="0"/>
              </a:spcAft>
              <a:buSzPts val="1400"/>
              <a:buNone/>
              <a:defRPr sz="1867" b="0"/>
            </a:lvl9pPr>
          </a:lstStyle>
          <a:p>
            <a:endParaRPr/>
          </a:p>
        </p:txBody>
      </p:sp>
      <p:sp>
        <p:nvSpPr>
          <p:cNvPr id="584" name="Google Shape;584;p23"/>
          <p:cNvSpPr txBox="1">
            <a:spLocks noGrp="1"/>
          </p:cNvSpPr>
          <p:nvPr>
            <p:ph type="title" idx="3" hasCustomPrompt="1"/>
          </p:nvPr>
        </p:nvSpPr>
        <p:spPr>
          <a:xfrm>
            <a:off x="4456000" y="2054300"/>
            <a:ext cx="3280000" cy="58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000"/>
              <a:buFont typeface="Comfortaa"/>
              <a:buChar char="+"/>
              <a:defRPr sz="4800" b="1"/>
            </a:lvl1pPr>
            <a:lvl2pPr lvl="1" algn="ctr" rtl="0">
              <a:spcBef>
                <a:spcPts val="0"/>
              </a:spcBef>
              <a:spcAft>
                <a:spcPts val="0"/>
              </a:spcAft>
              <a:buClr>
                <a:schemeClr val="dk1"/>
              </a:buClr>
              <a:buSzPts val="2000"/>
              <a:buFont typeface="Comfortaa"/>
              <a:buChar char="+"/>
              <a:defRPr sz="2667" b="1">
                <a:solidFill>
                  <a:schemeClr val="dk1"/>
                </a:solidFill>
                <a:latin typeface="Comfortaa"/>
                <a:ea typeface="Comfortaa"/>
                <a:cs typeface="Comfortaa"/>
                <a:sym typeface="Comfortaa"/>
              </a:defRPr>
            </a:lvl2pPr>
            <a:lvl3pPr lvl="2" algn="ctr" rtl="0">
              <a:spcBef>
                <a:spcPts val="0"/>
              </a:spcBef>
              <a:spcAft>
                <a:spcPts val="0"/>
              </a:spcAft>
              <a:buClr>
                <a:schemeClr val="dk1"/>
              </a:buClr>
              <a:buSzPts val="2000"/>
              <a:buFont typeface="Comfortaa"/>
              <a:buChar char="+"/>
              <a:defRPr sz="2667" b="1">
                <a:solidFill>
                  <a:schemeClr val="dk1"/>
                </a:solidFill>
                <a:latin typeface="Comfortaa"/>
                <a:ea typeface="Comfortaa"/>
                <a:cs typeface="Comfortaa"/>
                <a:sym typeface="Comfortaa"/>
              </a:defRPr>
            </a:lvl3pPr>
            <a:lvl4pPr lvl="3" algn="ctr" rtl="0">
              <a:spcBef>
                <a:spcPts val="0"/>
              </a:spcBef>
              <a:spcAft>
                <a:spcPts val="0"/>
              </a:spcAft>
              <a:buClr>
                <a:schemeClr val="dk1"/>
              </a:buClr>
              <a:buSzPts val="2000"/>
              <a:buFont typeface="Comfortaa"/>
              <a:buChar char="+"/>
              <a:defRPr sz="2667" b="1">
                <a:solidFill>
                  <a:schemeClr val="dk1"/>
                </a:solidFill>
                <a:latin typeface="Comfortaa"/>
                <a:ea typeface="Comfortaa"/>
                <a:cs typeface="Comfortaa"/>
                <a:sym typeface="Comfortaa"/>
              </a:defRPr>
            </a:lvl4pPr>
            <a:lvl5pPr lvl="4" algn="ctr" rtl="0">
              <a:spcBef>
                <a:spcPts val="0"/>
              </a:spcBef>
              <a:spcAft>
                <a:spcPts val="0"/>
              </a:spcAft>
              <a:buClr>
                <a:schemeClr val="dk1"/>
              </a:buClr>
              <a:buSzPts val="2000"/>
              <a:buFont typeface="Comfortaa"/>
              <a:buChar char="+"/>
              <a:defRPr sz="2667" b="1">
                <a:solidFill>
                  <a:schemeClr val="dk1"/>
                </a:solidFill>
                <a:latin typeface="Comfortaa"/>
                <a:ea typeface="Comfortaa"/>
                <a:cs typeface="Comfortaa"/>
                <a:sym typeface="Comfortaa"/>
              </a:defRPr>
            </a:lvl5pPr>
            <a:lvl6pPr lvl="5" algn="ctr" rtl="0">
              <a:spcBef>
                <a:spcPts val="0"/>
              </a:spcBef>
              <a:spcAft>
                <a:spcPts val="0"/>
              </a:spcAft>
              <a:buClr>
                <a:schemeClr val="dk1"/>
              </a:buClr>
              <a:buSzPts val="2000"/>
              <a:buFont typeface="Comfortaa"/>
              <a:buChar char="+"/>
              <a:defRPr sz="2667" b="1">
                <a:solidFill>
                  <a:schemeClr val="dk1"/>
                </a:solidFill>
                <a:latin typeface="Comfortaa"/>
                <a:ea typeface="Comfortaa"/>
                <a:cs typeface="Comfortaa"/>
                <a:sym typeface="Comfortaa"/>
              </a:defRPr>
            </a:lvl6pPr>
            <a:lvl7pPr lvl="6" algn="ctr" rtl="0">
              <a:spcBef>
                <a:spcPts val="0"/>
              </a:spcBef>
              <a:spcAft>
                <a:spcPts val="0"/>
              </a:spcAft>
              <a:buClr>
                <a:schemeClr val="dk1"/>
              </a:buClr>
              <a:buSzPts val="2000"/>
              <a:buFont typeface="Comfortaa"/>
              <a:buChar char="+"/>
              <a:defRPr sz="2667" b="1">
                <a:solidFill>
                  <a:schemeClr val="dk1"/>
                </a:solidFill>
                <a:latin typeface="Comfortaa"/>
                <a:ea typeface="Comfortaa"/>
                <a:cs typeface="Comfortaa"/>
                <a:sym typeface="Comfortaa"/>
              </a:defRPr>
            </a:lvl7pPr>
            <a:lvl8pPr lvl="7" algn="ctr" rtl="0">
              <a:spcBef>
                <a:spcPts val="0"/>
              </a:spcBef>
              <a:spcAft>
                <a:spcPts val="0"/>
              </a:spcAft>
              <a:buClr>
                <a:schemeClr val="dk1"/>
              </a:buClr>
              <a:buSzPts val="2000"/>
              <a:buFont typeface="Comfortaa"/>
              <a:buChar char="+"/>
              <a:defRPr sz="2667" b="1">
                <a:solidFill>
                  <a:schemeClr val="dk1"/>
                </a:solidFill>
                <a:latin typeface="Comfortaa"/>
                <a:ea typeface="Comfortaa"/>
                <a:cs typeface="Comfortaa"/>
                <a:sym typeface="Comfortaa"/>
              </a:defRPr>
            </a:lvl8pPr>
            <a:lvl9pPr lvl="8" algn="ctr" rtl="0">
              <a:spcBef>
                <a:spcPts val="0"/>
              </a:spcBef>
              <a:spcAft>
                <a:spcPts val="0"/>
              </a:spcAft>
              <a:buClr>
                <a:schemeClr val="dk1"/>
              </a:buClr>
              <a:buSzPts val="2000"/>
              <a:buFont typeface="Comfortaa"/>
              <a:buChar char="+"/>
              <a:defRPr sz="2667" b="1">
                <a:solidFill>
                  <a:schemeClr val="dk1"/>
                </a:solidFill>
                <a:latin typeface="Comfortaa"/>
                <a:ea typeface="Comfortaa"/>
                <a:cs typeface="Comfortaa"/>
                <a:sym typeface="Comfortaa"/>
              </a:defRPr>
            </a:lvl9pPr>
          </a:lstStyle>
          <a:p>
            <a:r>
              <a:t>xx%</a:t>
            </a:r>
          </a:p>
        </p:txBody>
      </p:sp>
      <p:sp>
        <p:nvSpPr>
          <p:cNvPr id="585" name="Google Shape;585;p23"/>
          <p:cNvSpPr txBox="1">
            <a:spLocks noGrp="1"/>
          </p:cNvSpPr>
          <p:nvPr>
            <p:ph type="subTitle" idx="4"/>
          </p:nvPr>
        </p:nvSpPr>
        <p:spPr>
          <a:xfrm>
            <a:off x="7468379" y="4337500"/>
            <a:ext cx="3409600" cy="10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b="0"/>
            </a:lvl1pPr>
            <a:lvl2pPr lvl="1" algn="ctr" rtl="0">
              <a:lnSpc>
                <a:spcPct val="100000"/>
              </a:lnSpc>
              <a:spcBef>
                <a:spcPts val="0"/>
              </a:spcBef>
              <a:spcAft>
                <a:spcPts val="0"/>
              </a:spcAft>
              <a:buSzPts val="1400"/>
              <a:buNone/>
              <a:defRPr sz="1867" b="0"/>
            </a:lvl2pPr>
            <a:lvl3pPr lvl="2" algn="ctr" rtl="0">
              <a:lnSpc>
                <a:spcPct val="100000"/>
              </a:lnSpc>
              <a:spcBef>
                <a:spcPts val="0"/>
              </a:spcBef>
              <a:spcAft>
                <a:spcPts val="0"/>
              </a:spcAft>
              <a:buSzPts val="1400"/>
              <a:buNone/>
              <a:defRPr sz="1867" b="0"/>
            </a:lvl3pPr>
            <a:lvl4pPr lvl="3" algn="ctr" rtl="0">
              <a:lnSpc>
                <a:spcPct val="100000"/>
              </a:lnSpc>
              <a:spcBef>
                <a:spcPts val="0"/>
              </a:spcBef>
              <a:spcAft>
                <a:spcPts val="0"/>
              </a:spcAft>
              <a:buSzPts val="1400"/>
              <a:buNone/>
              <a:defRPr sz="1867" b="0"/>
            </a:lvl4pPr>
            <a:lvl5pPr lvl="4" algn="ctr" rtl="0">
              <a:lnSpc>
                <a:spcPct val="100000"/>
              </a:lnSpc>
              <a:spcBef>
                <a:spcPts val="0"/>
              </a:spcBef>
              <a:spcAft>
                <a:spcPts val="0"/>
              </a:spcAft>
              <a:buSzPts val="1400"/>
              <a:buNone/>
              <a:defRPr sz="1867" b="0"/>
            </a:lvl5pPr>
            <a:lvl6pPr lvl="5" algn="ctr" rtl="0">
              <a:lnSpc>
                <a:spcPct val="100000"/>
              </a:lnSpc>
              <a:spcBef>
                <a:spcPts val="0"/>
              </a:spcBef>
              <a:spcAft>
                <a:spcPts val="0"/>
              </a:spcAft>
              <a:buSzPts val="1400"/>
              <a:buNone/>
              <a:defRPr sz="1867" b="0"/>
            </a:lvl6pPr>
            <a:lvl7pPr lvl="6" algn="ctr" rtl="0">
              <a:lnSpc>
                <a:spcPct val="100000"/>
              </a:lnSpc>
              <a:spcBef>
                <a:spcPts val="0"/>
              </a:spcBef>
              <a:spcAft>
                <a:spcPts val="0"/>
              </a:spcAft>
              <a:buSzPts val="1400"/>
              <a:buNone/>
              <a:defRPr sz="1867" b="0"/>
            </a:lvl7pPr>
            <a:lvl8pPr lvl="7" algn="ctr" rtl="0">
              <a:lnSpc>
                <a:spcPct val="100000"/>
              </a:lnSpc>
              <a:spcBef>
                <a:spcPts val="0"/>
              </a:spcBef>
              <a:spcAft>
                <a:spcPts val="0"/>
              </a:spcAft>
              <a:buSzPts val="1400"/>
              <a:buNone/>
              <a:defRPr sz="1867" b="0"/>
            </a:lvl8pPr>
            <a:lvl9pPr lvl="8" algn="ctr" rtl="0">
              <a:lnSpc>
                <a:spcPct val="100000"/>
              </a:lnSpc>
              <a:spcBef>
                <a:spcPts val="0"/>
              </a:spcBef>
              <a:spcAft>
                <a:spcPts val="0"/>
              </a:spcAft>
              <a:buSzPts val="1400"/>
              <a:buNone/>
              <a:defRPr sz="1867" b="0"/>
            </a:lvl9pPr>
          </a:lstStyle>
          <a:p>
            <a:endParaRPr/>
          </a:p>
        </p:txBody>
      </p:sp>
      <p:sp>
        <p:nvSpPr>
          <p:cNvPr id="586" name="Google Shape;586;p23"/>
          <p:cNvSpPr txBox="1">
            <a:spLocks noGrp="1"/>
          </p:cNvSpPr>
          <p:nvPr>
            <p:ph type="title" idx="5" hasCustomPrompt="1"/>
          </p:nvPr>
        </p:nvSpPr>
        <p:spPr>
          <a:xfrm>
            <a:off x="7533183" y="3751367"/>
            <a:ext cx="3280000" cy="58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000"/>
              <a:buFont typeface="Comfortaa"/>
              <a:buChar char="+"/>
              <a:defRPr sz="4800" b="1"/>
            </a:lvl1pPr>
            <a:lvl2pPr lvl="1" algn="ctr" rtl="0">
              <a:spcBef>
                <a:spcPts val="0"/>
              </a:spcBef>
              <a:spcAft>
                <a:spcPts val="0"/>
              </a:spcAft>
              <a:buClr>
                <a:schemeClr val="dk1"/>
              </a:buClr>
              <a:buSzPts val="2000"/>
              <a:buFont typeface="Comfortaa"/>
              <a:buChar char="+"/>
              <a:defRPr sz="2667" b="1">
                <a:solidFill>
                  <a:schemeClr val="dk1"/>
                </a:solidFill>
                <a:latin typeface="Comfortaa"/>
                <a:ea typeface="Comfortaa"/>
                <a:cs typeface="Comfortaa"/>
                <a:sym typeface="Comfortaa"/>
              </a:defRPr>
            </a:lvl2pPr>
            <a:lvl3pPr lvl="2" algn="ctr" rtl="0">
              <a:spcBef>
                <a:spcPts val="0"/>
              </a:spcBef>
              <a:spcAft>
                <a:spcPts val="0"/>
              </a:spcAft>
              <a:buClr>
                <a:schemeClr val="dk1"/>
              </a:buClr>
              <a:buSzPts val="2000"/>
              <a:buFont typeface="Comfortaa"/>
              <a:buChar char="+"/>
              <a:defRPr sz="2667" b="1">
                <a:solidFill>
                  <a:schemeClr val="dk1"/>
                </a:solidFill>
                <a:latin typeface="Comfortaa"/>
                <a:ea typeface="Comfortaa"/>
                <a:cs typeface="Comfortaa"/>
                <a:sym typeface="Comfortaa"/>
              </a:defRPr>
            </a:lvl3pPr>
            <a:lvl4pPr lvl="3" algn="ctr" rtl="0">
              <a:spcBef>
                <a:spcPts val="0"/>
              </a:spcBef>
              <a:spcAft>
                <a:spcPts val="0"/>
              </a:spcAft>
              <a:buClr>
                <a:schemeClr val="dk1"/>
              </a:buClr>
              <a:buSzPts val="2000"/>
              <a:buFont typeface="Comfortaa"/>
              <a:buChar char="+"/>
              <a:defRPr sz="2667" b="1">
                <a:solidFill>
                  <a:schemeClr val="dk1"/>
                </a:solidFill>
                <a:latin typeface="Comfortaa"/>
                <a:ea typeface="Comfortaa"/>
                <a:cs typeface="Comfortaa"/>
                <a:sym typeface="Comfortaa"/>
              </a:defRPr>
            </a:lvl4pPr>
            <a:lvl5pPr lvl="4" algn="ctr" rtl="0">
              <a:spcBef>
                <a:spcPts val="0"/>
              </a:spcBef>
              <a:spcAft>
                <a:spcPts val="0"/>
              </a:spcAft>
              <a:buClr>
                <a:schemeClr val="dk1"/>
              </a:buClr>
              <a:buSzPts val="2000"/>
              <a:buFont typeface="Comfortaa"/>
              <a:buChar char="+"/>
              <a:defRPr sz="2667" b="1">
                <a:solidFill>
                  <a:schemeClr val="dk1"/>
                </a:solidFill>
                <a:latin typeface="Comfortaa"/>
                <a:ea typeface="Comfortaa"/>
                <a:cs typeface="Comfortaa"/>
                <a:sym typeface="Comfortaa"/>
              </a:defRPr>
            </a:lvl5pPr>
            <a:lvl6pPr lvl="5" algn="ctr" rtl="0">
              <a:spcBef>
                <a:spcPts val="0"/>
              </a:spcBef>
              <a:spcAft>
                <a:spcPts val="0"/>
              </a:spcAft>
              <a:buClr>
                <a:schemeClr val="dk1"/>
              </a:buClr>
              <a:buSzPts val="2000"/>
              <a:buFont typeface="Comfortaa"/>
              <a:buChar char="+"/>
              <a:defRPr sz="2667" b="1">
                <a:solidFill>
                  <a:schemeClr val="dk1"/>
                </a:solidFill>
                <a:latin typeface="Comfortaa"/>
                <a:ea typeface="Comfortaa"/>
                <a:cs typeface="Comfortaa"/>
                <a:sym typeface="Comfortaa"/>
              </a:defRPr>
            </a:lvl6pPr>
            <a:lvl7pPr lvl="6" algn="ctr" rtl="0">
              <a:spcBef>
                <a:spcPts val="0"/>
              </a:spcBef>
              <a:spcAft>
                <a:spcPts val="0"/>
              </a:spcAft>
              <a:buClr>
                <a:schemeClr val="dk1"/>
              </a:buClr>
              <a:buSzPts val="2000"/>
              <a:buFont typeface="Comfortaa"/>
              <a:buChar char="+"/>
              <a:defRPr sz="2667" b="1">
                <a:solidFill>
                  <a:schemeClr val="dk1"/>
                </a:solidFill>
                <a:latin typeface="Comfortaa"/>
                <a:ea typeface="Comfortaa"/>
                <a:cs typeface="Comfortaa"/>
                <a:sym typeface="Comfortaa"/>
              </a:defRPr>
            </a:lvl7pPr>
            <a:lvl8pPr lvl="7" algn="ctr" rtl="0">
              <a:spcBef>
                <a:spcPts val="0"/>
              </a:spcBef>
              <a:spcAft>
                <a:spcPts val="0"/>
              </a:spcAft>
              <a:buClr>
                <a:schemeClr val="dk1"/>
              </a:buClr>
              <a:buSzPts val="2000"/>
              <a:buFont typeface="Comfortaa"/>
              <a:buChar char="+"/>
              <a:defRPr sz="2667" b="1">
                <a:solidFill>
                  <a:schemeClr val="dk1"/>
                </a:solidFill>
                <a:latin typeface="Comfortaa"/>
                <a:ea typeface="Comfortaa"/>
                <a:cs typeface="Comfortaa"/>
                <a:sym typeface="Comfortaa"/>
              </a:defRPr>
            </a:lvl8pPr>
            <a:lvl9pPr lvl="8" algn="ctr" rtl="0">
              <a:spcBef>
                <a:spcPts val="0"/>
              </a:spcBef>
              <a:spcAft>
                <a:spcPts val="0"/>
              </a:spcAft>
              <a:buClr>
                <a:schemeClr val="dk1"/>
              </a:buClr>
              <a:buSzPts val="2000"/>
              <a:buFont typeface="Comfortaa"/>
              <a:buChar char="+"/>
              <a:defRPr sz="2667" b="1">
                <a:solidFill>
                  <a:schemeClr val="dk1"/>
                </a:solidFill>
                <a:latin typeface="Comfortaa"/>
                <a:ea typeface="Comfortaa"/>
                <a:cs typeface="Comfortaa"/>
                <a:sym typeface="Comfortaa"/>
              </a:defRPr>
            </a:lvl9pPr>
          </a:lstStyle>
          <a:p>
            <a:r>
              <a:t>xx%</a:t>
            </a:r>
          </a:p>
        </p:txBody>
      </p:sp>
      <p:sp>
        <p:nvSpPr>
          <p:cNvPr id="587" name="Google Shape;587;p23"/>
          <p:cNvSpPr txBox="1">
            <a:spLocks noGrp="1"/>
          </p:cNvSpPr>
          <p:nvPr>
            <p:ph type="title" idx="6"/>
          </p:nvPr>
        </p:nvSpPr>
        <p:spPr>
          <a:xfrm>
            <a:off x="1038000" y="603767"/>
            <a:ext cx="79340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5333"/>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588" name="Google Shape;588;p23"/>
          <p:cNvSpPr/>
          <p:nvPr/>
        </p:nvSpPr>
        <p:spPr>
          <a:xfrm rot="-5400000" flipH="1">
            <a:off x="6941381" y="-771017"/>
            <a:ext cx="1693480" cy="2294040"/>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89" name="Google Shape;589;p23"/>
          <p:cNvGrpSpPr/>
          <p:nvPr/>
        </p:nvGrpSpPr>
        <p:grpSpPr>
          <a:xfrm rot="-5400000" flipH="1">
            <a:off x="8315938" y="-601268"/>
            <a:ext cx="1961908" cy="1576183"/>
            <a:chOff x="4649450" y="3527425"/>
            <a:chExt cx="1224050" cy="983475"/>
          </a:xfrm>
        </p:grpSpPr>
        <p:sp>
          <p:nvSpPr>
            <p:cNvPr id="590" name="Google Shape;590;p23"/>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3"/>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3"/>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3" name="Google Shape;593;p23"/>
          <p:cNvSpPr/>
          <p:nvPr/>
        </p:nvSpPr>
        <p:spPr>
          <a:xfrm rot="-5400000" flipH="1">
            <a:off x="9328639" y="-547469"/>
            <a:ext cx="1961816" cy="2657536"/>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4" name="Google Shape;594;p23"/>
          <p:cNvSpPr/>
          <p:nvPr/>
        </p:nvSpPr>
        <p:spPr>
          <a:xfrm rot="9707568">
            <a:off x="10656341" y="-98040"/>
            <a:ext cx="1979335" cy="397521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95" name="Google Shape;595;p23"/>
          <p:cNvGrpSpPr/>
          <p:nvPr/>
        </p:nvGrpSpPr>
        <p:grpSpPr>
          <a:xfrm rot="-5400000" flipH="1">
            <a:off x="10916700" y="-164492"/>
            <a:ext cx="1458577" cy="1171909"/>
            <a:chOff x="4649450" y="3527425"/>
            <a:chExt cx="1224050" cy="983475"/>
          </a:xfrm>
        </p:grpSpPr>
        <p:sp>
          <p:nvSpPr>
            <p:cNvPr id="596" name="Google Shape;596;p23"/>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3"/>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3"/>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9" name="Google Shape;599;p23"/>
          <p:cNvGrpSpPr/>
          <p:nvPr/>
        </p:nvGrpSpPr>
        <p:grpSpPr>
          <a:xfrm rot="5400000" flipH="1">
            <a:off x="-506508" y="2253677"/>
            <a:ext cx="1609347" cy="1161025"/>
            <a:chOff x="4608571" y="3501085"/>
            <a:chExt cx="1211615" cy="983475"/>
          </a:xfrm>
        </p:grpSpPr>
        <p:sp>
          <p:nvSpPr>
            <p:cNvPr id="600" name="Google Shape;600;p23"/>
            <p:cNvSpPr/>
            <p:nvPr/>
          </p:nvSpPr>
          <p:spPr>
            <a:xfrm>
              <a:off x="4608571" y="4125915"/>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3"/>
            <p:cNvSpPr/>
            <p:nvPr/>
          </p:nvSpPr>
          <p:spPr>
            <a:xfrm>
              <a:off x="4702761" y="350108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3"/>
            <p:cNvSpPr/>
            <p:nvPr/>
          </p:nvSpPr>
          <p:spPr>
            <a:xfrm>
              <a:off x="4760365" y="361206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3" name="Google Shape;603;p23"/>
          <p:cNvSpPr/>
          <p:nvPr/>
        </p:nvSpPr>
        <p:spPr>
          <a:xfrm rot="-1347752">
            <a:off x="-852837" y="3147440"/>
            <a:ext cx="2302012" cy="3118376"/>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04" name="Google Shape;604;p23"/>
          <p:cNvGrpSpPr/>
          <p:nvPr/>
        </p:nvGrpSpPr>
        <p:grpSpPr>
          <a:xfrm rot="5400000" flipH="1">
            <a:off x="1139921" y="5805703"/>
            <a:ext cx="1239392" cy="1161287"/>
            <a:chOff x="4649450" y="3527425"/>
            <a:chExt cx="1224050" cy="983475"/>
          </a:xfrm>
        </p:grpSpPr>
        <p:sp>
          <p:nvSpPr>
            <p:cNvPr id="605" name="Google Shape;605;p23"/>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3"/>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3"/>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8" name="Google Shape;608;p23"/>
          <p:cNvSpPr/>
          <p:nvPr/>
        </p:nvSpPr>
        <p:spPr>
          <a:xfrm rot="6294493" flipH="1">
            <a:off x="-146418" y="5232867"/>
            <a:ext cx="1703027" cy="2306971"/>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9" name="Google Shape;609;p23"/>
          <p:cNvSpPr/>
          <p:nvPr/>
        </p:nvSpPr>
        <p:spPr>
          <a:xfrm rot="6152593" flipH="1">
            <a:off x="2271645" y="5309625"/>
            <a:ext cx="1922959" cy="2604899"/>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2362074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10"/>
        <p:cNvGrpSpPr/>
        <p:nvPr/>
      </p:nvGrpSpPr>
      <p:grpSpPr>
        <a:xfrm>
          <a:off x="0" y="0"/>
          <a:ext cx="0" cy="0"/>
          <a:chOff x="0" y="0"/>
          <a:chExt cx="0" cy="0"/>
        </a:xfrm>
      </p:grpSpPr>
      <p:sp>
        <p:nvSpPr>
          <p:cNvPr id="611" name="Google Shape;611;p24"/>
          <p:cNvSpPr/>
          <p:nvPr/>
        </p:nvSpPr>
        <p:spPr>
          <a:xfrm rot="-10023347" flipH="1">
            <a:off x="-463556" y="1887746"/>
            <a:ext cx="1359880" cy="1842135"/>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24"/>
          <p:cNvSpPr txBox="1">
            <a:spLocks noGrp="1"/>
          </p:cNvSpPr>
          <p:nvPr>
            <p:ph type="subTitle" idx="1"/>
          </p:nvPr>
        </p:nvSpPr>
        <p:spPr>
          <a:xfrm>
            <a:off x="1101900" y="2571533"/>
            <a:ext cx="3174800" cy="58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613" name="Google Shape;613;p24"/>
          <p:cNvSpPr txBox="1">
            <a:spLocks noGrp="1"/>
          </p:cNvSpPr>
          <p:nvPr>
            <p:ph type="subTitle" idx="2"/>
          </p:nvPr>
        </p:nvSpPr>
        <p:spPr>
          <a:xfrm>
            <a:off x="1270500" y="3106551"/>
            <a:ext cx="2837600"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lvl1pPr>
            <a:lvl2pPr lvl="1" algn="ctr" rtl="0">
              <a:spcBef>
                <a:spcPts val="0"/>
              </a:spcBef>
              <a:spcAft>
                <a:spcPts val="0"/>
              </a:spcAft>
              <a:buNone/>
              <a:defRPr sz="1867" b="0"/>
            </a:lvl2pPr>
            <a:lvl3pPr lvl="2" algn="ctr" rtl="0">
              <a:spcBef>
                <a:spcPts val="0"/>
              </a:spcBef>
              <a:spcAft>
                <a:spcPts val="0"/>
              </a:spcAft>
              <a:buNone/>
              <a:defRPr sz="1867" b="0"/>
            </a:lvl3pPr>
            <a:lvl4pPr lvl="3" algn="ctr" rtl="0">
              <a:spcBef>
                <a:spcPts val="0"/>
              </a:spcBef>
              <a:spcAft>
                <a:spcPts val="0"/>
              </a:spcAft>
              <a:buNone/>
              <a:defRPr sz="1867" b="0"/>
            </a:lvl4pPr>
            <a:lvl5pPr lvl="4" algn="ctr" rtl="0">
              <a:spcBef>
                <a:spcPts val="0"/>
              </a:spcBef>
              <a:spcAft>
                <a:spcPts val="0"/>
              </a:spcAft>
              <a:buNone/>
              <a:defRPr sz="1867" b="0"/>
            </a:lvl5pPr>
            <a:lvl6pPr lvl="5" algn="ctr" rtl="0">
              <a:spcBef>
                <a:spcPts val="0"/>
              </a:spcBef>
              <a:spcAft>
                <a:spcPts val="0"/>
              </a:spcAft>
              <a:buNone/>
              <a:defRPr sz="1867" b="0"/>
            </a:lvl6pPr>
            <a:lvl7pPr lvl="6" algn="ctr" rtl="0">
              <a:spcBef>
                <a:spcPts val="0"/>
              </a:spcBef>
              <a:spcAft>
                <a:spcPts val="0"/>
              </a:spcAft>
              <a:buNone/>
              <a:defRPr sz="1867" b="0"/>
            </a:lvl7pPr>
            <a:lvl8pPr lvl="7" algn="ctr" rtl="0">
              <a:spcBef>
                <a:spcPts val="0"/>
              </a:spcBef>
              <a:spcAft>
                <a:spcPts val="0"/>
              </a:spcAft>
              <a:buNone/>
              <a:defRPr sz="1867" b="0"/>
            </a:lvl8pPr>
            <a:lvl9pPr lvl="8" algn="ctr" rtl="0">
              <a:spcBef>
                <a:spcPts val="0"/>
              </a:spcBef>
              <a:spcAft>
                <a:spcPts val="0"/>
              </a:spcAft>
              <a:buNone/>
              <a:defRPr sz="1867" b="0"/>
            </a:lvl9pPr>
          </a:lstStyle>
          <a:p>
            <a:endParaRPr/>
          </a:p>
        </p:txBody>
      </p:sp>
      <p:sp>
        <p:nvSpPr>
          <p:cNvPr id="614" name="Google Shape;614;p24"/>
          <p:cNvSpPr txBox="1">
            <a:spLocks noGrp="1"/>
          </p:cNvSpPr>
          <p:nvPr>
            <p:ph type="subTitle" idx="3"/>
          </p:nvPr>
        </p:nvSpPr>
        <p:spPr>
          <a:xfrm>
            <a:off x="4508609" y="2571533"/>
            <a:ext cx="3174800" cy="58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615" name="Google Shape;615;p24"/>
          <p:cNvSpPr txBox="1">
            <a:spLocks noGrp="1"/>
          </p:cNvSpPr>
          <p:nvPr>
            <p:ph type="subTitle" idx="4"/>
          </p:nvPr>
        </p:nvSpPr>
        <p:spPr>
          <a:xfrm>
            <a:off x="4677209" y="3106551"/>
            <a:ext cx="2837600"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lvl1pPr>
            <a:lvl2pPr lvl="1" algn="ctr" rtl="0">
              <a:spcBef>
                <a:spcPts val="0"/>
              </a:spcBef>
              <a:spcAft>
                <a:spcPts val="0"/>
              </a:spcAft>
              <a:buNone/>
              <a:defRPr sz="1867" b="0"/>
            </a:lvl2pPr>
            <a:lvl3pPr lvl="2" algn="ctr" rtl="0">
              <a:spcBef>
                <a:spcPts val="0"/>
              </a:spcBef>
              <a:spcAft>
                <a:spcPts val="0"/>
              </a:spcAft>
              <a:buNone/>
              <a:defRPr sz="1867" b="0"/>
            </a:lvl3pPr>
            <a:lvl4pPr lvl="3" algn="ctr" rtl="0">
              <a:spcBef>
                <a:spcPts val="0"/>
              </a:spcBef>
              <a:spcAft>
                <a:spcPts val="0"/>
              </a:spcAft>
              <a:buNone/>
              <a:defRPr sz="1867" b="0"/>
            </a:lvl4pPr>
            <a:lvl5pPr lvl="4" algn="ctr" rtl="0">
              <a:spcBef>
                <a:spcPts val="0"/>
              </a:spcBef>
              <a:spcAft>
                <a:spcPts val="0"/>
              </a:spcAft>
              <a:buNone/>
              <a:defRPr sz="1867" b="0"/>
            </a:lvl5pPr>
            <a:lvl6pPr lvl="5" algn="ctr" rtl="0">
              <a:spcBef>
                <a:spcPts val="0"/>
              </a:spcBef>
              <a:spcAft>
                <a:spcPts val="0"/>
              </a:spcAft>
              <a:buNone/>
              <a:defRPr sz="1867" b="0"/>
            </a:lvl6pPr>
            <a:lvl7pPr lvl="6" algn="ctr" rtl="0">
              <a:spcBef>
                <a:spcPts val="0"/>
              </a:spcBef>
              <a:spcAft>
                <a:spcPts val="0"/>
              </a:spcAft>
              <a:buNone/>
              <a:defRPr sz="1867" b="0"/>
            </a:lvl7pPr>
            <a:lvl8pPr lvl="7" algn="ctr" rtl="0">
              <a:spcBef>
                <a:spcPts val="0"/>
              </a:spcBef>
              <a:spcAft>
                <a:spcPts val="0"/>
              </a:spcAft>
              <a:buNone/>
              <a:defRPr sz="1867" b="0"/>
            </a:lvl8pPr>
            <a:lvl9pPr lvl="8" algn="ctr" rtl="0">
              <a:spcBef>
                <a:spcPts val="0"/>
              </a:spcBef>
              <a:spcAft>
                <a:spcPts val="0"/>
              </a:spcAft>
              <a:buNone/>
              <a:defRPr sz="1867" b="0"/>
            </a:lvl9pPr>
          </a:lstStyle>
          <a:p>
            <a:endParaRPr/>
          </a:p>
        </p:txBody>
      </p:sp>
      <p:sp>
        <p:nvSpPr>
          <p:cNvPr id="616" name="Google Shape;616;p24"/>
          <p:cNvSpPr txBox="1">
            <a:spLocks noGrp="1"/>
          </p:cNvSpPr>
          <p:nvPr>
            <p:ph type="subTitle" idx="5"/>
          </p:nvPr>
        </p:nvSpPr>
        <p:spPr>
          <a:xfrm>
            <a:off x="7915303" y="2571533"/>
            <a:ext cx="3174800" cy="58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617" name="Google Shape;617;p24"/>
          <p:cNvSpPr txBox="1">
            <a:spLocks noGrp="1"/>
          </p:cNvSpPr>
          <p:nvPr>
            <p:ph type="subTitle" idx="6"/>
          </p:nvPr>
        </p:nvSpPr>
        <p:spPr>
          <a:xfrm>
            <a:off x="8083903" y="3106551"/>
            <a:ext cx="2837600"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lvl1pPr>
            <a:lvl2pPr lvl="1" algn="ctr" rtl="0">
              <a:spcBef>
                <a:spcPts val="0"/>
              </a:spcBef>
              <a:spcAft>
                <a:spcPts val="0"/>
              </a:spcAft>
              <a:buNone/>
              <a:defRPr sz="1867" b="0"/>
            </a:lvl2pPr>
            <a:lvl3pPr lvl="2" algn="ctr" rtl="0">
              <a:spcBef>
                <a:spcPts val="0"/>
              </a:spcBef>
              <a:spcAft>
                <a:spcPts val="0"/>
              </a:spcAft>
              <a:buNone/>
              <a:defRPr sz="1867" b="0"/>
            </a:lvl3pPr>
            <a:lvl4pPr lvl="3" algn="ctr" rtl="0">
              <a:spcBef>
                <a:spcPts val="0"/>
              </a:spcBef>
              <a:spcAft>
                <a:spcPts val="0"/>
              </a:spcAft>
              <a:buNone/>
              <a:defRPr sz="1867" b="0"/>
            </a:lvl4pPr>
            <a:lvl5pPr lvl="4" algn="ctr" rtl="0">
              <a:spcBef>
                <a:spcPts val="0"/>
              </a:spcBef>
              <a:spcAft>
                <a:spcPts val="0"/>
              </a:spcAft>
              <a:buNone/>
              <a:defRPr sz="1867" b="0"/>
            </a:lvl5pPr>
            <a:lvl6pPr lvl="5" algn="ctr" rtl="0">
              <a:spcBef>
                <a:spcPts val="0"/>
              </a:spcBef>
              <a:spcAft>
                <a:spcPts val="0"/>
              </a:spcAft>
              <a:buNone/>
              <a:defRPr sz="1867" b="0"/>
            </a:lvl6pPr>
            <a:lvl7pPr lvl="6" algn="ctr" rtl="0">
              <a:spcBef>
                <a:spcPts val="0"/>
              </a:spcBef>
              <a:spcAft>
                <a:spcPts val="0"/>
              </a:spcAft>
              <a:buNone/>
              <a:defRPr sz="1867" b="0"/>
            </a:lvl7pPr>
            <a:lvl8pPr lvl="7" algn="ctr" rtl="0">
              <a:spcBef>
                <a:spcPts val="0"/>
              </a:spcBef>
              <a:spcAft>
                <a:spcPts val="0"/>
              </a:spcAft>
              <a:buNone/>
              <a:defRPr sz="1867" b="0"/>
            </a:lvl8pPr>
            <a:lvl9pPr lvl="8" algn="ctr" rtl="0">
              <a:spcBef>
                <a:spcPts val="0"/>
              </a:spcBef>
              <a:spcAft>
                <a:spcPts val="0"/>
              </a:spcAft>
              <a:buNone/>
              <a:defRPr sz="1867" b="0"/>
            </a:lvl9pPr>
          </a:lstStyle>
          <a:p>
            <a:endParaRPr/>
          </a:p>
        </p:txBody>
      </p:sp>
      <p:sp>
        <p:nvSpPr>
          <p:cNvPr id="618" name="Google Shape;618;p24"/>
          <p:cNvSpPr txBox="1">
            <a:spLocks noGrp="1"/>
          </p:cNvSpPr>
          <p:nvPr>
            <p:ph type="subTitle" idx="7"/>
          </p:nvPr>
        </p:nvSpPr>
        <p:spPr>
          <a:xfrm>
            <a:off x="1101900" y="4702400"/>
            <a:ext cx="3174800" cy="58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619" name="Google Shape;619;p24"/>
          <p:cNvSpPr txBox="1">
            <a:spLocks noGrp="1"/>
          </p:cNvSpPr>
          <p:nvPr>
            <p:ph type="subTitle" idx="8"/>
          </p:nvPr>
        </p:nvSpPr>
        <p:spPr>
          <a:xfrm>
            <a:off x="1270500" y="5235367"/>
            <a:ext cx="2837600"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lvl1pPr>
            <a:lvl2pPr lvl="1" algn="ctr" rtl="0">
              <a:spcBef>
                <a:spcPts val="0"/>
              </a:spcBef>
              <a:spcAft>
                <a:spcPts val="0"/>
              </a:spcAft>
              <a:buNone/>
              <a:defRPr sz="1867" b="0"/>
            </a:lvl2pPr>
            <a:lvl3pPr lvl="2" algn="ctr" rtl="0">
              <a:spcBef>
                <a:spcPts val="0"/>
              </a:spcBef>
              <a:spcAft>
                <a:spcPts val="0"/>
              </a:spcAft>
              <a:buNone/>
              <a:defRPr sz="1867" b="0"/>
            </a:lvl3pPr>
            <a:lvl4pPr lvl="3" algn="ctr" rtl="0">
              <a:spcBef>
                <a:spcPts val="0"/>
              </a:spcBef>
              <a:spcAft>
                <a:spcPts val="0"/>
              </a:spcAft>
              <a:buNone/>
              <a:defRPr sz="1867" b="0"/>
            </a:lvl4pPr>
            <a:lvl5pPr lvl="4" algn="ctr" rtl="0">
              <a:spcBef>
                <a:spcPts val="0"/>
              </a:spcBef>
              <a:spcAft>
                <a:spcPts val="0"/>
              </a:spcAft>
              <a:buNone/>
              <a:defRPr sz="1867" b="0"/>
            </a:lvl5pPr>
            <a:lvl6pPr lvl="5" algn="ctr" rtl="0">
              <a:spcBef>
                <a:spcPts val="0"/>
              </a:spcBef>
              <a:spcAft>
                <a:spcPts val="0"/>
              </a:spcAft>
              <a:buNone/>
              <a:defRPr sz="1867" b="0"/>
            </a:lvl6pPr>
            <a:lvl7pPr lvl="6" algn="ctr" rtl="0">
              <a:spcBef>
                <a:spcPts val="0"/>
              </a:spcBef>
              <a:spcAft>
                <a:spcPts val="0"/>
              </a:spcAft>
              <a:buNone/>
              <a:defRPr sz="1867" b="0"/>
            </a:lvl7pPr>
            <a:lvl8pPr lvl="7" algn="ctr" rtl="0">
              <a:spcBef>
                <a:spcPts val="0"/>
              </a:spcBef>
              <a:spcAft>
                <a:spcPts val="0"/>
              </a:spcAft>
              <a:buNone/>
              <a:defRPr sz="1867" b="0"/>
            </a:lvl8pPr>
            <a:lvl9pPr lvl="8" algn="ctr" rtl="0">
              <a:spcBef>
                <a:spcPts val="0"/>
              </a:spcBef>
              <a:spcAft>
                <a:spcPts val="0"/>
              </a:spcAft>
              <a:buNone/>
              <a:defRPr sz="1867" b="0"/>
            </a:lvl9pPr>
          </a:lstStyle>
          <a:p>
            <a:endParaRPr/>
          </a:p>
        </p:txBody>
      </p:sp>
      <p:sp>
        <p:nvSpPr>
          <p:cNvPr id="620" name="Google Shape;620;p24"/>
          <p:cNvSpPr txBox="1">
            <a:spLocks noGrp="1"/>
          </p:cNvSpPr>
          <p:nvPr>
            <p:ph type="subTitle" idx="9"/>
          </p:nvPr>
        </p:nvSpPr>
        <p:spPr>
          <a:xfrm>
            <a:off x="4508609" y="4702400"/>
            <a:ext cx="3174800" cy="58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621" name="Google Shape;621;p24"/>
          <p:cNvSpPr txBox="1">
            <a:spLocks noGrp="1"/>
          </p:cNvSpPr>
          <p:nvPr>
            <p:ph type="subTitle" idx="13"/>
          </p:nvPr>
        </p:nvSpPr>
        <p:spPr>
          <a:xfrm>
            <a:off x="4677209" y="5235367"/>
            <a:ext cx="2837600"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lvl1pPr>
            <a:lvl2pPr lvl="1" algn="ctr" rtl="0">
              <a:spcBef>
                <a:spcPts val="0"/>
              </a:spcBef>
              <a:spcAft>
                <a:spcPts val="0"/>
              </a:spcAft>
              <a:buNone/>
              <a:defRPr sz="1867" b="0"/>
            </a:lvl2pPr>
            <a:lvl3pPr lvl="2" algn="ctr" rtl="0">
              <a:spcBef>
                <a:spcPts val="0"/>
              </a:spcBef>
              <a:spcAft>
                <a:spcPts val="0"/>
              </a:spcAft>
              <a:buNone/>
              <a:defRPr sz="1867" b="0"/>
            </a:lvl3pPr>
            <a:lvl4pPr lvl="3" algn="ctr" rtl="0">
              <a:spcBef>
                <a:spcPts val="0"/>
              </a:spcBef>
              <a:spcAft>
                <a:spcPts val="0"/>
              </a:spcAft>
              <a:buNone/>
              <a:defRPr sz="1867" b="0"/>
            </a:lvl4pPr>
            <a:lvl5pPr lvl="4" algn="ctr" rtl="0">
              <a:spcBef>
                <a:spcPts val="0"/>
              </a:spcBef>
              <a:spcAft>
                <a:spcPts val="0"/>
              </a:spcAft>
              <a:buNone/>
              <a:defRPr sz="1867" b="0"/>
            </a:lvl5pPr>
            <a:lvl6pPr lvl="5" algn="ctr" rtl="0">
              <a:spcBef>
                <a:spcPts val="0"/>
              </a:spcBef>
              <a:spcAft>
                <a:spcPts val="0"/>
              </a:spcAft>
              <a:buNone/>
              <a:defRPr sz="1867" b="0"/>
            </a:lvl6pPr>
            <a:lvl7pPr lvl="6" algn="ctr" rtl="0">
              <a:spcBef>
                <a:spcPts val="0"/>
              </a:spcBef>
              <a:spcAft>
                <a:spcPts val="0"/>
              </a:spcAft>
              <a:buNone/>
              <a:defRPr sz="1867" b="0"/>
            </a:lvl7pPr>
            <a:lvl8pPr lvl="7" algn="ctr" rtl="0">
              <a:spcBef>
                <a:spcPts val="0"/>
              </a:spcBef>
              <a:spcAft>
                <a:spcPts val="0"/>
              </a:spcAft>
              <a:buNone/>
              <a:defRPr sz="1867" b="0"/>
            </a:lvl8pPr>
            <a:lvl9pPr lvl="8" algn="ctr" rtl="0">
              <a:spcBef>
                <a:spcPts val="0"/>
              </a:spcBef>
              <a:spcAft>
                <a:spcPts val="0"/>
              </a:spcAft>
              <a:buNone/>
              <a:defRPr sz="1867" b="0"/>
            </a:lvl9pPr>
          </a:lstStyle>
          <a:p>
            <a:endParaRPr/>
          </a:p>
        </p:txBody>
      </p:sp>
      <p:sp>
        <p:nvSpPr>
          <p:cNvPr id="622" name="Google Shape;622;p24"/>
          <p:cNvSpPr txBox="1">
            <a:spLocks noGrp="1"/>
          </p:cNvSpPr>
          <p:nvPr>
            <p:ph type="subTitle" idx="14"/>
          </p:nvPr>
        </p:nvSpPr>
        <p:spPr>
          <a:xfrm>
            <a:off x="7915303" y="4702400"/>
            <a:ext cx="3174800" cy="58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623" name="Google Shape;623;p24"/>
          <p:cNvSpPr txBox="1">
            <a:spLocks noGrp="1"/>
          </p:cNvSpPr>
          <p:nvPr>
            <p:ph type="subTitle" idx="15"/>
          </p:nvPr>
        </p:nvSpPr>
        <p:spPr>
          <a:xfrm>
            <a:off x="8083903" y="5235367"/>
            <a:ext cx="2837600"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lvl1pPr>
            <a:lvl2pPr lvl="1" algn="ctr" rtl="0">
              <a:spcBef>
                <a:spcPts val="0"/>
              </a:spcBef>
              <a:spcAft>
                <a:spcPts val="0"/>
              </a:spcAft>
              <a:buNone/>
              <a:defRPr sz="1867" b="0"/>
            </a:lvl2pPr>
            <a:lvl3pPr lvl="2" algn="ctr" rtl="0">
              <a:spcBef>
                <a:spcPts val="0"/>
              </a:spcBef>
              <a:spcAft>
                <a:spcPts val="0"/>
              </a:spcAft>
              <a:buNone/>
              <a:defRPr sz="1867" b="0"/>
            </a:lvl3pPr>
            <a:lvl4pPr lvl="3" algn="ctr" rtl="0">
              <a:spcBef>
                <a:spcPts val="0"/>
              </a:spcBef>
              <a:spcAft>
                <a:spcPts val="0"/>
              </a:spcAft>
              <a:buNone/>
              <a:defRPr sz="1867" b="0"/>
            </a:lvl4pPr>
            <a:lvl5pPr lvl="4" algn="ctr" rtl="0">
              <a:spcBef>
                <a:spcPts val="0"/>
              </a:spcBef>
              <a:spcAft>
                <a:spcPts val="0"/>
              </a:spcAft>
              <a:buNone/>
              <a:defRPr sz="1867" b="0"/>
            </a:lvl5pPr>
            <a:lvl6pPr lvl="5" algn="ctr" rtl="0">
              <a:spcBef>
                <a:spcPts val="0"/>
              </a:spcBef>
              <a:spcAft>
                <a:spcPts val="0"/>
              </a:spcAft>
              <a:buNone/>
              <a:defRPr sz="1867" b="0"/>
            </a:lvl6pPr>
            <a:lvl7pPr lvl="6" algn="ctr" rtl="0">
              <a:spcBef>
                <a:spcPts val="0"/>
              </a:spcBef>
              <a:spcAft>
                <a:spcPts val="0"/>
              </a:spcAft>
              <a:buNone/>
              <a:defRPr sz="1867" b="0"/>
            </a:lvl7pPr>
            <a:lvl8pPr lvl="7" algn="ctr" rtl="0">
              <a:spcBef>
                <a:spcPts val="0"/>
              </a:spcBef>
              <a:spcAft>
                <a:spcPts val="0"/>
              </a:spcAft>
              <a:buNone/>
              <a:defRPr sz="1867" b="0"/>
            </a:lvl8pPr>
            <a:lvl9pPr lvl="8" algn="ctr" rtl="0">
              <a:spcBef>
                <a:spcPts val="0"/>
              </a:spcBef>
              <a:spcAft>
                <a:spcPts val="0"/>
              </a:spcAft>
              <a:buNone/>
              <a:defRPr sz="1867" b="0"/>
            </a:lvl9pPr>
          </a:lstStyle>
          <a:p>
            <a:endParaRPr/>
          </a:p>
        </p:txBody>
      </p:sp>
      <p:grpSp>
        <p:nvGrpSpPr>
          <p:cNvPr id="624" name="Google Shape;624;p24"/>
          <p:cNvGrpSpPr/>
          <p:nvPr/>
        </p:nvGrpSpPr>
        <p:grpSpPr>
          <a:xfrm rot="10800000" flipH="1">
            <a:off x="8625957" y="21994"/>
            <a:ext cx="591131" cy="590549"/>
            <a:chOff x="4887569" y="4595026"/>
            <a:chExt cx="381145" cy="381032"/>
          </a:xfrm>
        </p:grpSpPr>
        <p:sp>
          <p:nvSpPr>
            <p:cNvPr id="625" name="Google Shape;625;p24"/>
            <p:cNvSpPr/>
            <p:nvPr/>
          </p:nvSpPr>
          <p:spPr>
            <a:xfrm>
              <a:off x="5162374" y="4614573"/>
              <a:ext cx="94000" cy="103505"/>
            </a:xfrm>
            <a:custGeom>
              <a:avLst/>
              <a:gdLst/>
              <a:ahLst/>
              <a:cxnLst/>
              <a:rect l="l" t="t" r="r" b="b"/>
              <a:pathLst>
                <a:path w="7526" h="8287" extrusionOk="0">
                  <a:moveTo>
                    <a:pt x="1" y="0"/>
                  </a:moveTo>
                  <a:lnTo>
                    <a:pt x="7526" y="8287"/>
                  </a:lnTo>
                  <a:cubicBezTo>
                    <a:pt x="7347" y="7811"/>
                    <a:pt x="7145" y="7358"/>
                    <a:pt x="6918" y="6906"/>
                  </a:cubicBezTo>
                  <a:lnTo>
                    <a:pt x="1322" y="738"/>
                  </a:lnTo>
                  <a:cubicBezTo>
                    <a:pt x="894" y="464"/>
                    <a:pt x="453" y="226"/>
                    <a:pt x="1"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26" name="Google Shape;626;p24"/>
            <p:cNvSpPr/>
            <p:nvPr/>
          </p:nvSpPr>
          <p:spPr>
            <a:xfrm>
              <a:off x="5125791" y="4601034"/>
              <a:ext cx="140550" cy="154814"/>
            </a:xfrm>
            <a:custGeom>
              <a:avLst/>
              <a:gdLst/>
              <a:ahLst/>
              <a:cxnLst/>
              <a:rect l="l" t="t" r="r" b="b"/>
              <a:pathLst>
                <a:path w="11253" h="12395" extrusionOk="0">
                  <a:moveTo>
                    <a:pt x="1" y="1"/>
                  </a:moveTo>
                  <a:lnTo>
                    <a:pt x="11252" y="12395"/>
                  </a:lnTo>
                  <a:cubicBezTo>
                    <a:pt x="11205" y="12097"/>
                    <a:pt x="11157" y="11800"/>
                    <a:pt x="11086" y="11502"/>
                  </a:cubicBezTo>
                  <a:lnTo>
                    <a:pt x="870" y="251"/>
                  </a:lnTo>
                  <a:cubicBezTo>
                    <a:pt x="596" y="155"/>
                    <a:pt x="299" y="72"/>
                    <a:pt x="1"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27" name="Google Shape;627;p24"/>
            <p:cNvSpPr/>
            <p:nvPr/>
          </p:nvSpPr>
          <p:spPr>
            <a:xfrm>
              <a:off x="5096802" y="4595976"/>
              <a:ext cx="171912" cy="189323"/>
            </a:xfrm>
            <a:custGeom>
              <a:avLst/>
              <a:gdLst/>
              <a:ahLst/>
              <a:cxnLst/>
              <a:rect l="l" t="t" r="r" b="b"/>
              <a:pathLst>
                <a:path w="13764" h="15158" extrusionOk="0">
                  <a:moveTo>
                    <a:pt x="0" y="1"/>
                  </a:moveTo>
                  <a:lnTo>
                    <a:pt x="13764" y="15157"/>
                  </a:lnTo>
                  <a:cubicBezTo>
                    <a:pt x="13764" y="14907"/>
                    <a:pt x="13752" y="14669"/>
                    <a:pt x="13740" y="14419"/>
                  </a:cubicBezTo>
                  <a:lnTo>
                    <a:pt x="726" y="84"/>
                  </a:lnTo>
                  <a:cubicBezTo>
                    <a:pt x="488" y="48"/>
                    <a:pt x="238" y="25"/>
                    <a:pt x="0"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28" name="Google Shape;628;p24"/>
            <p:cNvSpPr/>
            <p:nvPr/>
          </p:nvSpPr>
          <p:spPr>
            <a:xfrm>
              <a:off x="5071659" y="4595026"/>
              <a:ext cx="196318" cy="215253"/>
            </a:xfrm>
            <a:custGeom>
              <a:avLst/>
              <a:gdLst/>
              <a:ahLst/>
              <a:cxnLst/>
              <a:rect l="l" t="t" r="r" b="b"/>
              <a:pathLst>
                <a:path w="15718" h="17234" extrusionOk="0">
                  <a:moveTo>
                    <a:pt x="430" y="0"/>
                  </a:moveTo>
                  <a:cubicBezTo>
                    <a:pt x="287" y="0"/>
                    <a:pt x="144" y="5"/>
                    <a:pt x="1" y="5"/>
                  </a:cubicBezTo>
                  <a:lnTo>
                    <a:pt x="15646" y="17234"/>
                  </a:lnTo>
                  <a:cubicBezTo>
                    <a:pt x="15670" y="17019"/>
                    <a:pt x="15693" y="16805"/>
                    <a:pt x="15717" y="16591"/>
                  </a:cubicBezTo>
                  <a:lnTo>
                    <a:pt x="644" y="5"/>
                  </a:lnTo>
                  <a:cubicBezTo>
                    <a:pt x="572" y="1"/>
                    <a:pt x="501" y="0"/>
                    <a:pt x="430"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29" name="Google Shape;629;p24"/>
            <p:cNvSpPr/>
            <p:nvPr/>
          </p:nvSpPr>
          <p:spPr>
            <a:xfrm>
              <a:off x="5049215" y="4596275"/>
              <a:ext cx="215190" cy="236161"/>
            </a:xfrm>
            <a:custGeom>
              <a:avLst/>
              <a:gdLst/>
              <a:ahLst/>
              <a:cxnLst/>
              <a:rect l="l" t="t" r="r" b="b"/>
              <a:pathLst>
                <a:path w="17229" h="18908" extrusionOk="0">
                  <a:moveTo>
                    <a:pt x="584" y="1"/>
                  </a:moveTo>
                  <a:cubicBezTo>
                    <a:pt x="393" y="24"/>
                    <a:pt x="191" y="48"/>
                    <a:pt x="0" y="72"/>
                  </a:cubicBezTo>
                  <a:lnTo>
                    <a:pt x="17098" y="18908"/>
                  </a:lnTo>
                  <a:cubicBezTo>
                    <a:pt x="17145" y="18717"/>
                    <a:pt x="17193" y="18527"/>
                    <a:pt x="17228" y="18336"/>
                  </a:cubicBezTo>
                  <a:lnTo>
                    <a:pt x="584"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30" name="Google Shape;630;p24"/>
            <p:cNvSpPr/>
            <p:nvPr/>
          </p:nvSpPr>
          <p:spPr>
            <a:xfrm>
              <a:off x="5028694" y="4599848"/>
              <a:ext cx="230203" cy="252523"/>
            </a:xfrm>
            <a:custGeom>
              <a:avLst/>
              <a:gdLst/>
              <a:ahLst/>
              <a:cxnLst/>
              <a:rect l="l" t="t" r="r" b="b"/>
              <a:pathLst>
                <a:path w="18431" h="20218" extrusionOk="0">
                  <a:moveTo>
                    <a:pt x="536" y="0"/>
                  </a:moveTo>
                  <a:cubicBezTo>
                    <a:pt x="357" y="36"/>
                    <a:pt x="179" y="84"/>
                    <a:pt x="0" y="131"/>
                  </a:cubicBezTo>
                  <a:lnTo>
                    <a:pt x="18240" y="20217"/>
                  </a:lnTo>
                  <a:cubicBezTo>
                    <a:pt x="18312" y="20050"/>
                    <a:pt x="18371" y="19884"/>
                    <a:pt x="18431" y="19717"/>
                  </a:cubicBezTo>
                  <a:lnTo>
                    <a:pt x="536"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31" name="Google Shape;631;p24"/>
            <p:cNvSpPr/>
            <p:nvPr/>
          </p:nvSpPr>
          <p:spPr>
            <a:xfrm>
              <a:off x="5009946" y="4605343"/>
              <a:ext cx="241519" cy="265163"/>
            </a:xfrm>
            <a:custGeom>
              <a:avLst/>
              <a:gdLst/>
              <a:ahLst/>
              <a:cxnLst/>
              <a:rect l="l" t="t" r="r" b="b"/>
              <a:pathLst>
                <a:path w="19337" h="21230" extrusionOk="0">
                  <a:moveTo>
                    <a:pt x="489" y="1"/>
                  </a:moveTo>
                  <a:cubicBezTo>
                    <a:pt x="322" y="60"/>
                    <a:pt x="168" y="120"/>
                    <a:pt x="1" y="179"/>
                  </a:cubicBezTo>
                  <a:lnTo>
                    <a:pt x="19110" y="21230"/>
                  </a:lnTo>
                  <a:cubicBezTo>
                    <a:pt x="19194" y="21075"/>
                    <a:pt x="19265" y="20920"/>
                    <a:pt x="19337" y="20765"/>
                  </a:cubicBezTo>
                  <a:lnTo>
                    <a:pt x="489"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32" name="Google Shape;632;p24"/>
            <p:cNvSpPr/>
            <p:nvPr/>
          </p:nvSpPr>
          <p:spPr>
            <a:xfrm>
              <a:off x="4992548" y="4612487"/>
              <a:ext cx="250150" cy="274680"/>
            </a:xfrm>
            <a:custGeom>
              <a:avLst/>
              <a:gdLst/>
              <a:ahLst/>
              <a:cxnLst/>
              <a:rect l="l" t="t" r="r" b="b"/>
              <a:pathLst>
                <a:path w="20028" h="21992" extrusionOk="0">
                  <a:moveTo>
                    <a:pt x="453" y="0"/>
                  </a:moveTo>
                  <a:cubicBezTo>
                    <a:pt x="299" y="72"/>
                    <a:pt x="156" y="143"/>
                    <a:pt x="1" y="227"/>
                  </a:cubicBezTo>
                  <a:lnTo>
                    <a:pt x="19765" y="21991"/>
                  </a:lnTo>
                  <a:cubicBezTo>
                    <a:pt x="19849" y="21848"/>
                    <a:pt x="19932" y="21705"/>
                    <a:pt x="20027" y="21563"/>
                  </a:cubicBezTo>
                  <a:lnTo>
                    <a:pt x="45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33" name="Google Shape;633;p24"/>
            <p:cNvSpPr/>
            <p:nvPr/>
          </p:nvSpPr>
          <p:spPr>
            <a:xfrm>
              <a:off x="4976486" y="4621106"/>
              <a:ext cx="255945" cy="281075"/>
            </a:xfrm>
            <a:custGeom>
              <a:avLst/>
              <a:gdLst/>
              <a:ahLst/>
              <a:cxnLst/>
              <a:rect l="l" t="t" r="r" b="b"/>
              <a:pathLst>
                <a:path w="20492" h="22504" extrusionOk="0">
                  <a:moveTo>
                    <a:pt x="418" y="1"/>
                  </a:moveTo>
                  <a:cubicBezTo>
                    <a:pt x="275" y="84"/>
                    <a:pt x="144" y="179"/>
                    <a:pt x="1" y="263"/>
                  </a:cubicBezTo>
                  <a:lnTo>
                    <a:pt x="20194" y="22504"/>
                  </a:lnTo>
                  <a:cubicBezTo>
                    <a:pt x="20301" y="22373"/>
                    <a:pt x="20396" y="22254"/>
                    <a:pt x="20492" y="22111"/>
                  </a:cubicBezTo>
                  <a:lnTo>
                    <a:pt x="41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34" name="Google Shape;634;p24"/>
            <p:cNvSpPr/>
            <p:nvPr/>
          </p:nvSpPr>
          <p:spPr>
            <a:xfrm>
              <a:off x="4961623" y="4631222"/>
              <a:ext cx="259355" cy="284784"/>
            </a:xfrm>
            <a:custGeom>
              <a:avLst/>
              <a:gdLst/>
              <a:ahLst/>
              <a:cxnLst/>
              <a:rect l="l" t="t" r="r" b="b"/>
              <a:pathLst>
                <a:path w="20765" h="22801" extrusionOk="0">
                  <a:moveTo>
                    <a:pt x="393" y="1"/>
                  </a:moveTo>
                  <a:cubicBezTo>
                    <a:pt x="250" y="96"/>
                    <a:pt x="131" y="191"/>
                    <a:pt x="0" y="286"/>
                  </a:cubicBezTo>
                  <a:lnTo>
                    <a:pt x="20443" y="22801"/>
                  </a:lnTo>
                  <a:cubicBezTo>
                    <a:pt x="20551" y="22682"/>
                    <a:pt x="20658" y="22563"/>
                    <a:pt x="20765" y="22444"/>
                  </a:cubicBezTo>
                  <a:lnTo>
                    <a:pt x="393"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35" name="Google Shape;635;p24"/>
            <p:cNvSpPr/>
            <p:nvPr/>
          </p:nvSpPr>
          <p:spPr>
            <a:xfrm>
              <a:off x="4947934" y="4642526"/>
              <a:ext cx="260404" cy="285984"/>
            </a:xfrm>
            <a:custGeom>
              <a:avLst/>
              <a:gdLst/>
              <a:ahLst/>
              <a:cxnLst/>
              <a:rect l="l" t="t" r="r" b="b"/>
              <a:pathLst>
                <a:path w="20849" h="22897" extrusionOk="0">
                  <a:moveTo>
                    <a:pt x="358" y="0"/>
                  </a:moveTo>
                  <a:cubicBezTo>
                    <a:pt x="287" y="48"/>
                    <a:pt x="227" y="96"/>
                    <a:pt x="168" y="155"/>
                  </a:cubicBezTo>
                  <a:cubicBezTo>
                    <a:pt x="108" y="215"/>
                    <a:pt x="61" y="262"/>
                    <a:pt x="1" y="322"/>
                  </a:cubicBezTo>
                  <a:lnTo>
                    <a:pt x="20504" y="22896"/>
                  </a:lnTo>
                  <a:cubicBezTo>
                    <a:pt x="20563" y="22848"/>
                    <a:pt x="20623" y="22801"/>
                    <a:pt x="20682" y="22741"/>
                  </a:cubicBezTo>
                  <a:cubicBezTo>
                    <a:pt x="20742" y="22682"/>
                    <a:pt x="20801" y="22634"/>
                    <a:pt x="20849" y="22575"/>
                  </a:cubicBezTo>
                  <a:lnTo>
                    <a:pt x="358"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36" name="Google Shape;636;p24"/>
            <p:cNvSpPr/>
            <p:nvPr/>
          </p:nvSpPr>
          <p:spPr>
            <a:xfrm>
              <a:off x="4935294" y="4655016"/>
              <a:ext cx="259367" cy="284784"/>
            </a:xfrm>
            <a:custGeom>
              <a:avLst/>
              <a:gdLst/>
              <a:ahLst/>
              <a:cxnLst/>
              <a:rect l="l" t="t" r="r" b="b"/>
              <a:pathLst>
                <a:path w="20766" h="22801" extrusionOk="0">
                  <a:moveTo>
                    <a:pt x="322" y="1"/>
                  </a:moveTo>
                  <a:cubicBezTo>
                    <a:pt x="215" y="120"/>
                    <a:pt x="108" y="239"/>
                    <a:pt x="1" y="358"/>
                  </a:cubicBezTo>
                  <a:lnTo>
                    <a:pt x="20384" y="22801"/>
                  </a:lnTo>
                  <a:cubicBezTo>
                    <a:pt x="20515" y="22706"/>
                    <a:pt x="20634" y="22610"/>
                    <a:pt x="20765" y="22515"/>
                  </a:cubicBezTo>
                  <a:lnTo>
                    <a:pt x="322"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37" name="Google Shape;637;p24"/>
            <p:cNvSpPr/>
            <p:nvPr/>
          </p:nvSpPr>
          <p:spPr>
            <a:xfrm>
              <a:off x="4923853" y="4668842"/>
              <a:ext cx="255933" cy="281075"/>
            </a:xfrm>
            <a:custGeom>
              <a:avLst/>
              <a:gdLst/>
              <a:ahLst/>
              <a:cxnLst/>
              <a:rect l="l" t="t" r="r" b="b"/>
              <a:pathLst>
                <a:path w="20491" h="22504" extrusionOk="0">
                  <a:moveTo>
                    <a:pt x="298" y="1"/>
                  </a:moveTo>
                  <a:cubicBezTo>
                    <a:pt x="191" y="132"/>
                    <a:pt x="95" y="263"/>
                    <a:pt x="0" y="394"/>
                  </a:cubicBezTo>
                  <a:lnTo>
                    <a:pt x="20074" y="22504"/>
                  </a:lnTo>
                  <a:cubicBezTo>
                    <a:pt x="20217" y="22420"/>
                    <a:pt x="20360" y="22337"/>
                    <a:pt x="20491" y="22242"/>
                  </a:cubicBezTo>
                  <a:lnTo>
                    <a:pt x="29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38" name="Google Shape;638;p24"/>
            <p:cNvSpPr/>
            <p:nvPr/>
          </p:nvSpPr>
          <p:spPr>
            <a:xfrm>
              <a:off x="4913586" y="4684018"/>
              <a:ext cx="250137" cy="274530"/>
            </a:xfrm>
            <a:custGeom>
              <a:avLst/>
              <a:gdLst/>
              <a:ahLst/>
              <a:cxnLst/>
              <a:rect l="l" t="t" r="r" b="b"/>
              <a:pathLst>
                <a:path w="20027" h="21980" extrusionOk="0">
                  <a:moveTo>
                    <a:pt x="263" y="0"/>
                  </a:moveTo>
                  <a:cubicBezTo>
                    <a:pt x="179" y="131"/>
                    <a:pt x="96" y="274"/>
                    <a:pt x="1" y="417"/>
                  </a:cubicBezTo>
                  <a:lnTo>
                    <a:pt x="19575" y="21979"/>
                  </a:lnTo>
                  <a:cubicBezTo>
                    <a:pt x="19729" y="21908"/>
                    <a:pt x="19884" y="21836"/>
                    <a:pt x="20027" y="21753"/>
                  </a:cubicBezTo>
                  <a:lnTo>
                    <a:pt x="26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39" name="Google Shape;639;p24"/>
            <p:cNvSpPr/>
            <p:nvPr/>
          </p:nvSpPr>
          <p:spPr>
            <a:xfrm>
              <a:off x="4904818" y="4700517"/>
              <a:ext cx="241507" cy="265163"/>
            </a:xfrm>
            <a:custGeom>
              <a:avLst/>
              <a:gdLst/>
              <a:ahLst/>
              <a:cxnLst/>
              <a:rect l="l" t="t" r="r" b="b"/>
              <a:pathLst>
                <a:path w="19336" h="21230" extrusionOk="0">
                  <a:moveTo>
                    <a:pt x="226" y="1"/>
                  </a:moveTo>
                  <a:cubicBezTo>
                    <a:pt x="143" y="156"/>
                    <a:pt x="72" y="310"/>
                    <a:pt x="0" y="465"/>
                  </a:cubicBezTo>
                  <a:lnTo>
                    <a:pt x="18848" y="21230"/>
                  </a:lnTo>
                  <a:cubicBezTo>
                    <a:pt x="19014" y="21182"/>
                    <a:pt x="19181" y="21111"/>
                    <a:pt x="19336" y="21051"/>
                  </a:cubicBezTo>
                  <a:lnTo>
                    <a:pt x="226"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40" name="Google Shape;640;p24"/>
            <p:cNvSpPr/>
            <p:nvPr/>
          </p:nvSpPr>
          <p:spPr>
            <a:xfrm>
              <a:off x="4897524" y="4718665"/>
              <a:ext cx="230066" cy="252523"/>
            </a:xfrm>
            <a:custGeom>
              <a:avLst/>
              <a:gdLst/>
              <a:ahLst/>
              <a:cxnLst/>
              <a:rect l="l" t="t" r="r" b="b"/>
              <a:pathLst>
                <a:path w="18420" h="20218" extrusionOk="0">
                  <a:moveTo>
                    <a:pt x="179" y="0"/>
                  </a:moveTo>
                  <a:cubicBezTo>
                    <a:pt x="108" y="167"/>
                    <a:pt x="48" y="346"/>
                    <a:pt x="1" y="512"/>
                  </a:cubicBezTo>
                  <a:lnTo>
                    <a:pt x="17884" y="20217"/>
                  </a:lnTo>
                  <a:cubicBezTo>
                    <a:pt x="18063" y="20181"/>
                    <a:pt x="18241" y="20134"/>
                    <a:pt x="18420" y="20086"/>
                  </a:cubicBezTo>
                  <a:lnTo>
                    <a:pt x="179"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41" name="Google Shape;641;p24"/>
            <p:cNvSpPr/>
            <p:nvPr/>
          </p:nvSpPr>
          <p:spPr>
            <a:xfrm>
              <a:off x="4891878" y="4738587"/>
              <a:ext cx="215340" cy="236161"/>
            </a:xfrm>
            <a:custGeom>
              <a:avLst/>
              <a:gdLst/>
              <a:ahLst/>
              <a:cxnLst/>
              <a:rect l="l" t="t" r="r" b="b"/>
              <a:pathLst>
                <a:path w="17241" h="18908" extrusionOk="0">
                  <a:moveTo>
                    <a:pt x="131" y="1"/>
                  </a:moveTo>
                  <a:cubicBezTo>
                    <a:pt x="84" y="191"/>
                    <a:pt x="36" y="382"/>
                    <a:pt x="0" y="572"/>
                  </a:cubicBezTo>
                  <a:lnTo>
                    <a:pt x="16645" y="18908"/>
                  </a:lnTo>
                  <a:cubicBezTo>
                    <a:pt x="16848" y="18896"/>
                    <a:pt x="17038" y="18872"/>
                    <a:pt x="17241" y="18836"/>
                  </a:cubicBezTo>
                  <a:lnTo>
                    <a:pt x="13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42" name="Google Shape;642;p24"/>
            <p:cNvSpPr/>
            <p:nvPr/>
          </p:nvSpPr>
          <p:spPr>
            <a:xfrm>
              <a:off x="4888456" y="4760744"/>
              <a:ext cx="196155" cy="215315"/>
            </a:xfrm>
            <a:custGeom>
              <a:avLst/>
              <a:gdLst/>
              <a:ahLst/>
              <a:cxnLst/>
              <a:rect l="l" t="t" r="r" b="b"/>
              <a:pathLst>
                <a:path w="15705" h="17239" extrusionOk="0">
                  <a:moveTo>
                    <a:pt x="60" y="1"/>
                  </a:moveTo>
                  <a:cubicBezTo>
                    <a:pt x="36" y="215"/>
                    <a:pt x="12" y="429"/>
                    <a:pt x="0" y="644"/>
                  </a:cubicBezTo>
                  <a:lnTo>
                    <a:pt x="15062" y="17229"/>
                  </a:lnTo>
                  <a:cubicBezTo>
                    <a:pt x="15169" y="17235"/>
                    <a:pt x="15276" y="17238"/>
                    <a:pt x="15383" y="17238"/>
                  </a:cubicBezTo>
                  <a:cubicBezTo>
                    <a:pt x="15491" y="17238"/>
                    <a:pt x="15598" y="17235"/>
                    <a:pt x="15705" y="17229"/>
                  </a:cubicBezTo>
                  <a:lnTo>
                    <a:pt x="6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43" name="Google Shape;643;p24"/>
            <p:cNvSpPr/>
            <p:nvPr/>
          </p:nvSpPr>
          <p:spPr>
            <a:xfrm>
              <a:off x="4887569" y="4785736"/>
              <a:ext cx="171912" cy="189461"/>
            </a:xfrm>
            <a:custGeom>
              <a:avLst/>
              <a:gdLst/>
              <a:ahLst/>
              <a:cxnLst/>
              <a:rect l="l" t="t" r="r" b="b"/>
              <a:pathLst>
                <a:path w="13764" h="15169" extrusionOk="0">
                  <a:moveTo>
                    <a:pt x="0" y="0"/>
                  </a:moveTo>
                  <a:cubicBezTo>
                    <a:pt x="0" y="250"/>
                    <a:pt x="12" y="500"/>
                    <a:pt x="24" y="738"/>
                  </a:cubicBezTo>
                  <a:lnTo>
                    <a:pt x="13037" y="15073"/>
                  </a:lnTo>
                  <a:cubicBezTo>
                    <a:pt x="13276" y="15109"/>
                    <a:pt x="13526" y="15133"/>
                    <a:pt x="13764" y="15169"/>
                  </a:cubicBezTo>
                  <a:lnTo>
                    <a:pt x="0"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44" name="Google Shape;644;p24"/>
            <p:cNvSpPr/>
            <p:nvPr/>
          </p:nvSpPr>
          <p:spPr>
            <a:xfrm>
              <a:off x="4889942" y="4815175"/>
              <a:ext cx="140537" cy="154963"/>
            </a:xfrm>
            <a:custGeom>
              <a:avLst/>
              <a:gdLst/>
              <a:ahLst/>
              <a:cxnLst/>
              <a:rect l="l" t="t" r="r" b="b"/>
              <a:pathLst>
                <a:path w="11252" h="12407" extrusionOk="0">
                  <a:moveTo>
                    <a:pt x="1" y="1"/>
                  </a:moveTo>
                  <a:cubicBezTo>
                    <a:pt x="48" y="310"/>
                    <a:pt x="108" y="608"/>
                    <a:pt x="167" y="905"/>
                  </a:cubicBezTo>
                  <a:lnTo>
                    <a:pt x="10371" y="12145"/>
                  </a:lnTo>
                  <a:cubicBezTo>
                    <a:pt x="10669" y="12240"/>
                    <a:pt x="10954" y="12323"/>
                    <a:pt x="11252" y="12407"/>
                  </a:cubicBezTo>
                  <a:lnTo>
                    <a:pt x="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45" name="Google Shape;645;p24"/>
            <p:cNvSpPr/>
            <p:nvPr/>
          </p:nvSpPr>
          <p:spPr>
            <a:xfrm>
              <a:off x="4899909" y="4852945"/>
              <a:ext cx="93987" cy="103517"/>
            </a:xfrm>
            <a:custGeom>
              <a:avLst/>
              <a:gdLst/>
              <a:ahLst/>
              <a:cxnLst/>
              <a:rect l="l" t="t" r="r" b="b"/>
              <a:pathLst>
                <a:path w="7525" h="8288" extrusionOk="0">
                  <a:moveTo>
                    <a:pt x="0" y="1"/>
                  </a:moveTo>
                  <a:lnTo>
                    <a:pt x="0" y="1"/>
                  </a:lnTo>
                  <a:cubicBezTo>
                    <a:pt x="179" y="477"/>
                    <a:pt x="381" y="929"/>
                    <a:pt x="607" y="1382"/>
                  </a:cubicBezTo>
                  <a:lnTo>
                    <a:pt x="6203" y="7549"/>
                  </a:lnTo>
                  <a:cubicBezTo>
                    <a:pt x="6632" y="7823"/>
                    <a:pt x="7073" y="8061"/>
                    <a:pt x="7525" y="8287"/>
                  </a:cubicBezTo>
                  <a:lnTo>
                    <a:pt x="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grpSp>
      <p:sp>
        <p:nvSpPr>
          <p:cNvPr id="646" name="Google Shape;646;p24"/>
          <p:cNvSpPr/>
          <p:nvPr/>
        </p:nvSpPr>
        <p:spPr>
          <a:xfrm rot="9549727">
            <a:off x="10903609" y="2066046"/>
            <a:ext cx="1707635" cy="231321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7" name="Google Shape;647;p24"/>
          <p:cNvGrpSpPr/>
          <p:nvPr/>
        </p:nvGrpSpPr>
        <p:grpSpPr>
          <a:xfrm rot="8310808">
            <a:off x="10930847" y="1071391"/>
            <a:ext cx="1679755" cy="1349517"/>
            <a:chOff x="4649450" y="3527425"/>
            <a:chExt cx="1224050" cy="983475"/>
          </a:xfrm>
        </p:grpSpPr>
        <p:sp>
          <p:nvSpPr>
            <p:cNvPr id="648" name="Google Shape;648;p24"/>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24"/>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24"/>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1" name="Google Shape;651;p24"/>
          <p:cNvSpPr/>
          <p:nvPr/>
        </p:nvSpPr>
        <p:spPr>
          <a:xfrm rot="10800000">
            <a:off x="10844476" y="-205431"/>
            <a:ext cx="1449925" cy="1964248"/>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4"/>
          <p:cNvSpPr/>
          <p:nvPr/>
        </p:nvSpPr>
        <p:spPr>
          <a:xfrm rot="4108836">
            <a:off x="173477" y="-706417"/>
            <a:ext cx="1114451" cy="1734960"/>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53" name="Google Shape;653;p24"/>
          <p:cNvGrpSpPr/>
          <p:nvPr/>
        </p:nvGrpSpPr>
        <p:grpSpPr>
          <a:xfrm rot="10800000" flipH="1">
            <a:off x="-407054" y="1190969"/>
            <a:ext cx="1246899" cy="1001833"/>
            <a:chOff x="4649450" y="3527425"/>
            <a:chExt cx="1224050" cy="983475"/>
          </a:xfrm>
        </p:grpSpPr>
        <p:sp>
          <p:nvSpPr>
            <p:cNvPr id="654" name="Google Shape;654;p24"/>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24"/>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4"/>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7" name="Google Shape;657;p24"/>
          <p:cNvSpPr/>
          <p:nvPr/>
        </p:nvSpPr>
        <p:spPr>
          <a:xfrm rot="10492658" flipH="1">
            <a:off x="-251025" y="39204"/>
            <a:ext cx="934831" cy="1266349"/>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58" name="Google Shape;658;p24"/>
          <p:cNvGrpSpPr/>
          <p:nvPr/>
        </p:nvGrpSpPr>
        <p:grpSpPr>
          <a:xfrm rot="10800000">
            <a:off x="9516794" y="-144643"/>
            <a:ext cx="1161868" cy="789403"/>
            <a:chOff x="4649450" y="3527425"/>
            <a:chExt cx="1224050" cy="983475"/>
          </a:xfrm>
        </p:grpSpPr>
        <p:sp>
          <p:nvSpPr>
            <p:cNvPr id="659" name="Google Shape;659;p24"/>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24"/>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24"/>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2" name="Google Shape;662;p24"/>
          <p:cNvSpPr txBox="1">
            <a:spLocks noGrp="1"/>
          </p:cNvSpPr>
          <p:nvPr>
            <p:ph type="title"/>
          </p:nvPr>
        </p:nvSpPr>
        <p:spPr>
          <a:xfrm>
            <a:off x="1038000" y="603767"/>
            <a:ext cx="7672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5333"/>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663" name="Google Shape;663;p24"/>
          <p:cNvSpPr/>
          <p:nvPr/>
        </p:nvSpPr>
        <p:spPr>
          <a:xfrm rot="-5400000" flipH="1">
            <a:off x="10585912" y="-662308"/>
            <a:ext cx="1066305" cy="1766991"/>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0553979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 Title and two columns 3">
  <p:cSld name=" Title and two columns 3">
    <p:spTree>
      <p:nvGrpSpPr>
        <p:cNvPr id="1" name="Shape 664"/>
        <p:cNvGrpSpPr/>
        <p:nvPr/>
      </p:nvGrpSpPr>
      <p:grpSpPr>
        <a:xfrm>
          <a:off x="0" y="0"/>
          <a:ext cx="0" cy="0"/>
          <a:chOff x="0" y="0"/>
          <a:chExt cx="0" cy="0"/>
        </a:xfrm>
      </p:grpSpPr>
      <p:sp>
        <p:nvSpPr>
          <p:cNvPr id="665" name="Google Shape;665;p25"/>
          <p:cNvSpPr txBox="1">
            <a:spLocks noGrp="1"/>
          </p:cNvSpPr>
          <p:nvPr>
            <p:ph type="subTitle" idx="1"/>
          </p:nvPr>
        </p:nvSpPr>
        <p:spPr>
          <a:xfrm>
            <a:off x="2012100" y="4365380"/>
            <a:ext cx="4072000" cy="5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666" name="Google Shape;666;p25"/>
          <p:cNvSpPr txBox="1">
            <a:spLocks noGrp="1"/>
          </p:cNvSpPr>
          <p:nvPr>
            <p:ph type="subTitle" idx="2"/>
          </p:nvPr>
        </p:nvSpPr>
        <p:spPr>
          <a:xfrm>
            <a:off x="2460700" y="4891347"/>
            <a:ext cx="3174800" cy="102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lvl1pPr>
            <a:lvl2pPr lvl="1" algn="ctr" rtl="0">
              <a:spcBef>
                <a:spcPts val="0"/>
              </a:spcBef>
              <a:spcAft>
                <a:spcPts val="0"/>
              </a:spcAft>
              <a:buNone/>
              <a:defRPr sz="1867" b="0"/>
            </a:lvl2pPr>
            <a:lvl3pPr lvl="2" algn="ctr" rtl="0">
              <a:spcBef>
                <a:spcPts val="0"/>
              </a:spcBef>
              <a:spcAft>
                <a:spcPts val="0"/>
              </a:spcAft>
              <a:buNone/>
              <a:defRPr sz="1867" b="0"/>
            </a:lvl3pPr>
            <a:lvl4pPr lvl="3" algn="ctr" rtl="0">
              <a:spcBef>
                <a:spcPts val="0"/>
              </a:spcBef>
              <a:spcAft>
                <a:spcPts val="0"/>
              </a:spcAft>
              <a:buNone/>
              <a:defRPr sz="1867" b="0"/>
            </a:lvl4pPr>
            <a:lvl5pPr lvl="4" algn="ctr" rtl="0">
              <a:spcBef>
                <a:spcPts val="0"/>
              </a:spcBef>
              <a:spcAft>
                <a:spcPts val="0"/>
              </a:spcAft>
              <a:buNone/>
              <a:defRPr sz="1867" b="0"/>
            </a:lvl5pPr>
            <a:lvl6pPr lvl="5" algn="ctr" rtl="0">
              <a:spcBef>
                <a:spcPts val="0"/>
              </a:spcBef>
              <a:spcAft>
                <a:spcPts val="0"/>
              </a:spcAft>
              <a:buNone/>
              <a:defRPr sz="1867" b="0"/>
            </a:lvl6pPr>
            <a:lvl7pPr lvl="6" algn="ctr" rtl="0">
              <a:spcBef>
                <a:spcPts val="0"/>
              </a:spcBef>
              <a:spcAft>
                <a:spcPts val="0"/>
              </a:spcAft>
              <a:buNone/>
              <a:defRPr sz="1867" b="0"/>
            </a:lvl7pPr>
            <a:lvl8pPr lvl="7" algn="ctr" rtl="0">
              <a:spcBef>
                <a:spcPts val="0"/>
              </a:spcBef>
              <a:spcAft>
                <a:spcPts val="0"/>
              </a:spcAft>
              <a:buNone/>
              <a:defRPr sz="1867" b="0"/>
            </a:lvl8pPr>
            <a:lvl9pPr lvl="8" algn="ctr" rtl="0">
              <a:spcBef>
                <a:spcPts val="0"/>
              </a:spcBef>
              <a:spcAft>
                <a:spcPts val="0"/>
              </a:spcAft>
              <a:buNone/>
              <a:defRPr sz="1867" b="0"/>
            </a:lvl9pPr>
          </a:lstStyle>
          <a:p>
            <a:endParaRPr/>
          </a:p>
        </p:txBody>
      </p:sp>
      <p:sp>
        <p:nvSpPr>
          <p:cNvPr id="667" name="Google Shape;667;p25"/>
          <p:cNvSpPr txBox="1">
            <a:spLocks noGrp="1"/>
          </p:cNvSpPr>
          <p:nvPr>
            <p:ph type="subTitle" idx="3"/>
          </p:nvPr>
        </p:nvSpPr>
        <p:spPr>
          <a:xfrm>
            <a:off x="6084100" y="4365380"/>
            <a:ext cx="4072000" cy="5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668" name="Google Shape;668;p25"/>
          <p:cNvSpPr txBox="1">
            <a:spLocks noGrp="1"/>
          </p:cNvSpPr>
          <p:nvPr>
            <p:ph type="subTitle" idx="4"/>
          </p:nvPr>
        </p:nvSpPr>
        <p:spPr>
          <a:xfrm>
            <a:off x="6532700" y="4901213"/>
            <a:ext cx="3174800" cy="102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lvl1pPr>
            <a:lvl2pPr lvl="1" algn="ctr" rtl="0">
              <a:spcBef>
                <a:spcPts val="0"/>
              </a:spcBef>
              <a:spcAft>
                <a:spcPts val="0"/>
              </a:spcAft>
              <a:buNone/>
              <a:defRPr sz="1867" b="0"/>
            </a:lvl2pPr>
            <a:lvl3pPr lvl="2" algn="ctr" rtl="0">
              <a:spcBef>
                <a:spcPts val="0"/>
              </a:spcBef>
              <a:spcAft>
                <a:spcPts val="0"/>
              </a:spcAft>
              <a:buNone/>
              <a:defRPr sz="1867" b="0"/>
            </a:lvl3pPr>
            <a:lvl4pPr lvl="3" algn="ctr" rtl="0">
              <a:spcBef>
                <a:spcPts val="0"/>
              </a:spcBef>
              <a:spcAft>
                <a:spcPts val="0"/>
              </a:spcAft>
              <a:buNone/>
              <a:defRPr sz="1867" b="0"/>
            </a:lvl4pPr>
            <a:lvl5pPr lvl="4" algn="ctr" rtl="0">
              <a:spcBef>
                <a:spcPts val="0"/>
              </a:spcBef>
              <a:spcAft>
                <a:spcPts val="0"/>
              </a:spcAft>
              <a:buNone/>
              <a:defRPr sz="1867" b="0"/>
            </a:lvl5pPr>
            <a:lvl6pPr lvl="5" algn="ctr" rtl="0">
              <a:spcBef>
                <a:spcPts val="0"/>
              </a:spcBef>
              <a:spcAft>
                <a:spcPts val="0"/>
              </a:spcAft>
              <a:buNone/>
              <a:defRPr sz="1867" b="0"/>
            </a:lvl6pPr>
            <a:lvl7pPr lvl="6" algn="ctr" rtl="0">
              <a:spcBef>
                <a:spcPts val="0"/>
              </a:spcBef>
              <a:spcAft>
                <a:spcPts val="0"/>
              </a:spcAft>
              <a:buNone/>
              <a:defRPr sz="1867" b="0"/>
            </a:lvl7pPr>
            <a:lvl8pPr lvl="7" algn="ctr" rtl="0">
              <a:spcBef>
                <a:spcPts val="0"/>
              </a:spcBef>
              <a:spcAft>
                <a:spcPts val="0"/>
              </a:spcAft>
              <a:buNone/>
              <a:defRPr sz="1867" b="0"/>
            </a:lvl8pPr>
            <a:lvl9pPr lvl="8" algn="ctr" rtl="0">
              <a:spcBef>
                <a:spcPts val="0"/>
              </a:spcBef>
              <a:spcAft>
                <a:spcPts val="0"/>
              </a:spcAft>
              <a:buNone/>
              <a:defRPr sz="1867" b="0"/>
            </a:lvl9pPr>
          </a:lstStyle>
          <a:p>
            <a:endParaRPr/>
          </a:p>
        </p:txBody>
      </p:sp>
      <p:sp>
        <p:nvSpPr>
          <p:cNvPr id="669" name="Google Shape;669;p25"/>
          <p:cNvSpPr txBox="1">
            <a:spLocks noGrp="1"/>
          </p:cNvSpPr>
          <p:nvPr>
            <p:ph type="title"/>
          </p:nvPr>
        </p:nvSpPr>
        <p:spPr>
          <a:xfrm>
            <a:off x="1038000" y="603767"/>
            <a:ext cx="79340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5333"/>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670" name="Google Shape;670;p25"/>
          <p:cNvSpPr/>
          <p:nvPr/>
        </p:nvSpPr>
        <p:spPr>
          <a:xfrm rot="6409374" flipH="1">
            <a:off x="1785428" y="5492621"/>
            <a:ext cx="1099792" cy="2121617"/>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1" name="Google Shape;671;p25"/>
          <p:cNvGrpSpPr/>
          <p:nvPr/>
        </p:nvGrpSpPr>
        <p:grpSpPr>
          <a:xfrm rot="-5400000" flipH="1">
            <a:off x="11509526" y="1152311"/>
            <a:ext cx="956177" cy="787829"/>
            <a:chOff x="4626556" y="3501085"/>
            <a:chExt cx="1193630" cy="983475"/>
          </a:xfrm>
        </p:grpSpPr>
        <p:sp>
          <p:nvSpPr>
            <p:cNvPr id="672" name="Google Shape;672;p25"/>
            <p:cNvSpPr/>
            <p:nvPr/>
          </p:nvSpPr>
          <p:spPr>
            <a:xfrm>
              <a:off x="4626556" y="4118393"/>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25"/>
            <p:cNvSpPr/>
            <p:nvPr/>
          </p:nvSpPr>
          <p:spPr>
            <a:xfrm>
              <a:off x="4702761" y="350108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25"/>
            <p:cNvSpPr/>
            <p:nvPr/>
          </p:nvSpPr>
          <p:spPr>
            <a:xfrm>
              <a:off x="4809818" y="3586908"/>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5" name="Google Shape;675;p25"/>
          <p:cNvGrpSpPr/>
          <p:nvPr/>
        </p:nvGrpSpPr>
        <p:grpSpPr>
          <a:xfrm rot="5400000" flipH="1">
            <a:off x="536105" y="6097122"/>
            <a:ext cx="1273991" cy="1023601"/>
            <a:chOff x="4649450" y="3527425"/>
            <a:chExt cx="1224050" cy="983475"/>
          </a:xfrm>
        </p:grpSpPr>
        <p:sp>
          <p:nvSpPr>
            <p:cNvPr id="676" name="Google Shape;676;p25"/>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5"/>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25"/>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9" name="Google Shape;679;p25"/>
          <p:cNvSpPr/>
          <p:nvPr/>
        </p:nvSpPr>
        <p:spPr>
          <a:xfrm rot="-857734">
            <a:off x="-254529" y="4211609"/>
            <a:ext cx="1237657" cy="2375217"/>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0" name="Google Shape;680;p25"/>
          <p:cNvSpPr/>
          <p:nvPr/>
        </p:nvSpPr>
        <p:spPr>
          <a:xfrm rot="10800000">
            <a:off x="11312686" y="-67109"/>
            <a:ext cx="1094556" cy="1482720"/>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1" name="Google Shape;681;p25"/>
          <p:cNvGrpSpPr/>
          <p:nvPr/>
        </p:nvGrpSpPr>
        <p:grpSpPr>
          <a:xfrm rot="-5400000" flipH="1">
            <a:off x="10650770" y="-42832"/>
            <a:ext cx="796285" cy="639783"/>
            <a:chOff x="4649450" y="3527425"/>
            <a:chExt cx="1224050" cy="983475"/>
          </a:xfrm>
        </p:grpSpPr>
        <p:sp>
          <p:nvSpPr>
            <p:cNvPr id="682" name="Google Shape;682;p25"/>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5"/>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5"/>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5" name="Google Shape;685;p25"/>
          <p:cNvSpPr/>
          <p:nvPr/>
        </p:nvSpPr>
        <p:spPr>
          <a:xfrm rot="-5400000" flipH="1">
            <a:off x="11124452" y="-244199"/>
            <a:ext cx="809765" cy="109693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25"/>
          <p:cNvSpPr/>
          <p:nvPr/>
        </p:nvSpPr>
        <p:spPr>
          <a:xfrm rot="-5400000" flipH="1">
            <a:off x="9644075" y="-603696"/>
            <a:ext cx="1177823" cy="1595515"/>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25"/>
          <p:cNvSpPr/>
          <p:nvPr/>
        </p:nvSpPr>
        <p:spPr>
          <a:xfrm rot="2163013" flipH="1">
            <a:off x="11311329" y="5114753"/>
            <a:ext cx="1352583" cy="1832251"/>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8" name="Google Shape;688;p25"/>
          <p:cNvSpPr/>
          <p:nvPr/>
        </p:nvSpPr>
        <p:spPr>
          <a:xfrm rot="202934" flipH="1">
            <a:off x="10447735" y="4698105"/>
            <a:ext cx="1522263" cy="2508288"/>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9" name="Google Shape;689;p25"/>
          <p:cNvSpPr/>
          <p:nvPr/>
        </p:nvSpPr>
        <p:spPr>
          <a:xfrm rot="3489563" flipH="1">
            <a:off x="-82298" y="5572484"/>
            <a:ext cx="1099763" cy="1489771"/>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7966413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One-column text 3">
  <p:cSld name="One-column text 3">
    <p:spTree>
      <p:nvGrpSpPr>
        <p:cNvPr id="1" name="Shape 690"/>
        <p:cNvGrpSpPr/>
        <p:nvPr/>
      </p:nvGrpSpPr>
      <p:grpSpPr>
        <a:xfrm>
          <a:off x="0" y="0"/>
          <a:ext cx="0" cy="0"/>
          <a:chOff x="0" y="0"/>
          <a:chExt cx="0" cy="0"/>
        </a:xfrm>
      </p:grpSpPr>
      <p:sp>
        <p:nvSpPr>
          <p:cNvPr id="691" name="Google Shape;691;p26"/>
          <p:cNvSpPr txBox="1">
            <a:spLocks noGrp="1"/>
          </p:cNvSpPr>
          <p:nvPr>
            <p:ph type="body" idx="1"/>
          </p:nvPr>
        </p:nvSpPr>
        <p:spPr>
          <a:xfrm>
            <a:off x="1169167" y="3183500"/>
            <a:ext cx="3572400" cy="1932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Montserrat"/>
              <a:buChar char="●"/>
              <a:defRPr/>
            </a:lvl1pPr>
            <a:lvl2pPr marL="1219170" lvl="1" indent="-423323" rtl="0">
              <a:spcBef>
                <a:spcPts val="0"/>
              </a:spcBef>
              <a:spcAft>
                <a:spcPts val="0"/>
              </a:spcAft>
              <a:buSzPts val="1400"/>
              <a:buFont typeface="Montserrat"/>
              <a:buChar char="○"/>
              <a:defRPr/>
            </a:lvl2pPr>
            <a:lvl3pPr marL="1828754" lvl="2" indent="-423323" rtl="0">
              <a:spcBef>
                <a:spcPts val="0"/>
              </a:spcBef>
              <a:spcAft>
                <a:spcPts val="0"/>
              </a:spcAft>
              <a:buSzPts val="1400"/>
              <a:buFont typeface="Montserrat"/>
              <a:buChar char="■"/>
              <a:defRPr/>
            </a:lvl3pPr>
            <a:lvl4pPr marL="2438339" lvl="3" indent="-423323" rtl="0">
              <a:spcBef>
                <a:spcPts val="0"/>
              </a:spcBef>
              <a:spcAft>
                <a:spcPts val="0"/>
              </a:spcAft>
              <a:buSzPts val="1400"/>
              <a:buFont typeface="Montserrat"/>
              <a:buChar char="●"/>
              <a:defRPr/>
            </a:lvl4pPr>
            <a:lvl5pPr marL="3047924" lvl="4" indent="-423323" rtl="0">
              <a:spcBef>
                <a:spcPts val="0"/>
              </a:spcBef>
              <a:spcAft>
                <a:spcPts val="0"/>
              </a:spcAft>
              <a:buSzPts val="1400"/>
              <a:buFont typeface="Montserrat"/>
              <a:buChar char="○"/>
              <a:defRPr/>
            </a:lvl5pPr>
            <a:lvl6pPr marL="3657509" lvl="5" indent="-423323" rtl="0">
              <a:spcBef>
                <a:spcPts val="0"/>
              </a:spcBef>
              <a:spcAft>
                <a:spcPts val="0"/>
              </a:spcAft>
              <a:buSzPts val="1400"/>
              <a:buFont typeface="Montserrat"/>
              <a:buChar char="■"/>
              <a:defRPr/>
            </a:lvl6pPr>
            <a:lvl7pPr marL="4267093" lvl="6" indent="-423323" rtl="0">
              <a:spcBef>
                <a:spcPts val="0"/>
              </a:spcBef>
              <a:spcAft>
                <a:spcPts val="0"/>
              </a:spcAft>
              <a:buSzPts val="1400"/>
              <a:buFont typeface="Montserrat"/>
              <a:buChar char="●"/>
              <a:defRPr/>
            </a:lvl7pPr>
            <a:lvl8pPr marL="4876678" lvl="7" indent="-423323" rtl="0">
              <a:spcBef>
                <a:spcPts val="0"/>
              </a:spcBef>
              <a:spcAft>
                <a:spcPts val="0"/>
              </a:spcAft>
              <a:buSzPts val="1400"/>
              <a:buFont typeface="Montserrat"/>
              <a:buChar char="○"/>
              <a:defRPr/>
            </a:lvl8pPr>
            <a:lvl9pPr marL="5486263" lvl="8" indent="-423323" rtl="0">
              <a:spcBef>
                <a:spcPts val="0"/>
              </a:spcBef>
              <a:spcAft>
                <a:spcPts val="0"/>
              </a:spcAft>
              <a:buSzPts val="1400"/>
              <a:buFont typeface="Montserrat"/>
              <a:buChar char="■"/>
              <a:defRPr/>
            </a:lvl9pPr>
          </a:lstStyle>
          <a:p>
            <a:endParaRPr/>
          </a:p>
        </p:txBody>
      </p:sp>
      <p:sp>
        <p:nvSpPr>
          <p:cNvPr id="692" name="Google Shape;692;p26"/>
          <p:cNvSpPr txBox="1">
            <a:spLocks noGrp="1"/>
          </p:cNvSpPr>
          <p:nvPr>
            <p:ph type="title"/>
          </p:nvPr>
        </p:nvSpPr>
        <p:spPr>
          <a:xfrm>
            <a:off x="1169167" y="2376133"/>
            <a:ext cx="3710000" cy="658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3" name="Google Shape;693;p26"/>
          <p:cNvSpPr/>
          <p:nvPr/>
        </p:nvSpPr>
        <p:spPr>
          <a:xfrm rot="924198" flipH="1">
            <a:off x="11250214" y="2268028"/>
            <a:ext cx="2312729" cy="313289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94" name="Google Shape;694;p26"/>
          <p:cNvGrpSpPr/>
          <p:nvPr/>
        </p:nvGrpSpPr>
        <p:grpSpPr>
          <a:xfrm rot="10800000" flipH="1">
            <a:off x="1032909" y="-312383"/>
            <a:ext cx="1359147" cy="1141749"/>
            <a:chOff x="4649450" y="3501085"/>
            <a:chExt cx="1170736" cy="983475"/>
          </a:xfrm>
        </p:grpSpPr>
        <p:sp>
          <p:nvSpPr>
            <p:cNvPr id="695" name="Google Shape;695;p26"/>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6"/>
            <p:cNvSpPr/>
            <p:nvPr/>
          </p:nvSpPr>
          <p:spPr>
            <a:xfrm>
              <a:off x="4702761" y="350108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6"/>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8" name="Google Shape;698;p26"/>
          <p:cNvGrpSpPr/>
          <p:nvPr/>
        </p:nvGrpSpPr>
        <p:grpSpPr>
          <a:xfrm flipH="1">
            <a:off x="11530021" y="4959187"/>
            <a:ext cx="1634188" cy="1313005"/>
            <a:chOff x="4649450" y="3527425"/>
            <a:chExt cx="1224050" cy="983475"/>
          </a:xfrm>
        </p:grpSpPr>
        <p:sp>
          <p:nvSpPr>
            <p:cNvPr id="699" name="Google Shape;699;p26"/>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6"/>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6"/>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2" name="Google Shape;702;p26"/>
          <p:cNvSpPr/>
          <p:nvPr/>
        </p:nvSpPr>
        <p:spPr>
          <a:xfrm flipH="1">
            <a:off x="10781324" y="5115909"/>
            <a:ext cx="1410672" cy="1910939"/>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3" name="Google Shape;703;p26"/>
          <p:cNvSpPr/>
          <p:nvPr/>
        </p:nvSpPr>
        <p:spPr>
          <a:xfrm rot="-6715039">
            <a:off x="9832628" y="5769855"/>
            <a:ext cx="1601352" cy="2169364"/>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4" name="Google Shape;704;p26"/>
          <p:cNvSpPr/>
          <p:nvPr/>
        </p:nvSpPr>
        <p:spPr>
          <a:xfrm rot="5400000">
            <a:off x="-35923" y="-462706"/>
            <a:ext cx="1586324" cy="214888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05" name="Google Shape;705;p26"/>
          <p:cNvGrpSpPr/>
          <p:nvPr/>
        </p:nvGrpSpPr>
        <p:grpSpPr>
          <a:xfrm rot="10800000" flipH="1">
            <a:off x="-121205" y="1598941"/>
            <a:ext cx="1153871" cy="927089"/>
            <a:chOff x="4649450" y="3527425"/>
            <a:chExt cx="1224050" cy="983475"/>
          </a:xfrm>
        </p:grpSpPr>
        <p:sp>
          <p:nvSpPr>
            <p:cNvPr id="706" name="Google Shape;706;p26"/>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6"/>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6"/>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9" name="Google Shape;709;p26"/>
          <p:cNvSpPr/>
          <p:nvPr/>
        </p:nvSpPr>
        <p:spPr>
          <a:xfrm rot="10800000" flipH="1">
            <a:off x="-365739" y="296030"/>
            <a:ext cx="1173560" cy="1589741"/>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0" name="Google Shape;710;p26"/>
          <p:cNvSpPr/>
          <p:nvPr/>
        </p:nvSpPr>
        <p:spPr>
          <a:xfrm rot="10800000" flipH="1">
            <a:off x="-632478" y="2052185"/>
            <a:ext cx="1707060" cy="2312436"/>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11" name="Google Shape;711;p26"/>
          <p:cNvGrpSpPr/>
          <p:nvPr/>
        </p:nvGrpSpPr>
        <p:grpSpPr>
          <a:xfrm flipH="1">
            <a:off x="11445425" y="6294808"/>
            <a:ext cx="928809" cy="746261"/>
            <a:chOff x="4649450" y="3527425"/>
            <a:chExt cx="1224050" cy="983475"/>
          </a:xfrm>
        </p:grpSpPr>
        <p:sp>
          <p:nvSpPr>
            <p:cNvPr id="712" name="Google Shape;712;p26"/>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6"/>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6"/>
            <p:cNvSpPr/>
            <p:nvPr/>
          </p:nvSpPr>
          <p:spPr>
            <a:xfrm>
              <a:off x="4656211" y="3734789"/>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4602198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One-column text 4">
  <p:cSld name="One-column text 4">
    <p:spTree>
      <p:nvGrpSpPr>
        <p:cNvPr id="1" name="Shape 715"/>
        <p:cNvGrpSpPr/>
        <p:nvPr/>
      </p:nvGrpSpPr>
      <p:grpSpPr>
        <a:xfrm>
          <a:off x="0" y="0"/>
          <a:ext cx="0" cy="0"/>
          <a:chOff x="0" y="0"/>
          <a:chExt cx="0" cy="0"/>
        </a:xfrm>
      </p:grpSpPr>
      <p:sp>
        <p:nvSpPr>
          <p:cNvPr id="716" name="Google Shape;716;p27"/>
          <p:cNvSpPr txBox="1">
            <a:spLocks noGrp="1"/>
          </p:cNvSpPr>
          <p:nvPr>
            <p:ph type="body" idx="1"/>
          </p:nvPr>
        </p:nvSpPr>
        <p:spPr>
          <a:xfrm>
            <a:off x="7300033" y="3183500"/>
            <a:ext cx="3573600" cy="1932400"/>
          </a:xfrm>
          <a:prstGeom prst="rect">
            <a:avLst/>
          </a:prstGeom>
        </p:spPr>
        <p:txBody>
          <a:bodyPr spcFirstLastPara="1" wrap="square" lIns="91425" tIns="91425" rIns="91425" bIns="91425" anchor="t" anchorCtr="0">
            <a:noAutofit/>
          </a:bodyPr>
          <a:lstStyle>
            <a:lvl1pPr marL="609585" lvl="0" indent="-423323" algn="r" rtl="0">
              <a:spcBef>
                <a:spcPts val="0"/>
              </a:spcBef>
              <a:spcAft>
                <a:spcPts val="0"/>
              </a:spcAft>
              <a:buSzPts val="1400"/>
              <a:buFont typeface="Montserrat"/>
              <a:buChar char="●"/>
              <a:defRPr/>
            </a:lvl1pPr>
            <a:lvl2pPr marL="1219170" lvl="1" indent="-423323" algn="r" rtl="0">
              <a:spcBef>
                <a:spcPts val="0"/>
              </a:spcBef>
              <a:spcAft>
                <a:spcPts val="0"/>
              </a:spcAft>
              <a:buSzPts val="1400"/>
              <a:buFont typeface="Montserrat"/>
              <a:buChar char="○"/>
              <a:defRPr/>
            </a:lvl2pPr>
            <a:lvl3pPr marL="1828754" lvl="2" indent="-423323" algn="r" rtl="0">
              <a:spcBef>
                <a:spcPts val="0"/>
              </a:spcBef>
              <a:spcAft>
                <a:spcPts val="0"/>
              </a:spcAft>
              <a:buSzPts val="1400"/>
              <a:buFont typeface="Montserrat"/>
              <a:buChar char="■"/>
              <a:defRPr/>
            </a:lvl3pPr>
            <a:lvl4pPr marL="2438339" lvl="3" indent="-423323" algn="r" rtl="0">
              <a:spcBef>
                <a:spcPts val="0"/>
              </a:spcBef>
              <a:spcAft>
                <a:spcPts val="0"/>
              </a:spcAft>
              <a:buSzPts val="1400"/>
              <a:buFont typeface="Montserrat"/>
              <a:buChar char="●"/>
              <a:defRPr/>
            </a:lvl4pPr>
            <a:lvl5pPr marL="3047924" lvl="4" indent="-423323" algn="r" rtl="0">
              <a:spcBef>
                <a:spcPts val="0"/>
              </a:spcBef>
              <a:spcAft>
                <a:spcPts val="0"/>
              </a:spcAft>
              <a:buSzPts val="1400"/>
              <a:buFont typeface="Montserrat"/>
              <a:buChar char="○"/>
              <a:defRPr/>
            </a:lvl5pPr>
            <a:lvl6pPr marL="3657509" lvl="5" indent="-423323" algn="r" rtl="0">
              <a:spcBef>
                <a:spcPts val="0"/>
              </a:spcBef>
              <a:spcAft>
                <a:spcPts val="0"/>
              </a:spcAft>
              <a:buSzPts val="1400"/>
              <a:buFont typeface="Montserrat"/>
              <a:buChar char="■"/>
              <a:defRPr/>
            </a:lvl6pPr>
            <a:lvl7pPr marL="4267093" lvl="6" indent="-423323" algn="r" rtl="0">
              <a:spcBef>
                <a:spcPts val="0"/>
              </a:spcBef>
              <a:spcAft>
                <a:spcPts val="0"/>
              </a:spcAft>
              <a:buSzPts val="1400"/>
              <a:buFont typeface="Montserrat"/>
              <a:buChar char="●"/>
              <a:defRPr/>
            </a:lvl7pPr>
            <a:lvl8pPr marL="4876678" lvl="7" indent="-423323" algn="r" rtl="0">
              <a:spcBef>
                <a:spcPts val="0"/>
              </a:spcBef>
              <a:spcAft>
                <a:spcPts val="0"/>
              </a:spcAft>
              <a:buSzPts val="1400"/>
              <a:buFont typeface="Montserrat"/>
              <a:buChar char="○"/>
              <a:defRPr/>
            </a:lvl8pPr>
            <a:lvl9pPr marL="5486263" lvl="8" indent="-423323" algn="r" rtl="0">
              <a:spcBef>
                <a:spcPts val="0"/>
              </a:spcBef>
              <a:spcAft>
                <a:spcPts val="0"/>
              </a:spcAft>
              <a:buSzPts val="1400"/>
              <a:buFont typeface="Montserrat"/>
              <a:buChar char="■"/>
              <a:defRPr/>
            </a:lvl9pPr>
          </a:lstStyle>
          <a:p>
            <a:endParaRPr/>
          </a:p>
        </p:txBody>
      </p:sp>
      <p:sp>
        <p:nvSpPr>
          <p:cNvPr id="717" name="Google Shape;717;p27"/>
          <p:cNvSpPr txBox="1">
            <a:spLocks noGrp="1"/>
          </p:cNvSpPr>
          <p:nvPr>
            <p:ph type="title"/>
          </p:nvPr>
        </p:nvSpPr>
        <p:spPr>
          <a:xfrm>
            <a:off x="7163567" y="2382067"/>
            <a:ext cx="3710000" cy="65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4000"/>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718" name="Google Shape;718;p27"/>
          <p:cNvSpPr/>
          <p:nvPr/>
        </p:nvSpPr>
        <p:spPr>
          <a:xfrm rot="-924198">
            <a:off x="-806082" y="2064828"/>
            <a:ext cx="2312729" cy="313289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19" name="Google Shape;719;p27"/>
          <p:cNvGrpSpPr/>
          <p:nvPr/>
        </p:nvGrpSpPr>
        <p:grpSpPr>
          <a:xfrm rot="10800000">
            <a:off x="9998539" y="-312383"/>
            <a:ext cx="1359147" cy="1141749"/>
            <a:chOff x="4649450" y="3501085"/>
            <a:chExt cx="1170736" cy="983475"/>
          </a:xfrm>
        </p:grpSpPr>
        <p:sp>
          <p:nvSpPr>
            <p:cNvPr id="720" name="Google Shape;720;p27"/>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4702761" y="350108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27"/>
          <p:cNvGrpSpPr/>
          <p:nvPr/>
        </p:nvGrpSpPr>
        <p:grpSpPr>
          <a:xfrm>
            <a:off x="-773614" y="4755987"/>
            <a:ext cx="1634188" cy="1313005"/>
            <a:chOff x="4649450" y="3527425"/>
            <a:chExt cx="1224050" cy="983475"/>
          </a:xfrm>
        </p:grpSpPr>
        <p:sp>
          <p:nvSpPr>
            <p:cNvPr id="724" name="Google Shape;724;p27"/>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7" name="Google Shape;727;p27"/>
          <p:cNvSpPr/>
          <p:nvPr/>
        </p:nvSpPr>
        <p:spPr>
          <a:xfrm>
            <a:off x="-241500" y="5130143"/>
            <a:ext cx="1410672" cy="1910939"/>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8" name="Google Shape;728;p27"/>
          <p:cNvSpPr/>
          <p:nvPr/>
        </p:nvSpPr>
        <p:spPr>
          <a:xfrm rot="6715039" flipH="1">
            <a:off x="504481" y="5583255"/>
            <a:ext cx="1601352" cy="2169364"/>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9" name="Google Shape;729;p27"/>
          <p:cNvSpPr/>
          <p:nvPr/>
        </p:nvSpPr>
        <p:spPr>
          <a:xfrm rot="-5400000" flipH="1">
            <a:off x="10840194" y="-462706"/>
            <a:ext cx="1586324" cy="214888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0" name="Google Shape;730;p27"/>
          <p:cNvSpPr/>
          <p:nvPr/>
        </p:nvSpPr>
        <p:spPr>
          <a:xfrm rot="10800000">
            <a:off x="11582772" y="296030"/>
            <a:ext cx="1173560" cy="1589741"/>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1" name="Google Shape;731;p27"/>
          <p:cNvSpPr/>
          <p:nvPr/>
        </p:nvSpPr>
        <p:spPr>
          <a:xfrm rot="9703309">
            <a:off x="11193119" y="2234210"/>
            <a:ext cx="1707048" cy="2312420"/>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2" name="Google Shape;732;p27"/>
          <p:cNvGrpSpPr/>
          <p:nvPr/>
        </p:nvGrpSpPr>
        <p:grpSpPr>
          <a:xfrm rot="10800000">
            <a:off x="11357929" y="1598941"/>
            <a:ext cx="1153871" cy="927089"/>
            <a:chOff x="4649450" y="3527425"/>
            <a:chExt cx="1224050" cy="983475"/>
          </a:xfrm>
        </p:grpSpPr>
        <p:sp>
          <p:nvSpPr>
            <p:cNvPr id="733" name="Google Shape;733;p27"/>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0043181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 Thanks ">
  <p:cSld name=" Thanks ">
    <p:spTree>
      <p:nvGrpSpPr>
        <p:cNvPr id="1" name="Shape 736"/>
        <p:cNvGrpSpPr/>
        <p:nvPr/>
      </p:nvGrpSpPr>
      <p:grpSpPr>
        <a:xfrm>
          <a:off x="0" y="0"/>
          <a:ext cx="0" cy="0"/>
          <a:chOff x="0" y="0"/>
          <a:chExt cx="0" cy="0"/>
        </a:xfrm>
      </p:grpSpPr>
      <p:sp>
        <p:nvSpPr>
          <p:cNvPr id="737" name="Google Shape;737;p28"/>
          <p:cNvSpPr txBox="1">
            <a:spLocks noGrp="1"/>
          </p:cNvSpPr>
          <p:nvPr>
            <p:ph type="ctrTitle"/>
          </p:nvPr>
        </p:nvSpPr>
        <p:spPr>
          <a:xfrm>
            <a:off x="2456000" y="1196133"/>
            <a:ext cx="7280000" cy="127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12800"/>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738" name="Google Shape;738;p28"/>
          <p:cNvSpPr txBox="1">
            <a:spLocks noGrp="1"/>
          </p:cNvSpPr>
          <p:nvPr>
            <p:ph type="body" idx="1"/>
          </p:nvPr>
        </p:nvSpPr>
        <p:spPr>
          <a:xfrm>
            <a:off x="3812600" y="3488600"/>
            <a:ext cx="4566800" cy="12972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739" name="Google Shape;739;p28"/>
          <p:cNvSpPr txBox="1"/>
          <p:nvPr/>
        </p:nvSpPr>
        <p:spPr>
          <a:xfrm>
            <a:off x="3779000" y="4952267"/>
            <a:ext cx="4634000" cy="6468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Clr>
                <a:schemeClr val="dk1"/>
              </a:buClr>
              <a:buSzPts val="1100"/>
              <a:buFont typeface="Arial"/>
              <a:buNone/>
            </a:pPr>
            <a:r>
              <a:rPr lang="en" sz="1467">
                <a:solidFill>
                  <a:schemeClr val="dk1"/>
                </a:solidFill>
                <a:latin typeface="Comfortaa"/>
                <a:ea typeface="Comfortaa"/>
                <a:cs typeface="Comfortaa"/>
                <a:sym typeface="Comfortaa"/>
              </a:rPr>
              <a:t>CREDITS: This presentation template was created by </a:t>
            </a:r>
            <a:r>
              <a:rPr lang="en" sz="1467" b="1">
                <a:solidFill>
                  <a:schemeClr val="dk1"/>
                </a:solidFill>
                <a:uFill>
                  <a:noFill/>
                </a:uFill>
                <a:latin typeface="Comfortaa"/>
                <a:ea typeface="Comfortaa"/>
                <a:cs typeface="Comfortaa"/>
                <a:sym typeface="Comfortaa"/>
                <a:hlinkClick r:id="rId2">
                  <a:extLst>
                    <a:ext uri="{A12FA001-AC4F-418D-AE19-62706E023703}">
                      <ahyp:hlinkClr xmlns="" xmlns:ahyp="http://schemas.microsoft.com/office/drawing/2018/hyperlinkcolor" val="tx"/>
                    </a:ext>
                  </a:extLst>
                </a:hlinkClick>
              </a:rPr>
              <a:t>Slidesgo</a:t>
            </a:r>
            <a:r>
              <a:rPr lang="en" sz="1467">
                <a:solidFill>
                  <a:schemeClr val="dk1"/>
                </a:solidFill>
                <a:latin typeface="Comfortaa"/>
                <a:ea typeface="Comfortaa"/>
                <a:cs typeface="Comfortaa"/>
                <a:sym typeface="Comfortaa"/>
              </a:rPr>
              <a:t>, including icons by </a:t>
            </a:r>
            <a:r>
              <a:rPr lang="en" sz="1467" b="1">
                <a:solidFill>
                  <a:schemeClr val="dk1"/>
                </a:solidFill>
                <a:uFill>
                  <a:noFill/>
                </a:uFill>
                <a:latin typeface="Comfortaa"/>
                <a:ea typeface="Comfortaa"/>
                <a:cs typeface="Comfortaa"/>
                <a:sym typeface="Comfortaa"/>
                <a:hlinkClick r:id="rId3">
                  <a:extLst>
                    <a:ext uri="{A12FA001-AC4F-418D-AE19-62706E023703}">
                      <ahyp:hlinkClr xmlns="" xmlns:ahyp="http://schemas.microsoft.com/office/drawing/2018/hyperlinkcolor" val="tx"/>
                    </a:ext>
                  </a:extLst>
                </a:hlinkClick>
              </a:rPr>
              <a:t>Flaticon</a:t>
            </a:r>
            <a:r>
              <a:rPr lang="en" sz="1467">
                <a:solidFill>
                  <a:schemeClr val="dk1"/>
                </a:solidFill>
                <a:latin typeface="Comfortaa"/>
                <a:ea typeface="Comfortaa"/>
                <a:cs typeface="Comfortaa"/>
                <a:sym typeface="Comfortaa"/>
              </a:rPr>
              <a:t>, infographics &amp; images by</a:t>
            </a:r>
            <a:r>
              <a:rPr lang="en" sz="1467" b="1">
                <a:solidFill>
                  <a:schemeClr val="dk1"/>
                </a:solidFill>
                <a:latin typeface="Comfortaa"/>
                <a:ea typeface="Comfortaa"/>
                <a:cs typeface="Comfortaa"/>
                <a:sym typeface="Comfortaa"/>
              </a:rPr>
              <a:t> </a:t>
            </a:r>
            <a:r>
              <a:rPr lang="en" sz="1467" b="1">
                <a:solidFill>
                  <a:schemeClr val="dk1"/>
                </a:solidFill>
                <a:uFill>
                  <a:noFill/>
                </a:uFill>
                <a:latin typeface="Comfortaa"/>
                <a:ea typeface="Comfortaa"/>
                <a:cs typeface="Comfortaa"/>
                <a:sym typeface="Comfortaa"/>
                <a:hlinkClick r:id="rId4">
                  <a:extLst>
                    <a:ext uri="{A12FA001-AC4F-418D-AE19-62706E023703}">
                      <ahyp:hlinkClr xmlns="" xmlns:ahyp="http://schemas.microsoft.com/office/drawing/2018/hyperlinkcolor" val="tx"/>
                    </a:ext>
                  </a:extLst>
                </a:hlinkClick>
              </a:rPr>
              <a:t>Freepik</a:t>
            </a:r>
            <a:r>
              <a:rPr lang="en" sz="1467">
                <a:solidFill>
                  <a:schemeClr val="dk1"/>
                </a:solidFill>
                <a:latin typeface="Comfortaa"/>
                <a:ea typeface="Comfortaa"/>
                <a:cs typeface="Comfortaa"/>
                <a:sym typeface="Comfortaa"/>
              </a:rPr>
              <a:t> </a:t>
            </a:r>
            <a:endParaRPr sz="1467">
              <a:solidFill>
                <a:schemeClr val="dk1"/>
              </a:solidFill>
              <a:latin typeface="Comfortaa"/>
              <a:ea typeface="Comfortaa"/>
              <a:cs typeface="Comfortaa"/>
              <a:sym typeface="Comfortaa"/>
            </a:endParaRPr>
          </a:p>
        </p:txBody>
      </p:sp>
      <p:sp>
        <p:nvSpPr>
          <p:cNvPr id="740" name="Google Shape;740;p28"/>
          <p:cNvSpPr txBox="1">
            <a:spLocks noGrp="1"/>
          </p:cNvSpPr>
          <p:nvPr>
            <p:ph type="subTitle" idx="2"/>
          </p:nvPr>
        </p:nvSpPr>
        <p:spPr>
          <a:xfrm>
            <a:off x="4132800" y="5687800"/>
            <a:ext cx="3926400" cy="5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100"/>
              <a:buNone/>
              <a:defRPr sz="1467"/>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grpSp>
        <p:nvGrpSpPr>
          <p:cNvPr id="741" name="Google Shape;741;p28"/>
          <p:cNvGrpSpPr/>
          <p:nvPr/>
        </p:nvGrpSpPr>
        <p:grpSpPr>
          <a:xfrm>
            <a:off x="8693734" y="6322745"/>
            <a:ext cx="600431" cy="599847"/>
            <a:chOff x="4887569" y="4595026"/>
            <a:chExt cx="381145" cy="381032"/>
          </a:xfrm>
        </p:grpSpPr>
        <p:sp>
          <p:nvSpPr>
            <p:cNvPr id="742" name="Google Shape;742;p28"/>
            <p:cNvSpPr/>
            <p:nvPr/>
          </p:nvSpPr>
          <p:spPr>
            <a:xfrm>
              <a:off x="5162374" y="4614573"/>
              <a:ext cx="94000" cy="103505"/>
            </a:xfrm>
            <a:custGeom>
              <a:avLst/>
              <a:gdLst/>
              <a:ahLst/>
              <a:cxnLst/>
              <a:rect l="l" t="t" r="r" b="b"/>
              <a:pathLst>
                <a:path w="7526" h="8287" extrusionOk="0">
                  <a:moveTo>
                    <a:pt x="1" y="0"/>
                  </a:moveTo>
                  <a:lnTo>
                    <a:pt x="7526" y="8287"/>
                  </a:lnTo>
                  <a:cubicBezTo>
                    <a:pt x="7347" y="7811"/>
                    <a:pt x="7145" y="7358"/>
                    <a:pt x="6918" y="6906"/>
                  </a:cubicBezTo>
                  <a:lnTo>
                    <a:pt x="1322" y="738"/>
                  </a:lnTo>
                  <a:cubicBezTo>
                    <a:pt x="894" y="464"/>
                    <a:pt x="453" y="226"/>
                    <a:pt x="1"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43" name="Google Shape;743;p28"/>
            <p:cNvSpPr/>
            <p:nvPr/>
          </p:nvSpPr>
          <p:spPr>
            <a:xfrm>
              <a:off x="5125791" y="4601034"/>
              <a:ext cx="140550" cy="154814"/>
            </a:xfrm>
            <a:custGeom>
              <a:avLst/>
              <a:gdLst/>
              <a:ahLst/>
              <a:cxnLst/>
              <a:rect l="l" t="t" r="r" b="b"/>
              <a:pathLst>
                <a:path w="11253" h="12395" extrusionOk="0">
                  <a:moveTo>
                    <a:pt x="1" y="1"/>
                  </a:moveTo>
                  <a:lnTo>
                    <a:pt x="11252" y="12395"/>
                  </a:lnTo>
                  <a:cubicBezTo>
                    <a:pt x="11205" y="12097"/>
                    <a:pt x="11157" y="11800"/>
                    <a:pt x="11086" y="11502"/>
                  </a:cubicBezTo>
                  <a:lnTo>
                    <a:pt x="870" y="251"/>
                  </a:lnTo>
                  <a:cubicBezTo>
                    <a:pt x="596" y="155"/>
                    <a:pt x="299" y="72"/>
                    <a:pt x="1"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44" name="Google Shape;744;p28"/>
            <p:cNvSpPr/>
            <p:nvPr/>
          </p:nvSpPr>
          <p:spPr>
            <a:xfrm>
              <a:off x="5096802" y="4595976"/>
              <a:ext cx="171912" cy="189323"/>
            </a:xfrm>
            <a:custGeom>
              <a:avLst/>
              <a:gdLst/>
              <a:ahLst/>
              <a:cxnLst/>
              <a:rect l="l" t="t" r="r" b="b"/>
              <a:pathLst>
                <a:path w="13764" h="15158" extrusionOk="0">
                  <a:moveTo>
                    <a:pt x="0" y="1"/>
                  </a:moveTo>
                  <a:lnTo>
                    <a:pt x="13764" y="15157"/>
                  </a:lnTo>
                  <a:cubicBezTo>
                    <a:pt x="13764" y="14907"/>
                    <a:pt x="13752" y="14669"/>
                    <a:pt x="13740" y="14419"/>
                  </a:cubicBezTo>
                  <a:lnTo>
                    <a:pt x="726" y="84"/>
                  </a:lnTo>
                  <a:cubicBezTo>
                    <a:pt x="488" y="48"/>
                    <a:pt x="238" y="25"/>
                    <a:pt x="0"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45" name="Google Shape;745;p28"/>
            <p:cNvSpPr/>
            <p:nvPr/>
          </p:nvSpPr>
          <p:spPr>
            <a:xfrm>
              <a:off x="5071659" y="4595026"/>
              <a:ext cx="196318" cy="215253"/>
            </a:xfrm>
            <a:custGeom>
              <a:avLst/>
              <a:gdLst/>
              <a:ahLst/>
              <a:cxnLst/>
              <a:rect l="l" t="t" r="r" b="b"/>
              <a:pathLst>
                <a:path w="15718" h="17234" extrusionOk="0">
                  <a:moveTo>
                    <a:pt x="430" y="0"/>
                  </a:moveTo>
                  <a:cubicBezTo>
                    <a:pt x="287" y="0"/>
                    <a:pt x="144" y="5"/>
                    <a:pt x="1" y="5"/>
                  </a:cubicBezTo>
                  <a:lnTo>
                    <a:pt x="15646" y="17234"/>
                  </a:lnTo>
                  <a:cubicBezTo>
                    <a:pt x="15670" y="17019"/>
                    <a:pt x="15693" y="16805"/>
                    <a:pt x="15717" y="16591"/>
                  </a:cubicBezTo>
                  <a:lnTo>
                    <a:pt x="644" y="5"/>
                  </a:lnTo>
                  <a:cubicBezTo>
                    <a:pt x="572" y="1"/>
                    <a:pt x="501" y="0"/>
                    <a:pt x="430"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46" name="Google Shape;746;p28"/>
            <p:cNvSpPr/>
            <p:nvPr/>
          </p:nvSpPr>
          <p:spPr>
            <a:xfrm>
              <a:off x="5049215" y="4596275"/>
              <a:ext cx="215190" cy="236161"/>
            </a:xfrm>
            <a:custGeom>
              <a:avLst/>
              <a:gdLst/>
              <a:ahLst/>
              <a:cxnLst/>
              <a:rect l="l" t="t" r="r" b="b"/>
              <a:pathLst>
                <a:path w="17229" h="18908" extrusionOk="0">
                  <a:moveTo>
                    <a:pt x="584" y="1"/>
                  </a:moveTo>
                  <a:cubicBezTo>
                    <a:pt x="393" y="24"/>
                    <a:pt x="191" y="48"/>
                    <a:pt x="0" y="72"/>
                  </a:cubicBezTo>
                  <a:lnTo>
                    <a:pt x="17098" y="18908"/>
                  </a:lnTo>
                  <a:cubicBezTo>
                    <a:pt x="17145" y="18717"/>
                    <a:pt x="17193" y="18527"/>
                    <a:pt x="17228" y="18336"/>
                  </a:cubicBezTo>
                  <a:lnTo>
                    <a:pt x="584"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47" name="Google Shape;747;p28"/>
            <p:cNvSpPr/>
            <p:nvPr/>
          </p:nvSpPr>
          <p:spPr>
            <a:xfrm>
              <a:off x="5028694" y="4599848"/>
              <a:ext cx="230203" cy="252523"/>
            </a:xfrm>
            <a:custGeom>
              <a:avLst/>
              <a:gdLst/>
              <a:ahLst/>
              <a:cxnLst/>
              <a:rect l="l" t="t" r="r" b="b"/>
              <a:pathLst>
                <a:path w="18431" h="20218" extrusionOk="0">
                  <a:moveTo>
                    <a:pt x="536" y="0"/>
                  </a:moveTo>
                  <a:cubicBezTo>
                    <a:pt x="357" y="36"/>
                    <a:pt x="179" y="84"/>
                    <a:pt x="0" y="131"/>
                  </a:cubicBezTo>
                  <a:lnTo>
                    <a:pt x="18240" y="20217"/>
                  </a:lnTo>
                  <a:cubicBezTo>
                    <a:pt x="18312" y="20050"/>
                    <a:pt x="18371" y="19884"/>
                    <a:pt x="18431" y="19717"/>
                  </a:cubicBezTo>
                  <a:lnTo>
                    <a:pt x="536"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48" name="Google Shape;748;p28"/>
            <p:cNvSpPr/>
            <p:nvPr/>
          </p:nvSpPr>
          <p:spPr>
            <a:xfrm>
              <a:off x="5009946" y="4605343"/>
              <a:ext cx="241519" cy="265163"/>
            </a:xfrm>
            <a:custGeom>
              <a:avLst/>
              <a:gdLst/>
              <a:ahLst/>
              <a:cxnLst/>
              <a:rect l="l" t="t" r="r" b="b"/>
              <a:pathLst>
                <a:path w="19337" h="21230" extrusionOk="0">
                  <a:moveTo>
                    <a:pt x="489" y="1"/>
                  </a:moveTo>
                  <a:cubicBezTo>
                    <a:pt x="322" y="60"/>
                    <a:pt x="168" y="120"/>
                    <a:pt x="1" y="179"/>
                  </a:cubicBezTo>
                  <a:lnTo>
                    <a:pt x="19110" y="21230"/>
                  </a:lnTo>
                  <a:cubicBezTo>
                    <a:pt x="19194" y="21075"/>
                    <a:pt x="19265" y="20920"/>
                    <a:pt x="19337" y="20765"/>
                  </a:cubicBezTo>
                  <a:lnTo>
                    <a:pt x="489"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49" name="Google Shape;749;p28"/>
            <p:cNvSpPr/>
            <p:nvPr/>
          </p:nvSpPr>
          <p:spPr>
            <a:xfrm>
              <a:off x="4992548" y="4612487"/>
              <a:ext cx="250150" cy="274680"/>
            </a:xfrm>
            <a:custGeom>
              <a:avLst/>
              <a:gdLst/>
              <a:ahLst/>
              <a:cxnLst/>
              <a:rect l="l" t="t" r="r" b="b"/>
              <a:pathLst>
                <a:path w="20028" h="21992" extrusionOk="0">
                  <a:moveTo>
                    <a:pt x="453" y="0"/>
                  </a:moveTo>
                  <a:cubicBezTo>
                    <a:pt x="299" y="72"/>
                    <a:pt x="156" y="143"/>
                    <a:pt x="1" y="227"/>
                  </a:cubicBezTo>
                  <a:lnTo>
                    <a:pt x="19765" y="21991"/>
                  </a:lnTo>
                  <a:cubicBezTo>
                    <a:pt x="19849" y="21848"/>
                    <a:pt x="19932" y="21705"/>
                    <a:pt x="20027" y="21563"/>
                  </a:cubicBezTo>
                  <a:lnTo>
                    <a:pt x="45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50" name="Google Shape;750;p28"/>
            <p:cNvSpPr/>
            <p:nvPr/>
          </p:nvSpPr>
          <p:spPr>
            <a:xfrm>
              <a:off x="4976486" y="4621106"/>
              <a:ext cx="255945" cy="281075"/>
            </a:xfrm>
            <a:custGeom>
              <a:avLst/>
              <a:gdLst/>
              <a:ahLst/>
              <a:cxnLst/>
              <a:rect l="l" t="t" r="r" b="b"/>
              <a:pathLst>
                <a:path w="20492" h="22504" extrusionOk="0">
                  <a:moveTo>
                    <a:pt x="418" y="1"/>
                  </a:moveTo>
                  <a:cubicBezTo>
                    <a:pt x="275" y="84"/>
                    <a:pt x="144" y="179"/>
                    <a:pt x="1" y="263"/>
                  </a:cubicBezTo>
                  <a:lnTo>
                    <a:pt x="20194" y="22504"/>
                  </a:lnTo>
                  <a:cubicBezTo>
                    <a:pt x="20301" y="22373"/>
                    <a:pt x="20396" y="22254"/>
                    <a:pt x="20492" y="22111"/>
                  </a:cubicBezTo>
                  <a:lnTo>
                    <a:pt x="41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51" name="Google Shape;751;p28"/>
            <p:cNvSpPr/>
            <p:nvPr/>
          </p:nvSpPr>
          <p:spPr>
            <a:xfrm>
              <a:off x="4961623" y="4631222"/>
              <a:ext cx="259355" cy="284784"/>
            </a:xfrm>
            <a:custGeom>
              <a:avLst/>
              <a:gdLst/>
              <a:ahLst/>
              <a:cxnLst/>
              <a:rect l="l" t="t" r="r" b="b"/>
              <a:pathLst>
                <a:path w="20765" h="22801" extrusionOk="0">
                  <a:moveTo>
                    <a:pt x="393" y="1"/>
                  </a:moveTo>
                  <a:cubicBezTo>
                    <a:pt x="250" y="96"/>
                    <a:pt x="131" y="191"/>
                    <a:pt x="0" y="286"/>
                  </a:cubicBezTo>
                  <a:lnTo>
                    <a:pt x="20443" y="22801"/>
                  </a:lnTo>
                  <a:cubicBezTo>
                    <a:pt x="20551" y="22682"/>
                    <a:pt x="20658" y="22563"/>
                    <a:pt x="20765" y="22444"/>
                  </a:cubicBezTo>
                  <a:lnTo>
                    <a:pt x="393"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52" name="Google Shape;752;p28"/>
            <p:cNvSpPr/>
            <p:nvPr/>
          </p:nvSpPr>
          <p:spPr>
            <a:xfrm>
              <a:off x="4947934" y="4642526"/>
              <a:ext cx="260404" cy="285984"/>
            </a:xfrm>
            <a:custGeom>
              <a:avLst/>
              <a:gdLst/>
              <a:ahLst/>
              <a:cxnLst/>
              <a:rect l="l" t="t" r="r" b="b"/>
              <a:pathLst>
                <a:path w="20849" h="22897" extrusionOk="0">
                  <a:moveTo>
                    <a:pt x="358" y="0"/>
                  </a:moveTo>
                  <a:cubicBezTo>
                    <a:pt x="287" y="48"/>
                    <a:pt x="227" y="96"/>
                    <a:pt x="168" y="155"/>
                  </a:cubicBezTo>
                  <a:cubicBezTo>
                    <a:pt x="108" y="215"/>
                    <a:pt x="61" y="262"/>
                    <a:pt x="1" y="322"/>
                  </a:cubicBezTo>
                  <a:lnTo>
                    <a:pt x="20504" y="22896"/>
                  </a:lnTo>
                  <a:cubicBezTo>
                    <a:pt x="20563" y="22848"/>
                    <a:pt x="20623" y="22801"/>
                    <a:pt x="20682" y="22741"/>
                  </a:cubicBezTo>
                  <a:cubicBezTo>
                    <a:pt x="20742" y="22682"/>
                    <a:pt x="20801" y="22634"/>
                    <a:pt x="20849" y="22575"/>
                  </a:cubicBezTo>
                  <a:lnTo>
                    <a:pt x="358"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53" name="Google Shape;753;p28"/>
            <p:cNvSpPr/>
            <p:nvPr/>
          </p:nvSpPr>
          <p:spPr>
            <a:xfrm>
              <a:off x="4935294" y="4655016"/>
              <a:ext cx="259367" cy="284784"/>
            </a:xfrm>
            <a:custGeom>
              <a:avLst/>
              <a:gdLst/>
              <a:ahLst/>
              <a:cxnLst/>
              <a:rect l="l" t="t" r="r" b="b"/>
              <a:pathLst>
                <a:path w="20766" h="22801" extrusionOk="0">
                  <a:moveTo>
                    <a:pt x="322" y="1"/>
                  </a:moveTo>
                  <a:cubicBezTo>
                    <a:pt x="215" y="120"/>
                    <a:pt x="108" y="239"/>
                    <a:pt x="1" y="358"/>
                  </a:cubicBezTo>
                  <a:lnTo>
                    <a:pt x="20384" y="22801"/>
                  </a:lnTo>
                  <a:cubicBezTo>
                    <a:pt x="20515" y="22706"/>
                    <a:pt x="20634" y="22610"/>
                    <a:pt x="20765" y="22515"/>
                  </a:cubicBezTo>
                  <a:lnTo>
                    <a:pt x="322"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54" name="Google Shape;754;p28"/>
            <p:cNvSpPr/>
            <p:nvPr/>
          </p:nvSpPr>
          <p:spPr>
            <a:xfrm>
              <a:off x="4923853" y="4668842"/>
              <a:ext cx="255933" cy="281075"/>
            </a:xfrm>
            <a:custGeom>
              <a:avLst/>
              <a:gdLst/>
              <a:ahLst/>
              <a:cxnLst/>
              <a:rect l="l" t="t" r="r" b="b"/>
              <a:pathLst>
                <a:path w="20491" h="22504" extrusionOk="0">
                  <a:moveTo>
                    <a:pt x="298" y="1"/>
                  </a:moveTo>
                  <a:cubicBezTo>
                    <a:pt x="191" y="132"/>
                    <a:pt x="95" y="263"/>
                    <a:pt x="0" y="394"/>
                  </a:cubicBezTo>
                  <a:lnTo>
                    <a:pt x="20074" y="22504"/>
                  </a:lnTo>
                  <a:cubicBezTo>
                    <a:pt x="20217" y="22420"/>
                    <a:pt x="20360" y="22337"/>
                    <a:pt x="20491" y="22242"/>
                  </a:cubicBezTo>
                  <a:lnTo>
                    <a:pt x="29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55" name="Google Shape;755;p28"/>
            <p:cNvSpPr/>
            <p:nvPr/>
          </p:nvSpPr>
          <p:spPr>
            <a:xfrm>
              <a:off x="4913586" y="4684018"/>
              <a:ext cx="250137" cy="274530"/>
            </a:xfrm>
            <a:custGeom>
              <a:avLst/>
              <a:gdLst/>
              <a:ahLst/>
              <a:cxnLst/>
              <a:rect l="l" t="t" r="r" b="b"/>
              <a:pathLst>
                <a:path w="20027" h="21980" extrusionOk="0">
                  <a:moveTo>
                    <a:pt x="263" y="0"/>
                  </a:moveTo>
                  <a:cubicBezTo>
                    <a:pt x="179" y="131"/>
                    <a:pt x="96" y="274"/>
                    <a:pt x="1" y="417"/>
                  </a:cubicBezTo>
                  <a:lnTo>
                    <a:pt x="19575" y="21979"/>
                  </a:lnTo>
                  <a:cubicBezTo>
                    <a:pt x="19729" y="21908"/>
                    <a:pt x="19884" y="21836"/>
                    <a:pt x="20027" y="21753"/>
                  </a:cubicBezTo>
                  <a:lnTo>
                    <a:pt x="26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56" name="Google Shape;756;p28"/>
            <p:cNvSpPr/>
            <p:nvPr/>
          </p:nvSpPr>
          <p:spPr>
            <a:xfrm>
              <a:off x="4904818" y="4700517"/>
              <a:ext cx="241507" cy="265163"/>
            </a:xfrm>
            <a:custGeom>
              <a:avLst/>
              <a:gdLst/>
              <a:ahLst/>
              <a:cxnLst/>
              <a:rect l="l" t="t" r="r" b="b"/>
              <a:pathLst>
                <a:path w="19336" h="21230" extrusionOk="0">
                  <a:moveTo>
                    <a:pt x="226" y="1"/>
                  </a:moveTo>
                  <a:cubicBezTo>
                    <a:pt x="143" y="156"/>
                    <a:pt x="72" y="310"/>
                    <a:pt x="0" y="465"/>
                  </a:cubicBezTo>
                  <a:lnTo>
                    <a:pt x="18848" y="21230"/>
                  </a:lnTo>
                  <a:cubicBezTo>
                    <a:pt x="19014" y="21182"/>
                    <a:pt x="19181" y="21111"/>
                    <a:pt x="19336" y="21051"/>
                  </a:cubicBezTo>
                  <a:lnTo>
                    <a:pt x="226"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57" name="Google Shape;757;p28"/>
            <p:cNvSpPr/>
            <p:nvPr/>
          </p:nvSpPr>
          <p:spPr>
            <a:xfrm>
              <a:off x="4897524" y="4718665"/>
              <a:ext cx="230066" cy="252523"/>
            </a:xfrm>
            <a:custGeom>
              <a:avLst/>
              <a:gdLst/>
              <a:ahLst/>
              <a:cxnLst/>
              <a:rect l="l" t="t" r="r" b="b"/>
              <a:pathLst>
                <a:path w="18420" h="20218" extrusionOk="0">
                  <a:moveTo>
                    <a:pt x="179" y="0"/>
                  </a:moveTo>
                  <a:cubicBezTo>
                    <a:pt x="108" y="167"/>
                    <a:pt x="48" y="346"/>
                    <a:pt x="1" y="512"/>
                  </a:cubicBezTo>
                  <a:lnTo>
                    <a:pt x="17884" y="20217"/>
                  </a:lnTo>
                  <a:cubicBezTo>
                    <a:pt x="18063" y="20181"/>
                    <a:pt x="18241" y="20134"/>
                    <a:pt x="18420" y="20086"/>
                  </a:cubicBezTo>
                  <a:lnTo>
                    <a:pt x="179"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58" name="Google Shape;758;p28"/>
            <p:cNvSpPr/>
            <p:nvPr/>
          </p:nvSpPr>
          <p:spPr>
            <a:xfrm>
              <a:off x="4891878" y="4738587"/>
              <a:ext cx="215340" cy="236161"/>
            </a:xfrm>
            <a:custGeom>
              <a:avLst/>
              <a:gdLst/>
              <a:ahLst/>
              <a:cxnLst/>
              <a:rect l="l" t="t" r="r" b="b"/>
              <a:pathLst>
                <a:path w="17241" h="18908" extrusionOk="0">
                  <a:moveTo>
                    <a:pt x="131" y="1"/>
                  </a:moveTo>
                  <a:cubicBezTo>
                    <a:pt x="84" y="191"/>
                    <a:pt x="36" y="382"/>
                    <a:pt x="0" y="572"/>
                  </a:cubicBezTo>
                  <a:lnTo>
                    <a:pt x="16645" y="18908"/>
                  </a:lnTo>
                  <a:cubicBezTo>
                    <a:pt x="16848" y="18896"/>
                    <a:pt x="17038" y="18872"/>
                    <a:pt x="17241" y="18836"/>
                  </a:cubicBezTo>
                  <a:lnTo>
                    <a:pt x="13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59" name="Google Shape;759;p28"/>
            <p:cNvSpPr/>
            <p:nvPr/>
          </p:nvSpPr>
          <p:spPr>
            <a:xfrm>
              <a:off x="4888456" y="4760744"/>
              <a:ext cx="196155" cy="215315"/>
            </a:xfrm>
            <a:custGeom>
              <a:avLst/>
              <a:gdLst/>
              <a:ahLst/>
              <a:cxnLst/>
              <a:rect l="l" t="t" r="r" b="b"/>
              <a:pathLst>
                <a:path w="15705" h="17239" extrusionOk="0">
                  <a:moveTo>
                    <a:pt x="60" y="1"/>
                  </a:moveTo>
                  <a:cubicBezTo>
                    <a:pt x="36" y="215"/>
                    <a:pt x="12" y="429"/>
                    <a:pt x="0" y="644"/>
                  </a:cubicBezTo>
                  <a:lnTo>
                    <a:pt x="15062" y="17229"/>
                  </a:lnTo>
                  <a:cubicBezTo>
                    <a:pt x="15169" y="17235"/>
                    <a:pt x="15276" y="17238"/>
                    <a:pt x="15383" y="17238"/>
                  </a:cubicBezTo>
                  <a:cubicBezTo>
                    <a:pt x="15491" y="17238"/>
                    <a:pt x="15598" y="17235"/>
                    <a:pt x="15705" y="17229"/>
                  </a:cubicBezTo>
                  <a:lnTo>
                    <a:pt x="6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60" name="Google Shape;760;p28"/>
            <p:cNvSpPr/>
            <p:nvPr/>
          </p:nvSpPr>
          <p:spPr>
            <a:xfrm>
              <a:off x="4887569" y="4785736"/>
              <a:ext cx="171912" cy="189461"/>
            </a:xfrm>
            <a:custGeom>
              <a:avLst/>
              <a:gdLst/>
              <a:ahLst/>
              <a:cxnLst/>
              <a:rect l="l" t="t" r="r" b="b"/>
              <a:pathLst>
                <a:path w="13764" h="15169" extrusionOk="0">
                  <a:moveTo>
                    <a:pt x="0" y="0"/>
                  </a:moveTo>
                  <a:cubicBezTo>
                    <a:pt x="0" y="250"/>
                    <a:pt x="12" y="500"/>
                    <a:pt x="24" y="738"/>
                  </a:cubicBezTo>
                  <a:lnTo>
                    <a:pt x="13037" y="15073"/>
                  </a:lnTo>
                  <a:cubicBezTo>
                    <a:pt x="13276" y="15109"/>
                    <a:pt x="13526" y="15133"/>
                    <a:pt x="13764" y="15169"/>
                  </a:cubicBezTo>
                  <a:lnTo>
                    <a:pt x="0"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61" name="Google Shape;761;p28"/>
            <p:cNvSpPr/>
            <p:nvPr/>
          </p:nvSpPr>
          <p:spPr>
            <a:xfrm>
              <a:off x="4889942" y="4815175"/>
              <a:ext cx="140537" cy="154963"/>
            </a:xfrm>
            <a:custGeom>
              <a:avLst/>
              <a:gdLst/>
              <a:ahLst/>
              <a:cxnLst/>
              <a:rect l="l" t="t" r="r" b="b"/>
              <a:pathLst>
                <a:path w="11252" h="12407" extrusionOk="0">
                  <a:moveTo>
                    <a:pt x="1" y="1"/>
                  </a:moveTo>
                  <a:cubicBezTo>
                    <a:pt x="48" y="310"/>
                    <a:pt x="108" y="608"/>
                    <a:pt x="167" y="905"/>
                  </a:cubicBezTo>
                  <a:lnTo>
                    <a:pt x="10371" y="12145"/>
                  </a:lnTo>
                  <a:cubicBezTo>
                    <a:pt x="10669" y="12240"/>
                    <a:pt x="10954" y="12323"/>
                    <a:pt x="11252" y="12407"/>
                  </a:cubicBezTo>
                  <a:lnTo>
                    <a:pt x="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62" name="Google Shape;762;p28"/>
            <p:cNvSpPr/>
            <p:nvPr/>
          </p:nvSpPr>
          <p:spPr>
            <a:xfrm>
              <a:off x="4899909" y="4852945"/>
              <a:ext cx="93987" cy="103517"/>
            </a:xfrm>
            <a:custGeom>
              <a:avLst/>
              <a:gdLst/>
              <a:ahLst/>
              <a:cxnLst/>
              <a:rect l="l" t="t" r="r" b="b"/>
              <a:pathLst>
                <a:path w="7525" h="8288" extrusionOk="0">
                  <a:moveTo>
                    <a:pt x="0" y="1"/>
                  </a:moveTo>
                  <a:lnTo>
                    <a:pt x="0" y="1"/>
                  </a:lnTo>
                  <a:cubicBezTo>
                    <a:pt x="179" y="477"/>
                    <a:pt x="381" y="929"/>
                    <a:pt x="607" y="1382"/>
                  </a:cubicBezTo>
                  <a:lnTo>
                    <a:pt x="6203" y="7549"/>
                  </a:lnTo>
                  <a:cubicBezTo>
                    <a:pt x="6632" y="7823"/>
                    <a:pt x="7073" y="8061"/>
                    <a:pt x="7525" y="8287"/>
                  </a:cubicBezTo>
                  <a:lnTo>
                    <a:pt x="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grpSp>
      <p:grpSp>
        <p:nvGrpSpPr>
          <p:cNvPr id="763" name="Google Shape;763;p28"/>
          <p:cNvGrpSpPr/>
          <p:nvPr/>
        </p:nvGrpSpPr>
        <p:grpSpPr>
          <a:xfrm rot="10800000" flipH="1">
            <a:off x="8625957" y="21994"/>
            <a:ext cx="591131" cy="590549"/>
            <a:chOff x="4887569" y="4595026"/>
            <a:chExt cx="381145" cy="381032"/>
          </a:xfrm>
        </p:grpSpPr>
        <p:sp>
          <p:nvSpPr>
            <p:cNvPr id="764" name="Google Shape;764;p28"/>
            <p:cNvSpPr/>
            <p:nvPr/>
          </p:nvSpPr>
          <p:spPr>
            <a:xfrm>
              <a:off x="5162374" y="4614573"/>
              <a:ext cx="94000" cy="103505"/>
            </a:xfrm>
            <a:custGeom>
              <a:avLst/>
              <a:gdLst/>
              <a:ahLst/>
              <a:cxnLst/>
              <a:rect l="l" t="t" r="r" b="b"/>
              <a:pathLst>
                <a:path w="7526" h="8287" extrusionOk="0">
                  <a:moveTo>
                    <a:pt x="1" y="0"/>
                  </a:moveTo>
                  <a:lnTo>
                    <a:pt x="7526" y="8287"/>
                  </a:lnTo>
                  <a:cubicBezTo>
                    <a:pt x="7347" y="7811"/>
                    <a:pt x="7145" y="7358"/>
                    <a:pt x="6918" y="6906"/>
                  </a:cubicBezTo>
                  <a:lnTo>
                    <a:pt x="1322" y="738"/>
                  </a:lnTo>
                  <a:cubicBezTo>
                    <a:pt x="894" y="464"/>
                    <a:pt x="453" y="226"/>
                    <a:pt x="1"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65" name="Google Shape;765;p28"/>
            <p:cNvSpPr/>
            <p:nvPr/>
          </p:nvSpPr>
          <p:spPr>
            <a:xfrm>
              <a:off x="5125791" y="4601034"/>
              <a:ext cx="140550" cy="154814"/>
            </a:xfrm>
            <a:custGeom>
              <a:avLst/>
              <a:gdLst/>
              <a:ahLst/>
              <a:cxnLst/>
              <a:rect l="l" t="t" r="r" b="b"/>
              <a:pathLst>
                <a:path w="11253" h="12395" extrusionOk="0">
                  <a:moveTo>
                    <a:pt x="1" y="1"/>
                  </a:moveTo>
                  <a:lnTo>
                    <a:pt x="11252" y="12395"/>
                  </a:lnTo>
                  <a:cubicBezTo>
                    <a:pt x="11205" y="12097"/>
                    <a:pt x="11157" y="11800"/>
                    <a:pt x="11086" y="11502"/>
                  </a:cubicBezTo>
                  <a:lnTo>
                    <a:pt x="870" y="251"/>
                  </a:lnTo>
                  <a:cubicBezTo>
                    <a:pt x="596" y="155"/>
                    <a:pt x="299" y="72"/>
                    <a:pt x="1"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66" name="Google Shape;766;p28"/>
            <p:cNvSpPr/>
            <p:nvPr/>
          </p:nvSpPr>
          <p:spPr>
            <a:xfrm>
              <a:off x="5096802" y="4595976"/>
              <a:ext cx="171912" cy="189323"/>
            </a:xfrm>
            <a:custGeom>
              <a:avLst/>
              <a:gdLst/>
              <a:ahLst/>
              <a:cxnLst/>
              <a:rect l="l" t="t" r="r" b="b"/>
              <a:pathLst>
                <a:path w="13764" h="15158" extrusionOk="0">
                  <a:moveTo>
                    <a:pt x="0" y="1"/>
                  </a:moveTo>
                  <a:lnTo>
                    <a:pt x="13764" y="15157"/>
                  </a:lnTo>
                  <a:cubicBezTo>
                    <a:pt x="13764" y="14907"/>
                    <a:pt x="13752" y="14669"/>
                    <a:pt x="13740" y="14419"/>
                  </a:cubicBezTo>
                  <a:lnTo>
                    <a:pt x="726" y="84"/>
                  </a:lnTo>
                  <a:cubicBezTo>
                    <a:pt x="488" y="48"/>
                    <a:pt x="238" y="25"/>
                    <a:pt x="0"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67" name="Google Shape;767;p28"/>
            <p:cNvSpPr/>
            <p:nvPr/>
          </p:nvSpPr>
          <p:spPr>
            <a:xfrm>
              <a:off x="5071659" y="4595026"/>
              <a:ext cx="196318" cy="215253"/>
            </a:xfrm>
            <a:custGeom>
              <a:avLst/>
              <a:gdLst/>
              <a:ahLst/>
              <a:cxnLst/>
              <a:rect l="l" t="t" r="r" b="b"/>
              <a:pathLst>
                <a:path w="15718" h="17234" extrusionOk="0">
                  <a:moveTo>
                    <a:pt x="430" y="0"/>
                  </a:moveTo>
                  <a:cubicBezTo>
                    <a:pt x="287" y="0"/>
                    <a:pt x="144" y="5"/>
                    <a:pt x="1" y="5"/>
                  </a:cubicBezTo>
                  <a:lnTo>
                    <a:pt x="15646" y="17234"/>
                  </a:lnTo>
                  <a:cubicBezTo>
                    <a:pt x="15670" y="17019"/>
                    <a:pt x="15693" y="16805"/>
                    <a:pt x="15717" y="16591"/>
                  </a:cubicBezTo>
                  <a:lnTo>
                    <a:pt x="644" y="5"/>
                  </a:lnTo>
                  <a:cubicBezTo>
                    <a:pt x="572" y="1"/>
                    <a:pt x="501" y="0"/>
                    <a:pt x="430"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68" name="Google Shape;768;p28"/>
            <p:cNvSpPr/>
            <p:nvPr/>
          </p:nvSpPr>
          <p:spPr>
            <a:xfrm>
              <a:off x="5049215" y="4596275"/>
              <a:ext cx="215190" cy="236161"/>
            </a:xfrm>
            <a:custGeom>
              <a:avLst/>
              <a:gdLst/>
              <a:ahLst/>
              <a:cxnLst/>
              <a:rect l="l" t="t" r="r" b="b"/>
              <a:pathLst>
                <a:path w="17229" h="18908" extrusionOk="0">
                  <a:moveTo>
                    <a:pt x="584" y="1"/>
                  </a:moveTo>
                  <a:cubicBezTo>
                    <a:pt x="393" y="24"/>
                    <a:pt x="191" y="48"/>
                    <a:pt x="0" y="72"/>
                  </a:cubicBezTo>
                  <a:lnTo>
                    <a:pt x="17098" y="18908"/>
                  </a:lnTo>
                  <a:cubicBezTo>
                    <a:pt x="17145" y="18717"/>
                    <a:pt x="17193" y="18527"/>
                    <a:pt x="17228" y="18336"/>
                  </a:cubicBezTo>
                  <a:lnTo>
                    <a:pt x="584"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69" name="Google Shape;769;p28"/>
            <p:cNvSpPr/>
            <p:nvPr/>
          </p:nvSpPr>
          <p:spPr>
            <a:xfrm>
              <a:off x="5028694" y="4599848"/>
              <a:ext cx="230203" cy="252523"/>
            </a:xfrm>
            <a:custGeom>
              <a:avLst/>
              <a:gdLst/>
              <a:ahLst/>
              <a:cxnLst/>
              <a:rect l="l" t="t" r="r" b="b"/>
              <a:pathLst>
                <a:path w="18431" h="20218" extrusionOk="0">
                  <a:moveTo>
                    <a:pt x="536" y="0"/>
                  </a:moveTo>
                  <a:cubicBezTo>
                    <a:pt x="357" y="36"/>
                    <a:pt x="179" y="84"/>
                    <a:pt x="0" y="131"/>
                  </a:cubicBezTo>
                  <a:lnTo>
                    <a:pt x="18240" y="20217"/>
                  </a:lnTo>
                  <a:cubicBezTo>
                    <a:pt x="18312" y="20050"/>
                    <a:pt x="18371" y="19884"/>
                    <a:pt x="18431" y="19717"/>
                  </a:cubicBezTo>
                  <a:lnTo>
                    <a:pt x="536"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70" name="Google Shape;770;p28"/>
            <p:cNvSpPr/>
            <p:nvPr/>
          </p:nvSpPr>
          <p:spPr>
            <a:xfrm>
              <a:off x="5009946" y="4605343"/>
              <a:ext cx="241519" cy="265163"/>
            </a:xfrm>
            <a:custGeom>
              <a:avLst/>
              <a:gdLst/>
              <a:ahLst/>
              <a:cxnLst/>
              <a:rect l="l" t="t" r="r" b="b"/>
              <a:pathLst>
                <a:path w="19337" h="21230" extrusionOk="0">
                  <a:moveTo>
                    <a:pt x="489" y="1"/>
                  </a:moveTo>
                  <a:cubicBezTo>
                    <a:pt x="322" y="60"/>
                    <a:pt x="168" y="120"/>
                    <a:pt x="1" y="179"/>
                  </a:cubicBezTo>
                  <a:lnTo>
                    <a:pt x="19110" y="21230"/>
                  </a:lnTo>
                  <a:cubicBezTo>
                    <a:pt x="19194" y="21075"/>
                    <a:pt x="19265" y="20920"/>
                    <a:pt x="19337" y="20765"/>
                  </a:cubicBezTo>
                  <a:lnTo>
                    <a:pt x="489"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71" name="Google Shape;771;p28"/>
            <p:cNvSpPr/>
            <p:nvPr/>
          </p:nvSpPr>
          <p:spPr>
            <a:xfrm>
              <a:off x="4992548" y="4612487"/>
              <a:ext cx="250150" cy="274680"/>
            </a:xfrm>
            <a:custGeom>
              <a:avLst/>
              <a:gdLst/>
              <a:ahLst/>
              <a:cxnLst/>
              <a:rect l="l" t="t" r="r" b="b"/>
              <a:pathLst>
                <a:path w="20028" h="21992" extrusionOk="0">
                  <a:moveTo>
                    <a:pt x="453" y="0"/>
                  </a:moveTo>
                  <a:cubicBezTo>
                    <a:pt x="299" y="72"/>
                    <a:pt x="156" y="143"/>
                    <a:pt x="1" y="227"/>
                  </a:cubicBezTo>
                  <a:lnTo>
                    <a:pt x="19765" y="21991"/>
                  </a:lnTo>
                  <a:cubicBezTo>
                    <a:pt x="19849" y="21848"/>
                    <a:pt x="19932" y="21705"/>
                    <a:pt x="20027" y="21563"/>
                  </a:cubicBezTo>
                  <a:lnTo>
                    <a:pt x="45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72" name="Google Shape;772;p28"/>
            <p:cNvSpPr/>
            <p:nvPr/>
          </p:nvSpPr>
          <p:spPr>
            <a:xfrm>
              <a:off x="4976486" y="4621106"/>
              <a:ext cx="255945" cy="281075"/>
            </a:xfrm>
            <a:custGeom>
              <a:avLst/>
              <a:gdLst/>
              <a:ahLst/>
              <a:cxnLst/>
              <a:rect l="l" t="t" r="r" b="b"/>
              <a:pathLst>
                <a:path w="20492" h="22504" extrusionOk="0">
                  <a:moveTo>
                    <a:pt x="418" y="1"/>
                  </a:moveTo>
                  <a:cubicBezTo>
                    <a:pt x="275" y="84"/>
                    <a:pt x="144" y="179"/>
                    <a:pt x="1" y="263"/>
                  </a:cubicBezTo>
                  <a:lnTo>
                    <a:pt x="20194" y="22504"/>
                  </a:lnTo>
                  <a:cubicBezTo>
                    <a:pt x="20301" y="22373"/>
                    <a:pt x="20396" y="22254"/>
                    <a:pt x="20492" y="22111"/>
                  </a:cubicBezTo>
                  <a:lnTo>
                    <a:pt x="41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73" name="Google Shape;773;p28"/>
            <p:cNvSpPr/>
            <p:nvPr/>
          </p:nvSpPr>
          <p:spPr>
            <a:xfrm>
              <a:off x="4961623" y="4631222"/>
              <a:ext cx="259355" cy="284784"/>
            </a:xfrm>
            <a:custGeom>
              <a:avLst/>
              <a:gdLst/>
              <a:ahLst/>
              <a:cxnLst/>
              <a:rect l="l" t="t" r="r" b="b"/>
              <a:pathLst>
                <a:path w="20765" h="22801" extrusionOk="0">
                  <a:moveTo>
                    <a:pt x="393" y="1"/>
                  </a:moveTo>
                  <a:cubicBezTo>
                    <a:pt x="250" y="96"/>
                    <a:pt x="131" y="191"/>
                    <a:pt x="0" y="286"/>
                  </a:cubicBezTo>
                  <a:lnTo>
                    <a:pt x="20443" y="22801"/>
                  </a:lnTo>
                  <a:cubicBezTo>
                    <a:pt x="20551" y="22682"/>
                    <a:pt x="20658" y="22563"/>
                    <a:pt x="20765" y="22444"/>
                  </a:cubicBezTo>
                  <a:lnTo>
                    <a:pt x="393"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74" name="Google Shape;774;p28"/>
            <p:cNvSpPr/>
            <p:nvPr/>
          </p:nvSpPr>
          <p:spPr>
            <a:xfrm>
              <a:off x="4947934" y="4642526"/>
              <a:ext cx="260404" cy="285984"/>
            </a:xfrm>
            <a:custGeom>
              <a:avLst/>
              <a:gdLst/>
              <a:ahLst/>
              <a:cxnLst/>
              <a:rect l="l" t="t" r="r" b="b"/>
              <a:pathLst>
                <a:path w="20849" h="22897" extrusionOk="0">
                  <a:moveTo>
                    <a:pt x="358" y="0"/>
                  </a:moveTo>
                  <a:cubicBezTo>
                    <a:pt x="287" y="48"/>
                    <a:pt x="227" y="96"/>
                    <a:pt x="168" y="155"/>
                  </a:cubicBezTo>
                  <a:cubicBezTo>
                    <a:pt x="108" y="215"/>
                    <a:pt x="61" y="262"/>
                    <a:pt x="1" y="322"/>
                  </a:cubicBezTo>
                  <a:lnTo>
                    <a:pt x="20504" y="22896"/>
                  </a:lnTo>
                  <a:cubicBezTo>
                    <a:pt x="20563" y="22848"/>
                    <a:pt x="20623" y="22801"/>
                    <a:pt x="20682" y="22741"/>
                  </a:cubicBezTo>
                  <a:cubicBezTo>
                    <a:pt x="20742" y="22682"/>
                    <a:pt x="20801" y="22634"/>
                    <a:pt x="20849" y="22575"/>
                  </a:cubicBezTo>
                  <a:lnTo>
                    <a:pt x="358"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75" name="Google Shape;775;p28"/>
            <p:cNvSpPr/>
            <p:nvPr/>
          </p:nvSpPr>
          <p:spPr>
            <a:xfrm>
              <a:off x="4935294" y="4655016"/>
              <a:ext cx="259367" cy="284784"/>
            </a:xfrm>
            <a:custGeom>
              <a:avLst/>
              <a:gdLst/>
              <a:ahLst/>
              <a:cxnLst/>
              <a:rect l="l" t="t" r="r" b="b"/>
              <a:pathLst>
                <a:path w="20766" h="22801" extrusionOk="0">
                  <a:moveTo>
                    <a:pt x="322" y="1"/>
                  </a:moveTo>
                  <a:cubicBezTo>
                    <a:pt x="215" y="120"/>
                    <a:pt x="108" y="239"/>
                    <a:pt x="1" y="358"/>
                  </a:cubicBezTo>
                  <a:lnTo>
                    <a:pt x="20384" y="22801"/>
                  </a:lnTo>
                  <a:cubicBezTo>
                    <a:pt x="20515" y="22706"/>
                    <a:pt x="20634" y="22610"/>
                    <a:pt x="20765" y="22515"/>
                  </a:cubicBezTo>
                  <a:lnTo>
                    <a:pt x="322"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76" name="Google Shape;776;p28"/>
            <p:cNvSpPr/>
            <p:nvPr/>
          </p:nvSpPr>
          <p:spPr>
            <a:xfrm>
              <a:off x="4923853" y="4668842"/>
              <a:ext cx="255933" cy="281075"/>
            </a:xfrm>
            <a:custGeom>
              <a:avLst/>
              <a:gdLst/>
              <a:ahLst/>
              <a:cxnLst/>
              <a:rect l="l" t="t" r="r" b="b"/>
              <a:pathLst>
                <a:path w="20491" h="22504" extrusionOk="0">
                  <a:moveTo>
                    <a:pt x="298" y="1"/>
                  </a:moveTo>
                  <a:cubicBezTo>
                    <a:pt x="191" y="132"/>
                    <a:pt x="95" y="263"/>
                    <a:pt x="0" y="394"/>
                  </a:cubicBezTo>
                  <a:lnTo>
                    <a:pt x="20074" y="22504"/>
                  </a:lnTo>
                  <a:cubicBezTo>
                    <a:pt x="20217" y="22420"/>
                    <a:pt x="20360" y="22337"/>
                    <a:pt x="20491" y="22242"/>
                  </a:cubicBezTo>
                  <a:lnTo>
                    <a:pt x="29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77" name="Google Shape;777;p28"/>
            <p:cNvSpPr/>
            <p:nvPr/>
          </p:nvSpPr>
          <p:spPr>
            <a:xfrm>
              <a:off x="4913586" y="4684018"/>
              <a:ext cx="250137" cy="274530"/>
            </a:xfrm>
            <a:custGeom>
              <a:avLst/>
              <a:gdLst/>
              <a:ahLst/>
              <a:cxnLst/>
              <a:rect l="l" t="t" r="r" b="b"/>
              <a:pathLst>
                <a:path w="20027" h="21980" extrusionOk="0">
                  <a:moveTo>
                    <a:pt x="263" y="0"/>
                  </a:moveTo>
                  <a:cubicBezTo>
                    <a:pt x="179" y="131"/>
                    <a:pt x="96" y="274"/>
                    <a:pt x="1" y="417"/>
                  </a:cubicBezTo>
                  <a:lnTo>
                    <a:pt x="19575" y="21979"/>
                  </a:lnTo>
                  <a:cubicBezTo>
                    <a:pt x="19729" y="21908"/>
                    <a:pt x="19884" y="21836"/>
                    <a:pt x="20027" y="21753"/>
                  </a:cubicBezTo>
                  <a:lnTo>
                    <a:pt x="26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78" name="Google Shape;778;p28"/>
            <p:cNvSpPr/>
            <p:nvPr/>
          </p:nvSpPr>
          <p:spPr>
            <a:xfrm>
              <a:off x="4904818" y="4700517"/>
              <a:ext cx="241507" cy="265163"/>
            </a:xfrm>
            <a:custGeom>
              <a:avLst/>
              <a:gdLst/>
              <a:ahLst/>
              <a:cxnLst/>
              <a:rect l="l" t="t" r="r" b="b"/>
              <a:pathLst>
                <a:path w="19336" h="21230" extrusionOk="0">
                  <a:moveTo>
                    <a:pt x="226" y="1"/>
                  </a:moveTo>
                  <a:cubicBezTo>
                    <a:pt x="143" y="156"/>
                    <a:pt x="72" y="310"/>
                    <a:pt x="0" y="465"/>
                  </a:cubicBezTo>
                  <a:lnTo>
                    <a:pt x="18848" y="21230"/>
                  </a:lnTo>
                  <a:cubicBezTo>
                    <a:pt x="19014" y="21182"/>
                    <a:pt x="19181" y="21111"/>
                    <a:pt x="19336" y="21051"/>
                  </a:cubicBezTo>
                  <a:lnTo>
                    <a:pt x="226"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79" name="Google Shape;779;p28"/>
            <p:cNvSpPr/>
            <p:nvPr/>
          </p:nvSpPr>
          <p:spPr>
            <a:xfrm>
              <a:off x="4897524" y="4718665"/>
              <a:ext cx="230066" cy="252523"/>
            </a:xfrm>
            <a:custGeom>
              <a:avLst/>
              <a:gdLst/>
              <a:ahLst/>
              <a:cxnLst/>
              <a:rect l="l" t="t" r="r" b="b"/>
              <a:pathLst>
                <a:path w="18420" h="20218" extrusionOk="0">
                  <a:moveTo>
                    <a:pt x="179" y="0"/>
                  </a:moveTo>
                  <a:cubicBezTo>
                    <a:pt x="108" y="167"/>
                    <a:pt x="48" y="346"/>
                    <a:pt x="1" y="512"/>
                  </a:cubicBezTo>
                  <a:lnTo>
                    <a:pt x="17884" y="20217"/>
                  </a:lnTo>
                  <a:cubicBezTo>
                    <a:pt x="18063" y="20181"/>
                    <a:pt x="18241" y="20134"/>
                    <a:pt x="18420" y="20086"/>
                  </a:cubicBezTo>
                  <a:lnTo>
                    <a:pt x="179"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80" name="Google Shape;780;p28"/>
            <p:cNvSpPr/>
            <p:nvPr/>
          </p:nvSpPr>
          <p:spPr>
            <a:xfrm>
              <a:off x="4891878" y="4738587"/>
              <a:ext cx="215340" cy="236161"/>
            </a:xfrm>
            <a:custGeom>
              <a:avLst/>
              <a:gdLst/>
              <a:ahLst/>
              <a:cxnLst/>
              <a:rect l="l" t="t" r="r" b="b"/>
              <a:pathLst>
                <a:path w="17241" h="18908" extrusionOk="0">
                  <a:moveTo>
                    <a:pt x="131" y="1"/>
                  </a:moveTo>
                  <a:cubicBezTo>
                    <a:pt x="84" y="191"/>
                    <a:pt x="36" y="382"/>
                    <a:pt x="0" y="572"/>
                  </a:cubicBezTo>
                  <a:lnTo>
                    <a:pt x="16645" y="18908"/>
                  </a:lnTo>
                  <a:cubicBezTo>
                    <a:pt x="16848" y="18896"/>
                    <a:pt x="17038" y="18872"/>
                    <a:pt x="17241" y="18836"/>
                  </a:cubicBezTo>
                  <a:lnTo>
                    <a:pt x="13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81" name="Google Shape;781;p28"/>
            <p:cNvSpPr/>
            <p:nvPr/>
          </p:nvSpPr>
          <p:spPr>
            <a:xfrm>
              <a:off x="4888456" y="4760744"/>
              <a:ext cx="196155" cy="215315"/>
            </a:xfrm>
            <a:custGeom>
              <a:avLst/>
              <a:gdLst/>
              <a:ahLst/>
              <a:cxnLst/>
              <a:rect l="l" t="t" r="r" b="b"/>
              <a:pathLst>
                <a:path w="15705" h="17239" extrusionOk="0">
                  <a:moveTo>
                    <a:pt x="60" y="1"/>
                  </a:moveTo>
                  <a:cubicBezTo>
                    <a:pt x="36" y="215"/>
                    <a:pt x="12" y="429"/>
                    <a:pt x="0" y="644"/>
                  </a:cubicBezTo>
                  <a:lnTo>
                    <a:pt x="15062" y="17229"/>
                  </a:lnTo>
                  <a:cubicBezTo>
                    <a:pt x="15169" y="17235"/>
                    <a:pt x="15276" y="17238"/>
                    <a:pt x="15383" y="17238"/>
                  </a:cubicBezTo>
                  <a:cubicBezTo>
                    <a:pt x="15491" y="17238"/>
                    <a:pt x="15598" y="17235"/>
                    <a:pt x="15705" y="17229"/>
                  </a:cubicBezTo>
                  <a:lnTo>
                    <a:pt x="6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82" name="Google Shape;782;p28"/>
            <p:cNvSpPr/>
            <p:nvPr/>
          </p:nvSpPr>
          <p:spPr>
            <a:xfrm>
              <a:off x="4887569" y="4785736"/>
              <a:ext cx="171912" cy="189461"/>
            </a:xfrm>
            <a:custGeom>
              <a:avLst/>
              <a:gdLst/>
              <a:ahLst/>
              <a:cxnLst/>
              <a:rect l="l" t="t" r="r" b="b"/>
              <a:pathLst>
                <a:path w="13764" h="15169" extrusionOk="0">
                  <a:moveTo>
                    <a:pt x="0" y="0"/>
                  </a:moveTo>
                  <a:cubicBezTo>
                    <a:pt x="0" y="250"/>
                    <a:pt x="12" y="500"/>
                    <a:pt x="24" y="738"/>
                  </a:cubicBezTo>
                  <a:lnTo>
                    <a:pt x="13037" y="15073"/>
                  </a:lnTo>
                  <a:cubicBezTo>
                    <a:pt x="13276" y="15109"/>
                    <a:pt x="13526" y="15133"/>
                    <a:pt x="13764" y="15169"/>
                  </a:cubicBezTo>
                  <a:lnTo>
                    <a:pt x="0"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83" name="Google Shape;783;p28"/>
            <p:cNvSpPr/>
            <p:nvPr/>
          </p:nvSpPr>
          <p:spPr>
            <a:xfrm>
              <a:off x="4889942" y="4815175"/>
              <a:ext cx="140537" cy="154963"/>
            </a:xfrm>
            <a:custGeom>
              <a:avLst/>
              <a:gdLst/>
              <a:ahLst/>
              <a:cxnLst/>
              <a:rect l="l" t="t" r="r" b="b"/>
              <a:pathLst>
                <a:path w="11252" h="12407" extrusionOk="0">
                  <a:moveTo>
                    <a:pt x="1" y="1"/>
                  </a:moveTo>
                  <a:cubicBezTo>
                    <a:pt x="48" y="310"/>
                    <a:pt x="108" y="608"/>
                    <a:pt x="167" y="905"/>
                  </a:cubicBezTo>
                  <a:lnTo>
                    <a:pt x="10371" y="12145"/>
                  </a:lnTo>
                  <a:cubicBezTo>
                    <a:pt x="10669" y="12240"/>
                    <a:pt x="10954" y="12323"/>
                    <a:pt x="11252" y="12407"/>
                  </a:cubicBezTo>
                  <a:lnTo>
                    <a:pt x="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84" name="Google Shape;784;p28"/>
            <p:cNvSpPr/>
            <p:nvPr/>
          </p:nvSpPr>
          <p:spPr>
            <a:xfrm>
              <a:off x="4899909" y="4852945"/>
              <a:ext cx="93987" cy="103517"/>
            </a:xfrm>
            <a:custGeom>
              <a:avLst/>
              <a:gdLst/>
              <a:ahLst/>
              <a:cxnLst/>
              <a:rect l="l" t="t" r="r" b="b"/>
              <a:pathLst>
                <a:path w="7525" h="8288" extrusionOk="0">
                  <a:moveTo>
                    <a:pt x="0" y="1"/>
                  </a:moveTo>
                  <a:lnTo>
                    <a:pt x="0" y="1"/>
                  </a:lnTo>
                  <a:cubicBezTo>
                    <a:pt x="179" y="477"/>
                    <a:pt x="381" y="929"/>
                    <a:pt x="607" y="1382"/>
                  </a:cubicBezTo>
                  <a:lnTo>
                    <a:pt x="6203" y="7549"/>
                  </a:lnTo>
                  <a:cubicBezTo>
                    <a:pt x="6632" y="7823"/>
                    <a:pt x="7073" y="8061"/>
                    <a:pt x="7525" y="8287"/>
                  </a:cubicBezTo>
                  <a:lnTo>
                    <a:pt x="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grpSp>
      <p:sp>
        <p:nvSpPr>
          <p:cNvPr id="785" name="Google Shape;785;p28"/>
          <p:cNvSpPr/>
          <p:nvPr/>
        </p:nvSpPr>
        <p:spPr>
          <a:xfrm rot="10800000">
            <a:off x="10316136" y="3309308"/>
            <a:ext cx="2268117" cy="3072595"/>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86" name="Google Shape;786;p28"/>
          <p:cNvGrpSpPr/>
          <p:nvPr/>
        </p:nvGrpSpPr>
        <p:grpSpPr>
          <a:xfrm rot="10800000" flipH="1">
            <a:off x="1323377" y="-535423"/>
            <a:ext cx="2016500" cy="1656828"/>
            <a:chOff x="4623213" y="3501085"/>
            <a:chExt cx="1196973" cy="983475"/>
          </a:xfrm>
        </p:grpSpPr>
        <p:sp>
          <p:nvSpPr>
            <p:cNvPr id="787" name="Google Shape;787;p28"/>
            <p:cNvSpPr/>
            <p:nvPr/>
          </p:nvSpPr>
          <p:spPr>
            <a:xfrm>
              <a:off x="4623213" y="4116714"/>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8"/>
            <p:cNvSpPr/>
            <p:nvPr/>
          </p:nvSpPr>
          <p:spPr>
            <a:xfrm>
              <a:off x="4702761" y="350108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8"/>
            <p:cNvSpPr/>
            <p:nvPr/>
          </p:nvSpPr>
          <p:spPr>
            <a:xfrm>
              <a:off x="4804380" y="3597661"/>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0" name="Google Shape;790;p28"/>
          <p:cNvGrpSpPr/>
          <p:nvPr/>
        </p:nvGrpSpPr>
        <p:grpSpPr>
          <a:xfrm rot="9503256">
            <a:off x="10032433" y="1971245"/>
            <a:ext cx="2627607" cy="2111055"/>
            <a:chOff x="4649450" y="3527425"/>
            <a:chExt cx="1224050" cy="983475"/>
          </a:xfrm>
        </p:grpSpPr>
        <p:sp>
          <p:nvSpPr>
            <p:cNvPr id="791" name="Google Shape;791;p28"/>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8"/>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8"/>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4" name="Google Shape;794;p28"/>
          <p:cNvSpPr/>
          <p:nvPr/>
        </p:nvSpPr>
        <p:spPr>
          <a:xfrm rot="-10302611">
            <a:off x="10316145" y="-253013"/>
            <a:ext cx="2268124" cy="307262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5" name="Google Shape;795;p28"/>
          <p:cNvSpPr/>
          <p:nvPr/>
        </p:nvSpPr>
        <p:spPr>
          <a:xfrm rot="-5400000" flipH="1">
            <a:off x="10337611" y="-718684"/>
            <a:ext cx="1493541" cy="2023331"/>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6" name="Google Shape;796;p28"/>
          <p:cNvSpPr/>
          <p:nvPr/>
        </p:nvSpPr>
        <p:spPr>
          <a:xfrm rot="6366138">
            <a:off x="18824" y="-556321"/>
            <a:ext cx="2302027" cy="3118396"/>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7" name="Google Shape;797;p28"/>
          <p:cNvSpPr/>
          <p:nvPr/>
        </p:nvSpPr>
        <p:spPr>
          <a:xfrm rot="9622076" flipH="1">
            <a:off x="-238616" y="726251"/>
            <a:ext cx="1702963" cy="2306885"/>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8" name="Google Shape;798;p28"/>
          <p:cNvSpPr/>
          <p:nvPr/>
        </p:nvSpPr>
        <p:spPr>
          <a:xfrm rot="10800000" flipH="1">
            <a:off x="-708225" y="2967076"/>
            <a:ext cx="2477176" cy="3355657"/>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99" name="Google Shape;799;p28"/>
          <p:cNvGrpSpPr/>
          <p:nvPr/>
        </p:nvGrpSpPr>
        <p:grpSpPr>
          <a:xfrm rot="10800000">
            <a:off x="9134923" y="-307010"/>
            <a:ext cx="1493504" cy="1199971"/>
            <a:chOff x="4649450" y="3527425"/>
            <a:chExt cx="1224050" cy="983475"/>
          </a:xfrm>
        </p:grpSpPr>
        <p:sp>
          <p:nvSpPr>
            <p:cNvPr id="800" name="Google Shape;800;p28"/>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8"/>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8"/>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3" name="Google Shape;803;p28"/>
          <p:cNvGrpSpPr/>
          <p:nvPr/>
        </p:nvGrpSpPr>
        <p:grpSpPr>
          <a:xfrm rot="10800000" flipH="1">
            <a:off x="-306890" y="2237890"/>
            <a:ext cx="1674500" cy="1345393"/>
            <a:chOff x="4649450" y="3527425"/>
            <a:chExt cx="1224050" cy="983475"/>
          </a:xfrm>
        </p:grpSpPr>
        <p:sp>
          <p:nvSpPr>
            <p:cNvPr id="804" name="Google Shape;804;p28"/>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8"/>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8"/>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0990992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807"/>
        <p:cNvGrpSpPr/>
        <p:nvPr/>
      </p:nvGrpSpPr>
      <p:grpSpPr>
        <a:xfrm>
          <a:off x="0" y="0"/>
          <a:ext cx="0" cy="0"/>
          <a:chOff x="0" y="0"/>
          <a:chExt cx="0" cy="0"/>
        </a:xfrm>
      </p:grpSpPr>
      <p:sp>
        <p:nvSpPr>
          <p:cNvPr id="808" name="Google Shape;808;p29"/>
          <p:cNvSpPr/>
          <p:nvPr/>
        </p:nvSpPr>
        <p:spPr>
          <a:xfrm>
            <a:off x="-609138" y="462508"/>
            <a:ext cx="2303803" cy="3120801"/>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09" name="Google Shape;809;p29"/>
          <p:cNvGrpSpPr/>
          <p:nvPr/>
        </p:nvGrpSpPr>
        <p:grpSpPr>
          <a:xfrm rot="10800000">
            <a:off x="8765082" y="-535423"/>
            <a:ext cx="1972300" cy="1656828"/>
            <a:chOff x="4649450" y="3501085"/>
            <a:chExt cx="1170736" cy="983475"/>
          </a:xfrm>
        </p:grpSpPr>
        <p:sp>
          <p:nvSpPr>
            <p:cNvPr id="810" name="Google Shape;810;p29"/>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9"/>
            <p:cNvSpPr/>
            <p:nvPr/>
          </p:nvSpPr>
          <p:spPr>
            <a:xfrm>
              <a:off x="4702761" y="350108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9"/>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3" name="Google Shape;813;p29"/>
          <p:cNvGrpSpPr/>
          <p:nvPr/>
        </p:nvGrpSpPr>
        <p:grpSpPr>
          <a:xfrm>
            <a:off x="-1048958" y="3003468"/>
            <a:ext cx="2668919" cy="2144237"/>
            <a:chOff x="4649450" y="3527425"/>
            <a:chExt cx="1224050" cy="983475"/>
          </a:xfrm>
        </p:grpSpPr>
        <p:sp>
          <p:nvSpPr>
            <p:cNvPr id="814" name="Google Shape;814;p29"/>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9"/>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9"/>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17" name="Google Shape;817;p29"/>
          <p:cNvSpPr/>
          <p:nvPr/>
        </p:nvSpPr>
        <p:spPr>
          <a:xfrm>
            <a:off x="-546000" y="4055253"/>
            <a:ext cx="2303803" cy="3120801"/>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8" name="Google Shape;818;p29"/>
          <p:cNvSpPr/>
          <p:nvPr/>
        </p:nvSpPr>
        <p:spPr>
          <a:xfrm rot="5400000" flipH="1">
            <a:off x="624119" y="5612739"/>
            <a:ext cx="1517035" cy="2055156"/>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9" name="Google Shape;819;p29"/>
          <p:cNvSpPr/>
          <p:nvPr/>
        </p:nvSpPr>
        <p:spPr>
          <a:xfrm rot="-5400000" flipH="1">
            <a:off x="9986175" y="-753763"/>
            <a:ext cx="2302019" cy="3118384"/>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20" name="Google Shape;820;p29"/>
          <p:cNvGrpSpPr/>
          <p:nvPr/>
        </p:nvGrpSpPr>
        <p:grpSpPr>
          <a:xfrm rot="10800000">
            <a:off x="10737347" y="2237890"/>
            <a:ext cx="1674500" cy="1345393"/>
            <a:chOff x="4649450" y="3527425"/>
            <a:chExt cx="1224050" cy="983475"/>
          </a:xfrm>
        </p:grpSpPr>
        <p:sp>
          <p:nvSpPr>
            <p:cNvPr id="821" name="Google Shape;821;p29"/>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9"/>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9"/>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4" name="Google Shape;824;p29"/>
          <p:cNvSpPr/>
          <p:nvPr/>
        </p:nvSpPr>
        <p:spPr>
          <a:xfrm rot="10800000">
            <a:off x="11063834" y="347340"/>
            <a:ext cx="1702996" cy="2306931"/>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5" name="Google Shape;825;p29"/>
          <p:cNvSpPr/>
          <p:nvPr/>
        </p:nvSpPr>
        <p:spPr>
          <a:xfrm rot="10800000">
            <a:off x="10676741" y="2895842"/>
            <a:ext cx="2477176" cy="3355657"/>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26" name="Google Shape;826;p29"/>
          <p:cNvGrpSpPr/>
          <p:nvPr/>
        </p:nvGrpSpPr>
        <p:grpSpPr>
          <a:xfrm>
            <a:off x="1942012" y="6179988"/>
            <a:ext cx="1517005" cy="1218853"/>
            <a:chOff x="4649450" y="3527425"/>
            <a:chExt cx="1224050" cy="983475"/>
          </a:xfrm>
        </p:grpSpPr>
        <p:sp>
          <p:nvSpPr>
            <p:cNvPr id="827" name="Google Shape;827;p29"/>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9"/>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9"/>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4114437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Background 2 ">
  <p:cSld name="Background 2 ">
    <p:spTree>
      <p:nvGrpSpPr>
        <p:cNvPr id="1" name="Shape 830"/>
        <p:cNvGrpSpPr/>
        <p:nvPr/>
      </p:nvGrpSpPr>
      <p:grpSpPr>
        <a:xfrm>
          <a:off x="0" y="0"/>
          <a:ext cx="0" cy="0"/>
          <a:chOff x="0" y="0"/>
          <a:chExt cx="0" cy="0"/>
        </a:xfrm>
      </p:grpSpPr>
      <p:sp>
        <p:nvSpPr>
          <p:cNvPr id="831" name="Google Shape;831;p30"/>
          <p:cNvSpPr/>
          <p:nvPr/>
        </p:nvSpPr>
        <p:spPr>
          <a:xfrm rot="5400000">
            <a:off x="2873881" y="-404407"/>
            <a:ext cx="1803015" cy="244255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32" name="Google Shape;832;p30"/>
          <p:cNvGrpSpPr/>
          <p:nvPr/>
        </p:nvGrpSpPr>
        <p:grpSpPr>
          <a:xfrm rot="10800000">
            <a:off x="8765082" y="-535423"/>
            <a:ext cx="1972300" cy="1656828"/>
            <a:chOff x="4649450" y="3501085"/>
            <a:chExt cx="1170736" cy="983475"/>
          </a:xfrm>
        </p:grpSpPr>
        <p:sp>
          <p:nvSpPr>
            <p:cNvPr id="833" name="Google Shape;833;p30"/>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0"/>
            <p:cNvSpPr/>
            <p:nvPr/>
          </p:nvSpPr>
          <p:spPr>
            <a:xfrm>
              <a:off x="4702761" y="350108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0"/>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6" name="Google Shape;836;p30"/>
          <p:cNvGrpSpPr/>
          <p:nvPr/>
        </p:nvGrpSpPr>
        <p:grpSpPr>
          <a:xfrm rot="5400000">
            <a:off x="1124933" y="-223732"/>
            <a:ext cx="2088719" cy="1678071"/>
            <a:chOff x="4649450" y="3527425"/>
            <a:chExt cx="1224050" cy="983475"/>
          </a:xfrm>
        </p:grpSpPr>
        <p:sp>
          <p:nvSpPr>
            <p:cNvPr id="837" name="Google Shape;837;p30"/>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0"/>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0"/>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0" name="Google Shape;840;p30"/>
          <p:cNvSpPr/>
          <p:nvPr/>
        </p:nvSpPr>
        <p:spPr>
          <a:xfrm rot="5400000">
            <a:off x="62070" y="-354995"/>
            <a:ext cx="1803015" cy="244255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30"/>
          <p:cNvSpPr/>
          <p:nvPr/>
        </p:nvSpPr>
        <p:spPr>
          <a:xfrm rot="10800000" flipH="1">
            <a:off x="-431953" y="669850"/>
            <a:ext cx="1187240" cy="1608540"/>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30"/>
          <p:cNvSpPr/>
          <p:nvPr/>
        </p:nvSpPr>
        <p:spPr>
          <a:xfrm rot="-5400000" flipH="1">
            <a:off x="9986175" y="-753763"/>
            <a:ext cx="2302019" cy="3118384"/>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43" name="Google Shape;843;p30"/>
          <p:cNvGrpSpPr/>
          <p:nvPr/>
        </p:nvGrpSpPr>
        <p:grpSpPr>
          <a:xfrm rot="10800000">
            <a:off x="10737347" y="2237890"/>
            <a:ext cx="1674500" cy="1345393"/>
            <a:chOff x="4649450" y="3527425"/>
            <a:chExt cx="1224050" cy="983475"/>
          </a:xfrm>
        </p:grpSpPr>
        <p:sp>
          <p:nvSpPr>
            <p:cNvPr id="844" name="Google Shape;844;p30"/>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0"/>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0"/>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7" name="Google Shape;847;p30"/>
          <p:cNvSpPr/>
          <p:nvPr/>
        </p:nvSpPr>
        <p:spPr>
          <a:xfrm rot="10800000">
            <a:off x="11063834" y="347340"/>
            <a:ext cx="1702996" cy="2306931"/>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30"/>
          <p:cNvSpPr/>
          <p:nvPr/>
        </p:nvSpPr>
        <p:spPr>
          <a:xfrm rot="10800000">
            <a:off x="10676741" y="2895842"/>
            <a:ext cx="2477176" cy="3355657"/>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49" name="Google Shape;849;p30"/>
          <p:cNvGrpSpPr/>
          <p:nvPr/>
        </p:nvGrpSpPr>
        <p:grpSpPr>
          <a:xfrm rot="5400000">
            <a:off x="-548880" y="2028932"/>
            <a:ext cx="1187328" cy="953971"/>
            <a:chOff x="4649450" y="3527425"/>
            <a:chExt cx="1224050" cy="983475"/>
          </a:xfrm>
        </p:grpSpPr>
        <p:sp>
          <p:nvSpPr>
            <p:cNvPr id="850" name="Google Shape;850;p30"/>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0"/>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30"/>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555598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856"/>
        <p:cNvGrpSpPr/>
        <p:nvPr/>
      </p:nvGrpSpPr>
      <p:grpSpPr>
        <a:xfrm>
          <a:off x="0" y="0"/>
          <a:ext cx="0" cy="0"/>
          <a:chOff x="0" y="0"/>
          <a:chExt cx="0" cy="0"/>
        </a:xfrm>
      </p:grpSpPr>
      <p:sp>
        <p:nvSpPr>
          <p:cNvPr id="857" name="Google Shape;857;p26"/>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858" name="Google Shape;858;p26"/>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grpSp>
        <p:nvGrpSpPr>
          <p:cNvPr id="859" name="Google Shape;859;p26"/>
          <p:cNvGrpSpPr/>
          <p:nvPr/>
        </p:nvGrpSpPr>
        <p:grpSpPr>
          <a:xfrm>
            <a:off x="898109" y="928367"/>
            <a:ext cx="432433" cy="5001400"/>
            <a:chOff x="673581" y="696275"/>
            <a:chExt cx="324325" cy="3751050"/>
          </a:xfrm>
        </p:grpSpPr>
        <p:grpSp>
          <p:nvGrpSpPr>
            <p:cNvPr id="860" name="Google Shape;860;p26"/>
            <p:cNvGrpSpPr/>
            <p:nvPr/>
          </p:nvGrpSpPr>
          <p:grpSpPr>
            <a:xfrm rot="-5400000">
              <a:off x="-918069" y="2531350"/>
              <a:ext cx="3751050" cy="80900"/>
              <a:chOff x="1871500" y="2227875"/>
              <a:chExt cx="3751050" cy="80900"/>
            </a:xfrm>
          </p:grpSpPr>
          <p:sp>
            <p:nvSpPr>
              <p:cNvPr id="861" name="Google Shape;861;p26"/>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6"/>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6"/>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6"/>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6"/>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6"/>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6"/>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6"/>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6"/>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6"/>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6"/>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6"/>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6"/>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4" name="Google Shape;874;p26"/>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6"/>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6"/>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6"/>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6"/>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6"/>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6"/>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6"/>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6"/>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6"/>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6"/>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6"/>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26"/>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887" name="Google Shape;887;p26"/>
          <p:cNvPicPr preferRelativeResize="0"/>
          <p:nvPr/>
        </p:nvPicPr>
        <p:blipFill>
          <a:blip r:embed="rId3">
            <a:alphaModFix/>
          </a:blip>
          <a:stretch>
            <a:fillRect/>
          </a:stretch>
        </p:blipFill>
        <p:spPr>
          <a:xfrm rot="2159844">
            <a:off x="5309989" y="706453"/>
            <a:ext cx="1962955" cy="1832697"/>
          </a:xfrm>
          <a:prstGeom prst="rect">
            <a:avLst/>
          </a:prstGeom>
          <a:noFill/>
          <a:ln>
            <a:noFill/>
          </a:ln>
        </p:spPr>
      </p:pic>
      <p:sp>
        <p:nvSpPr>
          <p:cNvPr id="888" name="Google Shape;888;p26"/>
          <p:cNvSpPr txBox="1">
            <a:spLocks noGrp="1"/>
          </p:cNvSpPr>
          <p:nvPr>
            <p:ph type="title"/>
          </p:nvPr>
        </p:nvSpPr>
        <p:spPr>
          <a:xfrm>
            <a:off x="13418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sp>
        <p:nvSpPr>
          <p:cNvPr id="889" name="Google Shape;889;p26"/>
          <p:cNvSpPr txBox="1">
            <a:spLocks noGrp="1"/>
          </p:cNvSpPr>
          <p:nvPr>
            <p:ph type="subTitle" idx="1"/>
          </p:nvPr>
        </p:nvSpPr>
        <p:spPr>
          <a:xfrm>
            <a:off x="1341800" y="2102767"/>
            <a:ext cx="4949600" cy="403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sz="1867"/>
            </a:lvl1pPr>
            <a:lvl2pPr lvl="1" algn="ctr" rtl="0">
              <a:lnSpc>
                <a:spcPct val="100000"/>
              </a:lnSpc>
              <a:spcBef>
                <a:spcPts val="0"/>
              </a:spcBef>
              <a:spcAft>
                <a:spcPts val="0"/>
              </a:spcAft>
              <a:buSzPts val="1600"/>
              <a:buChar char="○"/>
              <a:defRPr sz="2133"/>
            </a:lvl2pPr>
            <a:lvl3pPr lvl="2" algn="ctr" rtl="0">
              <a:lnSpc>
                <a:spcPct val="100000"/>
              </a:lnSpc>
              <a:spcBef>
                <a:spcPts val="0"/>
              </a:spcBef>
              <a:spcAft>
                <a:spcPts val="0"/>
              </a:spcAft>
              <a:buSzPts val="1600"/>
              <a:buChar char="■"/>
              <a:defRPr sz="2133"/>
            </a:lvl3pPr>
            <a:lvl4pPr lvl="3" algn="ctr" rtl="0">
              <a:lnSpc>
                <a:spcPct val="100000"/>
              </a:lnSpc>
              <a:spcBef>
                <a:spcPts val="0"/>
              </a:spcBef>
              <a:spcAft>
                <a:spcPts val="0"/>
              </a:spcAft>
              <a:buSzPts val="1600"/>
              <a:buChar char="●"/>
              <a:defRPr sz="2133"/>
            </a:lvl4pPr>
            <a:lvl5pPr lvl="4" algn="ctr" rtl="0">
              <a:lnSpc>
                <a:spcPct val="100000"/>
              </a:lnSpc>
              <a:spcBef>
                <a:spcPts val="0"/>
              </a:spcBef>
              <a:spcAft>
                <a:spcPts val="0"/>
              </a:spcAft>
              <a:buSzPts val="1600"/>
              <a:buChar char="○"/>
              <a:defRPr sz="2133"/>
            </a:lvl5pPr>
            <a:lvl6pPr lvl="5" algn="ctr" rtl="0">
              <a:lnSpc>
                <a:spcPct val="100000"/>
              </a:lnSpc>
              <a:spcBef>
                <a:spcPts val="0"/>
              </a:spcBef>
              <a:spcAft>
                <a:spcPts val="0"/>
              </a:spcAft>
              <a:buSzPts val="1600"/>
              <a:buChar char="■"/>
              <a:defRPr sz="2133"/>
            </a:lvl6pPr>
            <a:lvl7pPr lvl="6" algn="ctr" rtl="0">
              <a:lnSpc>
                <a:spcPct val="100000"/>
              </a:lnSpc>
              <a:spcBef>
                <a:spcPts val="0"/>
              </a:spcBef>
              <a:spcAft>
                <a:spcPts val="0"/>
              </a:spcAft>
              <a:buSzPts val="1600"/>
              <a:buChar char="●"/>
              <a:defRPr sz="2133"/>
            </a:lvl7pPr>
            <a:lvl8pPr lvl="7" algn="ctr" rtl="0">
              <a:lnSpc>
                <a:spcPct val="100000"/>
              </a:lnSpc>
              <a:spcBef>
                <a:spcPts val="0"/>
              </a:spcBef>
              <a:spcAft>
                <a:spcPts val="0"/>
              </a:spcAft>
              <a:buSzPts val="1600"/>
              <a:buChar char="○"/>
              <a:defRPr sz="2133"/>
            </a:lvl8pPr>
            <a:lvl9pPr lvl="8" algn="ctr" rtl="0">
              <a:lnSpc>
                <a:spcPct val="100000"/>
              </a:lnSpc>
              <a:spcBef>
                <a:spcPts val="0"/>
              </a:spcBef>
              <a:spcAft>
                <a:spcPts val="0"/>
              </a:spcAft>
              <a:buSzPts val="1600"/>
              <a:buChar char="■"/>
              <a:defRPr sz="2133"/>
            </a:lvl9pPr>
          </a:lstStyle>
          <a:p>
            <a:endParaRPr/>
          </a:p>
        </p:txBody>
      </p:sp>
      <p:sp>
        <p:nvSpPr>
          <p:cNvPr id="890" name="Google Shape;890;p26"/>
          <p:cNvSpPr txBox="1">
            <a:spLocks noGrp="1"/>
          </p:cNvSpPr>
          <p:nvPr>
            <p:ph type="subTitle" idx="2"/>
          </p:nvPr>
        </p:nvSpPr>
        <p:spPr>
          <a:xfrm>
            <a:off x="6291525" y="2102767"/>
            <a:ext cx="4949600" cy="403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sz="1867"/>
            </a:lvl1pPr>
            <a:lvl2pPr lvl="1" algn="ctr" rtl="0">
              <a:lnSpc>
                <a:spcPct val="100000"/>
              </a:lnSpc>
              <a:spcBef>
                <a:spcPts val="0"/>
              </a:spcBef>
              <a:spcAft>
                <a:spcPts val="0"/>
              </a:spcAft>
              <a:buSzPts val="1600"/>
              <a:buChar char="○"/>
              <a:defRPr sz="2133"/>
            </a:lvl2pPr>
            <a:lvl3pPr lvl="2" algn="ctr" rtl="0">
              <a:lnSpc>
                <a:spcPct val="100000"/>
              </a:lnSpc>
              <a:spcBef>
                <a:spcPts val="0"/>
              </a:spcBef>
              <a:spcAft>
                <a:spcPts val="0"/>
              </a:spcAft>
              <a:buSzPts val="1600"/>
              <a:buChar char="■"/>
              <a:defRPr sz="2133"/>
            </a:lvl3pPr>
            <a:lvl4pPr lvl="3" algn="ctr" rtl="0">
              <a:lnSpc>
                <a:spcPct val="100000"/>
              </a:lnSpc>
              <a:spcBef>
                <a:spcPts val="0"/>
              </a:spcBef>
              <a:spcAft>
                <a:spcPts val="0"/>
              </a:spcAft>
              <a:buSzPts val="1600"/>
              <a:buChar char="●"/>
              <a:defRPr sz="2133"/>
            </a:lvl4pPr>
            <a:lvl5pPr lvl="4" algn="ctr" rtl="0">
              <a:lnSpc>
                <a:spcPct val="100000"/>
              </a:lnSpc>
              <a:spcBef>
                <a:spcPts val="0"/>
              </a:spcBef>
              <a:spcAft>
                <a:spcPts val="0"/>
              </a:spcAft>
              <a:buSzPts val="1600"/>
              <a:buChar char="○"/>
              <a:defRPr sz="2133"/>
            </a:lvl5pPr>
            <a:lvl6pPr lvl="5" algn="ctr" rtl="0">
              <a:lnSpc>
                <a:spcPct val="100000"/>
              </a:lnSpc>
              <a:spcBef>
                <a:spcPts val="0"/>
              </a:spcBef>
              <a:spcAft>
                <a:spcPts val="0"/>
              </a:spcAft>
              <a:buSzPts val="1600"/>
              <a:buChar char="■"/>
              <a:defRPr sz="2133"/>
            </a:lvl6pPr>
            <a:lvl7pPr lvl="6" algn="ctr" rtl="0">
              <a:lnSpc>
                <a:spcPct val="100000"/>
              </a:lnSpc>
              <a:spcBef>
                <a:spcPts val="0"/>
              </a:spcBef>
              <a:spcAft>
                <a:spcPts val="0"/>
              </a:spcAft>
              <a:buSzPts val="1600"/>
              <a:buChar char="●"/>
              <a:defRPr sz="2133"/>
            </a:lvl7pPr>
            <a:lvl8pPr lvl="7" algn="ctr" rtl="0">
              <a:lnSpc>
                <a:spcPct val="100000"/>
              </a:lnSpc>
              <a:spcBef>
                <a:spcPts val="0"/>
              </a:spcBef>
              <a:spcAft>
                <a:spcPts val="0"/>
              </a:spcAft>
              <a:buSzPts val="1600"/>
              <a:buChar char="○"/>
              <a:defRPr sz="2133"/>
            </a:lvl8pPr>
            <a:lvl9pPr lvl="8" algn="ctr" rtl="0">
              <a:lnSpc>
                <a:spcPct val="100000"/>
              </a:lnSpc>
              <a:spcBef>
                <a:spcPts val="0"/>
              </a:spcBef>
              <a:spcAft>
                <a:spcPts val="0"/>
              </a:spcAft>
              <a:buSzPts val="1600"/>
              <a:buChar char="■"/>
              <a:defRPr sz="2133"/>
            </a:lvl9pPr>
          </a:lstStyle>
          <a:p>
            <a:endParaRPr/>
          </a:p>
        </p:txBody>
      </p:sp>
    </p:spTree>
    <p:extLst>
      <p:ext uri="{BB962C8B-B14F-4D97-AF65-F5344CB8AC3E}">
        <p14:creationId xmlns:p14="http://schemas.microsoft.com/office/powerpoint/2010/main" val="312062492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853"/>
        <p:cNvGrpSpPr/>
        <p:nvPr/>
      </p:nvGrpSpPr>
      <p:grpSpPr>
        <a:xfrm>
          <a:off x="0" y="0"/>
          <a:ext cx="0" cy="0"/>
          <a:chOff x="0" y="0"/>
          <a:chExt cx="0" cy="0"/>
        </a:xfrm>
      </p:grpSpPr>
      <p:grpSp>
        <p:nvGrpSpPr>
          <p:cNvPr id="854" name="Google Shape;854;p31"/>
          <p:cNvGrpSpPr/>
          <p:nvPr/>
        </p:nvGrpSpPr>
        <p:grpSpPr>
          <a:xfrm rot="10800000" flipH="1">
            <a:off x="8625957" y="21994"/>
            <a:ext cx="591131" cy="590549"/>
            <a:chOff x="4887569" y="4595026"/>
            <a:chExt cx="381145" cy="381032"/>
          </a:xfrm>
        </p:grpSpPr>
        <p:sp>
          <p:nvSpPr>
            <p:cNvPr id="855" name="Google Shape;855;p31"/>
            <p:cNvSpPr/>
            <p:nvPr/>
          </p:nvSpPr>
          <p:spPr>
            <a:xfrm>
              <a:off x="5162374" y="4614573"/>
              <a:ext cx="94000" cy="103505"/>
            </a:xfrm>
            <a:custGeom>
              <a:avLst/>
              <a:gdLst/>
              <a:ahLst/>
              <a:cxnLst/>
              <a:rect l="l" t="t" r="r" b="b"/>
              <a:pathLst>
                <a:path w="7526" h="8287" extrusionOk="0">
                  <a:moveTo>
                    <a:pt x="1" y="0"/>
                  </a:moveTo>
                  <a:lnTo>
                    <a:pt x="7526" y="8287"/>
                  </a:lnTo>
                  <a:cubicBezTo>
                    <a:pt x="7347" y="7811"/>
                    <a:pt x="7145" y="7358"/>
                    <a:pt x="6918" y="6906"/>
                  </a:cubicBezTo>
                  <a:lnTo>
                    <a:pt x="1322" y="738"/>
                  </a:lnTo>
                  <a:cubicBezTo>
                    <a:pt x="894" y="464"/>
                    <a:pt x="453" y="226"/>
                    <a:pt x="1"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56" name="Google Shape;856;p31"/>
            <p:cNvSpPr/>
            <p:nvPr/>
          </p:nvSpPr>
          <p:spPr>
            <a:xfrm>
              <a:off x="5125791" y="4601034"/>
              <a:ext cx="140550" cy="154814"/>
            </a:xfrm>
            <a:custGeom>
              <a:avLst/>
              <a:gdLst/>
              <a:ahLst/>
              <a:cxnLst/>
              <a:rect l="l" t="t" r="r" b="b"/>
              <a:pathLst>
                <a:path w="11253" h="12395" extrusionOk="0">
                  <a:moveTo>
                    <a:pt x="1" y="1"/>
                  </a:moveTo>
                  <a:lnTo>
                    <a:pt x="11252" y="12395"/>
                  </a:lnTo>
                  <a:cubicBezTo>
                    <a:pt x="11205" y="12097"/>
                    <a:pt x="11157" y="11800"/>
                    <a:pt x="11086" y="11502"/>
                  </a:cubicBezTo>
                  <a:lnTo>
                    <a:pt x="870" y="251"/>
                  </a:lnTo>
                  <a:cubicBezTo>
                    <a:pt x="596" y="155"/>
                    <a:pt x="299" y="72"/>
                    <a:pt x="1"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57" name="Google Shape;857;p31"/>
            <p:cNvSpPr/>
            <p:nvPr/>
          </p:nvSpPr>
          <p:spPr>
            <a:xfrm>
              <a:off x="5096802" y="4595976"/>
              <a:ext cx="171912" cy="189323"/>
            </a:xfrm>
            <a:custGeom>
              <a:avLst/>
              <a:gdLst/>
              <a:ahLst/>
              <a:cxnLst/>
              <a:rect l="l" t="t" r="r" b="b"/>
              <a:pathLst>
                <a:path w="13764" h="15158" extrusionOk="0">
                  <a:moveTo>
                    <a:pt x="0" y="1"/>
                  </a:moveTo>
                  <a:lnTo>
                    <a:pt x="13764" y="15157"/>
                  </a:lnTo>
                  <a:cubicBezTo>
                    <a:pt x="13764" y="14907"/>
                    <a:pt x="13752" y="14669"/>
                    <a:pt x="13740" y="14419"/>
                  </a:cubicBezTo>
                  <a:lnTo>
                    <a:pt x="726" y="84"/>
                  </a:lnTo>
                  <a:cubicBezTo>
                    <a:pt x="488" y="48"/>
                    <a:pt x="238" y="25"/>
                    <a:pt x="0"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58" name="Google Shape;858;p31"/>
            <p:cNvSpPr/>
            <p:nvPr/>
          </p:nvSpPr>
          <p:spPr>
            <a:xfrm>
              <a:off x="5071659" y="4595026"/>
              <a:ext cx="196318" cy="215253"/>
            </a:xfrm>
            <a:custGeom>
              <a:avLst/>
              <a:gdLst/>
              <a:ahLst/>
              <a:cxnLst/>
              <a:rect l="l" t="t" r="r" b="b"/>
              <a:pathLst>
                <a:path w="15718" h="17234" extrusionOk="0">
                  <a:moveTo>
                    <a:pt x="430" y="0"/>
                  </a:moveTo>
                  <a:cubicBezTo>
                    <a:pt x="287" y="0"/>
                    <a:pt x="144" y="5"/>
                    <a:pt x="1" y="5"/>
                  </a:cubicBezTo>
                  <a:lnTo>
                    <a:pt x="15646" y="17234"/>
                  </a:lnTo>
                  <a:cubicBezTo>
                    <a:pt x="15670" y="17019"/>
                    <a:pt x="15693" y="16805"/>
                    <a:pt x="15717" y="16591"/>
                  </a:cubicBezTo>
                  <a:lnTo>
                    <a:pt x="644" y="5"/>
                  </a:lnTo>
                  <a:cubicBezTo>
                    <a:pt x="572" y="1"/>
                    <a:pt x="501" y="0"/>
                    <a:pt x="430"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59" name="Google Shape;859;p31"/>
            <p:cNvSpPr/>
            <p:nvPr/>
          </p:nvSpPr>
          <p:spPr>
            <a:xfrm>
              <a:off x="5049215" y="4596275"/>
              <a:ext cx="215190" cy="236161"/>
            </a:xfrm>
            <a:custGeom>
              <a:avLst/>
              <a:gdLst/>
              <a:ahLst/>
              <a:cxnLst/>
              <a:rect l="l" t="t" r="r" b="b"/>
              <a:pathLst>
                <a:path w="17229" h="18908" extrusionOk="0">
                  <a:moveTo>
                    <a:pt x="584" y="1"/>
                  </a:moveTo>
                  <a:cubicBezTo>
                    <a:pt x="393" y="24"/>
                    <a:pt x="191" y="48"/>
                    <a:pt x="0" y="72"/>
                  </a:cubicBezTo>
                  <a:lnTo>
                    <a:pt x="17098" y="18908"/>
                  </a:lnTo>
                  <a:cubicBezTo>
                    <a:pt x="17145" y="18717"/>
                    <a:pt x="17193" y="18527"/>
                    <a:pt x="17228" y="18336"/>
                  </a:cubicBezTo>
                  <a:lnTo>
                    <a:pt x="584"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60" name="Google Shape;860;p31"/>
            <p:cNvSpPr/>
            <p:nvPr/>
          </p:nvSpPr>
          <p:spPr>
            <a:xfrm>
              <a:off x="5028694" y="4599848"/>
              <a:ext cx="230203" cy="252523"/>
            </a:xfrm>
            <a:custGeom>
              <a:avLst/>
              <a:gdLst/>
              <a:ahLst/>
              <a:cxnLst/>
              <a:rect l="l" t="t" r="r" b="b"/>
              <a:pathLst>
                <a:path w="18431" h="20218" extrusionOk="0">
                  <a:moveTo>
                    <a:pt x="536" y="0"/>
                  </a:moveTo>
                  <a:cubicBezTo>
                    <a:pt x="357" y="36"/>
                    <a:pt x="179" y="84"/>
                    <a:pt x="0" y="131"/>
                  </a:cubicBezTo>
                  <a:lnTo>
                    <a:pt x="18240" y="20217"/>
                  </a:lnTo>
                  <a:cubicBezTo>
                    <a:pt x="18312" y="20050"/>
                    <a:pt x="18371" y="19884"/>
                    <a:pt x="18431" y="19717"/>
                  </a:cubicBezTo>
                  <a:lnTo>
                    <a:pt x="536"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61" name="Google Shape;861;p31"/>
            <p:cNvSpPr/>
            <p:nvPr/>
          </p:nvSpPr>
          <p:spPr>
            <a:xfrm>
              <a:off x="5009946" y="4605343"/>
              <a:ext cx="241519" cy="265163"/>
            </a:xfrm>
            <a:custGeom>
              <a:avLst/>
              <a:gdLst/>
              <a:ahLst/>
              <a:cxnLst/>
              <a:rect l="l" t="t" r="r" b="b"/>
              <a:pathLst>
                <a:path w="19337" h="21230" extrusionOk="0">
                  <a:moveTo>
                    <a:pt x="489" y="1"/>
                  </a:moveTo>
                  <a:cubicBezTo>
                    <a:pt x="322" y="60"/>
                    <a:pt x="168" y="120"/>
                    <a:pt x="1" y="179"/>
                  </a:cubicBezTo>
                  <a:lnTo>
                    <a:pt x="19110" y="21230"/>
                  </a:lnTo>
                  <a:cubicBezTo>
                    <a:pt x="19194" y="21075"/>
                    <a:pt x="19265" y="20920"/>
                    <a:pt x="19337" y="20765"/>
                  </a:cubicBezTo>
                  <a:lnTo>
                    <a:pt x="489"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62" name="Google Shape;862;p31"/>
            <p:cNvSpPr/>
            <p:nvPr/>
          </p:nvSpPr>
          <p:spPr>
            <a:xfrm>
              <a:off x="4992548" y="4612487"/>
              <a:ext cx="250150" cy="274680"/>
            </a:xfrm>
            <a:custGeom>
              <a:avLst/>
              <a:gdLst/>
              <a:ahLst/>
              <a:cxnLst/>
              <a:rect l="l" t="t" r="r" b="b"/>
              <a:pathLst>
                <a:path w="20028" h="21992" extrusionOk="0">
                  <a:moveTo>
                    <a:pt x="453" y="0"/>
                  </a:moveTo>
                  <a:cubicBezTo>
                    <a:pt x="299" y="72"/>
                    <a:pt x="156" y="143"/>
                    <a:pt x="1" y="227"/>
                  </a:cubicBezTo>
                  <a:lnTo>
                    <a:pt x="19765" y="21991"/>
                  </a:lnTo>
                  <a:cubicBezTo>
                    <a:pt x="19849" y="21848"/>
                    <a:pt x="19932" y="21705"/>
                    <a:pt x="20027" y="21563"/>
                  </a:cubicBezTo>
                  <a:lnTo>
                    <a:pt x="45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63" name="Google Shape;863;p31"/>
            <p:cNvSpPr/>
            <p:nvPr/>
          </p:nvSpPr>
          <p:spPr>
            <a:xfrm>
              <a:off x="4976486" y="4621106"/>
              <a:ext cx="255945" cy="281075"/>
            </a:xfrm>
            <a:custGeom>
              <a:avLst/>
              <a:gdLst/>
              <a:ahLst/>
              <a:cxnLst/>
              <a:rect l="l" t="t" r="r" b="b"/>
              <a:pathLst>
                <a:path w="20492" h="22504" extrusionOk="0">
                  <a:moveTo>
                    <a:pt x="418" y="1"/>
                  </a:moveTo>
                  <a:cubicBezTo>
                    <a:pt x="275" y="84"/>
                    <a:pt x="144" y="179"/>
                    <a:pt x="1" y="263"/>
                  </a:cubicBezTo>
                  <a:lnTo>
                    <a:pt x="20194" y="22504"/>
                  </a:lnTo>
                  <a:cubicBezTo>
                    <a:pt x="20301" y="22373"/>
                    <a:pt x="20396" y="22254"/>
                    <a:pt x="20492" y="22111"/>
                  </a:cubicBezTo>
                  <a:lnTo>
                    <a:pt x="41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64" name="Google Shape;864;p31"/>
            <p:cNvSpPr/>
            <p:nvPr/>
          </p:nvSpPr>
          <p:spPr>
            <a:xfrm>
              <a:off x="4961623" y="4631222"/>
              <a:ext cx="259355" cy="284784"/>
            </a:xfrm>
            <a:custGeom>
              <a:avLst/>
              <a:gdLst/>
              <a:ahLst/>
              <a:cxnLst/>
              <a:rect l="l" t="t" r="r" b="b"/>
              <a:pathLst>
                <a:path w="20765" h="22801" extrusionOk="0">
                  <a:moveTo>
                    <a:pt x="393" y="1"/>
                  </a:moveTo>
                  <a:cubicBezTo>
                    <a:pt x="250" y="96"/>
                    <a:pt x="131" y="191"/>
                    <a:pt x="0" y="286"/>
                  </a:cubicBezTo>
                  <a:lnTo>
                    <a:pt x="20443" y="22801"/>
                  </a:lnTo>
                  <a:cubicBezTo>
                    <a:pt x="20551" y="22682"/>
                    <a:pt x="20658" y="22563"/>
                    <a:pt x="20765" y="22444"/>
                  </a:cubicBezTo>
                  <a:lnTo>
                    <a:pt x="393"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65" name="Google Shape;865;p31"/>
            <p:cNvSpPr/>
            <p:nvPr/>
          </p:nvSpPr>
          <p:spPr>
            <a:xfrm>
              <a:off x="4947934" y="4642526"/>
              <a:ext cx="260404" cy="285984"/>
            </a:xfrm>
            <a:custGeom>
              <a:avLst/>
              <a:gdLst/>
              <a:ahLst/>
              <a:cxnLst/>
              <a:rect l="l" t="t" r="r" b="b"/>
              <a:pathLst>
                <a:path w="20849" h="22897" extrusionOk="0">
                  <a:moveTo>
                    <a:pt x="358" y="0"/>
                  </a:moveTo>
                  <a:cubicBezTo>
                    <a:pt x="287" y="48"/>
                    <a:pt x="227" y="96"/>
                    <a:pt x="168" y="155"/>
                  </a:cubicBezTo>
                  <a:cubicBezTo>
                    <a:pt x="108" y="215"/>
                    <a:pt x="61" y="262"/>
                    <a:pt x="1" y="322"/>
                  </a:cubicBezTo>
                  <a:lnTo>
                    <a:pt x="20504" y="22896"/>
                  </a:lnTo>
                  <a:cubicBezTo>
                    <a:pt x="20563" y="22848"/>
                    <a:pt x="20623" y="22801"/>
                    <a:pt x="20682" y="22741"/>
                  </a:cubicBezTo>
                  <a:cubicBezTo>
                    <a:pt x="20742" y="22682"/>
                    <a:pt x="20801" y="22634"/>
                    <a:pt x="20849" y="22575"/>
                  </a:cubicBezTo>
                  <a:lnTo>
                    <a:pt x="358"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66" name="Google Shape;866;p31"/>
            <p:cNvSpPr/>
            <p:nvPr/>
          </p:nvSpPr>
          <p:spPr>
            <a:xfrm>
              <a:off x="4935294" y="4655016"/>
              <a:ext cx="259367" cy="284784"/>
            </a:xfrm>
            <a:custGeom>
              <a:avLst/>
              <a:gdLst/>
              <a:ahLst/>
              <a:cxnLst/>
              <a:rect l="l" t="t" r="r" b="b"/>
              <a:pathLst>
                <a:path w="20766" h="22801" extrusionOk="0">
                  <a:moveTo>
                    <a:pt x="322" y="1"/>
                  </a:moveTo>
                  <a:cubicBezTo>
                    <a:pt x="215" y="120"/>
                    <a:pt x="108" y="239"/>
                    <a:pt x="1" y="358"/>
                  </a:cubicBezTo>
                  <a:lnTo>
                    <a:pt x="20384" y="22801"/>
                  </a:lnTo>
                  <a:cubicBezTo>
                    <a:pt x="20515" y="22706"/>
                    <a:pt x="20634" y="22610"/>
                    <a:pt x="20765" y="22515"/>
                  </a:cubicBezTo>
                  <a:lnTo>
                    <a:pt x="322"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67" name="Google Shape;867;p31"/>
            <p:cNvSpPr/>
            <p:nvPr/>
          </p:nvSpPr>
          <p:spPr>
            <a:xfrm>
              <a:off x="4923853" y="4668842"/>
              <a:ext cx="255933" cy="281075"/>
            </a:xfrm>
            <a:custGeom>
              <a:avLst/>
              <a:gdLst/>
              <a:ahLst/>
              <a:cxnLst/>
              <a:rect l="l" t="t" r="r" b="b"/>
              <a:pathLst>
                <a:path w="20491" h="22504" extrusionOk="0">
                  <a:moveTo>
                    <a:pt x="298" y="1"/>
                  </a:moveTo>
                  <a:cubicBezTo>
                    <a:pt x="191" y="132"/>
                    <a:pt x="95" y="263"/>
                    <a:pt x="0" y="394"/>
                  </a:cubicBezTo>
                  <a:lnTo>
                    <a:pt x="20074" y="22504"/>
                  </a:lnTo>
                  <a:cubicBezTo>
                    <a:pt x="20217" y="22420"/>
                    <a:pt x="20360" y="22337"/>
                    <a:pt x="20491" y="22242"/>
                  </a:cubicBezTo>
                  <a:lnTo>
                    <a:pt x="29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68" name="Google Shape;868;p31"/>
            <p:cNvSpPr/>
            <p:nvPr/>
          </p:nvSpPr>
          <p:spPr>
            <a:xfrm>
              <a:off x="4913586" y="4684018"/>
              <a:ext cx="250137" cy="274530"/>
            </a:xfrm>
            <a:custGeom>
              <a:avLst/>
              <a:gdLst/>
              <a:ahLst/>
              <a:cxnLst/>
              <a:rect l="l" t="t" r="r" b="b"/>
              <a:pathLst>
                <a:path w="20027" h="21980" extrusionOk="0">
                  <a:moveTo>
                    <a:pt x="263" y="0"/>
                  </a:moveTo>
                  <a:cubicBezTo>
                    <a:pt x="179" y="131"/>
                    <a:pt x="96" y="274"/>
                    <a:pt x="1" y="417"/>
                  </a:cubicBezTo>
                  <a:lnTo>
                    <a:pt x="19575" y="21979"/>
                  </a:lnTo>
                  <a:cubicBezTo>
                    <a:pt x="19729" y="21908"/>
                    <a:pt x="19884" y="21836"/>
                    <a:pt x="20027" y="21753"/>
                  </a:cubicBezTo>
                  <a:lnTo>
                    <a:pt x="26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69" name="Google Shape;869;p31"/>
            <p:cNvSpPr/>
            <p:nvPr/>
          </p:nvSpPr>
          <p:spPr>
            <a:xfrm>
              <a:off x="4904818" y="4700517"/>
              <a:ext cx="241507" cy="265163"/>
            </a:xfrm>
            <a:custGeom>
              <a:avLst/>
              <a:gdLst/>
              <a:ahLst/>
              <a:cxnLst/>
              <a:rect l="l" t="t" r="r" b="b"/>
              <a:pathLst>
                <a:path w="19336" h="21230" extrusionOk="0">
                  <a:moveTo>
                    <a:pt x="226" y="1"/>
                  </a:moveTo>
                  <a:cubicBezTo>
                    <a:pt x="143" y="156"/>
                    <a:pt x="72" y="310"/>
                    <a:pt x="0" y="465"/>
                  </a:cubicBezTo>
                  <a:lnTo>
                    <a:pt x="18848" y="21230"/>
                  </a:lnTo>
                  <a:cubicBezTo>
                    <a:pt x="19014" y="21182"/>
                    <a:pt x="19181" y="21111"/>
                    <a:pt x="19336" y="21051"/>
                  </a:cubicBezTo>
                  <a:lnTo>
                    <a:pt x="226"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70" name="Google Shape;870;p31"/>
            <p:cNvSpPr/>
            <p:nvPr/>
          </p:nvSpPr>
          <p:spPr>
            <a:xfrm>
              <a:off x="4897524" y="4718665"/>
              <a:ext cx="230066" cy="252523"/>
            </a:xfrm>
            <a:custGeom>
              <a:avLst/>
              <a:gdLst/>
              <a:ahLst/>
              <a:cxnLst/>
              <a:rect l="l" t="t" r="r" b="b"/>
              <a:pathLst>
                <a:path w="18420" h="20218" extrusionOk="0">
                  <a:moveTo>
                    <a:pt x="179" y="0"/>
                  </a:moveTo>
                  <a:cubicBezTo>
                    <a:pt x="108" y="167"/>
                    <a:pt x="48" y="346"/>
                    <a:pt x="1" y="512"/>
                  </a:cubicBezTo>
                  <a:lnTo>
                    <a:pt x="17884" y="20217"/>
                  </a:lnTo>
                  <a:cubicBezTo>
                    <a:pt x="18063" y="20181"/>
                    <a:pt x="18241" y="20134"/>
                    <a:pt x="18420" y="20086"/>
                  </a:cubicBezTo>
                  <a:lnTo>
                    <a:pt x="179"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71" name="Google Shape;871;p31"/>
            <p:cNvSpPr/>
            <p:nvPr/>
          </p:nvSpPr>
          <p:spPr>
            <a:xfrm>
              <a:off x="4891878" y="4738587"/>
              <a:ext cx="215340" cy="236161"/>
            </a:xfrm>
            <a:custGeom>
              <a:avLst/>
              <a:gdLst/>
              <a:ahLst/>
              <a:cxnLst/>
              <a:rect l="l" t="t" r="r" b="b"/>
              <a:pathLst>
                <a:path w="17241" h="18908" extrusionOk="0">
                  <a:moveTo>
                    <a:pt x="131" y="1"/>
                  </a:moveTo>
                  <a:cubicBezTo>
                    <a:pt x="84" y="191"/>
                    <a:pt x="36" y="382"/>
                    <a:pt x="0" y="572"/>
                  </a:cubicBezTo>
                  <a:lnTo>
                    <a:pt x="16645" y="18908"/>
                  </a:lnTo>
                  <a:cubicBezTo>
                    <a:pt x="16848" y="18896"/>
                    <a:pt x="17038" y="18872"/>
                    <a:pt x="17241" y="18836"/>
                  </a:cubicBezTo>
                  <a:lnTo>
                    <a:pt x="13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72" name="Google Shape;872;p31"/>
            <p:cNvSpPr/>
            <p:nvPr/>
          </p:nvSpPr>
          <p:spPr>
            <a:xfrm>
              <a:off x="4888456" y="4760744"/>
              <a:ext cx="196155" cy="215315"/>
            </a:xfrm>
            <a:custGeom>
              <a:avLst/>
              <a:gdLst/>
              <a:ahLst/>
              <a:cxnLst/>
              <a:rect l="l" t="t" r="r" b="b"/>
              <a:pathLst>
                <a:path w="15705" h="17239" extrusionOk="0">
                  <a:moveTo>
                    <a:pt x="60" y="1"/>
                  </a:moveTo>
                  <a:cubicBezTo>
                    <a:pt x="36" y="215"/>
                    <a:pt x="12" y="429"/>
                    <a:pt x="0" y="644"/>
                  </a:cubicBezTo>
                  <a:lnTo>
                    <a:pt x="15062" y="17229"/>
                  </a:lnTo>
                  <a:cubicBezTo>
                    <a:pt x="15169" y="17235"/>
                    <a:pt x="15276" y="17238"/>
                    <a:pt x="15383" y="17238"/>
                  </a:cubicBezTo>
                  <a:cubicBezTo>
                    <a:pt x="15491" y="17238"/>
                    <a:pt x="15598" y="17235"/>
                    <a:pt x="15705" y="17229"/>
                  </a:cubicBezTo>
                  <a:lnTo>
                    <a:pt x="6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73" name="Google Shape;873;p31"/>
            <p:cNvSpPr/>
            <p:nvPr/>
          </p:nvSpPr>
          <p:spPr>
            <a:xfrm>
              <a:off x="4887569" y="4785736"/>
              <a:ext cx="171912" cy="189461"/>
            </a:xfrm>
            <a:custGeom>
              <a:avLst/>
              <a:gdLst/>
              <a:ahLst/>
              <a:cxnLst/>
              <a:rect l="l" t="t" r="r" b="b"/>
              <a:pathLst>
                <a:path w="13764" h="15169" extrusionOk="0">
                  <a:moveTo>
                    <a:pt x="0" y="0"/>
                  </a:moveTo>
                  <a:cubicBezTo>
                    <a:pt x="0" y="250"/>
                    <a:pt x="12" y="500"/>
                    <a:pt x="24" y="738"/>
                  </a:cubicBezTo>
                  <a:lnTo>
                    <a:pt x="13037" y="15073"/>
                  </a:lnTo>
                  <a:cubicBezTo>
                    <a:pt x="13276" y="15109"/>
                    <a:pt x="13526" y="15133"/>
                    <a:pt x="13764" y="15169"/>
                  </a:cubicBezTo>
                  <a:lnTo>
                    <a:pt x="0"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74" name="Google Shape;874;p31"/>
            <p:cNvSpPr/>
            <p:nvPr/>
          </p:nvSpPr>
          <p:spPr>
            <a:xfrm>
              <a:off x="4889942" y="4815175"/>
              <a:ext cx="140537" cy="154963"/>
            </a:xfrm>
            <a:custGeom>
              <a:avLst/>
              <a:gdLst/>
              <a:ahLst/>
              <a:cxnLst/>
              <a:rect l="l" t="t" r="r" b="b"/>
              <a:pathLst>
                <a:path w="11252" h="12407" extrusionOk="0">
                  <a:moveTo>
                    <a:pt x="1" y="1"/>
                  </a:moveTo>
                  <a:cubicBezTo>
                    <a:pt x="48" y="310"/>
                    <a:pt x="108" y="608"/>
                    <a:pt x="167" y="905"/>
                  </a:cubicBezTo>
                  <a:lnTo>
                    <a:pt x="10371" y="12145"/>
                  </a:lnTo>
                  <a:cubicBezTo>
                    <a:pt x="10669" y="12240"/>
                    <a:pt x="10954" y="12323"/>
                    <a:pt x="11252" y="12407"/>
                  </a:cubicBezTo>
                  <a:lnTo>
                    <a:pt x="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75" name="Google Shape;875;p31"/>
            <p:cNvSpPr/>
            <p:nvPr/>
          </p:nvSpPr>
          <p:spPr>
            <a:xfrm>
              <a:off x="4899909" y="4852945"/>
              <a:ext cx="93987" cy="103517"/>
            </a:xfrm>
            <a:custGeom>
              <a:avLst/>
              <a:gdLst/>
              <a:ahLst/>
              <a:cxnLst/>
              <a:rect l="l" t="t" r="r" b="b"/>
              <a:pathLst>
                <a:path w="7525" h="8288" extrusionOk="0">
                  <a:moveTo>
                    <a:pt x="0" y="1"/>
                  </a:moveTo>
                  <a:lnTo>
                    <a:pt x="0" y="1"/>
                  </a:lnTo>
                  <a:cubicBezTo>
                    <a:pt x="179" y="477"/>
                    <a:pt x="381" y="929"/>
                    <a:pt x="607" y="1382"/>
                  </a:cubicBezTo>
                  <a:lnTo>
                    <a:pt x="6203" y="7549"/>
                  </a:lnTo>
                  <a:cubicBezTo>
                    <a:pt x="6632" y="7823"/>
                    <a:pt x="7073" y="8061"/>
                    <a:pt x="7525" y="8287"/>
                  </a:cubicBezTo>
                  <a:lnTo>
                    <a:pt x="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grpSp>
      <p:sp>
        <p:nvSpPr>
          <p:cNvPr id="876" name="Google Shape;876;p31"/>
          <p:cNvSpPr/>
          <p:nvPr/>
        </p:nvSpPr>
        <p:spPr>
          <a:xfrm rot="10800000">
            <a:off x="10316136" y="3309308"/>
            <a:ext cx="2268117" cy="3072595"/>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7" name="Google Shape;877;p31"/>
          <p:cNvGrpSpPr/>
          <p:nvPr/>
        </p:nvGrpSpPr>
        <p:grpSpPr>
          <a:xfrm rot="10800000" flipH="1">
            <a:off x="1367577" y="-535423"/>
            <a:ext cx="1972300" cy="1656828"/>
            <a:chOff x="4649450" y="3501085"/>
            <a:chExt cx="1170736" cy="983475"/>
          </a:xfrm>
        </p:grpSpPr>
        <p:sp>
          <p:nvSpPr>
            <p:cNvPr id="878" name="Google Shape;878;p31"/>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1"/>
            <p:cNvSpPr/>
            <p:nvPr/>
          </p:nvSpPr>
          <p:spPr>
            <a:xfrm>
              <a:off x="4702761" y="350108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1"/>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1" name="Google Shape;881;p31"/>
          <p:cNvGrpSpPr/>
          <p:nvPr/>
        </p:nvGrpSpPr>
        <p:grpSpPr>
          <a:xfrm rot="10800000">
            <a:off x="10389643" y="1769232"/>
            <a:ext cx="2627628" cy="2111061"/>
            <a:chOff x="4649450" y="3527425"/>
            <a:chExt cx="1224050" cy="983475"/>
          </a:xfrm>
        </p:grpSpPr>
        <p:sp>
          <p:nvSpPr>
            <p:cNvPr id="882" name="Google Shape;882;p31"/>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1"/>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1"/>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5" name="Google Shape;885;p31"/>
          <p:cNvSpPr/>
          <p:nvPr/>
        </p:nvSpPr>
        <p:spPr>
          <a:xfrm rot="10800000">
            <a:off x="10253976" y="-227876"/>
            <a:ext cx="2268117" cy="3072595"/>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6" name="Google Shape;886;p31"/>
          <p:cNvSpPr/>
          <p:nvPr/>
        </p:nvSpPr>
        <p:spPr>
          <a:xfrm rot="-5400000" flipH="1">
            <a:off x="9876511" y="-712051"/>
            <a:ext cx="1493541" cy="2023331"/>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7" name="Google Shape;887;p31"/>
          <p:cNvSpPr/>
          <p:nvPr/>
        </p:nvSpPr>
        <p:spPr>
          <a:xfrm rot="5400000">
            <a:off x="-183236" y="-753763"/>
            <a:ext cx="2302019" cy="3118384"/>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88" name="Google Shape;888;p31"/>
          <p:cNvGrpSpPr/>
          <p:nvPr/>
        </p:nvGrpSpPr>
        <p:grpSpPr>
          <a:xfrm rot="10800000" flipH="1">
            <a:off x="-306890" y="2237890"/>
            <a:ext cx="1674500" cy="1345393"/>
            <a:chOff x="4649450" y="3527425"/>
            <a:chExt cx="1224050" cy="983475"/>
          </a:xfrm>
        </p:grpSpPr>
        <p:sp>
          <p:nvSpPr>
            <p:cNvPr id="889" name="Google Shape;889;p31"/>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1"/>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1"/>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2" name="Google Shape;892;p31"/>
          <p:cNvSpPr/>
          <p:nvPr/>
        </p:nvSpPr>
        <p:spPr>
          <a:xfrm rot="10800000" flipH="1">
            <a:off x="-661871" y="347340"/>
            <a:ext cx="1702996" cy="2306931"/>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3" name="Google Shape;893;p31"/>
          <p:cNvSpPr/>
          <p:nvPr/>
        </p:nvSpPr>
        <p:spPr>
          <a:xfrm rot="10800000" flipH="1">
            <a:off x="-1048959" y="2895842"/>
            <a:ext cx="2477176" cy="3355657"/>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94" name="Google Shape;894;p31"/>
          <p:cNvGrpSpPr/>
          <p:nvPr/>
        </p:nvGrpSpPr>
        <p:grpSpPr>
          <a:xfrm rot="10800000">
            <a:off x="8579189" y="-447010"/>
            <a:ext cx="1493504" cy="1199971"/>
            <a:chOff x="4649450" y="3527425"/>
            <a:chExt cx="1224050" cy="983475"/>
          </a:xfrm>
        </p:grpSpPr>
        <p:sp>
          <p:nvSpPr>
            <p:cNvPr id="895" name="Google Shape;895;p31"/>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1"/>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1"/>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5096284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898"/>
        <p:cNvGrpSpPr/>
        <p:nvPr/>
      </p:nvGrpSpPr>
      <p:grpSpPr>
        <a:xfrm>
          <a:off x="0" y="0"/>
          <a:ext cx="0" cy="0"/>
          <a:chOff x="0" y="0"/>
          <a:chExt cx="0" cy="0"/>
        </a:xfrm>
      </p:grpSpPr>
      <p:sp>
        <p:nvSpPr>
          <p:cNvPr id="899" name="Google Shape;899;p32"/>
          <p:cNvSpPr/>
          <p:nvPr/>
        </p:nvSpPr>
        <p:spPr>
          <a:xfrm>
            <a:off x="-552755" y="1680567"/>
            <a:ext cx="1950416" cy="264209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00" name="Google Shape;900;p32"/>
          <p:cNvGrpSpPr/>
          <p:nvPr/>
        </p:nvGrpSpPr>
        <p:grpSpPr>
          <a:xfrm rot="10800000">
            <a:off x="9722971" y="-230765"/>
            <a:ext cx="1359147" cy="1141749"/>
            <a:chOff x="4649450" y="3501085"/>
            <a:chExt cx="1170736" cy="983475"/>
          </a:xfrm>
        </p:grpSpPr>
        <p:sp>
          <p:nvSpPr>
            <p:cNvPr id="901" name="Google Shape;901;p32"/>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2"/>
            <p:cNvSpPr/>
            <p:nvPr/>
          </p:nvSpPr>
          <p:spPr>
            <a:xfrm>
              <a:off x="4702761" y="350108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2"/>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4" name="Google Shape;904;p32"/>
          <p:cNvGrpSpPr/>
          <p:nvPr/>
        </p:nvGrpSpPr>
        <p:grpSpPr>
          <a:xfrm>
            <a:off x="-1049245" y="3729321"/>
            <a:ext cx="2259433" cy="1815364"/>
            <a:chOff x="4649450" y="3527425"/>
            <a:chExt cx="1224050" cy="983475"/>
          </a:xfrm>
        </p:grpSpPr>
        <p:sp>
          <p:nvSpPr>
            <p:cNvPr id="905" name="Google Shape;905;p32"/>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2"/>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2"/>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8" name="Google Shape;908;p32"/>
          <p:cNvSpPr/>
          <p:nvPr/>
        </p:nvSpPr>
        <p:spPr>
          <a:xfrm>
            <a:off x="-623160" y="4619580"/>
            <a:ext cx="1950416" cy="264209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9" name="Google Shape;909;p32"/>
          <p:cNvSpPr/>
          <p:nvPr/>
        </p:nvSpPr>
        <p:spPr>
          <a:xfrm rot="5400000" flipH="1">
            <a:off x="906545" y="5127365"/>
            <a:ext cx="2213995" cy="2999412"/>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0" name="Google Shape;910;p32"/>
          <p:cNvSpPr/>
          <p:nvPr/>
        </p:nvSpPr>
        <p:spPr>
          <a:xfrm rot="-5400000" flipH="1">
            <a:off x="10564626" y="-381088"/>
            <a:ext cx="1586324" cy="2148883"/>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11" name="Google Shape;911;p32"/>
          <p:cNvGrpSpPr/>
          <p:nvPr/>
        </p:nvGrpSpPr>
        <p:grpSpPr>
          <a:xfrm rot="10800000">
            <a:off x="11082361" y="1680558"/>
            <a:ext cx="1153871" cy="927089"/>
            <a:chOff x="4649450" y="3527425"/>
            <a:chExt cx="1224050" cy="983475"/>
          </a:xfrm>
        </p:grpSpPr>
        <p:sp>
          <p:nvSpPr>
            <p:cNvPr id="912" name="Google Shape;912;p32"/>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2"/>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2"/>
            <p:cNvSpPr/>
            <p:nvPr/>
          </p:nvSpPr>
          <p:spPr>
            <a:xfrm>
              <a:off x="4841875" y="3612075"/>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5" name="Google Shape;915;p32"/>
          <p:cNvSpPr/>
          <p:nvPr/>
        </p:nvSpPr>
        <p:spPr>
          <a:xfrm rot="10800000">
            <a:off x="11307204" y="377647"/>
            <a:ext cx="1173560" cy="1589741"/>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6" name="Google Shape;916;p32"/>
          <p:cNvSpPr/>
          <p:nvPr/>
        </p:nvSpPr>
        <p:spPr>
          <a:xfrm rot="10800000">
            <a:off x="11040446" y="2133801"/>
            <a:ext cx="1707060" cy="2312436"/>
          </a:xfrm>
          <a:custGeom>
            <a:avLst/>
            <a:gdLst/>
            <a:ahLst/>
            <a:cxnLst/>
            <a:rect l="l" t="t" r="r" b="b"/>
            <a:pathLst>
              <a:path w="29738" h="40284" extrusionOk="0">
                <a:moveTo>
                  <a:pt x="20659" y="0"/>
                </a:moveTo>
                <a:cubicBezTo>
                  <a:pt x="17022" y="4411"/>
                  <a:pt x="13953" y="10291"/>
                  <a:pt x="14882" y="16326"/>
                </a:cubicBezTo>
                <a:lnTo>
                  <a:pt x="14701" y="16584"/>
                </a:lnTo>
                <a:cubicBezTo>
                  <a:pt x="14340" y="17177"/>
                  <a:pt x="13979" y="17770"/>
                  <a:pt x="13669" y="18389"/>
                </a:cubicBezTo>
                <a:cubicBezTo>
                  <a:pt x="13205" y="13308"/>
                  <a:pt x="12406" y="8228"/>
                  <a:pt x="11271" y="3250"/>
                </a:cubicBezTo>
                <a:lnTo>
                  <a:pt x="11271" y="3250"/>
                </a:lnTo>
                <a:cubicBezTo>
                  <a:pt x="9698" y="8486"/>
                  <a:pt x="10497" y="14185"/>
                  <a:pt x="13463" y="18776"/>
                </a:cubicBezTo>
                <a:cubicBezTo>
                  <a:pt x="12844" y="19988"/>
                  <a:pt x="12303" y="21200"/>
                  <a:pt x="11813" y="22490"/>
                </a:cubicBezTo>
                <a:cubicBezTo>
                  <a:pt x="10342" y="17693"/>
                  <a:pt x="8150" y="12354"/>
                  <a:pt x="4540" y="8743"/>
                </a:cubicBezTo>
                <a:lnTo>
                  <a:pt x="4540" y="8743"/>
                </a:lnTo>
                <a:cubicBezTo>
                  <a:pt x="6551" y="13412"/>
                  <a:pt x="7634" y="19086"/>
                  <a:pt x="11658" y="22928"/>
                </a:cubicBezTo>
                <a:cubicBezTo>
                  <a:pt x="11451" y="23444"/>
                  <a:pt x="11271" y="23960"/>
                  <a:pt x="11116" y="24502"/>
                </a:cubicBezTo>
                <a:cubicBezTo>
                  <a:pt x="7067" y="22206"/>
                  <a:pt x="4978" y="18183"/>
                  <a:pt x="2579" y="14495"/>
                </a:cubicBezTo>
                <a:lnTo>
                  <a:pt x="2579" y="14495"/>
                </a:lnTo>
                <a:cubicBezTo>
                  <a:pt x="3559" y="18802"/>
                  <a:pt x="5571" y="24579"/>
                  <a:pt x="10884" y="25250"/>
                </a:cubicBezTo>
                <a:cubicBezTo>
                  <a:pt x="10729" y="25765"/>
                  <a:pt x="10652" y="25997"/>
                  <a:pt x="10420" y="26926"/>
                </a:cubicBezTo>
                <a:cubicBezTo>
                  <a:pt x="6758" y="25688"/>
                  <a:pt x="2786" y="24553"/>
                  <a:pt x="0" y="21226"/>
                </a:cubicBezTo>
                <a:lnTo>
                  <a:pt x="0" y="21226"/>
                </a:lnTo>
                <a:cubicBezTo>
                  <a:pt x="136" y="25466"/>
                  <a:pt x="4517" y="27533"/>
                  <a:pt x="8624" y="27533"/>
                </a:cubicBezTo>
                <a:cubicBezTo>
                  <a:pt x="9188" y="27533"/>
                  <a:pt x="9748" y="27494"/>
                  <a:pt x="10291" y="27416"/>
                </a:cubicBezTo>
                <a:lnTo>
                  <a:pt x="10291" y="27416"/>
                </a:lnTo>
                <a:cubicBezTo>
                  <a:pt x="10162" y="27932"/>
                  <a:pt x="10033" y="28422"/>
                  <a:pt x="9930" y="28938"/>
                </a:cubicBezTo>
                <a:cubicBezTo>
                  <a:pt x="7962" y="29088"/>
                  <a:pt x="5995" y="29292"/>
                  <a:pt x="3944" y="29292"/>
                </a:cubicBezTo>
                <a:cubicBezTo>
                  <a:pt x="2822" y="29292"/>
                  <a:pt x="1676" y="29231"/>
                  <a:pt x="490" y="29067"/>
                </a:cubicBezTo>
                <a:lnTo>
                  <a:pt x="490" y="29067"/>
                </a:lnTo>
                <a:cubicBezTo>
                  <a:pt x="1849" y="30026"/>
                  <a:pt x="3422" y="30331"/>
                  <a:pt x="5062" y="30331"/>
                </a:cubicBezTo>
                <a:cubicBezTo>
                  <a:pt x="6596" y="30331"/>
                  <a:pt x="8190" y="30064"/>
                  <a:pt x="9723" y="29814"/>
                </a:cubicBezTo>
                <a:lnTo>
                  <a:pt x="9723" y="29814"/>
                </a:lnTo>
                <a:cubicBezTo>
                  <a:pt x="9620" y="30253"/>
                  <a:pt x="9543" y="30666"/>
                  <a:pt x="9466" y="31104"/>
                </a:cubicBezTo>
                <a:cubicBezTo>
                  <a:pt x="6912" y="31517"/>
                  <a:pt x="4617" y="33245"/>
                  <a:pt x="1960" y="34122"/>
                </a:cubicBezTo>
                <a:cubicBezTo>
                  <a:pt x="2357" y="34238"/>
                  <a:pt x="2774" y="34290"/>
                  <a:pt x="3202" y="34290"/>
                </a:cubicBezTo>
                <a:cubicBezTo>
                  <a:pt x="5248" y="34290"/>
                  <a:pt x="7562" y="33085"/>
                  <a:pt x="9311" y="31826"/>
                </a:cubicBezTo>
                <a:lnTo>
                  <a:pt x="9311" y="31826"/>
                </a:lnTo>
                <a:cubicBezTo>
                  <a:pt x="8167" y="38164"/>
                  <a:pt x="7894" y="40283"/>
                  <a:pt x="8013" y="40283"/>
                </a:cubicBezTo>
                <a:cubicBezTo>
                  <a:pt x="8206" y="40283"/>
                  <a:pt x="9423" y="34747"/>
                  <a:pt x="9646" y="32548"/>
                </a:cubicBezTo>
                <a:cubicBezTo>
                  <a:pt x="10136" y="34431"/>
                  <a:pt x="11967" y="36881"/>
                  <a:pt x="14159" y="36984"/>
                </a:cubicBezTo>
                <a:cubicBezTo>
                  <a:pt x="12483" y="35592"/>
                  <a:pt x="12122" y="32780"/>
                  <a:pt x="9852" y="31491"/>
                </a:cubicBezTo>
                <a:cubicBezTo>
                  <a:pt x="9956" y="30949"/>
                  <a:pt x="10059" y="30382"/>
                  <a:pt x="10188" y="29814"/>
                </a:cubicBezTo>
                <a:cubicBezTo>
                  <a:pt x="11451" y="32445"/>
                  <a:pt x="15681" y="33941"/>
                  <a:pt x="18415" y="34508"/>
                </a:cubicBezTo>
                <a:cubicBezTo>
                  <a:pt x="15733" y="33116"/>
                  <a:pt x="13747" y="29557"/>
                  <a:pt x="10368" y="29067"/>
                </a:cubicBezTo>
                <a:cubicBezTo>
                  <a:pt x="10471" y="28499"/>
                  <a:pt x="10626" y="27958"/>
                  <a:pt x="10755" y="27416"/>
                </a:cubicBezTo>
                <a:cubicBezTo>
                  <a:pt x="13341" y="28949"/>
                  <a:pt x="16615" y="30151"/>
                  <a:pt x="19857" y="30151"/>
                </a:cubicBezTo>
                <a:cubicBezTo>
                  <a:pt x="21141" y="30151"/>
                  <a:pt x="22421" y="29963"/>
                  <a:pt x="23650" y="29531"/>
                </a:cubicBezTo>
                <a:lnTo>
                  <a:pt x="23650" y="29531"/>
                </a:lnTo>
                <a:cubicBezTo>
                  <a:pt x="23516" y="29538"/>
                  <a:pt x="23382" y="29542"/>
                  <a:pt x="23248" y="29542"/>
                </a:cubicBezTo>
                <a:cubicBezTo>
                  <a:pt x="19522" y="29542"/>
                  <a:pt x="15846" y="26761"/>
                  <a:pt x="11908" y="26761"/>
                </a:cubicBezTo>
                <a:cubicBezTo>
                  <a:pt x="11577" y="26761"/>
                  <a:pt x="11245" y="26780"/>
                  <a:pt x="10910" y="26823"/>
                </a:cubicBezTo>
                <a:cubicBezTo>
                  <a:pt x="11013" y="26359"/>
                  <a:pt x="11142" y="25894"/>
                  <a:pt x="11400" y="25017"/>
                </a:cubicBezTo>
                <a:cubicBezTo>
                  <a:pt x="14088" y="25693"/>
                  <a:pt x="17223" y="26342"/>
                  <a:pt x="19887" y="26342"/>
                </a:cubicBezTo>
                <a:cubicBezTo>
                  <a:pt x="21696" y="26342"/>
                  <a:pt x="23288" y="26042"/>
                  <a:pt x="24373" y="25250"/>
                </a:cubicBezTo>
                <a:lnTo>
                  <a:pt x="24373" y="25250"/>
                </a:lnTo>
                <a:cubicBezTo>
                  <a:pt x="23649" y="25368"/>
                  <a:pt x="22922" y="25416"/>
                  <a:pt x="22193" y="25416"/>
                </a:cubicBezTo>
                <a:cubicBezTo>
                  <a:pt x="19226" y="25416"/>
                  <a:pt x="16227" y="24628"/>
                  <a:pt x="13264" y="24628"/>
                </a:cubicBezTo>
                <a:cubicBezTo>
                  <a:pt x="12675" y="24628"/>
                  <a:pt x="12088" y="24659"/>
                  <a:pt x="11503" y="24734"/>
                </a:cubicBezTo>
                <a:cubicBezTo>
                  <a:pt x="11684" y="24141"/>
                  <a:pt x="11890" y="23547"/>
                  <a:pt x="12096" y="22954"/>
                </a:cubicBezTo>
                <a:cubicBezTo>
                  <a:pt x="13934" y="23651"/>
                  <a:pt x="15855" y="23994"/>
                  <a:pt x="17767" y="23994"/>
                </a:cubicBezTo>
                <a:cubicBezTo>
                  <a:pt x="20523" y="23994"/>
                  <a:pt x="23262" y="23282"/>
                  <a:pt x="25714" y="21897"/>
                </a:cubicBezTo>
                <a:lnTo>
                  <a:pt x="25714" y="21897"/>
                </a:lnTo>
                <a:cubicBezTo>
                  <a:pt x="24100" y="22475"/>
                  <a:pt x="22386" y="22662"/>
                  <a:pt x="20631" y="22662"/>
                </a:cubicBezTo>
                <a:cubicBezTo>
                  <a:pt x="17926" y="22662"/>
                  <a:pt x="15122" y="22218"/>
                  <a:pt x="12431" y="22077"/>
                </a:cubicBezTo>
                <a:cubicBezTo>
                  <a:pt x="12793" y="21175"/>
                  <a:pt x="12844" y="21020"/>
                  <a:pt x="13566" y="19524"/>
                </a:cubicBezTo>
                <a:cubicBezTo>
                  <a:pt x="14461" y="19680"/>
                  <a:pt x="15415" y="19765"/>
                  <a:pt x="16388" y="19765"/>
                </a:cubicBezTo>
                <a:cubicBezTo>
                  <a:pt x="20240" y="19765"/>
                  <a:pt x="24403" y="18438"/>
                  <a:pt x="26462" y="14959"/>
                </a:cubicBezTo>
                <a:lnTo>
                  <a:pt x="26462" y="14959"/>
                </a:lnTo>
                <a:cubicBezTo>
                  <a:pt x="22722" y="17744"/>
                  <a:pt x="17925" y="17744"/>
                  <a:pt x="13747" y="19137"/>
                </a:cubicBezTo>
                <a:cubicBezTo>
                  <a:pt x="14211" y="18234"/>
                  <a:pt x="14701" y="17332"/>
                  <a:pt x="15268" y="16481"/>
                </a:cubicBezTo>
                <a:cubicBezTo>
                  <a:pt x="21071" y="15526"/>
                  <a:pt x="27983" y="10936"/>
                  <a:pt x="29221" y="7841"/>
                </a:cubicBezTo>
                <a:lnTo>
                  <a:pt x="29221" y="7841"/>
                </a:lnTo>
                <a:cubicBezTo>
                  <a:pt x="25121" y="10858"/>
                  <a:pt x="20194" y="13360"/>
                  <a:pt x="15630" y="16016"/>
                </a:cubicBezTo>
                <a:cubicBezTo>
                  <a:pt x="18931" y="11271"/>
                  <a:pt x="28731" y="5829"/>
                  <a:pt x="29737" y="1032"/>
                </a:cubicBezTo>
                <a:lnTo>
                  <a:pt x="29737" y="1032"/>
                </a:lnTo>
                <a:cubicBezTo>
                  <a:pt x="27803" y="3173"/>
                  <a:pt x="25249" y="4668"/>
                  <a:pt x="22954" y="6396"/>
                </a:cubicBezTo>
                <a:cubicBezTo>
                  <a:pt x="19369" y="8821"/>
                  <a:pt x="18080" y="12483"/>
                  <a:pt x="15243" y="15759"/>
                </a:cubicBezTo>
                <a:cubicBezTo>
                  <a:pt x="16223" y="10368"/>
                  <a:pt x="19627" y="5649"/>
                  <a:pt x="206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17" name="Google Shape;917;p32"/>
          <p:cNvGrpSpPr/>
          <p:nvPr/>
        </p:nvGrpSpPr>
        <p:grpSpPr>
          <a:xfrm>
            <a:off x="-10613" y="6111051"/>
            <a:ext cx="1284273" cy="1031861"/>
            <a:chOff x="4649450" y="3527425"/>
            <a:chExt cx="1224050" cy="983475"/>
          </a:xfrm>
        </p:grpSpPr>
        <p:sp>
          <p:nvSpPr>
            <p:cNvPr id="918" name="Google Shape;918;p32"/>
            <p:cNvSpPr/>
            <p:nvPr/>
          </p:nvSpPr>
          <p:spPr>
            <a:xfrm>
              <a:off x="4649450" y="4150450"/>
              <a:ext cx="456475" cy="168275"/>
            </a:xfrm>
            <a:custGeom>
              <a:avLst/>
              <a:gdLst/>
              <a:ahLst/>
              <a:cxnLst/>
              <a:rect l="l" t="t" r="r" b="b"/>
              <a:pathLst>
                <a:path w="18259" h="6731" extrusionOk="0">
                  <a:moveTo>
                    <a:pt x="14506" y="1"/>
                  </a:moveTo>
                  <a:lnTo>
                    <a:pt x="14454" y="52"/>
                  </a:lnTo>
                  <a:cubicBezTo>
                    <a:pt x="10483" y="3121"/>
                    <a:pt x="5815" y="5107"/>
                    <a:pt x="888" y="5855"/>
                  </a:cubicBezTo>
                  <a:cubicBezTo>
                    <a:pt x="21" y="6472"/>
                    <a:pt x="0" y="6730"/>
                    <a:pt x="534" y="6730"/>
                  </a:cubicBezTo>
                  <a:cubicBezTo>
                    <a:pt x="3080" y="6730"/>
                    <a:pt x="18259" y="854"/>
                    <a:pt x="145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2"/>
            <p:cNvSpPr/>
            <p:nvPr/>
          </p:nvSpPr>
          <p:spPr>
            <a:xfrm>
              <a:off x="4756075" y="3527425"/>
              <a:ext cx="1117425" cy="983475"/>
            </a:xfrm>
            <a:custGeom>
              <a:avLst/>
              <a:gdLst/>
              <a:ahLst/>
              <a:cxnLst/>
              <a:rect l="l" t="t" r="r" b="b"/>
              <a:pathLst>
                <a:path w="44697" h="39339" extrusionOk="0">
                  <a:moveTo>
                    <a:pt x="36379" y="5979"/>
                  </a:moveTo>
                  <a:cubicBezTo>
                    <a:pt x="37626" y="5979"/>
                    <a:pt x="37864" y="7555"/>
                    <a:pt x="35747" y="9035"/>
                  </a:cubicBezTo>
                  <a:cubicBezTo>
                    <a:pt x="35259" y="9350"/>
                    <a:pt x="34824" y="9486"/>
                    <a:pt x="34473" y="9486"/>
                  </a:cubicBezTo>
                  <a:cubicBezTo>
                    <a:pt x="33357" y="9486"/>
                    <a:pt x="33082" y="8112"/>
                    <a:pt x="34612" y="6739"/>
                  </a:cubicBezTo>
                  <a:cubicBezTo>
                    <a:pt x="35297" y="6203"/>
                    <a:pt x="35910" y="5979"/>
                    <a:pt x="36379" y="5979"/>
                  </a:cubicBezTo>
                  <a:close/>
                  <a:moveTo>
                    <a:pt x="21172" y="10001"/>
                  </a:moveTo>
                  <a:cubicBezTo>
                    <a:pt x="21224" y="10001"/>
                    <a:pt x="21276" y="10006"/>
                    <a:pt x="21330" y="10015"/>
                  </a:cubicBezTo>
                  <a:cubicBezTo>
                    <a:pt x="22725" y="10339"/>
                    <a:pt x="21930" y="14441"/>
                    <a:pt x="20363" y="14441"/>
                  </a:cubicBezTo>
                  <a:cubicBezTo>
                    <a:pt x="20308" y="14441"/>
                    <a:pt x="20252" y="14435"/>
                    <a:pt x="20195" y="14425"/>
                  </a:cubicBezTo>
                  <a:cubicBezTo>
                    <a:pt x="18771" y="14125"/>
                    <a:pt x="19573" y="10001"/>
                    <a:pt x="21172" y="10001"/>
                  </a:cubicBezTo>
                  <a:close/>
                  <a:moveTo>
                    <a:pt x="19764" y="21596"/>
                  </a:moveTo>
                  <a:cubicBezTo>
                    <a:pt x="20187" y="21596"/>
                    <a:pt x="20679" y="21690"/>
                    <a:pt x="21227" y="21904"/>
                  </a:cubicBezTo>
                  <a:cubicBezTo>
                    <a:pt x="23760" y="23171"/>
                    <a:pt x="23321" y="25199"/>
                    <a:pt x="21380" y="25199"/>
                  </a:cubicBezTo>
                  <a:cubicBezTo>
                    <a:pt x="20950" y="25199"/>
                    <a:pt x="20447" y="25099"/>
                    <a:pt x="19885" y="24870"/>
                  </a:cubicBezTo>
                  <a:cubicBezTo>
                    <a:pt x="17338" y="23618"/>
                    <a:pt x="17796" y="21596"/>
                    <a:pt x="19764" y="21596"/>
                  </a:cubicBezTo>
                  <a:close/>
                  <a:moveTo>
                    <a:pt x="24182" y="26162"/>
                  </a:moveTo>
                  <a:cubicBezTo>
                    <a:pt x="24978" y="26162"/>
                    <a:pt x="26067" y="26763"/>
                    <a:pt x="25869" y="27630"/>
                  </a:cubicBezTo>
                  <a:cubicBezTo>
                    <a:pt x="25759" y="27880"/>
                    <a:pt x="25466" y="27993"/>
                    <a:pt x="25120" y="27993"/>
                  </a:cubicBezTo>
                  <a:cubicBezTo>
                    <a:pt x="24325" y="27993"/>
                    <a:pt x="23247" y="27401"/>
                    <a:pt x="23445" y="26521"/>
                  </a:cubicBezTo>
                  <a:cubicBezTo>
                    <a:pt x="23553" y="26273"/>
                    <a:pt x="23840" y="26162"/>
                    <a:pt x="24182" y="26162"/>
                  </a:cubicBezTo>
                  <a:close/>
                  <a:moveTo>
                    <a:pt x="25606" y="0"/>
                  </a:moveTo>
                  <a:cubicBezTo>
                    <a:pt x="22588" y="0"/>
                    <a:pt x="17675" y="4496"/>
                    <a:pt x="17900" y="6456"/>
                  </a:cubicBezTo>
                  <a:cubicBezTo>
                    <a:pt x="16987" y="8479"/>
                    <a:pt x="18562" y="15892"/>
                    <a:pt x="17553" y="15892"/>
                  </a:cubicBezTo>
                  <a:cubicBezTo>
                    <a:pt x="17250" y="15892"/>
                    <a:pt x="16715" y="15226"/>
                    <a:pt x="15811" y="13548"/>
                  </a:cubicBezTo>
                  <a:cubicBezTo>
                    <a:pt x="13644" y="6765"/>
                    <a:pt x="18519" y="3541"/>
                    <a:pt x="16894" y="2097"/>
                  </a:cubicBezTo>
                  <a:lnTo>
                    <a:pt x="16894" y="2097"/>
                  </a:lnTo>
                  <a:cubicBezTo>
                    <a:pt x="4927" y="6524"/>
                    <a:pt x="13981" y="20631"/>
                    <a:pt x="11457" y="20631"/>
                  </a:cubicBezTo>
                  <a:cubicBezTo>
                    <a:pt x="11408" y="20631"/>
                    <a:pt x="11355" y="20625"/>
                    <a:pt x="11297" y="20615"/>
                  </a:cubicBezTo>
                  <a:cubicBezTo>
                    <a:pt x="3844" y="16823"/>
                    <a:pt x="7919" y="10273"/>
                    <a:pt x="6268" y="9241"/>
                  </a:cubicBezTo>
                  <a:lnTo>
                    <a:pt x="6268" y="9241"/>
                  </a:lnTo>
                  <a:cubicBezTo>
                    <a:pt x="1780" y="9447"/>
                    <a:pt x="1" y="18345"/>
                    <a:pt x="1368" y="21131"/>
                  </a:cubicBezTo>
                  <a:cubicBezTo>
                    <a:pt x="2425" y="24225"/>
                    <a:pt x="5314" y="26727"/>
                    <a:pt x="8563" y="26933"/>
                  </a:cubicBezTo>
                  <a:cubicBezTo>
                    <a:pt x="6681" y="33304"/>
                    <a:pt x="11968" y="36295"/>
                    <a:pt x="13180" y="37095"/>
                  </a:cubicBezTo>
                  <a:cubicBezTo>
                    <a:pt x="16091" y="38759"/>
                    <a:pt x="18570" y="39338"/>
                    <a:pt x="20584" y="39338"/>
                  </a:cubicBezTo>
                  <a:cubicBezTo>
                    <a:pt x="22940" y="39338"/>
                    <a:pt x="24659" y="38544"/>
                    <a:pt x="25688" y="37766"/>
                  </a:cubicBezTo>
                  <a:cubicBezTo>
                    <a:pt x="27932" y="35831"/>
                    <a:pt x="26101" y="36167"/>
                    <a:pt x="21975" y="35702"/>
                  </a:cubicBezTo>
                  <a:cubicBezTo>
                    <a:pt x="17100" y="35522"/>
                    <a:pt x="14469" y="31086"/>
                    <a:pt x="15991" y="29616"/>
                  </a:cubicBezTo>
                  <a:cubicBezTo>
                    <a:pt x="16201" y="29582"/>
                    <a:pt x="16415" y="29566"/>
                    <a:pt x="16633" y="29566"/>
                  </a:cubicBezTo>
                  <a:cubicBezTo>
                    <a:pt x="19978" y="29566"/>
                    <a:pt x="24301" y="33264"/>
                    <a:pt x="28670" y="33264"/>
                  </a:cubicBezTo>
                  <a:cubicBezTo>
                    <a:pt x="29941" y="33264"/>
                    <a:pt x="31216" y="32951"/>
                    <a:pt x="32471" y="32143"/>
                  </a:cubicBezTo>
                  <a:cubicBezTo>
                    <a:pt x="34277" y="31215"/>
                    <a:pt x="38068" y="28558"/>
                    <a:pt x="36933" y="27759"/>
                  </a:cubicBezTo>
                  <a:lnTo>
                    <a:pt x="36933" y="27759"/>
                  </a:lnTo>
                  <a:cubicBezTo>
                    <a:pt x="35945" y="27884"/>
                    <a:pt x="34966" y="27947"/>
                    <a:pt x="34021" y="27947"/>
                  </a:cubicBezTo>
                  <a:cubicBezTo>
                    <a:pt x="29910" y="27947"/>
                    <a:pt x="26443" y="26752"/>
                    <a:pt x="25688" y="24277"/>
                  </a:cubicBezTo>
                  <a:cubicBezTo>
                    <a:pt x="25424" y="23442"/>
                    <a:pt x="25932" y="23157"/>
                    <a:pt x="26853" y="23157"/>
                  </a:cubicBezTo>
                  <a:cubicBezTo>
                    <a:pt x="28828" y="23157"/>
                    <a:pt x="32703" y="24465"/>
                    <a:pt x="34948" y="24465"/>
                  </a:cubicBezTo>
                  <a:cubicBezTo>
                    <a:pt x="35537" y="24465"/>
                    <a:pt x="36013" y="24375"/>
                    <a:pt x="36314" y="24148"/>
                  </a:cubicBezTo>
                  <a:cubicBezTo>
                    <a:pt x="38816" y="23606"/>
                    <a:pt x="43303" y="19274"/>
                    <a:pt x="41137" y="18500"/>
                  </a:cubicBezTo>
                  <a:lnTo>
                    <a:pt x="41137" y="18500"/>
                  </a:lnTo>
                  <a:cubicBezTo>
                    <a:pt x="39565" y="18986"/>
                    <a:pt x="37927" y="19194"/>
                    <a:pt x="36455" y="19194"/>
                  </a:cubicBezTo>
                  <a:cubicBezTo>
                    <a:pt x="32299" y="19194"/>
                    <a:pt x="29474" y="17531"/>
                    <a:pt x="33245" y="15740"/>
                  </a:cubicBezTo>
                  <a:cubicBezTo>
                    <a:pt x="36340" y="14554"/>
                    <a:pt x="40131" y="15818"/>
                    <a:pt x="42375" y="13006"/>
                  </a:cubicBezTo>
                  <a:cubicBezTo>
                    <a:pt x="43355" y="10453"/>
                    <a:pt x="44696" y="5966"/>
                    <a:pt x="43742" y="4109"/>
                  </a:cubicBezTo>
                  <a:cubicBezTo>
                    <a:pt x="41314" y="2858"/>
                    <a:pt x="38595" y="2047"/>
                    <a:pt x="36153" y="2047"/>
                  </a:cubicBezTo>
                  <a:cubicBezTo>
                    <a:pt x="32654" y="2047"/>
                    <a:pt x="29725" y="3712"/>
                    <a:pt x="29041" y="8132"/>
                  </a:cubicBezTo>
                  <a:cubicBezTo>
                    <a:pt x="28743" y="9270"/>
                    <a:pt x="28120" y="10152"/>
                    <a:pt x="27203" y="10152"/>
                  </a:cubicBezTo>
                  <a:cubicBezTo>
                    <a:pt x="26852" y="10152"/>
                    <a:pt x="26459" y="10023"/>
                    <a:pt x="26024" y="9731"/>
                  </a:cubicBezTo>
                  <a:cubicBezTo>
                    <a:pt x="23651" y="7100"/>
                    <a:pt x="26901" y="3851"/>
                    <a:pt x="27468" y="1065"/>
                  </a:cubicBezTo>
                  <a:cubicBezTo>
                    <a:pt x="27065" y="312"/>
                    <a:pt x="26401" y="0"/>
                    <a:pt x="25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2"/>
            <p:cNvSpPr/>
            <p:nvPr/>
          </p:nvSpPr>
          <p:spPr>
            <a:xfrm>
              <a:off x="4656211" y="3734789"/>
              <a:ext cx="811775" cy="761500"/>
            </a:xfrm>
            <a:custGeom>
              <a:avLst/>
              <a:gdLst/>
              <a:ahLst/>
              <a:cxnLst/>
              <a:rect l="l" t="t" r="r" b="b"/>
              <a:pathLst>
                <a:path w="32471" h="30460" extrusionOk="0">
                  <a:moveTo>
                    <a:pt x="21097" y="0"/>
                  </a:moveTo>
                  <a:lnTo>
                    <a:pt x="21097" y="0"/>
                  </a:lnTo>
                  <a:cubicBezTo>
                    <a:pt x="18312" y="4075"/>
                    <a:pt x="17873" y="9827"/>
                    <a:pt x="20014" y="14675"/>
                  </a:cubicBezTo>
                  <a:cubicBezTo>
                    <a:pt x="17796" y="15759"/>
                    <a:pt x="15114" y="17177"/>
                    <a:pt x="12663" y="18544"/>
                  </a:cubicBezTo>
                  <a:cubicBezTo>
                    <a:pt x="8614" y="14005"/>
                    <a:pt x="8589" y="9827"/>
                    <a:pt x="10007" y="4901"/>
                  </a:cubicBezTo>
                  <a:lnTo>
                    <a:pt x="10007" y="4901"/>
                  </a:lnTo>
                  <a:cubicBezTo>
                    <a:pt x="7841" y="9208"/>
                    <a:pt x="8924" y="14908"/>
                    <a:pt x="12457" y="18647"/>
                  </a:cubicBezTo>
                  <a:cubicBezTo>
                    <a:pt x="10884" y="19524"/>
                    <a:pt x="8769" y="20762"/>
                    <a:pt x="6912" y="21897"/>
                  </a:cubicBezTo>
                  <a:cubicBezTo>
                    <a:pt x="2192" y="20607"/>
                    <a:pt x="26" y="15217"/>
                    <a:pt x="464" y="10446"/>
                  </a:cubicBezTo>
                  <a:lnTo>
                    <a:pt x="464" y="10446"/>
                  </a:lnTo>
                  <a:cubicBezTo>
                    <a:pt x="0" y="10884"/>
                    <a:pt x="284" y="12096"/>
                    <a:pt x="258" y="13231"/>
                  </a:cubicBezTo>
                  <a:cubicBezTo>
                    <a:pt x="568" y="16739"/>
                    <a:pt x="2734" y="20891"/>
                    <a:pt x="6628" y="22052"/>
                  </a:cubicBezTo>
                  <a:cubicBezTo>
                    <a:pt x="6345" y="22464"/>
                    <a:pt x="4153" y="23135"/>
                    <a:pt x="4230" y="23805"/>
                  </a:cubicBezTo>
                  <a:cubicBezTo>
                    <a:pt x="4926" y="23367"/>
                    <a:pt x="6061" y="22671"/>
                    <a:pt x="7170" y="22000"/>
                  </a:cubicBezTo>
                  <a:lnTo>
                    <a:pt x="7170" y="22000"/>
                  </a:lnTo>
                  <a:cubicBezTo>
                    <a:pt x="5519" y="24527"/>
                    <a:pt x="6783" y="29840"/>
                    <a:pt x="9491" y="30459"/>
                  </a:cubicBezTo>
                  <a:cubicBezTo>
                    <a:pt x="5881" y="28138"/>
                    <a:pt x="5287" y="21819"/>
                    <a:pt x="10162" y="20220"/>
                  </a:cubicBezTo>
                  <a:cubicBezTo>
                    <a:pt x="14902" y="21989"/>
                    <a:pt x="18574" y="27881"/>
                    <a:pt x="24211" y="27881"/>
                  </a:cubicBezTo>
                  <a:cubicBezTo>
                    <a:pt x="24248" y="27881"/>
                    <a:pt x="24284" y="27881"/>
                    <a:pt x="24321" y="27880"/>
                  </a:cubicBezTo>
                  <a:cubicBezTo>
                    <a:pt x="18956" y="27236"/>
                    <a:pt x="15397" y="22438"/>
                    <a:pt x="10394" y="20091"/>
                  </a:cubicBezTo>
                  <a:cubicBezTo>
                    <a:pt x="13515" y="18286"/>
                    <a:pt x="16816" y="16507"/>
                    <a:pt x="20246" y="14804"/>
                  </a:cubicBezTo>
                  <a:lnTo>
                    <a:pt x="21871" y="14005"/>
                  </a:lnTo>
                  <a:cubicBezTo>
                    <a:pt x="24118" y="15173"/>
                    <a:pt x="27476" y="18015"/>
                    <a:pt x="30159" y="18015"/>
                  </a:cubicBezTo>
                  <a:cubicBezTo>
                    <a:pt x="30617" y="18015"/>
                    <a:pt x="31055" y="17932"/>
                    <a:pt x="31465" y="17745"/>
                  </a:cubicBezTo>
                  <a:lnTo>
                    <a:pt x="31465" y="17745"/>
                  </a:lnTo>
                  <a:cubicBezTo>
                    <a:pt x="31199" y="17778"/>
                    <a:pt x="30936" y="17794"/>
                    <a:pt x="30677" y="17794"/>
                  </a:cubicBezTo>
                  <a:cubicBezTo>
                    <a:pt x="27570" y="17794"/>
                    <a:pt x="24936" y="15495"/>
                    <a:pt x="22103" y="13876"/>
                  </a:cubicBezTo>
                  <a:cubicBezTo>
                    <a:pt x="25224" y="12380"/>
                    <a:pt x="31671" y="9053"/>
                    <a:pt x="32471" y="6061"/>
                  </a:cubicBezTo>
                  <a:lnTo>
                    <a:pt x="32471" y="6061"/>
                  </a:lnTo>
                  <a:cubicBezTo>
                    <a:pt x="31052" y="8176"/>
                    <a:pt x="28912" y="9904"/>
                    <a:pt x="26539" y="11297"/>
                  </a:cubicBezTo>
                  <a:cubicBezTo>
                    <a:pt x="25966" y="10495"/>
                    <a:pt x="28283" y="4708"/>
                    <a:pt x="28085" y="4708"/>
                  </a:cubicBezTo>
                  <a:cubicBezTo>
                    <a:pt x="28060" y="4708"/>
                    <a:pt x="27995" y="4799"/>
                    <a:pt x="27880" y="5004"/>
                  </a:cubicBezTo>
                  <a:cubicBezTo>
                    <a:pt x="24037" y="12432"/>
                    <a:pt x="30201" y="9904"/>
                    <a:pt x="20194" y="14572"/>
                  </a:cubicBezTo>
                  <a:cubicBezTo>
                    <a:pt x="17770" y="9208"/>
                    <a:pt x="19034" y="4256"/>
                    <a:pt x="210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0327257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75DF590-471E-4D76-91AD-6F837495A263}"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CC071F-415C-4313-B9DF-F616F3A4ECC0}" type="slidenum">
              <a:rPr lang="en-US" smtClean="0"/>
              <a:t>‹#›</a:t>
            </a:fld>
            <a:endParaRPr lang="en-US"/>
          </a:p>
        </p:txBody>
      </p:sp>
    </p:spTree>
    <p:extLst>
      <p:ext uri="{BB962C8B-B14F-4D97-AF65-F5344CB8AC3E}">
        <p14:creationId xmlns:p14="http://schemas.microsoft.com/office/powerpoint/2010/main" val="374215883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5DF590-471E-4D76-91AD-6F837495A263}"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CC071F-415C-4313-B9DF-F616F3A4ECC0}" type="slidenum">
              <a:rPr lang="en-US" smtClean="0"/>
              <a:t>‹#›</a:t>
            </a:fld>
            <a:endParaRPr lang="en-US"/>
          </a:p>
        </p:txBody>
      </p:sp>
    </p:spTree>
    <p:extLst>
      <p:ext uri="{BB962C8B-B14F-4D97-AF65-F5344CB8AC3E}">
        <p14:creationId xmlns:p14="http://schemas.microsoft.com/office/powerpoint/2010/main" val="42764253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5DF590-471E-4D76-91AD-6F837495A263}"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CC071F-415C-4313-B9DF-F616F3A4ECC0}" type="slidenum">
              <a:rPr lang="en-US" smtClean="0"/>
              <a:t>‹#›</a:t>
            </a:fld>
            <a:endParaRPr lang="en-US"/>
          </a:p>
        </p:txBody>
      </p:sp>
    </p:spTree>
    <p:extLst>
      <p:ext uri="{BB962C8B-B14F-4D97-AF65-F5344CB8AC3E}">
        <p14:creationId xmlns:p14="http://schemas.microsoft.com/office/powerpoint/2010/main" val="288751488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1" y="1600202"/>
            <a:ext cx="72114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7484" y="1600202"/>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75DF590-471E-4D76-91AD-6F837495A263}" type="datetimeFigureOut">
              <a:rPr lang="en-US" smtClean="0"/>
              <a:t>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CC071F-415C-4313-B9DF-F616F3A4ECC0}" type="slidenum">
              <a:rPr lang="en-US" smtClean="0"/>
              <a:t>‹#›</a:t>
            </a:fld>
            <a:endParaRPr lang="en-US"/>
          </a:p>
        </p:txBody>
      </p:sp>
    </p:spTree>
    <p:extLst>
      <p:ext uri="{BB962C8B-B14F-4D97-AF65-F5344CB8AC3E}">
        <p14:creationId xmlns:p14="http://schemas.microsoft.com/office/powerpoint/2010/main" val="171115495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75DF590-471E-4D76-91AD-6F837495A263}" type="datetimeFigureOut">
              <a:rPr lang="en-US" smtClean="0"/>
              <a:t>1/14/2022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CC071F-415C-4313-B9DF-F616F3A4ECC0}" type="slidenum">
              <a:rPr lang="en-US" smtClean="0"/>
              <a:t>‹#›</a:t>
            </a:fld>
            <a:endParaRPr lang="en-US"/>
          </a:p>
        </p:txBody>
      </p:sp>
    </p:spTree>
    <p:extLst>
      <p:ext uri="{BB962C8B-B14F-4D97-AF65-F5344CB8AC3E}">
        <p14:creationId xmlns:p14="http://schemas.microsoft.com/office/powerpoint/2010/main" val="47549943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5DF590-471E-4D76-91AD-6F837495A263}" type="datetimeFigureOut">
              <a:rPr lang="en-US" smtClean="0"/>
              <a:t>1/14/2022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CC071F-415C-4313-B9DF-F616F3A4ECC0}" type="slidenum">
              <a:rPr lang="en-US" smtClean="0"/>
              <a:t>‹#›</a:t>
            </a:fld>
            <a:endParaRPr lang="en-US"/>
          </a:p>
        </p:txBody>
      </p:sp>
    </p:spTree>
    <p:extLst>
      <p:ext uri="{BB962C8B-B14F-4D97-AF65-F5344CB8AC3E}">
        <p14:creationId xmlns:p14="http://schemas.microsoft.com/office/powerpoint/2010/main" val="14018249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5DF590-471E-4D76-91AD-6F837495A263}" type="datetimeFigureOut">
              <a:rPr lang="en-US" smtClean="0"/>
              <a:t>1/14/2022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CC071F-415C-4313-B9DF-F616F3A4ECC0}" type="slidenum">
              <a:rPr lang="en-US" smtClean="0"/>
              <a:t>‹#›</a:t>
            </a:fld>
            <a:endParaRPr lang="en-US"/>
          </a:p>
        </p:txBody>
      </p:sp>
    </p:spTree>
    <p:extLst>
      <p:ext uri="{BB962C8B-B14F-4D97-AF65-F5344CB8AC3E}">
        <p14:creationId xmlns:p14="http://schemas.microsoft.com/office/powerpoint/2010/main" val="72137971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5DF590-471E-4D76-91AD-6F837495A263}" type="datetimeFigureOut">
              <a:rPr lang="en-US" smtClean="0"/>
              <a:t>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CC071F-415C-4313-B9DF-F616F3A4ECC0}" type="slidenum">
              <a:rPr lang="en-US" smtClean="0"/>
              <a:t>‹#›</a:t>
            </a:fld>
            <a:endParaRPr lang="en-US"/>
          </a:p>
        </p:txBody>
      </p:sp>
    </p:spTree>
    <p:extLst>
      <p:ext uri="{BB962C8B-B14F-4D97-AF65-F5344CB8AC3E}">
        <p14:creationId xmlns:p14="http://schemas.microsoft.com/office/powerpoint/2010/main" val="8689914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91"/>
        <p:cNvGrpSpPr/>
        <p:nvPr/>
      </p:nvGrpSpPr>
      <p:grpSpPr>
        <a:xfrm>
          <a:off x="0" y="0"/>
          <a:ext cx="0" cy="0"/>
          <a:chOff x="0" y="0"/>
          <a:chExt cx="0" cy="0"/>
        </a:xfrm>
      </p:grpSpPr>
      <p:sp>
        <p:nvSpPr>
          <p:cNvPr id="892" name="Google Shape;892;p27"/>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893" name="Google Shape;893;p27"/>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894" name="Google Shape;894;p27"/>
          <p:cNvPicPr preferRelativeResize="0"/>
          <p:nvPr/>
        </p:nvPicPr>
        <p:blipFill>
          <a:blip r:embed="rId3">
            <a:alphaModFix/>
          </a:blip>
          <a:stretch>
            <a:fillRect/>
          </a:stretch>
        </p:blipFill>
        <p:spPr>
          <a:xfrm rot="2159844">
            <a:off x="5309989" y="706453"/>
            <a:ext cx="1962955" cy="1832697"/>
          </a:xfrm>
          <a:prstGeom prst="rect">
            <a:avLst/>
          </a:prstGeom>
          <a:noFill/>
          <a:ln>
            <a:noFill/>
          </a:ln>
        </p:spPr>
      </p:pic>
      <p:sp>
        <p:nvSpPr>
          <p:cNvPr id="895" name="Google Shape;895;p27"/>
          <p:cNvSpPr txBox="1">
            <a:spLocks noGrp="1"/>
          </p:cNvSpPr>
          <p:nvPr>
            <p:ph type="title"/>
          </p:nvPr>
        </p:nvSpPr>
        <p:spPr>
          <a:xfrm>
            <a:off x="13418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896" name="Google Shape;896;p27"/>
          <p:cNvGrpSpPr/>
          <p:nvPr/>
        </p:nvGrpSpPr>
        <p:grpSpPr>
          <a:xfrm>
            <a:off x="898109" y="928367"/>
            <a:ext cx="432433" cy="5001400"/>
            <a:chOff x="673581" y="696275"/>
            <a:chExt cx="324325" cy="3751050"/>
          </a:xfrm>
        </p:grpSpPr>
        <p:grpSp>
          <p:nvGrpSpPr>
            <p:cNvPr id="897" name="Google Shape;897;p27"/>
            <p:cNvGrpSpPr/>
            <p:nvPr/>
          </p:nvGrpSpPr>
          <p:grpSpPr>
            <a:xfrm rot="-5400000">
              <a:off x="-918069" y="2531350"/>
              <a:ext cx="3751050" cy="80900"/>
              <a:chOff x="1871500" y="2227875"/>
              <a:chExt cx="3751050" cy="80900"/>
            </a:xfrm>
          </p:grpSpPr>
          <p:sp>
            <p:nvSpPr>
              <p:cNvPr id="898" name="Google Shape;898;p27"/>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27"/>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27"/>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27"/>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27"/>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27"/>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27"/>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27"/>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27"/>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27"/>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7"/>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27"/>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27"/>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1" name="Google Shape;911;p27"/>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27"/>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27"/>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27"/>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27"/>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27"/>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27"/>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27"/>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27"/>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27"/>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27"/>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27"/>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27"/>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7645490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5DF590-471E-4D76-91AD-6F837495A263}" type="datetimeFigureOut">
              <a:rPr lang="en-US" smtClean="0"/>
              <a:t>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CC071F-415C-4313-B9DF-F616F3A4ECC0}" type="slidenum">
              <a:rPr lang="en-US" smtClean="0"/>
              <a:t>‹#›</a:t>
            </a:fld>
            <a:endParaRPr lang="en-US"/>
          </a:p>
        </p:txBody>
      </p:sp>
    </p:spTree>
    <p:extLst>
      <p:ext uri="{BB962C8B-B14F-4D97-AF65-F5344CB8AC3E}">
        <p14:creationId xmlns:p14="http://schemas.microsoft.com/office/powerpoint/2010/main" val="63057011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5DF590-471E-4D76-91AD-6F837495A263}"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CC071F-415C-4313-B9DF-F616F3A4ECC0}" type="slidenum">
              <a:rPr lang="en-US" smtClean="0"/>
              <a:t>‹#›</a:t>
            </a:fld>
            <a:endParaRPr lang="en-US"/>
          </a:p>
        </p:txBody>
      </p:sp>
    </p:spTree>
    <p:extLst>
      <p:ext uri="{BB962C8B-B14F-4D97-AF65-F5344CB8AC3E}">
        <p14:creationId xmlns:p14="http://schemas.microsoft.com/office/powerpoint/2010/main" val="336357776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1" y="274640"/>
            <a:ext cx="365548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40"/>
            <a:ext cx="1076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5DF590-471E-4D76-91AD-6F837495A263}"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CC071F-415C-4313-B9DF-F616F3A4ECC0}" type="slidenum">
              <a:rPr lang="en-US" smtClean="0"/>
              <a:t>‹#›</a:t>
            </a:fld>
            <a:endParaRPr lang="en-US"/>
          </a:p>
        </p:txBody>
      </p:sp>
    </p:spTree>
    <p:extLst>
      <p:ext uri="{BB962C8B-B14F-4D97-AF65-F5344CB8AC3E}">
        <p14:creationId xmlns:p14="http://schemas.microsoft.com/office/powerpoint/2010/main" val="417361586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noFill/>
        <a:effectLst/>
      </p:bgPr>
    </p:bg>
    <p:spTree>
      <p:nvGrpSpPr>
        <p:cNvPr id="1" name="Shape 10"/>
        <p:cNvGrpSpPr/>
        <p:nvPr/>
      </p:nvGrpSpPr>
      <p:grpSpPr>
        <a:xfrm>
          <a:off x="0" y="0"/>
          <a:ext cx="0" cy="0"/>
          <a:chOff x="0" y="0"/>
          <a:chExt cx="0" cy="0"/>
        </a:xfrm>
      </p:grpSpPr>
      <p:pic>
        <p:nvPicPr>
          <p:cNvPr id="11" name="Google Shape;11;p2"/>
          <p:cNvPicPr preferRelativeResize="0"/>
          <p:nvPr/>
        </p:nvPicPr>
        <p:blipFill rotWithShape="1">
          <a:blip r:embed="rId2">
            <a:alphaModFix/>
          </a:blip>
          <a:srcRect l="29" r="39"/>
          <a:stretch/>
        </p:blipFill>
        <p:spPr>
          <a:xfrm>
            <a:off x="-27533" y="-10634"/>
            <a:ext cx="12247065" cy="6879267"/>
          </a:xfrm>
          <a:prstGeom prst="rect">
            <a:avLst/>
          </a:prstGeom>
          <a:noFill/>
          <a:ln>
            <a:noFill/>
          </a:ln>
        </p:spPr>
      </p:pic>
      <p:sp>
        <p:nvSpPr>
          <p:cNvPr id="12" name="Google Shape;12;p2"/>
          <p:cNvSpPr txBox="1">
            <a:spLocks noGrp="1"/>
          </p:cNvSpPr>
          <p:nvPr>
            <p:ph type="ctrTitle"/>
          </p:nvPr>
        </p:nvSpPr>
        <p:spPr>
          <a:xfrm>
            <a:off x="1894420" y="1544833"/>
            <a:ext cx="8403200" cy="24492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191919"/>
              </a:buClr>
              <a:buSzPts val="5200"/>
              <a:buNone/>
              <a:defRPr sz="6933">
                <a:latin typeface="Alice"/>
                <a:ea typeface="Alice"/>
                <a:cs typeface="Alice"/>
                <a:sym typeface="Alice"/>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13" name="Google Shape;13;p2"/>
          <p:cNvSpPr txBox="1">
            <a:spLocks noGrp="1"/>
          </p:cNvSpPr>
          <p:nvPr>
            <p:ph type="subTitle" idx="1"/>
          </p:nvPr>
        </p:nvSpPr>
        <p:spPr>
          <a:xfrm>
            <a:off x="1894400" y="4515900"/>
            <a:ext cx="8403200" cy="546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solidFill>
                  <a:schemeClr val="dk1"/>
                </a:solidFill>
                <a:latin typeface="Work Sans"/>
                <a:ea typeface="Work Sans"/>
                <a:cs typeface="Work Sans"/>
                <a:sym typeface="Work Sans"/>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86672862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pic>
        <p:nvPicPr>
          <p:cNvPr id="15" name="Google Shape;15;p3"/>
          <p:cNvPicPr preferRelativeResize="0"/>
          <p:nvPr/>
        </p:nvPicPr>
        <p:blipFill rotWithShape="1">
          <a:blip r:embed="rId2">
            <a:alphaModFix/>
          </a:blip>
          <a:srcRect t="29" b="19"/>
          <a:stretch/>
        </p:blipFill>
        <p:spPr>
          <a:xfrm>
            <a:off x="-8600" y="1"/>
            <a:ext cx="12209200" cy="6857999"/>
          </a:xfrm>
          <a:prstGeom prst="rect">
            <a:avLst/>
          </a:prstGeom>
          <a:noFill/>
          <a:ln>
            <a:noFill/>
          </a:ln>
        </p:spPr>
      </p:pic>
      <p:sp>
        <p:nvSpPr>
          <p:cNvPr id="16" name="Google Shape;16;p3"/>
          <p:cNvSpPr txBox="1">
            <a:spLocks noGrp="1"/>
          </p:cNvSpPr>
          <p:nvPr>
            <p:ph type="title"/>
          </p:nvPr>
        </p:nvSpPr>
        <p:spPr>
          <a:xfrm>
            <a:off x="3499717" y="3076084"/>
            <a:ext cx="5192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933">
                <a:latin typeface="Alice"/>
                <a:ea typeface="Alice"/>
                <a:cs typeface="Alice"/>
                <a:sym typeface="Alic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 name="Google Shape;17;p3"/>
          <p:cNvSpPr txBox="1">
            <a:spLocks noGrp="1"/>
          </p:cNvSpPr>
          <p:nvPr>
            <p:ph type="title" idx="2" hasCustomPrompt="1"/>
          </p:nvPr>
        </p:nvSpPr>
        <p:spPr>
          <a:xfrm>
            <a:off x="5287000" y="1155500"/>
            <a:ext cx="1618000" cy="104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atin typeface="Alice"/>
                <a:ea typeface="Alice"/>
                <a:cs typeface="Alice"/>
                <a:sym typeface="Alice"/>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8" name="Google Shape;18;p3"/>
          <p:cNvSpPr txBox="1">
            <a:spLocks noGrp="1"/>
          </p:cNvSpPr>
          <p:nvPr>
            <p:ph type="subTitle" idx="1"/>
          </p:nvPr>
        </p:nvSpPr>
        <p:spPr>
          <a:xfrm>
            <a:off x="2422167" y="4735967"/>
            <a:ext cx="7348400" cy="560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solidFill>
                  <a:schemeClr val="dk1"/>
                </a:solidFill>
                <a:latin typeface="Work Sans"/>
                <a:ea typeface="Work Sans"/>
                <a:cs typeface="Work Sans"/>
                <a:sym typeface="Work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1807634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pic>
        <p:nvPicPr>
          <p:cNvPr id="20" name="Google Shape;20;p4"/>
          <p:cNvPicPr preferRelativeResize="0"/>
          <p:nvPr/>
        </p:nvPicPr>
        <p:blipFill rotWithShape="1">
          <a:blip r:embed="rId2">
            <a:alphaModFix/>
          </a:blip>
          <a:srcRect/>
          <a:stretch/>
        </p:blipFill>
        <p:spPr>
          <a:xfrm>
            <a:off x="-39166" y="-21267"/>
            <a:ext cx="12270335" cy="6900533"/>
          </a:xfrm>
          <a:prstGeom prst="rect">
            <a:avLst/>
          </a:prstGeom>
          <a:noFill/>
          <a:ln>
            <a:noFill/>
          </a:ln>
        </p:spPr>
      </p:pic>
      <p:sp>
        <p:nvSpPr>
          <p:cNvPr id="21" name="Google Shape;21;p4"/>
          <p:cNvSpPr txBox="1">
            <a:spLocks noGrp="1"/>
          </p:cNvSpPr>
          <p:nvPr>
            <p:ph type="body" idx="1"/>
          </p:nvPr>
        </p:nvSpPr>
        <p:spPr>
          <a:xfrm>
            <a:off x="960000" y="1469567"/>
            <a:ext cx="10272000" cy="46684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chemeClr val="dk1"/>
              </a:buClr>
              <a:buSzPts val="1200"/>
              <a:buFont typeface="Work Sans"/>
              <a:buAutoNum type="arabicPeriod"/>
              <a:defRPr sz="1600">
                <a:solidFill>
                  <a:schemeClr val="dk1"/>
                </a:solidFill>
                <a:latin typeface="Work Sans"/>
                <a:ea typeface="Work Sans"/>
                <a:cs typeface="Work Sans"/>
                <a:sym typeface="Work Sans"/>
              </a:defRPr>
            </a:lvl1pPr>
            <a:lvl2pPr marL="1219170" lvl="1" indent="-423323" rtl="0">
              <a:lnSpc>
                <a:spcPct val="115000"/>
              </a:lnSpc>
              <a:spcBef>
                <a:spcPts val="0"/>
              </a:spcBef>
              <a:spcAft>
                <a:spcPts val="0"/>
              </a:spcAft>
              <a:buClr>
                <a:schemeClr val="dk1"/>
              </a:buClr>
              <a:buSzPts val="1400"/>
              <a:buFont typeface="Work Sans"/>
              <a:buAutoNum type="alphaLcPeriod"/>
              <a:defRPr>
                <a:solidFill>
                  <a:schemeClr val="dk1"/>
                </a:solidFill>
                <a:latin typeface="Work Sans"/>
                <a:ea typeface="Work Sans"/>
                <a:cs typeface="Work Sans"/>
                <a:sym typeface="Work Sans"/>
              </a:defRPr>
            </a:lvl2pPr>
            <a:lvl3pPr marL="1828754" lvl="2" indent="-423323" rtl="0">
              <a:lnSpc>
                <a:spcPct val="115000"/>
              </a:lnSpc>
              <a:spcBef>
                <a:spcPts val="0"/>
              </a:spcBef>
              <a:spcAft>
                <a:spcPts val="0"/>
              </a:spcAft>
              <a:buClr>
                <a:schemeClr val="dk1"/>
              </a:buClr>
              <a:buSzPts val="1400"/>
              <a:buFont typeface="Work Sans"/>
              <a:buAutoNum type="romanLcPeriod"/>
              <a:defRPr>
                <a:solidFill>
                  <a:schemeClr val="dk1"/>
                </a:solidFill>
                <a:latin typeface="Work Sans"/>
                <a:ea typeface="Work Sans"/>
                <a:cs typeface="Work Sans"/>
                <a:sym typeface="Work Sans"/>
              </a:defRPr>
            </a:lvl3pPr>
            <a:lvl4pPr marL="2438339" lvl="3" indent="-423323" rtl="0">
              <a:lnSpc>
                <a:spcPct val="115000"/>
              </a:lnSpc>
              <a:spcBef>
                <a:spcPts val="0"/>
              </a:spcBef>
              <a:spcAft>
                <a:spcPts val="0"/>
              </a:spcAft>
              <a:buClr>
                <a:schemeClr val="dk1"/>
              </a:buClr>
              <a:buSzPts val="1400"/>
              <a:buFont typeface="Work Sans"/>
              <a:buAutoNum type="arabicPeriod"/>
              <a:defRPr>
                <a:solidFill>
                  <a:schemeClr val="dk1"/>
                </a:solidFill>
                <a:latin typeface="Work Sans"/>
                <a:ea typeface="Work Sans"/>
                <a:cs typeface="Work Sans"/>
                <a:sym typeface="Work Sans"/>
              </a:defRPr>
            </a:lvl4pPr>
            <a:lvl5pPr marL="3047924" lvl="4" indent="-423323" rtl="0">
              <a:lnSpc>
                <a:spcPct val="115000"/>
              </a:lnSpc>
              <a:spcBef>
                <a:spcPts val="0"/>
              </a:spcBef>
              <a:spcAft>
                <a:spcPts val="0"/>
              </a:spcAft>
              <a:buClr>
                <a:schemeClr val="dk1"/>
              </a:buClr>
              <a:buSzPts val="1400"/>
              <a:buFont typeface="Work Sans"/>
              <a:buAutoNum type="alphaLcPeriod"/>
              <a:defRPr>
                <a:solidFill>
                  <a:schemeClr val="dk1"/>
                </a:solidFill>
                <a:latin typeface="Work Sans"/>
                <a:ea typeface="Work Sans"/>
                <a:cs typeface="Work Sans"/>
                <a:sym typeface="Work Sans"/>
              </a:defRPr>
            </a:lvl5pPr>
            <a:lvl6pPr marL="3657509" lvl="5" indent="-423323" rtl="0">
              <a:lnSpc>
                <a:spcPct val="115000"/>
              </a:lnSpc>
              <a:spcBef>
                <a:spcPts val="0"/>
              </a:spcBef>
              <a:spcAft>
                <a:spcPts val="0"/>
              </a:spcAft>
              <a:buClr>
                <a:schemeClr val="dk1"/>
              </a:buClr>
              <a:buSzPts val="1400"/>
              <a:buFont typeface="Work Sans"/>
              <a:buAutoNum type="romanLcPeriod"/>
              <a:defRPr>
                <a:solidFill>
                  <a:schemeClr val="dk1"/>
                </a:solidFill>
                <a:latin typeface="Work Sans"/>
                <a:ea typeface="Work Sans"/>
                <a:cs typeface="Work Sans"/>
                <a:sym typeface="Work Sans"/>
              </a:defRPr>
            </a:lvl6pPr>
            <a:lvl7pPr marL="4267093" lvl="6" indent="-423323" rtl="0">
              <a:lnSpc>
                <a:spcPct val="115000"/>
              </a:lnSpc>
              <a:spcBef>
                <a:spcPts val="0"/>
              </a:spcBef>
              <a:spcAft>
                <a:spcPts val="0"/>
              </a:spcAft>
              <a:buClr>
                <a:schemeClr val="dk1"/>
              </a:buClr>
              <a:buSzPts val="1400"/>
              <a:buFont typeface="Work Sans"/>
              <a:buAutoNum type="arabicPeriod"/>
              <a:defRPr>
                <a:solidFill>
                  <a:schemeClr val="dk1"/>
                </a:solidFill>
                <a:latin typeface="Work Sans"/>
                <a:ea typeface="Work Sans"/>
                <a:cs typeface="Work Sans"/>
                <a:sym typeface="Work Sans"/>
              </a:defRPr>
            </a:lvl7pPr>
            <a:lvl8pPr marL="4876678" lvl="7" indent="-423323" rtl="0">
              <a:lnSpc>
                <a:spcPct val="115000"/>
              </a:lnSpc>
              <a:spcBef>
                <a:spcPts val="0"/>
              </a:spcBef>
              <a:spcAft>
                <a:spcPts val="0"/>
              </a:spcAft>
              <a:buClr>
                <a:schemeClr val="dk1"/>
              </a:buClr>
              <a:buSzPts val="1400"/>
              <a:buFont typeface="Work Sans"/>
              <a:buAutoNum type="alphaLcPeriod"/>
              <a:defRPr>
                <a:solidFill>
                  <a:schemeClr val="dk1"/>
                </a:solidFill>
                <a:latin typeface="Work Sans"/>
                <a:ea typeface="Work Sans"/>
                <a:cs typeface="Work Sans"/>
                <a:sym typeface="Work Sans"/>
              </a:defRPr>
            </a:lvl8pPr>
            <a:lvl9pPr marL="5486263" lvl="8" indent="-423323" rtl="0">
              <a:lnSpc>
                <a:spcPct val="115000"/>
              </a:lnSpc>
              <a:spcBef>
                <a:spcPts val="0"/>
              </a:spcBef>
              <a:spcAft>
                <a:spcPts val="0"/>
              </a:spcAft>
              <a:buClr>
                <a:schemeClr val="dk1"/>
              </a:buClr>
              <a:buSzPts val="1400"/>
              <a:buFont typeface="Work Sans"/>
              <a:buAutoNum type="romanLcPeriod"/>
              <a:defRPr>
                <a:solidFill>
                  <a:schemeClr val="dk1"/>
                </a:solidFill>
                <a:latin typeface="Work Sans"/>
                <a:ea typeface="Work Sans"/>
                <a:cs typeface="Work Sans"/>
                <a:sym typeface="Work Sans"/>
              </a:defRPr>
            </a:lvl9pPr>
          </a:lstStyle>
          <a:p>
            <a:endParaRPr/>
          </a:p>
        </p:txBody>
      </p:sp>
      <p:sp>
        <p:nvSpPr>
          <p:cNvPr id="22" name="Google Shape;22;p4"/>
          <p:cNvSpPr txBox="1">
            <a:spLocks noGrp="1"/>
          </p:cNvSpPr>
          <p:nvPr>
            <p:ph type="title"/>
          </p:nvPr>
        </p:nvSpPr>
        <p:spPr>
          <a:xfrm>
            <a:off x="969100" y="720000"/>
            <a:ext cx="10272000" cy="52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4400">
                <a:latin typeface="Alice"/>
                <a:ea typeface="Alice"/>
                <a:cs typeface="Alice"/>
                <a:sym typeface="Alic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91903101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
        <p:cNvGrpSpPr/>
        <p:nvPr/>
      </p:nvGrpSpPr>
      <p:grpSpPr>
        <a:xfrm>
          <a:off x="0" y="0"/>
          <a:ext cx="0" cy="0"/>
          <a:chOff x="0" y="0"/>
          <a:chExt cx="0" cy="0"/>
        </a:xfrm>
      </p:grpSpPr>
      <p:pic>
        <p:nvPicPr>
          <p:cNvPr id="24" name="Google Shape;24;p5"/>
          <p:cNvPicPr preferRelativeResize="0"/>
          <p:nvPr/>
        </p:nvPicPr>
        <p:blipFill rotWithShape="1">
          <a:blip r:embed="rId2">
            <a:alphaModFix/>
          </a:blip>
          <a:srcRect/>
          <a:stretch/>
        </p:blipFill>
        <p:spPr>
          <a:xfrm>
            <a:off x="-27533" y="-10634"/>
            <a:ext cx="12247065" cy="6879267"/>
          </a:xfrm>
          <a:prstGeom prst="rect">
            <a:avLst/>
          </a:prstGeom>
          <a:noFill/>
          <a:ln>
            <a:noFill/>
          </a:ln>
        </p:spPr>
      </p:pic>
      <p:sp>
        <p:nvSpPr>
          <p:cNvPr id="25" name="Google Shape;25;p5"/>
          <p:cNvSpPr txBox="1">
            <a:spLocks noGrp="1"/>
          </p:cNvSpPr>
          <p:nvPr>
            <p:ph type="subTitle" idx="1"/>
          </p:nvPr>
        </p:nvSpPr>
        <p:spPr>
          <a:xfrm>
            <a:off x="2427105" y="4606700"/>
            <a:ext cx="2850000" cy="558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a:solidFill>
                  <a:schemeClr val="dk1"/>
                </a:solidFill>
                <a:latin typeface="Alice"/>
                <a:ea typeface="Alice"/>
                <a:cs typeface="Alice"/>
                <a:sym typeface="Alic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6" name="Google Shape;26;p5"/>
          <p:cNvSpPr txBox="1">
            <a:spLocks noGrp="1"/>
          </p:cNvSpPr>
          <p:nvPr>
            <p:ph type="subTitle" idx="2"/>
          </p:nvPr>
        </p:nvSpPr>
        <p:spPr>
          <a:xfrm>
            <a:off x="6914872" y="4606700"/>
            <a:ext cx="2850000" cy="558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a:solidFill>
                  <a:schemeClr val="dk1"/>
                </a:solidFill>
                <a:latin typeface="Alice"/>
                <a:ea typeface="Alice"/>
                <a:cs typeface="Alice"/>
                <a:sym typeface="Alic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7" name="Google Shape;27;p5"/>
          <p:cNvSpPr txBox="1">
            <a:spLocks noGrp="1"/>
          </p:cNvSpPr>
          <p:nvPr>
            <p:ph type="subTitle" idx="3"/>
          </p:nvPr>
        </p:nvSpPr>
        <p:spPr>
          <a:xfrm>
            <a:off x="2427105" y="5134100"/>
            <a:ext cx="28500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Work Sans"/>
                <a:ea typeface="Work Sans"/>
                <a:cs typeface="Work Sans"/>
                <a:sym typeface="Work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 name="Google Shape;28;p5"/>
          <p:cNvSpPr txBox="1">
            <a:spLocks noGrp="1"/>
          </p:cNvSpPr>
          <p:nvPr>
            <p:ph type="subTitle" idx="4"/>
          </p:nvPr>
        </p:nvSpPr>
        <p:spPr>
          <a:xfrm>
            <a:off x="6914872" y="5134100"/>
            <a:ext cx="28500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Work Sans"/>
                <a:ea typeface="Work Sans"/>
                <a:cs typeface="Work Sans"/>
                <a:sym typeface="Work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 name="Google Shape;29;p5"/>
          <p:cNvSpPr txBox="1">
            <a:spLocks noGrp="1"/>
          </p:cNvSpPr>
          <p:nvPr>
            <p:ph type="title"/>
          </p:nvPr>
        </p:nvSpPr>
        <p:spPr>
          <a:xfrm>
            <a:off x="2944533" y="720000"/>
            <a:ext cx="6302800" cy="52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4400">
                <a:latin typeface="Alice"/>
                <a:ea typeface="Alice"/>
                <a:cs typeface="Alice"/>
                <a:sym typeface="Alic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9330154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0"/>
        <p:cNvGrpSpPr/>
        <p:nvPr/>
      </p:nvGrpSpPr>
      <p:grpSpPr>
        <a:xfrm>
          <a:off x="0" y="0"/>
          <a:ext cx="0" cy="0"/>
          <a:chOff x="0" y="0"/>
          <a:chExt cx="0" cy="0"/>
        </a:xfrm>
      </p:grpSpPr>
      <p:pic>
        <p:nvPicPr>
          <p:cNvPr id="31" name="Google Shape;31;p6"/>
          <p:cNvPicPr preferRelativeResize="0"/>
          <p:nvPr/>
        </p:nvPicPr>
        <p:blipFill rotWithShape="1">
          <a:blip r:embed="rId2">
            <a:alphaModFix/>
          </a:blip>
          <a:srcRect l="29" r="39"/>
          <a:stretch/>
        </p:blipFill>
        <p:spPr>
          <a:xfrm>
            <a:off x="-46466" y="-21266"/>
            <a:ext cx="12284935" cy="6900532"/>
          </a:xfrm>
          <a:prstGeom prst="rect">
            <a:avLst/>
          </a:prstGeom>
          <a:noFill/>
          <a:ln>
            <a:noFill/>
          </a:ln>
        </p:spPr>
      </p:pic>
      <p:sp>
        <p:nvSpPr>
          <p:cNvPr id="32" name="Google Shape;32;p6"/>
          <p:cNvSpPr txBox="1">
            <a:spLocks noGrp="1"/>
          </p:cNvSpPr>
          <p:nvPr>
            <p:ph type="title"/>
          </p:nvPr>
        </p:nvSpPr>
        <p:spPr>
          <a:xfrm>
            <a:off x="2944533" y="720000"/>
            <a:ext cx="6302800" cy="52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4400">
                <a:latin typeface="Alice"/>
                <a:ea typeface="Alice"/>
                <a:cs typeface="Alice"/>
                <a:sym typeface="Alic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04695319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
        <p:cNvGrpSpPr/>
        <p:nvPr/>
      </p:nvGrpSpPr>
      <p:grpSpPr>
        <a:xfrm>
          <a:off x="0" y="0"/>
          <a:ext cx="0" cy="0"/>
          <a:chOff x="0" y="0"/>
          <a:chExt cx="0" cy="0"/>
        </a:xfrm>
      </p:grpSpPr>
      <p:pic>
        <p:nvPicPr>
          <p:cNvPr id="34" name="Google Shape;34;p7"/>
          <p:cNvPicPr preferRelativeResize="0"/>
          <p:nvPr/>
        </p:nvPicPr>
        <p:blipFill rotWithShape="1">
          <a:blip r:embed="rId2">
            <a:alphaModFix/>
          </a:blip>
          <a:srcRect t="29" b="19"/>
          <a:stretch/>
        </p:blipFill>
        <p:spPr>
          <a:xfrm>
            <a:off x="-65400" y="-31900"/>
            <a:ext cx="12322800" cy="6921800"/>
          </a:xfrm>
          <a:prstGeom prst="rect">
            <a:avLst/>
          </a:prstGeom>
          <a:noFill/>
          <a:ln>
            <a:noFill/>
          </a:ln>
        </p:spPr>
      </p:pic>
      <p:sp>
        <p:nvSpPr>
          <p:cNvPr id="35" name="Google Shape;35;p7"/>
          <p:cNvSpPr txBox="1">
            <a:spLocks noGrp="1"/>
          </p:cNvSpPr>
          <p:nvPr>
            <p:ph type="body" idx="1"/>
          </p:nvPr>
        </p:nvSpPr>
        <p:spPr>
          <a:xfrm>
            <a:off x="3683384" y="1857367"/>
            <a:ext cx="5512400" cy="37128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chemeClr val="dk1"/>
              </a:buClr>
              <a:buSzPts val="1400"/>
              <a:buFont typeface="Work Sans"/>
              <a:buChar char="●"/>
              <a:defRPr sz="1867">
                <a:solidFill>
                  <a:schemeClr val="dk1"/>
                </a:solidFill>
                <a:latin typeface="Work Sans"/>
                <a:ea typeface="Work Sans"/>
                <a:cs typeface="Work Sans"/>
                <a:sym typeface="Work Sans"/>
              </a:defRPr>
            </a:lvl1pPr>
            <a:lvl2pPr marL="1219170" lvl="1" indent="-423323" rtl="0">
              <a:lnSpc>
                <a:spcPct val="115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2pPr>
            <a:lvl3pPr marL="1828754" lvl="2" indent="-423323" rtl="0">
              <a:lnSpc>
                <a:spcPct val="115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3pPr>
            <a:lvl4pPr marL="2438339" lvl="3" indent="-423323" rtl="0">
              <a:lnSpc>
                <a:spcPct val="115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4pPr>
            <a:lvl5pPr marL="3047924" lvl="4" indent="-423323" rtl="0">
              <a:lnSpc>
                <a:spcPct val="115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5pPr>
            <a:lvl6pPr marL="3657509" lvl="5" indent="-423323" rtl="0">
              <a:lnSpc>
                <a:spcPct val="115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6pPr>
            <a:lvl7pPr marL="4267093" lvl="6" indent="-423323" rtl="0">
              <a:lnSpc>
                <a:spcPct val="115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7pPr>
            <a:lvl8pPr marL="4876678" lvl="7" indent="-423323" rtl="0">
              <a:lnSpc>
                <a:spcPct val="115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8pPr>
            <a:lvl9pPr marL="5486263" lvl="8" indent="-423323" rtl="0">
              <a:lnSpc>
                <a:spcPct val="115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9pPr>
          </a:lstStyle>
          <a:p>
            <a:endParaRPr/>
          </a:p>
        </p:txBody>
      </p:sp>
      <p:sp>
        <p:nvSpPr>
          <p:cNvPr id="36" name="Google Shape;36;p7"/>
          <p:cNvSpPr txBox="1">
            <a:spLocks noGrp="1"/>
          </p:cNvSpPr>
          <p:nvPr>
            <p:ph type="title"/>
          </p:nvPr>
        </p:nvSpPr>
        <p:spPr>
          <a:xfrm>
            <a:off x="2944533" y="720000"/>
            <a:ext cx="6302800" cy="52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4400">
                <a:latin typeface="Alice"/>
                <a:ea typeface="Alice"/>
                <a:cs typeface="Alice"/>
                <a:sym typeface="Alic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7725930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7"/>
        <p:cNvGrpSpPr/>
        <p:nvPr/>
      </p:nvGrpSpPr>
      <p:grpSpPr>
        <a:xfrm>
          <a:off x="0" y="0"/>
          <a:ext cx="0" cy="0"/>
          <a:chOff x="0" y="0"/>
          <a:chExt cx="0" cy="0"/>
        </a:xfrm>
      </p:grpSpPr>
      <p:pic>
        <p:nvPicPr>
          <p:cNvPr id="38" name="Google Shape;38;p8"/>
          <p:cNvPicPr preferRelativeResize="0"/>
          <p:nvPr/>
        </p:nvPicPr>
        <p:blipFill rotWithShape="1">
          <a:blip r:embed="rId2">
            <a:alphaModFix/>
          </a:blip>
          <a:srcRect t="29" b="19"/>
          <a:stretch/>
        </p:blipFill>
        <p:spPr>
          <a:xfrm>
            <a:off x="-65400" y="-31900"/>
            <a:ext cx="12322800" cy="6921800"/>
          </a:xfrm>
          <a:prstGeom prst="rect">
            <a:avLst/>
          </a:prstGeom>
          <a:noFill/>
          <a:ln>
            <a:noFill/>
          </a:ln>
        </p:spPr>
      </p:pic>
      <p:sp>
        <p:nvSpPr>
          <p:cNvPr id="39" name="Google Shape;39;p8"/>
          <p:cNvSpPr txBox="1">
            <a:spLocks noGrp="1"/>
          </p:cNvSpPr>
          <p:nvPr>
            <p:ph type="title"/>
          </p:nvPr>
        </p:nvSpPr>
        <p:spPr>
          <a:xfrm>
            <a:off x="2515000" y="2038400"/>
            <a:ext cx="7162000" cy="278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Font typeface="Alice"/>
              <a:buNone/>
              <a:defRPr sz="10666">
                <a:latin typeface="Alice"/>
                <a:ea typeface="Alice"/>
                <a:cs typeface="Alice"/>
                <a:sym typeface="Alice"/>
              </a:defRPr>
            </a:lvl1pPr>
            <a:lvl2pPr lvl="1" algn="ctr" rtl="0">
              <a:spcBef>
                <a:spcPts val="0"/>
              </a:spcBef>
              <a:spcAft>
                <a:spcPts val="0"/>
              </a:spcAft>
              <a:buSzPts val="9600"/>
              <a:buFont typeface="Alice"/>
              <a:buNone/>
              <a:defRPr sz="12800">
                <a:latin typeface="Alice"/>
                <a:ea typeface="Alice"/>
                <a:cs typeface="Alice"/>
                <a:sym typeface="Alice"/>
              </a:defRPr>
            </a:lvl2pPr>
            <a:lvl3pPr lvl="2" algn="ctr" rtl="0">
              <a:spcBef>
                <a:spcPts val="0"/>
              </a:spcBef>
              <a:spcAft>
                <a:spcPts val="0"/>
              </a:spcAft>
              <a:buSzPts val="9600"/>
              <a:buFont typeface="Alice"/>
              <a:buNone/>
              <a:defRPr sz="12800">
                <a:latin typeface="Alice"/>
                <a:ea typeface="Alice"/>
                <a:cs typeface="Alice"/>
                <a:sym typeface="Alice"/>
              </a:defRPr>
            </a:lvl3pPr>
            <a:lvl4pPr lvl="3" algn="ctr" rtl="0">
              <a:spcBef>
                <a:spcPts val="0"/>
              </a:spcBef>
              <a:spcAft>
                <a:spcPts val="0"/>
              </a:spcAft>
              <a:buSzPts val="9600"/>
              <a:buFont typeface="Alice"/>
              <a:buNone/>
              <a:defRPr sz="12800">
                <a:latin typeface="Alice"/>
                <a:ea typeface="Alice"/>
                <a:cs typeface="Alice"/>
                <a:sym typeface="Alice"/>
              </a:defRPr>
            </a:lvl4pPr>
            <a:lvl5pPr lvl="4" algn="ctr" rtl="0">
              <a:spcBef>
                <a:spcPts val="0"/>
              </a:spcBef>
              <a:spcAft>
                <a:spcPts val="0"/>
              </a:spcAft>
              <a:buSzPts val="9600"/>
              <a:buFont typeface="Alice"/>
              <a:buNone/>
              <a:defRPr sz="12800">
                <a:latin typeface="Alice"/>
                <a:ea typeface="Alice"/>
                <a:cs typeface="Alice"/>
                <a:sym typeface="Alice"/>
              </a:defRPr>
            </a:lvl5pPr>
            <a:lvl6pPr lvl="5" algn="ctr" rtl="0">
              <a:spcBef>
                <a:spcPts val="0"/>
              </a:spcBef>
              <a:spcAft>
                <a:spcPts val="0"/>
              </a:spcAft>
              <a:buSzPts val="9600"/>
              <a:buFont typeface="Alice"/>
              <a:buNone/>
              <a:defRPr sz="12800">
                <a:latin typeface="Alice"/>
                <a:ea typeface="Alice"/>
                <a:cs typeface="Alice"/>
                <a:sym typeface="Alice"/>
              </a:defRPr>
            </a:lvl6pPr>
            <a:lvl7pPr lvl="6" algn="ctr" rtl="0">
              <a:spcBef>
                <a:spcPts val="0"/>
              </a:spcBef>
              <a:spcAft>
                <a:spcPts val="0"/>
              </a:spcAft>
              <a:buSzPts val="9600"/>
              <a:buFont typeface="Alice"/>
              <a:buNone/>
              <a:defRPr sz="12800">
                <a:latin typeface="Alice"/>
                <a:ea typeface="Alice"/>
                <a:cs typeface="Alice"/>
                <a:sym typeface="Alice"/>
              </a:defRPr>
            </a:lvl7pPr>
            <a:lvl8pPr lvl="7" algn="ctr" rtl="0">
              <a:spcBef>
                <a:spcPts val="0"/>
              </a:spcBef>
              <a:spcAft>
                <a:spcPts val="0"/>
              </a:spcAft>
              <a:buSzPts val="9600"/>
              <a:buFont typeface="Alice"/>
              <a:buNone/>
              <a:defRPr sz="12800">
                <a:latin typeface="Alice"/>
                <a:ea typeface="Alice"/>
                <a:cs typeface="Alice"/>
                <a:sym typeface="Alice"/>
              </a:defRPr>
            </a:lvl8pPr>
            <a:lvl9pPr lvl="8" algn="ctr" rtl="0">
              <a:spcBef>
                <a:spcPts val="0"/>
              </a:spcBef>
              <a:spcAft>
                <a:spcPts val="0"/>
              </a:spcAft>
              <a:buSzPts val="9600"/>
              <a:buFont typeface="Alice"/>
              <a:buNone/>
              <a:defRPr sz="12800">
                <a:latin typeface="Alice"/>
                <a:ea typeface="Alice"/>
                <a:cs typeface="Alice"/>
                <a:sym typeface="Alice"/>
              </a:defRPr>
            </a:lvl9pPr>
          </a:lstStyle>
          <a:p>
            <a:endParaRPr/>
          </a:p>
        </p:txBody>
      </p:sp>
    </p:spTree>
    <p:extLst>
      <p:ext uri="{BB962C8B-B14F-4D97-AF65-F5344CB8AC3E}">
        <p14:creationId xmlns:p14="http://schemas.microsoft.com/office/powerpoint/2010/main" val="16420661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24"/>
        <p:cNvGrpSpPr/>
        <p:nvPr/>
      </p:nvGrpSpPr>
      <p:grpSpPr>
        <a:xfrm>
          <a:off x="0" y="0"/>
          <a:ext cx="0" cy="0"/>
          <a:chOff x="0" y="0"/>
          <a:chExt cx="0" cy="0"/>
        </a:xfrm>
      </p:grpSpPr>
      <p:sp>
        <p:nvSpPr>
          <p:cNvPr id="925" name="Google Shape;925;p28"/>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926" name="Google Shape;926;p28"/>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grpSp>
        <p:nvGrpSpPr>
          <p:cNvPr id="927" name="Google Shape;927;p28"/>
          <p:cNvGrpSpPr/>
          <p:nvPr/>
        </p:nvGrpSpPr>
        <p:grpSpPr>
          <a:xfrm>
            <a:off x="898109" y="928367"/>
            <a:ext cx="432433" cy="5001400"/>
            <a:chOff x="673581" y="696275"/>
            <a:chExt cx="324325" cy="3751050"/>
          </a:xfrm>
        </p:grpSpPr>
        <p:grpSp>
          <p:nvGrpSpPr>
            <p:cNvPr id="928" name="Google Shape;928;p28"/>
            <p:cNvGrpSpPr/>
            <p:nvPr/>
          </p:nvGrpSpPr>
          <p:grpSpPr>
            <a:xfrm rot="-5400000">
              <a:off x="-918069" y="2531350"/>
              <a:ext cx="3751050" cy="80900"/>
              <a:chOff x="1871500" y="2227875"/>
              <a:chExt cx="3751050" cy="80900"/>
            </a:xfrm>
          </p:grpSpPr>
          <p:sp>
            <p:nvSpPr>
              <p:cNvPr id="929" name="Google Shape;929;p28"/>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28"/>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28"/>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28"/>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28"/>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28"/>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28"/>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28"/>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28"/>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28"/>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28"/>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28"/>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28"/>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2" name="Google Shape;942;p28"/>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28"/>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28"/>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28"/>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28"/>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28"/>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28"/>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28"/>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28"/>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28"/>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28"/>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28"/>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28"/>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5" name="Google Shape;955;p28"/>
          <p:cNvSpPr txBox="1">
            <a:spLocks noGrp="1"/>
          </p:cNvSpPr>
          <p:nvPr>
            <p:ph type="title" hasCustomPrompt="1"/>
          </p:nvPr>
        </p:nvSpPr>
        <p:spPr>
          <a:xfrm>
            <a:off x="1507300" y="1012233"/>
            <a:ext cx="5370400" cy="89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5867"/>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956" name="Google Shape;956;p28"/>
          <p:cNvSpPr txBox="1">
            <a:spLocks noGrp="1"/>
          </p:cNvSpPr>
          <p:nvPr>
            <p:ph type="subTitle" idx="1"/>
          </p:nvPr>
        </p:nvSpPr>
        <p:spPr>
          <a:xfrm>
            <a:off x="1507300" y="1909967"/>
            <a:ext cx="5370400" cy="72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7" name="Google Shape;957;p28"/>
          <p:cNvSpPr txBox="1">
            <a:spLocks noGrp="1"/>
          </p:cNvSpPr>
          <p:nvPr>
            <p:ph type="title" idx="2" hasCustomPrompt="1"/>
          </p:nvPr>
        </p:nvSpPr>
        <p:spPr>
          <a:xfrm>
            <a:off x="1507300" y="2633167"/>
            <a:ext cx="5370400" cy="89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5867"/>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958" name="Google Shape;958;p28"/>
          <p:cNvSpPr txBox="1">
            <a:spLocks noGrp="1"/>
          </p:cNvSpPr>
          <p:nvPr>
            <p:ph type="subTitle" idx="3"/>
          </p:nvPr>
        </p:nvSpPr>
        <p:spPr>
          <a:xfrm>
            <a:off x="1507300" y="3531167"/>
            <a:ext cx="5370400" cy="72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9" name="Google Shape;959;p28"/>
          <p:cNvSpPr txBox="1">
            <a:spLocks noGrp="1"/>
          </p:cNvSpPr>
          <p:nvPr>
            <p:ph type="title" idx="4" hasCustomPrompt="1"/>
          </p:nvPr>
        </p:nvSpPr>
        <p:spPr>
          <a:xfrm>
            <a:off x="1507300" y="4254100"/>
            <a:ext cx="5370400" cy="89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5867"/>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960" name="Google Shape;960;p28"/>
          <p:cNvSpPr txBox="1">
            <a:spLocks noGrp="1"/>
          </p:cNvSpPr>
          <p:nvPr>
            <p:ph type="subTitle" idx="5"/>
          </p:nvPr>
        </p:nvSpPr>
        <p:spPr>
          <a:xfrm>
            <a:off x="1507300" y="5152100"/>
            <a:ext cx="5370400" cy="72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4949283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0"/>
        <p:cNvGrpSpPr/>
        <p:nvPr/>
      </p:nvGrpSpPr>
      <p:grpSpPr>
        <a:xfrm>
          <a:off x="0" y="0"/>
          <a:ext cx="0" cy="0"/>
          <a:chOff x="0" y="0"/>
          <a:chExt cx="0" cy="0"/>
        </a:xfrm>
      </p:grpSpPr>
      <p:pic>
        <p:nvPicPr>
          <p:cNvPr id="41" name="Google Shape;41;p9"/>
          <p:cNvPicPr preferRelativeResize="0"/>
          <p:nvPr/>
        </p:nvPicPr>
        <p:blipFill rotWithShape="1">
          <a:blip r:embed="rId2">
            <a:alphaModFix/>
          </a:blip>
          <a:srcRect l="29" r="39"/>
          <a:stretch/>
        </p:blipFill>
        <p:spPr>
          <a:xfrm rot="10800000">
            <a:off x="-46468" y="-21265"/>
            <a:ext cx="12284935" cy="6900532"/>
          </a:xfrm>
          <a:prstGeom prst="rect">
            <a:avLst/>
          </a:prstGeom>
          <a:noFill/>
          <a:ln>
            <a:noFill/>
          </a:ln>
        </p:spPr>
      </p:pic>
      <p:sp>
        <p:nvSpPr>
          <p:cNvPr id="42" name="Google Shape;42;p9"/>
          <p:cNvSpPr txBox="1">
            <a:spLocks noGrp="1"/>
          </p:cNvSpPr>
          <p:nvPr>
            <p:ph type="subTitle" idx="1"/>
          </p:nvPr>
        </p:nvSpPr>
        <p:spPr>
          <a:xfrm>
            <a:off x="1463267" y="3025484"/>
            <a:ext cx="4289600" cy="1805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Work Sans"/>
                <a:ea typeface="Work Sans"/>
                <a:cs typeface="Work Sans"/>
                <a:sym typeface="Work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 name="Google Shape;43;p9"/>
          <p:cNvSpPr txBox="1">
            <a:spLocks noGrp="1"/>
          </p:cNvSpPr>
          <p:nvPr>
            <p:ph type="title"/>
          </p:nvPr>
        </p:nvSpPr>
        <p:spPr>
          <a:xfrm>
            <a:off x="1463267" y="2026900"/>
            <a:ext cx="55404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300"/>
              <a:buNone/>
              <a:defRPr sz="5333">
                <a:latin typeface="Alice"/>
                <a:ea typeface="Alice"/>
                <a:cs typeface="Alice"/>
                <a:sym typeface="Alic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7686100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4"/>
        <p:cNvGrpSpPr/>
        <p:nvPr/>
      </p:nvGrpSpPr>
      <p:grpSpPr>
        <a:xfrm>
          <a:off x="0" y="0"/>
          <a:ext cx="0" cy="0"/>
          <a:chOff x="0" y="0"/>
          <a:chExt cx="0" cy="0"/>
        </a:xfrm>
      </p:grpSpPr>
      <p:sp>
        <p:nvSpPr>
          <p:cNvPr id="45" name="Google Shape;45;p10"/>
          <p:cNvSpPr txBox="1">
            <a:spLocks noGrp="1"/>
          </p:cNvSpPr>
          <p:nvPr>
            <p:ph type="title"/>
          </p:nvPr>
        </p:nvSpPr>
        <p:spPr>
          <a:xfrm>
            <a:off x="6487649" y="1921404"/>
            <a:ext cx="4190400" cy="301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5333"/>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46772574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6"/>
        <p:cNvGrpSpPr/>
        <p:nvPr/>
      </p:nvGrpSpPr>
      <p:grpSpPr>
        <a:xfrm>
          <a:off x="0" y="0"/>
          <a:ext cx="0" cy="0"/>
          <a:chOff x="0" y="0"/>
          <a:chExt cx="0" cy="0"/>
        </a:xfrm>
      </p:grpSpPr>
      <p:pic>
        <p:nvPicPr>
          <p:cNvPr id="47" name="Google Shape;47;p11"/>
          <p:cNvPicPr preferRelativeResize="0"/>
          <p:nvPr/>
        </p:nvPicPr>
        <p:blipFill rotWithShape="1">
          <a:blip r:embed="rId2">
            <a:alphaModFix/>
          </a:blip>
          <a:srcRect/>
          <a:stretch/>
        </p:blipFill>
        <p:spPr>
          <a:xfrm>
            <a:off x="-12666" y="0"/>
            <a:ext cx="12217335" cy="6858000"/>
          </a:xfrm>
          <a:prstGeom prst="rect">
            <a:avLst/>
          </a:prstGeom>
          <a:noFill/>
          <a:ln>
            <a:noFill/>
          </a:ln>
        </p:spPr>
      </p:pic>
      <p:sp>
        <p:nvSpPr>
          <p:cNvPr id="48" name="Google Shape;48;p11"/>
          <p:cNvSpPr txBox="1">
            <a:spLocks noGrp="1"/>
          </p:cNvSpPr>
          <p:nvPr>
            <p:ph type="title" hasCustomPrompt="1"/>
          </p:nvPr>
        </p:nvSpPr>
        <p:spPr>
          <a:xfrm>
            <a:off x="2328000" y="2264751"/>
            <a:ext cx="7536000" cy="162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3333">
                <a:latin typeface="Alice"/>
                <a:ea typeface="Alice"/>
                <a:cs typeface="Alice"/>
                <a:sym typeface="Alice"/>
              </a:defRPr>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49" name="Google Shape;49;p11"/>
          <p:cNvSpPr txBox="1">
            <a:spLocks noGrp="1"/>
          </p:cNvSpPr>
          <p:nvPr>
            <p:ph type="subTitle" idx="1"/>
          </p:nvPr>
        </p:nvSpPr>
        <p:spPr>
          <a:xfrm>
            <a:off x="2327867" y="4069251"/>
            <a:ext cx="7536000" cy="524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dk1"/>
                </a:solidFill>
                <a:latin typeface="Work Sans"/>
                <a:ea typeface="Work Sans"/>
                <a:cs typeface="Work Sans"/>
                <a:sym typeface="Work Sans"/>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26438020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96823598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1"/>
        <p:cNvGrpSpPr/>
        <p:nvPr/>
      </p:nvGrpSpPr>
      <p:grpSpPr>
        <a:xfrm>
          <a:off x="0" y="0"/>
          <a:ext cx="0" cy="0"/>
          <a:chOff x="0" y="0"/>
          <a:chExt cx="0" cy="0"/>
        </a:xfrm>
      </p:grpSpPr>
      <p:pic>
        <p:nvPicPr>
          <p:cNvPr id="52" name="Google Shape;52;p13"/>
          <p:cNvPicPr preferRelativeResize="0"/>
          <p:nvPr/>
        </p:nvPicPr>
        <p:blipFill rotWithShape="1">
          <a:blip r:embed="rId2">
            <a:alphaModFix/>
          </a:blip>
          <a:srcRect/>
          <a:stretch/>
        </p:blipFill>
        <p:spPr>
          <a:xfrm>
            <a:off x="-84400" y="-42566"/>
            <a:ext cx="12360799" cy="6943132"/>
          </a:xfrm>
          <a:prstGeom prst="rect">
            <a:avLst/>
          </a:prstGeom>
          <a:noFill/>
          <a:ln>
            <a:noFill/>
          </a:ln>
        </p:spPr>
      </p:pic>
      <p:sp>
        <p:nvSpPr>
          <p:cNvPr id="53" name="Google Shape;53;p13"/>
          <p:cNvSpPr txBox="1">
            <a:spLocks noGrp="1"/>
          </p:cNvSpPr>
          <p:nvPr>
            <p:ph type="title"/>
          </p:nvPr>
        </p:nvSpPr>
        <p:spPr>
          <a:xfrm>
            <a:off x="2885117" y="2087117"/>
            <a:ext cx="3115200" cy="520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333">
                <a:latin typeface="Alice"/>
                <a:ea typeface="Alice"/>
                <a:cs typeface="Alice"/>
                <a:sym typeface="Alic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4" name="Google Shape;54;p13"/>
          <p:cNvSpPr txBox="1">
            <a:spLocks noGrp="1"/>
          </p:cNvSpPr>
          <p:nvPr>
            <p:ph type="title" idx="2" hasCustomPrompt="1"/>
          </p:nvPr>
        </p:nvSpPr>
        <p:spPr>
          <a:xfrm>
            <a:off x="1656071" y="2458941"/>
            <a:ext cx="11512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400">
                <a:latin typeface="Alice"/>
                <a:ea typeface="Alice"/>
                <a:cs typeface="Alice"/>
                <a:sym typeface="Alic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5" name="Google Shape;55;p13"/>
          <p:cNvSpPr txBox="1">
            <a:spLocks noGrp="1"/>
          </p:cNvSpPr>
          <p:nvPr>
            <p:ph type="subTitle" idx="1"/>
          </p:nvPr>
        </p:nvSpPr>
        <p:spPr>
          <a:xfrm>
            <a:off x="2885117" y="2665951"/>
            <a:ext cx="3115200" cy="64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Work Sans"/>
                <a:ea typeface="Work Sans"/>
                <a:cs typeface="Work Sans"/>
                <a:sym typeface="Work Sa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6" name="Google Shape;56;p13"/>
          <p:cNvSpPr txBox="1">
            <a:spLocks noGrp="1"/>
          </p:cNvSpPr>
          <p:nvPr>
            <p:ph type="title" idx="3"/>
          </p:nvPr>
        </p:nvSpPr>
        <p:spPr>
          <a:xfrm>
            <a:off x="7447717" y="2087117"/>
            <a:ext cx="3115200" cy="520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333">
                <a:latin typeface="Alice"/>
                <a:ea typeface="Alice"/>
                <a:cs typeface="Alice"/>
                <a:sym typeface="Alic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7" name="Google Shape;57;p13"/>
          <p:cNvSpPr txBox="1">
            <a:spLocks noGrp="1"/>
          </p:cNvSpPr>
          <p:nvPr>
            <p:ph type="title" idx="4" hasCustomPrompt="1"/>
          </p:nvPr>
        </p:nvSpPr>
        <p:spPr>
          <a:xfrm>
            <a:off x="6227531" y="2458941"/>
            <a:ext cx="10888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400">
                <a:latin typeface="Alice"/>
                <a:ea typeface="Alice"/>
                <a:cs typeface="Alice"/>
                <a:sym typeface="Alic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8" name="Google Shape;58;p13"/>
          <p:cNvSpPr txBox="1">
            <a:spLocks noGrp="1"/>
          </p:cNvSpPr>
          <p:nvPr>
            <p:ph type="subTitle" idx="5"/>
          </p:nvPr>
        </p:nvSpPr>
        <p:spPr>
          <a:xfrm>
            <a:off x="7447717" y="2665951"/>
            <a:ext cx="3115200" cy="64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Work Sans"/>
                <a:ea typeface="Work Sans"/>
                <a:cs typeface="Work Sans"/>
                <a:sym typeface="Work Sa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9" name="Google Shape;59;p13"/>
          <p:cNvSpPr txBox="1">
            <a:spLocks noGrp="1"/>
          </p:cNvSpPr>
          <p:nvPr>
            <p:ph type="title" idx="6"/>
          </p:nvPr>
        </p:nvSpPr>
        <p:spPr>
          <a:xfrm>
            <a:off x="2885117" y="3952051"/>
            <a:ext cx="3115200" cy="520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333">
                <a:latin typeface="Alice"/>
                <a:ea typeface="Alice"/>
                <a:cs typeface="Alice"/>
                <a:sym typeface="Alic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0" name="Google Shape;60;p13"/>
          <p:cNvSpPr txBox="1">
            <a:spLocks noGrp="1"/>
          </p:cNvSpPr>
          <p:nvPr>
            <p:ph type="title" idx="7" hasCustomPrompt="1"/>
          </p:nvPr>
        </p:nvSpPr>
        <p:spPr>
          <a:xfrm>
            <a:off x="1656071" y="4140471"/>
            <a:ext cx="11512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400">
                <a:latin typeface="Alice"/>
                <a:ea typeface="Alice"/>
                <a:cs typeface="Alice"/>
                <a:sym typeface="Alic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1" name="Google Shape;61;p13"/>
          <p:cNvSpPr txBox="1">
            <a:spLocks noGrp="1"/>
          </p:cNvSpPr>
          <p:nvPr>
            <p:ph type="subTitle" idx="8"/>
          </p:nvPr>
        </p:nvSpPr>
        <p:spPr>
          <a:xfrm>
            <a:off x="2885117" y="4530884"/>
            <a:ext cx="3115200" cy="64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Work Sans"/>
                <a:ea typeface="Work Sans"/>
                <a:cs typeface="Work Sans"/>
                <a:sym typeface="Work Sa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2" name="Google Shape;62;p13"/>
          <p:cNvSpPr txBox="1">
            <a:spLocks noGrp="1"/>
          </p:cNvSpPr>
          <p:nvPr>
            <p:ph type="title" idx="9"/>
          </p:nvPr>
        </p:nvSpPr>
        <p:spPr>
          <a:xfrm>
            <a:off x="7447717" y="3952051"/>
            <a:ext cx="3115200" cy="520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333">
                <a:latin typeface="Alice"/>
                <a:ea typeface="Alice"/>
                <a:cs typeface="Alice"/>
                <a:sym typeface="Alic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3" name="Google Shape;63;p13"/>
          <p:cNvSpPr txBox="1">
            <a:spLocks noGrp="1"/>
          </p:cNvSpPr>
          <p:nvPr>
            <p:ph type="title" idx="13" hasCustomPrompt="1"/>
          </p:nvPr>
        </p:nvSpPr>
        <p:spPr>
          <a:xfrm>
            <a:off x="6227531" y="4140471"/>
            <a:ext cx="10888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400">
                <a:latin typeface="Alice"/>
                <a:ea typeface="Alice"/>
                <a:cs typeface="Alice"/>
                <a:sym typeface="Alic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4" name="Google Shape;64;p13"/>
          <p:cNvSpPr txBox="1">
            <a:spLocks noGrp="1"/>
          </p:cNvSpPr>
          <p:nvPr>
            <p:ph type="subTitle" idx="14"/>
          </p:nvPr>
        </p:nvSpPr>
        <p:spPr>
          <a:xfrm>
            <a:off x="7447717" y="4530884"/>
            <a:ext cx="3115200" cy="64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Work Sans"/>
                <a:ea typeface="Work Sans"/>
                <a:cs typeface="Work Sans"/>
                <a:sym typeface="Work Sa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5" name="Google Shape;65;p13"/>
          <p:cNvSpPr txBox="1">
            <a:spLocks noGrp="1"/>
          </p:cNvSpPr>
          <p:nvPr>
            <p:ph type="title" idx="15"/>
          </p:nvPr>
        </p:nvSpPr>
        <p:spPr>
          <a:xfrm>
            <a:off x="2944533" y="720000"/>
            <a:ext cx="6302800" cy="52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4400">
                <a:latin typeface="Alice"/>
                <a:ea typeface="Alice"/>
                <a:cs typeface="Alice"/>
                <a:sym typeface="Alic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06170566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6"/>
        <p:cNvGrpSpPr/>
        <p:nvPr/>
      </p:nvGrpSpPr>
      <p:grpSpPr>
        <a:xfrm>
          <a:off x="0" y="0"/>
          <a:ext cx="0" cy="0"/>
          <a:chOff x="0" y="0"/>
          <a:chExt cx="0" cy="0"/>
        </a:xfrm>
      </p:grpSpPr>
      <p:pic>
        <p:nvPicPr>
          <p:cNvPr id="67" name="Google Shape;67;p14"/>
          <p:cNvPicPr preferRelativeResize="0"/>
          <p:nvPr/>
        </p:nvPicPr>
        <p:blipFill rotWithShape="1">
          <a:blip r:embed="rId2">
            <a:alphaModFix/>
          </a:blip>
          <a:srcRect t="59" b="59"/>
          <a:stretch/>
        </p:blipFill>
        <p:spPr>
          <a:xfrm flipH="1">
            <a:off x="-12666" y="1"/>
            <a:ext cx="12217335" cy="6857999"/>
          </a:xfrm>
          <a:prstGeom prst="rect">
            <a:avLst/>
          </a:prstGeom>
          <a:noFill/>
          <a:ln>
            <a:noFill/>
          </a:ln>
        </p:spPr>
      </p:pic>
      <p:sp>
        <p:nvSpPr>
          <p:cNvPr id="68" name="Google Shape;68;p14"/>
          <p:cNvSpPr txBox="1">
            <a:spLocks noGrp="1"/>
          </p:cNvSpPr>
          <p:nvPr>
            <p:ph type="title"/>
          </p:nvPr>
        </p:nvSpPr>
        <p:spPr>
          <a:xfrm>
            <a:off x="3094767" y="3927733"/>
            <a:ext cx="60024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33">
                <a:latin typeface="Alice"/>
                <a:ea typeface="Alice"/>
                <a:cs typeface="Alice"/>
                <a:sym typeface="Alice"/>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69" name="Google Shape;69;p14"/>
          <p:cNvSpPr txBox="1">
            <a:spLocks noGrp="1"/>
          </p:cNvSpPr>
          <p:nvPr>
            <p:ph type="subTitle" idx="1"/>
          </p:nvPr>
        </p:nvSpPr>
        <p:spPr>
          <a:xfrm>
            <a:off x="3094833" y="2221100"/>
            <a:ext cx="6002400" cy="152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400">
                <a:solidFill>
                  <a:schemeClr val="dk1"/>
                </a:solidFill>
                <a:latin typeface="Work Sans"/>
                <a:ea typeface="Work Sans"/>
                <a:cs typeface="Work Sans"/>
                <a:sym typeface="Work Sans"/>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143102850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70"/>
        <p:cNvGrpSpPr/>
        <p:nvPr/>
      </p:nvGrpSpPr>
      <p:grpSpPr>
        <a:xfrm>
          <a:off x="0" y="0"/>
          <a:ext cx="0" cy="0"/>
          <a:chOff x="0" y="0"/>
          <a:chExt cx="0" cy="0"/>
        </a:xfrm>
      </p:grpSpPr>
      <p:pic>
        <p:nvPicPr>
          <p:cNvPr id="71" name="Google Shape;71;p15"/>
          <p:cNvPicPr preferRelativeResize="0"/>
          <p:nvPr/>
        </p:nvPicPr>
        <p:blipFill rotWithShape="1">
          <a:blip r:embed="rId2">
            <a:alphaModFix/>
          </a:blip>
          <a:srcRect t="29" b="19"/>
          <a:stretch/>
        </p:blipFill>
        <p:spPr>
          <a:xfrm rot="10800000">
            <a:off x="-46468" y="-21264"/>
            <a:ext cx="12284935" cy="6900531"/>
          </a:xfrm>
          <a:prstGeom prst="rect">
            <a:avLst/>
          </a:prstGeom>
          <a:noFill/>
          <a:ln>
            <a:noFill/>
          </a:ln>
        </p:spPr>
      </p:pic>
      <p:sp>
        <p:nvSpPr>
          <p:cNvPr id="72" name="Google Shape;72;p15"/>
          <p:cNvSpPr txBox="1">
            <a:spLocks noGrp="1"/>
          </p:cNvSpPr>
          <p:nvPr>
            <p:ph type="subTitle" idx="1"/>
          </p:nvPr>
        </p:nvSpPr>
        <p:spPr>
          <a:xfrm>
            <a:off x="1197567" y="4384800"/>
            <a:ext cx="5150400" cy="1269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Work Sans"/>
                <a:ea typeface="Work Sans"/>
                <a:cs typeface="Work Sans"/>
                <a:sym typeface="Work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3" name="Google Shape;73;p15"/>
          <p:cNvSpPr txBox="1">
            <a:spLocks noGrp="1"/>
          </p:cNvSpPr>
          <p:nvPr>
            <p:ph type="title"/>
          </p:nvPr>
        </p:nvSpPr>
        <p:spPr>
          <a:xfrm>
            <a:off x="1197567" y="1203600"/>
            <a:ext cx="5150400" cy="3181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300"/>
              <a:buNone/>
              <a:defRPr sz="5333">
                <a:latin typeface="Alice"/>
                <a:ea typeface="Alice"/>
                <a:cs typeface="Alice"/>
                <a:sym typeface="Alic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95778929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4"/>
        <p:cNvGrpSpPr/>
        <p:nvPr/>
      </p:nvGrpSpPr>
      <p:grpSpPr>
        <a:xfrm>
          <a:off x="0" y="0"/>
          <a:ext cx="0" cy="0"/>
          <a:chOff x="0" y="0"/>
          <a:chExt cx="0" cy="0"/>
        </a:xfrm>
      </p:grpSpPr>
      <p:pic>
        <p:nvPicPr>
          <p:cNvPr id="75" name="Google Shape;75;p16"/>
          <p:cNvPicPr preferRelativeResize="0"/>
          <p:nvPr/>
        </p:nvPicPr>
        <p:blipFill rotWithShape="1">
          <a:blip r:embed="rId2">
            <a:alphaModFix/>
          </a:blip>
          <a:srcRect/>
          <a:stretch/>
        </p:blipFill>
        <p:spPr>
          <a:xfrm rot="10800000">
            <a:off x="-46468" y="-21265"/>
            <a:ext cx="12284935" cy="6900532"/>
          </a:xfrm>
          <a:prstGeom prst="rect">
            <a:avLst/>
          </a:prstGeom>
          <a:noFill/>
          <a:ln>
            <a:noFill/>
          </a:ln>
        </p:spPr>
      </p:pic>
      <p:sp>
        <p:nvSpPr>
          <p:cNvPr id="76" name="Google Shape;76;p16"/>
          <p:cNvSpPr txBox="1">
            <a:spLocks noGrp="1"/>
          </p:cNvSpPr>
          <p:nvPr>
            <p:ph type="subTitle" idx="1"/>
          </p:nvPr>
        </p:nvSpPr>
        <p:spPr>
          <a:xfrm>
            <a:off x="6548951" y="3742669"/>
            <a:ext cx="4408800" cy="1269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Work Sans"/>
                <a:ea typeface="Work Sans"/>
                <a:cs typeface="Work Sans"/>
                <a:sym typeface="Work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 name="Google Shape;77;p16"/>
          <p:cNvSpPr txBox="1">
            <a:spLocks noGrp="1"/>
          </p:cNvSpPr>
          <p:nvPr>
            <p:ph type="title"/>
          </p:nvPr>
        </p:nvSpPr>
        <p:spPr>
          <a:xfrm>
            <a:off x="6548951" y="1869885"/>
            <a:ext cx="4408800" cy="1669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300"/>
              <a:buNone/>
              <a:defRPr sz="5333">
                <a:latin typeface="Alice"/>
                <a:ea typeface="Alice"/>
                <a:cs typeface="Alice"/>
                <a:sym typeface="Alic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62835097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8"/>
        <p:cNvGrpSpPr/>
        <p:nvPr/>
      </p:nvGrpSpPr>
      <p:grpSpPr>
        <a:xfrm>
          <a:off x="0" y="0"/>
          <a:ext cx="0" cy="0"/>
          <a:chOff x="0" y="0"/>
          <a:chExt cx="0" cy="0"/>
        </a:xfrm>
      </p:grpSpPr>
      <p:pic>
        <p:nvPicPr>
          <p:cNvPr id="79" name="Google Shape;79;p17"/>
          <p:cNvPicPr preferRelativeResize="0"/>
          <p:nvPr/>
        </p:nvPicPr>
        <p:blipFill rotWithShape="1">
          <a:blip r:embed="rId2">
            <a:alphaModFix/>
          </a:blip>
          <a:srcRect l="29" r="39"/>
          <a:stretch/>
        </p:blipFill>
        <p:spPr>
          <a:xfrm rot="10800000">
            <a:off x="-46468" y="-21265"/>
            <a:ext cx="12284935" cy="6900532"/>
          </a:xfrm>
          <a:prstGeom prst="rect">
            <a:avLst/>
          </a:prstGeom>
          <a:noFill/>
          <a:ln>
            <a:noFill/>
          </a:ln>
        </p:spPr>
      </p:pic>
      <p:sp>
        <p:nvSpPr>
          <p:cNvPr id="80" name="Google Shape;80;p17"/>
          <p:cNvSpPr txBox="1">
            <a:spLocks noGrp="1"/>
          </p:cNvSpPr>
          <p:nvPr>
            <p:ph type="subTitle" idx="1"/>
          </p:nvPr>
        </p:nvSpPr>
        <p:spPr>
          <a:xfrm>
            <a:off x="2069800" y="3739400"/>
            <a:ext cx="8052400" cy="1030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solidFill>
                  <a:schemeClr val="dk1"/>
                </a:solidFill>
                <a:latin typeface="Work Sans"/>
                <a:ea typeface="Work Sans"/>
                <a:cs typeface="Work Sans"/>
                <a:sym typeface="Work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 name="Google Shape;81;p17"/>
          <p:cNvSpPr txBox="1">
            <a:spLocks noGrp="1"/>
          </p:cNvSpPr>
          <p:nvPr>
            <p:ph type="title"/>
          </p:nvPr>
        </p:nvSpPr>
        <p:spPr>
          <a:xfrm>
            <a:off x="2069800" y="2088200"/>
            <a:ext cx="8052400" cy="16512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10666">
                <a:latin typeface="Alice"/>
                <a:ea typeface="Alice"/>
                <a:cs typeface="Alice"/>
                <a:sym typeface="Alic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55917625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82"/>
        <p:cNvGrpSpPr/>
        <p:nvPr/>
      </p:nvGrpSpPr>
      <p:grpSpPr>
        <a:xfrm>
          <a:off x="0" y="0"/>
          <a:ext cx="0" cy="0"/>
          <a:chOff x="0" y="0"/>
          <a:chExt cx="0" cy="0"/>
        </a:xfrm>
      </p:grpSpPr>
      <p:pic>
        <p:nvPicPr>
          <p:cNvPr id="83" name="Google Shape;83;p18"/>
          <p:cNvPicPr preferRelativeResize="0"/>
          <p:nvPr/>
        </p:nvPicPr>
        <p:blipFill rotWithShape="1">
          <a:blip r:embed="rId2">
            <a:alphaModFix/>
          </a:blip>
          <a:srcRect l="29" r="39"/>
          <a:stretch/>
        </p:blipFill>
        <p:spPr>
          <a:xfrm rot="10800000">
            <a:off x="-46468" y="-21265"/>
            <a:ext cx="12284935" cy="6900532"/>
          </a:xfrm>
          <a:prstGeom prst="rect">
            <a:avLst/>
          </a:prstGeom>
          <a:noFill/>
          <a:ln>
            <a:noFill/>
          </a:ln>
        </p:spPr>
      </p:pic>
      <p:sp>
        <p:nvSpPr>
          <p:cNvPr id="84" name="Google Shape;84;p18"/>
          <p:cNvSpPr txBox="1">
            <a:spLocks noGrp="1"/>
          </p:cNvSpPr>
          <p:nvPr>
            <p:ph type="subTitle" idx="1"/>
          </p:nvPr>
        </p:nvSpPr>
        <p:spPr>
          <a:xfrm>
            <a:off x="1524433" y="2449767"/>
            <a:ext cx="4571600" cy="2883200"/>
          </a:xfrm>
          <a:prstGeom prst="rect">
            <a:avLst/>
          </a:prstGeom>
          <a:noFill/>
          <a:ln>
            <a:noFill/>
          </a:ln>
        </p:spPr>
        <p:txBody>
          <a:bodyPr spcFirstLastPara="1" wrap="square" lIns="91425" tIns="91425" rIns="91425" bIns="91425" anchor="t" anchorCtr="0">
            <a:noAutofit/>
          </a:bodyPr>
          <a:lstStyle>
            <a:lvl1pPr marR="67732" lvl="0" rtl="0">
              <a:spcBef>
                <a:spcPts val="0"/>
              </a:spcBef>
              <a:spcAft>
                <a:spcPts val="0"/>
              </a:spcAft>
              <a:buSzPts val="1400"/>
              <a:buFont typeface="Work Sans"/>
              <a:buChar char="●"/>
              <a:defRPr>
                <a:solidFill>
                  <a:schemeClr val="dk1"/>
                </a:solidFill>
                <a:latin typeface="Work Sans"/>
                <a:ea typeface="Work Sans"/>
                <a:cs typeface="Work Sans"/>
                <a:sym typeface="Work Sans"/>
              </a:defRPr>
            </a:lvl1pPr>
            <a:lvl2pPr lvl="1" algn="ctr" rtl="0">
              <a:lnSpc>
                <a:spcPct val="100000"/>
              </a:lnSpc>
              <a:spcBef>
                <a:spcPts val="0"/>
              </a:spcBef>
              <a:spcAft>
                <a:spcPts val="0"/>
              </a:spcAft>
              <a:buSzPts val="1400"/>
              <a:buFont typeface="Work Sans"/>
              <a:buChar char="○"/>
              <a:defRPr>
                <a:latin typeface="Work Sans"/>
                <a:ea typeface="Work Sans"/>
                <a:cs typeface="Work Sans"/>
                <a:sym typeface="Work Sans"/>
              </a:defRPr>
            </a:lvl2pPr>
            <a:lvl3pPr lvl="2" algn="ctr" rtl="0">
              <a:lnSpc>
                <a:spcPct val="100000"/>
              </a:lnSpc>
              <a:spcBef>
                <a:spcPts val="0"/>
              </a:spcBef>
              <a:spcAft>
                <a:spcPts val="0"/>
              </a:spcAft>
              <a:buSzPts val="1400"/>
              <a:buFont typeface="Work Sans"/>
              <a:buChar char="■"/>
              <a:defRPr>
                <a:latin typeface="Work Sans"/>
                <a:ea typeface="Work Sans"/>
                <a:cs typeface="Work Sans"/>
                <a:sym typeface="Work Sans"/>
              </a:defRPr>
            </a:lvl3pPr>
            <a:lvl4pPr lvl="3" algn="ctr" rtl="0">
              <a:lnSpc>
                <a:spcPct val="100000"/>
              </a:lnSpc>
              <a:spcBef>
                <a:spcPts val="0"/>
              </a:spcBef>
              <a:spcAft>
                <a:spcPts val="0"/>
              </a:spcAft>
              <a:buSzPts val="1400"/>
              <a:buFont typeface="Work Sans"/>
              <a:buChar char="●"/>
              <a:defRPr>
                <a:latin typeface="Work Sans"/>
                <a:ea typeface="Work Sans"/>
                <a:cs typeface="Work Sans"/>
                <a:sym typeface="Work Sans"/>
              </a:defRPr>
            </a:lvl4pPr>
            <a:lvl5pPr lvl="4" algn="ctr" rtl="0">
              <a:lnSpc>
                <a:spcPct val="100000"/>
              </a:lnSpc>
              <a:spcBef>
                <a:spcPts val="0"/>
              </a:spcBef>
              <a:spcAft>
                <a:spcPts val="0"/>
              </a:spcAft>
              <a:buSzPts val="1400"/>
              <a:buFont typeface="Work Sans"/>
              <a:buChar char="○"/>
              <a:defRPr>
                <a:latin typeface="Work Sans"/>
                <a:ea typeface="Work Sans"/>
                <a:cs typeface="Work Sans"/>
                <a:sym typeface="Work Sans"/>
              </a:defRPr>
            </a:lvl5pPr>
            <a:lvl6pPr lvl="5" algn="ctr" rtl="0">
              <a:lnSpc>
                <a:spcPct val="100000"/>
              </a:lnSpc>
              <a:spcBef>
                <a:spcPts val="0"/>
              </a:spcBef>
              <a:spcAft>
                <a:spcPts val="0"/>
              </a:spcAft>
              <a:buSzPts val="1400"/>
              <a:buFont typeface="Work Sans"/>
              <a:buChar char="■"/>
              <a:defRPr>
                <a:latin typeface="Work Sans"/>
                <a:ea typeface="Work Sans"/>
                <a:cs typeface="Work Sans"/>
                <a:sym typeface="Work Sans"/>
              </a:defRPr>
            </a:lvl6pPr>
            <a:lvl7pPr lvl="6" algn="ctr" rtl="0">
              <a:lnSpc>
                <a:spcPct val="100000"/>
              </a:lnSpc>
              <a:spcBef>
                <a:spcPts val="0"/>
              </a:spcBef>
              <a:spcAft>
                <a:spcPts val="0"/>
              </a:spcAft>
              <a:buSzPts val="1400"/>
              <a:buFont typeface="Work Sans"/>
              <a:buChar char="●"/>
              <a:defRPr>
                <a:latin typeface="Work Sans"/>
                <a:ea typeface="Work Sans"/>
                <a:cs typeface="Work Sans"/>
                <a:sym typeface="Work Sans"/>
              </a:defRPr>
            </a:lvl7pPr>
            <a:lvl8pPr lvl="7" algn="ctr" rtl="0">
              <a:lnSpc>
                <a:spcPct val="100000"/>
              </a:lnSpc>
              <a:spcBef>
                <a:spcPts val="0"/>
              </a:spcBef>
              <a:spcAft>
                <a:spcPts val="0"/>
              </a:spcAft>
              <a:buSzPts val="1400"/>
              <a:buFont typeface="Work Sans"/>
              <a:buChar char="○"/>
              <a:defRPr>
                <a:latin typeface="Work Sans"/>
                <a:ea typeface="Work Sans"/>
                <a:cs typeface="Work Sans"/>
                <a:sym typeface="Work Sans"/>
              </a:defRPr>
            </a:lvl8pPr>
            <a:lvl9pPr lvl="8" algn="ctr" rtl="0">
              <a:lnSpc>
                <a:spcPct val="100000"/>
              </a:lnSpc>
              <a:spcBef>
                <a:spcPts val="0"/>
              </a:spcBef>
              <a:spcAft>
                <a:spcPts val="0"/>
              </a:spcAft>
              <a:buSzPts val="1400"/>
              <a:buFont typeface="Work Sans"/>
              <a:buChar char="■"/>
              <a:defRPr>
                <a:latin typeface="Work Sans"/>
                <a:ea typeface="Work Sans"/>
                <a:cs typeface="Work Sans"/>
                <a:sym typeface="Work Sans"/>
              </a:defRPr>
            </a:lvl9pPr>
          </a:lstStyle>
          <a:p>
            <a:endParaRPr/>
          </a:p>
        </p:txBody>
      </p:sp>
      <p:sp>
        <p:nvSpPr>
          <p:cNvPr id="85" name="Google Shape;85;p18"/>
          <p:cNvSpPr txBox="1">
            <a:spLocks noGrp="1"/>
          </p:cNvSpPr>
          <p:nvPr>
            <p:ph type="title"/>
          </p:nvPr>
        </p:nvSpPr>
        <p:spPr>
          <a:xfrm>
            <a:off x="2248233" y="720000"/>
            <a:ext cx="7695600" cy="52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4400">
                <a:latin typeface="Alice"/>
                <a:ea typeface="Alice"/>
                <a:cs typeface="Alice"/>
                <a:sym typeface="Alic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6" name="Google Shape;86;p18"/>
          <p:cNvSpPr txBox="1">
            <a:spLocks noGrp="1"/>
          </p:cNvSpPr>
          <p:nvPr>
            <p:ph type="title" idx="2"/>
          </p:nvPr>
        </p:nvSpPr>
        <p:spPr>
          <a:xfrm>
            <a:off x="1524433" y="1797833"/>
            <a:ext cx="2567600" cy="55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333">
                <a:latin typeface="Alice"/>
                <a:ea typeface="Alice"/>
                <a:cs typeface="Alice"/>
                <a:sym typeface="Alice"/>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87" name="Google Shape;87;p18"/>
          <p:cNvSpPr txBox="1">
            <a:spLocks noGrp="1"/>
          </p:cNvSpPr>
          <p:nvPr>
            <p:ph type="subTitle" idx="3"/>
          </p:nvPr>
        </p:nvSpPr>
        <p:spPr>
          <a:xfrm>
            <a:off x="6096033" y="2449767"/>
            <a:ext cx="4571600" cy="1480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Work Sans"/>
              <a:buChar char="●"/>
              <a:defRPr>
                <a:solidFill>
                  <a:schemeClr val="dk1"/>
                </a:solidFill>
                <a:latin typeface="Work Sans"/>
                <a:ea typeface="Work Sans"/>
                <a:cs typeface="Work Sans"/>
                <a:sym typeface="Work Sans"/>
              </a:defRPr>
            </a:lvl1pPr>
            <a:lvl2pPr lvl="1" algn="ctr" rtl="0">
              <a:lnSpc>
                <a:spcPct val="100000"/>
              </a:lnSpc>
              <a:spcBef>
                <a:spcPts val="0"/>
              </a:spcBef>
              <a:spcAft>
                <a:spcPts val="0"/>
              </a:spcAft>
              <a:buSzPts val="1400"/>
              <a:buFont typeface="Work Sans"/>
              <a:buChar char="○"/>
              <a:defRPr>
                <a:latin typeface="Work Sans"/>
                <a:ea typeface="Work Sans"/>
                <a:cs typeface="Work Sans"/>
                <a:sym typeface="Work Sans"/>
              </a:defRPr>
            </a:lvl2pPr>
            <a:lvl3pPr lvl="2" algn="ctr" rtl="0">
              <a:lnSpc>
                <a:spcPct val="100000"/>
              </a:lnSpc>
              <a:spcBef>
                <a:spcPts val="0"/>
              </a:spcBef>
              <a:spcAft>
                <a:spcPts val="0"/>
              </a:spcAft>
              <a:buSzPts val="1400"/>
              <a:buFont typeface="Work Sans"/>
              <a:buChar char="■"/>
              <a:defRPr>
                <a:latin typeface="Work Sans"/>
                <a:ea typeface="Work Sans"/>
                <a:cs typeface="Work Sans"/>
                <a:sym typeface="Work Sans"/>
              </a:defRPr>
            </a:lvl3pPr>
            <a:lvl4pPr lvl="3" algn="ctr" rtl="0">
              <a:lnSpc>
                <a:spcPct val="100000"/>
              </a:lnSpc>
              <a:spcBef>
                <a:spcPts val="0"/>
              </a:spcBef>
              <a:spcAft>
                <a:spcPts val="0"/>
              </a:spcAft>
              <a:buSzPts val="1400"/>
              <a:buFont typeface="Work Sans"/>
              <a:buChar char="●"/>
              <a:defRPr>
                <a:latin typeface="Work Sans"/>
                <a:ea typeface="Work Sans"/>
                <a:cs typeface="Work Sans"/>
                <a:sym typeface="Work Sans"/>
              </a:defRPr>
            </a:lvl4pPr>
            <a:lvl5pPr lvl="4" algn="ctr" rtl="0">
              <a:lnSpc>
                <a:spcPct val="100000"/>
              </a:lnSpc>
              <a:spcBef>
                <a:spcPts val="0"/>
              </a:spcBef>
              <a:spcAft>
                <a:spcPts val="0"/>
              </a:spcAft>
              <a:buSzPts val="1400"/>
              <a:buFont typeface="Work Sans"/>
              <a:buChar char="○"/>
              <a:defRPr>
                <a:latin typeface="Work Sans"/>
                <a:ea typeface="Work Sans"/>
                <a:cs typeface="Work Sans"/>
                <a:sym typeface="Work Sans"/>
              </a:defRPr>
            </a:lvl5pPr>
            <a:lvl6pPr lvl="5" algn="ctr" rtl="0">
              <a:lnSpc>
                <a:spcPct val="100000"/>
              </a:lnSpc>
              <a:spcBef>
                <a:spcPts val="0"/>
              </a:spcBef>
              <a:spcAft>
                <a:spcPts val="0"/>
              </a:spcAft>
              <a:buSzPts val="1400"/>
              <a:buFont typeface="Work Sans"/>
              <a:buChar char="■"/>
              <a:defRPr>
                <a:latin typeface="Work Sans"/>
                <a:ea typeface="Work Sans"/>
                <a:cs typeface="Work Sans"/>
                <a:sym typeface="Work Sans"/>
              </a:defRPr>
            </a:lvl6pPr>
            <a:lvl7pPr lvl="6" algn="ctr" rtl="0">
              <a:lnSpc>
                <a:spcPct val="100000"/>
              </a:lnSpc>
              <a:spcBef>
                <a:spcPts val="0"/>
              </a:spcBef>
              <a:spcAft>
                <a:spcPts val="0"/>
              </a:spcAft>
              <a:buSzPts val="1400"/>
              <a:buFont typeface="Work Sans"/>
              <a:buChar char="●"/>
              <a:defRPr>
                <a:latin typeface="Work Sans"/>
                <a:ea typeface="Work Sans"/>
                <a:cs typeface="Work Sans"/>
                <a:sym typeface="Work Sans"/>
              </a:defRPr>
            </a:lvl7pPr>
            <a:lvl8pPr lvl="7" algn="ctr" rtl="0">
              <a:lnSpc>
                <a:spcPct val="100000"/>
              </a:lnSpc>
              <a:spcBef>
                <a:spcPts val="0"/>
              </a:spcBef>
              <a:spcAft>
                <a:spcPts val="0"/>
              </a:spcAft>
              <a:buSzPts val="1400"/>
              <a:buFont typeface="Work Sans"/>
              <a:buChar char="○"/>
              <a:defRPr>
                <a:latin typeface="Work Sans"/>
                <a:ea typeface="Work Sans"/>
                <a:cs typeface="Work Sans"/>
                <a:sym typeface="Work Sans"/>
              </a:defRPr>
            </a:lvl8pPr>
            <a:lvl9pPr lvl="8" algn="ctr" rtl="0">
              <a:lnSpc>
                <a:spcPct val="100000"/>
              </a:lnSpc>
              <a:spcBef>
                <a:spcPts val="0"/>
              </a:spcBef>
              <a:spcAft>
                <a:spcPts val="0"/>
              </a:spcAft>
              <a:buSzPts val="1400"/>
              <a:buFont typeface="Work Sans"/>
              <a:buChar char="■"/>
              <a:defRPr>
                <a:latin typeface="Work Sans"/>
                <a:ea typeface="Work Sans"/>
                <a:cs typeface="Work Sans"/>
                <a:sym typeface="Work Sans"/>
              </a:defRPr>
            </a:lvl9pPr>
          </a:lstStyle>
          <a:p>
            <a:endParaRPr/>
          </a:p>
        </p:txBody>
      </p:sp>
      <p:sp>
        <p:nvSpPr>
          <p:cNvPr id="88" name="Google Shape;88;p18"/>
          <p:cNvSpPr txBox="1">
            <a:spLocks noGrp="1"/>
          </p:cNvSpPr>
          <p:nvPr>
            <p:ph type="title" idx="4"/>
          </p:nvPr>
        </p:nvSpPr>
        <p:spPr>
          <a:xfrm>
            <a:off x="6096033" y="1797833"/>
            <a:ext cx="2567600" cy="55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333">
                <a:latin typeface="Alice"/>
                <a:ea typeface="Alice"/>
                <a:cs typeface="Alice"/>
                <a:sym typeface="Alice"/>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89" name="Google Shape;89;p18"/>
          <p:cNvSpPr txBox="1">
            <a:spLocks noGrp="1"/>
          </p:cNvSpPr>
          <p:nvPr>
            <p:ph type="subTitle" idx="5"/>
          </p:nvPr>
        </p:nvSpPr>
        <p:spPr>
          <a:xfrm>
            <a:off x="6096033" y="4680033"/>
            <a:ext cx="4571600" cy="652800"/>
          </a:xfrm>
          <a:prstGeom prst="rect">
            <a:avLst/>
          </a:prstGeom>
          <a:noFill/>
          <a:ln>
            <a:noFill/>
          </a:ln>
        </p:spPr>
        <p:txBody>
          <a:bodyPr spcFirstLastPara="1" wrap="square" lIns="91425" tIns="91425" rIns="91425" bIns="91425" anchor="t" anchorCtr="0">
            <a:noAutofit/>
          </a:bodyPr>
          <a:lstStyle>
            <a:lvl1pPr lvl="0" rtl="0">
              <a:lnSpc>
                <a:spcPct val="140000"/>
              </a:lnSpc>
              <a:spcBef>
                <a:spcPts val="0"/>
              </a:spcBef>
              <a:spcAft>
                <a:spcPts val="0"/>
              </a:spcAft>
              <a:buSzPts val="1200"/>
              <a:buFont typeface="Work Sans"/>
              <a:buChar char="●"/>
              <a:defRPr>
                <a:solidFill>
                  <a:schemeClr val="dk1"/>
                </a:solidFill>
                <a:latin typeface="Work Sans"/>
                <a:ea typeface="Work Sans"/>
                <a:cs typeface="Work Sans"/>
                <a:sym typeface="Work Sans"/>
              </a:defRPr>
            </a:lvl1pPr>
            <a:lvl2pPr lvl="1" algn="ctr" rtl="0">
              <a:lnSpc>
                <a:spcPct val="100000"/>
              </a:lnSpc>
              <a:spcBef>
                <a:spcPts val="0"/>
              </a:spcBef>
              <a:spcAft>
                <a:spcPts val="0"/>
              </a:spcAft>
              <a:buSzPts val="1400"/>
              <a:buFont typeface="Work Sans"/>
              <a:buChar char="○"/>
              <a:defRPr>
                <a:latin typeface="Work Sans"/>
                <a:ea typeface="Work Sans"/>
                <a:cs typeface="Work Sans"/>
                <a:sym typeface="Work Sans"/>
              </a:defRPr>
            </a:lvl2pPr>
            <a:lvl3pPr lvl="2" algn="ctr" rtl="0">
              <a:lnSpc>
                <a:spcPct val="100000"/>
              </a:lnSpc>
              <a:spcBef>
                <a:spcPts val="0"/>
              </a:spcBef>
              <a:spcAft>
                <a:spcPts val="0"/>
              </a:spcAft>
              <a:buSzPts val="1400"/>
              <a:buFont typeface="Work Sans"/>
              <a:buChar char="■"/>
              <a:defRPr>
                <a:latin typeface="Work Sans"/>
                <a:ea typeface="Work Sans"/>
                <a:cs typeface="Work Sans"/>
                <a:sym typeface="Work Sans"/>
              </a:defRPr>
            </a:lvl3pPr>
            <a:lvl4pPr lvl="3" algn="ctr" rtl="0">
              <a:lnSpc>
                <a:spcPct val="100000"/>
              </a:lnSpc>
              <a:spcBef>
                <a:spcPts val="0"/>
              </a:spcBef>
              <a:spcAft>
                <a:spcPts val="0"/>
              </a:spcAft>
              <a:buSzPts val="1400"/>
              <a:buFont typeface="Work Sans"/>
              <a:buChar char="●"/>
              <a:defRPr>
                <a:latin typeface="Work Sans"/>
                <a:ea typeface="Work Sans"/>
                <a:cs typeface="Work Sans"/>
                <a:sym typeface="Work Sans"/>
              </a:defRPr>
            </a:lvl4pPr>
            <a:lvl5pPr lvl="4" algn="ctr" rtl="0">
              <a:lnSpc>
                <a:spcPct val="100000"/>
              </a:lnSpc>
              <a:spcBef>
                <a:spcPts val="0"/>
              </a:spcBef>
              <a:spcAft>
                <a:spcPts val="0"/>
              </a:spcAft>
              <a:buSzPts val="1400"/>
              <a:buFont typeface="Work Sans"/>
              <a:buChar char="○"/>
              <a:defRPr>
                <a:latin typeface="Work Sans"/>
                <a:ea typeface="Work Sans"/>
                <a:cs typeface="Work Sans"/>
                <a:sym typeface="Work Sans"/>
              </a:defRPr>
            </a:lvl5pPr>
            <a:lvl6pPr lvl="5" algn="ctr" rtl="0">
              <a:lnSpc>
                <a:spcPct val="100000"/>
              </a:lnSpc>
              <a:spcBef>
                <a:spcPts val="0"/>
              </a:spcBef>
              <a:spcAft>
                <a:spcPts val="0"/>
              </a:spcAft>
              <a:buSzPts val="1400"/>
              <a:buFont typeface="Work Sans"/>
              <a:buChar char="■"/>
              <a:defRPr>
                <a:latin typeface="Work Sans"/>
                <a:ea typeface="Work Sans"/>
                <a:cs typeface="Work Sans"/>
                <a:sym typeface="Work Sans"/>
              </a:defRPr>
            </a:lvl6pPr>
            <a:lvl7pPr lvl="6" algn="ctr" rtl="0">
              <a:lnSpc>
                <a:spcPct val="100000"/>
              </a:lnSpc>
              <a:spcBef>
                <a:spcPts val="0"/>
              </a:spcBef>
              <a:spcAft>
                <a:spcPts val="0"/>
              </a:spcAft>
              <a:buSzPts val="1400"/>
              <a:buFont typeface="Work Sans"/>
              <a:buChar char="●"/>
              <a:defRPr>
                <a:latin typeface="Work Sans"/>
                <a:ea typeface="Work Sans"/>
                <a:cs typeface="Work Sans"/>
                <a:sym typeface="Work Sans"/>
              </a:defRPr>
            </a:lvl7pPr>
            <a:lvl8pPr lvl="7" algn="ctr" rtl="0">
              <a:lnSpc>
                <a:spcPct val="100000"/>
              </a:lnSpc>
              <a:spcBef>
                <a:spcPts val="0"/>
              </a:spcBef>
              <a:spcAft>
                <a:spcPts val="0"/>
              </a:spcAft>
              <a:buSzPts val="1400"/>
              <a:buFont typeface="Work Sans"/>
              <a:buChar char="○"/>
              <a:defRPr>
                <a:latin typeface="Work Sans"/>
                <a:ea typeface="Work Sans"/>
                <a:cs typeface="Work Sans"/>
                <a:sym typeface="Work Sans"/>
              </a:defRPr>
            </a:lvl8pPr>
            <a:lvl9pPr lvl="8" algn="ctr" rtl="0">
              <a:lnSpc>
                <a:spcPct val="100000"/>
              </a:lnSpc>
              <a:spcBef>
                <a:spcPts val="0"/>
              </a:spcBef>
              <a:spcAft>
                <a:spcPts val="0"/>
              </a:spcAft>
              <a:buSzPts val="1400"/>
              <a:buFont typeface="Work Sans"/>
              <a:buChar char="■"/>
              <a:defRPr>
                <a:latin typeface="Work Sans"/>
                <a:ea typeface="Work Sans"/>
                <a:cs typeface="Work Sans"/>
                <a:sym typeface="Work Sans"/>
              </a:defRPr>
            </a:lvl9pPr>
          </a:lstStyle>
          <a:p>
            <a:endParaRPr/>
          </a:p>
        </p:txBody>
      </p:sp>
      <p:sp>
        <p:nvSpPr>
          <p:cNvPr id="90" name="Google Shape;90;p18"/>
          <p:cNvSpPr txBox="1">
            <a:spLocks noGrp="1"/>
          </p:cNvSpPr>
          <p:nvPr>
            <p:ph type="title" idx="6"/>
          </p:nvPr>
        </p:nvSpPr>
        <p:spPr>
          <a:xfrm>
            <a:off x="6096033" y="4028100"/>
            <a:ext cx="2567600" cy="55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333">
                <a:latin typeface="Alice"/>
                <a:ea typeface="Alice"/>
                <a:cs typeface="Alice"/>
                <a:sym typeface="Alice"/>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11239652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61"/>
        <p:cNvGrpSpPr/>
        <p:nvPr/>
      </p:nvGrpSpPr>
      <p:grpSpPr>
        <a:xfrm>
          <a:off x="0" y="0"/>
          <a:ext cx="0" cy="0"/>
          <a:chOff x="0" y="0"/>
          <a:chExt cx="0" cy="0"/>
        </a:xfrm>
      </p:grpSpPr>
      <p:sp>
        <p:nvSpPr>
          <p:cNvPr id="962" name="Google Shape;962;p29"/>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963" name="Google Shape;963;p29"/>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grpSp>
        <p:nvGrpSpPr>
          <p:cNvPr id="964" name="Google Shape;964;p29"/>
          <p:cNvGrpSpPr/>
          <p:nvPr/>
        </p:nvGrpSpPr>
        <p:grpSpPr>
          <a:xfrm>
            <a:off x="898109" y="928367"/>
            <a:ext cx="432433" cy="5001400"/>
            <a:chOff x="673581" y="696275"/>
            <a:chExt cx="324325" cy="3751050"/>
          </a:xfrm>
        </p:grpSpPr>
        <p:grpSp>
          <p:nvGrpSpPr>
            <p:cNvPr id="965" name="Google Shape;965;p29"/>
            <p:cNvGrpSpPr/>
            <p:nvPr/>
          </p:nvGrpSpPr>
          <p:grpSpPr>
            <a:xfrm rot="-5400000">
              <a:off x="-918069" y="2531350"/>
              <a:ext cx="3751050" cy="80900"/>
              <a:chOff x="1871500" y="2227875"/>
              <a:chExt cx="3751050" cy="80900"/>
            </a:xfrm>
          </p:grpSpPr>
          <p:sp>
            <p:nvSpPr>
              <p:cNvPr id="966" name="Google Shape;966;p29"/>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29"/>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29"/>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29"/>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29"/>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29"/>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29"/>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29"/>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29"/>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29"/>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29"/>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29"/>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29"/>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9" name="Google Shape;979;p29"/>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29"/>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29"/>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29"/>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29"/>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29"/>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29"/>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29"/>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29"/>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29"/>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29"/>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29"/>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29"/>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29"/>
          <p:cNvSpPr txBox="1">
            <a:spLocks noGrp="1"/>
          </p:cNvSpPr>
          <p:nvPr>
            <p:ph type="title"/>
          </p:nvPr>
        </p:nvSpPr>
        <p:spPr>
          <a:xfrm>
            <a:off x="3423167" y="3822000"/>
            <a:ext cx="5767200" cy="83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Font typeface="Playfair Display Regular"/>
              <a:buNone/>
              <a:defRPr sz="2667">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sp>
        <p:nvSpPr>
          <p:cNvPr id="993" name="Google Shape;993;p29"/>
          <p:cNvSpPr txBox="1">
            <a:spLocks noGrp="1"/>
          </p:cNvSpPr>
          <p:nvPr>
            <p:ph type="subTitle" idx="1"/>
          </p:nvPr>
        </p:nvSpPr>
        <p:spPr>
          <a:xfrm>
            <a:off x="3035767" y="2204000"/>
            <a:ext cx="6542000" cy="16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sz="2933"/>
            </a:lvl1pPr>
            <a:lvl2pPr lvl="1" algn="ctr" rtl="0">
              <a:lnSpc>
                <a:spcPct val="100000"/>
              </a:lnSpc>
              <a:spcBef>
                <a:spcPts val="0"/>
              </a:spcBef>
              <a:spcAft>
                <a:spcPts val="0"/>
              </a:spcAft>
              <a:buSzPts val="2400"/>
              <a:buNone/>
              <a:defRPr sz="3200"/>
            </a:lvl2pPr>
            <a:lvl3pPr lvl="2" algn="ctr" rtl="0">
              <a:lnSpc>
                <a:spcPct val="100000"/>
              </a:lnSpc>
              <a:spcBef>
                <a:spcPts val="0"/>
              </a:spcBef>
              <a:spcAft>
                <a:spcPts val="0"/>
              </a:spcAft>
              <a:buSzPts val="2400"/>
              <a:buNone/>
              <a:defRPr sz="3200"/>
            </a:lvl3pPr>
            <a:lvl4pPr lvl="3" algn="ctr" rtl="0">
              <a:lnSpc>
                <a:spcPct val="100000"/>
              </a:lnSpc>
              <a:spcBef>
                <a:spcPts val="0"/>
              </a:spcBef>
              <a:spcAft>
                <a:spcPts val="0"/>
              </a:spcAft>
              <a:buSzPts val="2400"/>
              <a:buNone/>
              <a:defRPr sz="3200"/>
            </a:lvl4pPr>
            <a:lvl5pPr lvl="4" algn="ctr" rtl="0">
              <a:lnSpc>
                <a:spcPct val="100000"/>
              </a:lnSpc>
              <a:spcBef>
                <a:spcPts val="0"/>
              </a:spcBef>
              <a:spcAft>
                <a:spcPts val="0"/>
              </a:spcAft>
              <a:buSzPts val="2400"/>
              <a:buNone/>
              <a:defRPr sz="3200"/>
            </a:lvl5pPr>
            <a:lvl6pPr lvl="5" algn="ctr" rtl="0">
              <a:lnSpc>
                <a:spcPct val="100000"/>
              </a:lnSpc>
              <a:spcBef>
                <a:spcPts val="0"/>
              </a:spcBef>
              <a:spcAft>
                <a:spcPts val="0"/>
              </a:spcAft>
              <a:buSzPts val="2400"/>
              <a:buNone/>
              <a:defRPr sz="3200"/>
            </a:lvl6pPr>
            <a:lvl7pPr lvl="6" algn="ctr" rtl="0">
              <a:lnSpc>
                <a:spcPct val="100000"/>
              </a:lnSpc>
              <a:spcBef>
                <a:spcPts val="0"/>
              </a:spcBef>
              <a:spcAft>
                <a:spcPts val="0"/>
              </a:spcAft>
              <a:buSzPts val="2400"/>
              <a:buNone/>
              <a:defRPr sz="3200"/>
            </a:lvl7pPr>
            <a:lvl8pPr lvl="7" algn="ctr" rtl="0">
              <a:lnSpc>
                <a:spcPct val="100000"/>
              </a:lnSpc>
              <a:spcBef>
                <a:spcPts val="0"/>
              </a:spcBef>
              <a:spcAft>
                <a:spcPts val="0"/>
              </a:spcAft>
              <a:buSzPts val="2400"/>
              <a:buNone/>
              <a:defRPr sz="3200"/>
            </a:lvl8pPr>
            <a:lvl9pPr lvl="8" algn="ctr" rtl="0">
              <a:lnSpc>
                <a:spcPct val="100000"/>
              </a:lnSpc>
              <a:spcBef>
                <a:spcPts val="0"/>
              </a:spcBef>
              <a:spcAft>
                <a:spcPts val="0"/>
              </a:spcAft>
              <a:buSzPts val="2400"/>
              <a:buNone/>
              <a:defRPr sz="3200"/>
            </a:lvl9pPr>
          </a:lstStyle>
          <a:p>
            <a:endParaRPr/>
          </a:p>
        </p:txBody>
      </p:sp>
      <p:pic>
        <p:nvPicPr>
          <p:cNvPr id="994" name="Google Shape;994;p29"/>
          <p:cNvPicPr preferRelativeResize="0"/>
          <p:nvPr/>
        </p:nvPicPr>
        <p:blipFill rotWithShape="1">
          <a:blip r:embed="rId3">
            <a:alphaModFix/>
          </a:blip>
          <a:srcRect l="17753" t="14620" r="17167" b="3101"/>
          <a:stretch/>
        </p:blipFill>
        <p:spPr>
          <a:xfrm>
            <a:off x="1646267" y="4153401"/>
            <a:ext cx="1826067" cy="2155567"/>
          </a:xfrm>
          <a:prstGeom prst="rect">
            <a:avLst/>
          </a:prstGeom>
          <a:noFill/>
          <a:ln>
            <a:noFill/>
          </a:ln>
        </p:spPr>
      </p:pic>
      <p:pic>
        <p:nvPicPr>
          <p:cNvPr id="995" name="Google Shape;995;p29"/>
          <p:cNvPicPr preferRelativeResize="0"/>
          <p:nvPr/>
        </p:nvPicPr>
        <p:blipFill>
          <a:blip r:embed="rId4">
            <a:alphaModFix/>
          </a:blip>
          <a:stretch>
            <a:fillRect/>
          </a:stretch>
        </p:blipFill>
        <p:spPr>
          <a:xfrm rot="1792983" flipH="1">
            <a:off x="8768867" y="335500"/>
            <a:ext cx="2806000" cy="2619789"/>
          </a:xfrm>
          <a:prstGeom prst="rect">
            <a:avLst/>
          </a:prstGeom>
          <a:noFill/>
          <a:ln>
            <a:noFill/>
          </a:ln>
        </p:spPr>
      </p:pic>
    </p:spTree>
    <p:extLst>
      <p:ext uri="{BB962C8B-B14F-4D97-AF65-F5344CB8AC3E}">
        <p14:creationId xmlns:p14="http://schemas.microsoft.com/office/powerpoint/2010/main" val="284741697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91"/>
        <p:cNvGrpSpPr/>
        <p:nvPr/>
      </p:nvGrpSpPr>
      <p:grpSpPr>
        <a:xfrm>
          <a:off x="0" y="0"/>
          <a:ext cx="0" cy="0"/>
          <a:chOff x="0" y="0"/>
          <a:chExt cx="0" cy="0"/>
        </a:xfrm>
      </p:grpSpPr>
      <p:pic>
        <p:nvPicPr>
          <p:cNvPr id="92" name="Google Shape;92;p19"/>
          <p:cNvPicPr preferRelativeResize="0"/>
          <p:nvPr/>
        </p:nvPicPr>
        <p:blipFill rotWithShape="1">
          <a:blip r:embed="rId2">
            <a:alphaModFix/>
          </a:blip>
          <a:srcRect t="59" b="59"/>
          <a:stretch/>
        </p:blipFill>
        <p:spPr>
          <a:xfrm>
            <a:off x="-46468" y="-21264"/>
            <a:ext cx="12284935" cy="6900531"/>
          </a:xfrm>
          <a:prstGeom prst="rect">
            <a:avLst/>
          </a:prstGeom>
          <a:noFill/>
          <a:ln>
            <a:noFill/>
          </a:ln>
        </p:spPr>
      </p:pic>
      <p:sp>
        <p:nvSpPr>
          <p:cNvPr id="93" name="Google Shape;93;p19"/>
          <p:cNvSpPr txBox="1">
            <a:spLocks noGrp="1"/>
          </p:cNvSpPr>
          <p:nvPr>
            <p:ph type="subTitle" idx="1"/>
          </p:nvPr>
        </p:nvSpPr>
        <p:spPr>
          <a:xfrm>
            <a:off x="1524433" y="2449767"/>
            <a:ext cx="4571600" cy="2883200"/>
          </a:xfrm>
          <a:prstGeom prst="rect">
            <a:avLst/>
          </a:prstGeom>
          <a:noFill/>
          <a:ln>
            <a:noFill/>
          </a:ln>
        </p:spPr>
        <p:txBody>
          <a:bodyPr spcFirstLastPara="1" wrap="square" lIns="91425" tIns="91425" rIns="91425" bIns="91425" anchor="t" anchorCtr="0">
            <a:noAutofit/>
          </a:bodyPr>
          <a:lstStyle>
            <a:lvl1pPr marR="67732" lvl="0" rtl="0">
              <a:spcBef>
                <a:spcPts val="0"/>
              </a:spcBef>
              <a:spcAft>
                <a:spcPts val="0"/>
              </a:spcAft>
              <a:buSzPts val="1400"/>
              <a:buFont typeface="Work Sans"/>
              <a:buChar char="●"/>
              <a:defRPr>
                <a:solidFill>
                  <a:schemeClr val="dk1"/>
                </a:solidFill>
                <a:latin typeface="Work Sans"/>
                <a:ea typeface="Work Sans"/>
                <a:cs typeface="Work Sans"/>
                <a:sym typeface="Work Sans"/>
              </a:defRPr>
            </a:lvl1pPr>
            <a:lvl2pPr lvl="1" algn="ctr" rtl="0">
              <a:lnSpc>
                <a:spcPct val="100000"/>
              </a:lnSpc>
              <a:spcBef>
                <a:spcPts val="0"/>
              </a:spcBef>
              <a:spcAft>
                <a:spcPts val="0"/>
              </a:spcAft>
              <a:buSzPts val="1400"/>
              <a:buFont typeface="Work Sans"/>
              <a:buChar char="○"/>
              <a:defRPr>
                <a:latin typeface="Work Sans"/>
                <a:ea typeface="Work Sans"/>
                <a:cs typeface="Work Sans"/>
                <a:sym typeface="Work Sans"/>
              </a:defRPr>
            </a:lvl2pPr>
            <a:lvl3pPr lvl="2" algn="ctr" rtl="0">
              <a:lnSpc>
                <a:spcPct val="100000"/>
              </a:lnSpc>
              <a:spcBef>
                <a:spcPts val="0"/>
              </a:spcBef>
              <a:spcAft>
                <a:spcPts val="0"/>
              </a:spcAft>
              <a:buSzPts val="1400"/>
              <a:buFont typeface="Work Sans"/>
              <a:buChar char="■"/>
              <a:defRPr>
                <a:latin typeface="Work Sans"/>
                <a:ea typeface="Work Sans"/>
                <a:cs typeface="Work Sans"/>
                <a:sym typeface="Work Sans"/>
              </a:defRPr>
            </a:lvl3pPr>
            <a:lvl4pPr lvl="3" algn="ctr" rtl="0">
              <a:lnSpc>
                <a:spcPct val="100000"/>
              </a:lnSpc>
              <a:spcBef>
                <a:spcPts val="0"/>
              </a:spcBef>
              <a:spcAft>
                <a:spcPts val="0"/>
              </a:spcAft>
              <a:buSzPts val="1400"/>
              <a:buFont typeface="Work Sans"/>
              <a:buChar char="●"/>
              <a:defRPr>
                <a:latin typeface="Work Sans"/>
                <a:ea typeface="Work Sans"/>
                <a:cs typeface="Work Sans"/>
                <a:sym typeface="Work Sans"/>
              </a:defRPr>
            </a:lvl4pPr>
            <a:lvl5pPr lvl="4" algn="ctr" rtl="0">
              <a:lnSpc>
                <a:spcPct val="100000"/>
              </a:lnSpc>
              <a:spcBef>
                <a:spcPts val="0"/>
              </a:spcBef>
              <a:spcAft>
                <a:spcPts val="0"/>
              </a:spcAft>
              <a:buSzPts val="1400"/>
              <a:buFont typeface="Work Sans"/>
              <a:buChar char="○"/>
              <a:defRPr>
                <a:latin typeface="Work Sans"/>
                <a:ea typeface="Work Sans"/>
                <a:cs typeface="Work Sans"/>
                <a:sym typeface="Work Sans"/>
              </a:defRPr>
            </a:lvl5pPr>
            <a:lvl6pPr lvl="5" algn="ctr" rtl="0">
              <a:lnSpc>
                <a:spcPct val="100000"/>
              </a:lnSpc>
              <a:spcBef>
                <a:spcPts val="0"/>
              </a:spcBef>
              <a:spcAft>
                <a:spcPts val="0"/>
              </a:spcAft>
              <a:buSzPts val="1400"/>
              <a:buFont typeface="Work Sans"/>
              <a:buChar char="■"/>
              <a:defRPr>
                <a:latin typeface="Work Sans"/>
                <a:ea typeface="Work Sans"/>
                <a:cs typeface="Work Sans"/>
                <a:sym typeface="Work Sans"/>
              </a:defRPr>
            </a:lvl6pPr>
            <a:lvl7pPr lvl="6" algn="ctr" rtl="0">
              <a:lnSpc>
                <a:spcPct val="100000"/>
              </a:lnSpc>
              <a:spcBef>
                <a:spcPts val="0"/>
              </a:spcBef>
              <a:spcAft>
                <a:spcPts val="0"/>
              </a:spcAft>
              <a:buSzPts val="1400"/>
              <a:buFont typeface="Work Sans"/>
              <a:buChar char="●"/>
              <a:defRPr>
                <a:latin typeface="Work Sans"/>
                <a:ea typeface="Work Sans"/>
                <a:cs typeface="Work Sans"/>
                <a:sym typeface="Work Sans"/>
              </a:defRPr>
            </a:lvl7pPr>
            <a:lvl8pPr lvl="7" algn="ctr" rtl="0">
              <a:lnSpc>
                <a:spcPct val="100000"/>
              </a:lnSpc>
              <a:spcBef>
                <a:spcPts val="0"/>
              </a:spcBef>
              <a:spcAft>
                <a:spcPts val="0"/>
              </a:spcAft>
              <a:buSzPts val="1400"/>
              <a:buFont typeface="Work Sans"/>
              <a:buChar char="○"/>
              <a:defRPr>
                <a:latin typeface="Work Sans"/>
                <a:ea typeface="Work Sans"/>
                <a:cs typeface="Work Sans"/>
                <a:sym typeface="Work Sans"/>
              </a:defRPr>
            </a:lvl8pPr>
            <a:lvl9pPr lvl="8" algn="ctr" rtl="0">
              <a:lnSpc>
                <a:spcPct val="100000"/>
              </a:lnSpc>
              <a:spcBef>
                <a:spcPts val="0"/>
              </a:spcBef>
              <a:spcAft>
                <a:spcPts val="0"/>
              </a:spcAft>
              <a:buSzPts val="1400"/>
              <a:buFont typeface="Work Sans"/>
              <a:buChar char="■"/>
              <a:defRPr>
                <a:latin typeface="Work Sans"/>
                <a:ea typeface="Work Sans"/>
                <a:cs typeface="Work Sans"/>
                <a:sym typeface="Work Sans"/>
              </a:defRPr>
            </a:lvl9pPr>
          </a:lstStyle>
          <a:p>
            <a:endParaRPr/>
          </a:p>
        </p:txBody>
      </p:sp>
      <p:sp>
        <p:nvSpPr>
          <p:cNvPr id="94" name="Google Shape;94;p19"/>
          <p:cNvSpPr txBox="1">
            <a:spLocks noGrp="1"/>
          </p:cNvSpPr>
          <p:nvPr>
            <p:ph type="title"/>
          </p:nvPr>
        </p:nvSpPr>
        <p:spPr>
          <a:xfrm>
            <a:off x="2248233" y="720000"/>
            <a:ext cx="7695600" cy="52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4400">
                <a:latin typeface="Alice"/>
                <a:ea typeface="Alice"/>
                <a:cs typeface="Alice"/>
                <a:sym typeface="Alic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5" name="Google Shape;95;p19"/>
          <p:cNvSpPr txBox="1">
            <a:spLocks noGrp="1"/>
          </p:cNvSpPr>
          <p:nvPr>
            <p:ph type="title" idx="2"/>
          </p:nvPr>
        </p:nvSpPr>
        <p:spPr>
          <a:xfrm>
            <a:off x="1524433" y="1797833"/>
            <a:ext cx="2567600" cy="55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333">
                <a:latin typeface="Alice"/>
                <a:ea typeface="Alice"/>
                <a:cs typeface="Alice"/>
                <a:sym typeface="Alice"/>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96" name="Google Shape;96;p19"/>
          <p:cNvSpPr txBox="1">
            <a:spLocks noGrp="1"/>
          </p:cNvSpPr>
          <p:nvPr>
            <p:ph type="subTitle" idx="3"/>
          </p:nvPr>
        </p:nvSpPr>
        <p:spPr>
          <a:xfrm>
            <a:off x="6096033" y="2449767"/>
            <a:ext cx="4571600" cy="14800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Work Sans"/>
              <a:buChar char="●"/>
              <a:defRPr>
                <a:solidFill>
                  <a:schemeClr val="dk1"/>
                </a:solidFill>
                <a:latin typeface="Work Sans"/>
                <a:ea typeface="Work Sans"/>
                <a:cs typeface="Work Sans"/>
                <a:sym typeface="Work Sans"/>
              </a:defRPr>
            </a:lvl1pPr>
            <a:lvl2pPr lvl="1" algn="ctr" rtl="0">
              <a:lnSpc>
                <a:spcPct val="100000"/>
              </a:lnSpc>
              <a:spcBef>
                <a:spcPts val="0"/>
              </a:spcBef>
              <a:spcAft>
                <a:spcPts val="0"/>
              </a:spcAft>
              <a:buSzPts val="1400"/>
              <a:buFont typeface="Work Sans"/>
              <a:buChar char="○"/>
              <a:defRPr>
                <a:latin typeface="Work Sans"/>
                <a:ea typeface="Work Sans"/>
                <a:cs typeface="Work Sans"/>
                <a:sym typeface="Work Sans"/>
              </a:defRPr>
            </a:lvl2pPr>
            <a:lvl3pPr lvl="2" algn="ctr" rtl="0">
              <a:lnSpc>
                <a:spcPct val="100000"/>
              </a:lnSpc>
              <a:spcBef>
                <a:spcPts val="0"/>
              </a:spcBef>
              <a:spcAft>
                <a:spcPts val="0"/>
              </a:spcAft>
              <a:buSzPts val="1400"/>
              <a:buFont typeface="Work Sans"/>
              <a:buChar char="■"/>
              <a:defRPr>
                <a:latin typeface="Work Sans"/>
                <a:ea typeface="Work Sans"/>
                <a:cs typeface="Work Sans"/>
                <a:sym typeface="Work Sans"/>
              </a:defRPr>
            </a:lvl3pPr>
            <a:lvl4pPr lvl="3" algn="ctr" rtl="0">
              <a:lnSpc>
                <a:spcPct val="100000"/>
              </a:lnSpc>
              <a:spcBef>
                <a:spcPts val="0"/>
              </a:spcBef>
              <a:spcAft>
                <a:spcPts val="0"/>
              </a:spcAft>
              <a:buSzPts val="1400"/>
              <a:buFont typeface="Work Sans"/>
              <a:buChar char="●"/>
              <a:defRPr>
                <a:latin typeface="Work Sans"/>
                <a:ea typeface="Work Sans"/>
                <a:cs typeface="Work Sans"/>
                <a:sym typeface="Work Sans"/>
              </a:defRPr>
            </a:lvl4pPr>
            <a:lvl5pPr lvl="4" algn="ctr" rtl="0">
              <a:lnSpc>
                <a:spcPct val="100000"/>
              </a:lnSpc>
              <a:spcBef>
                <a:spcPts val="0"/>
              </a:spcBef>
              <a:spcAft>
                <a:spcPts val="0"/>
              </a:spcAft>
              <a:buSzPts val="1400"/>
              <a:buFont typeface="Work Sans"/>
              <a:buChar char="○"/>
              <a:defRPr>
                <a:latin typeface="Work Sans"/>
                <a:ea typeface="Work Sans"/>
                <a:cs typeface="Work Sans"/>
                <a:sym typeface="Work Sans"/>
              </a:defRPr>
            </a:lvl5pPr>
            <a:lvl6pPr lvl="5" algn="ctr" rtl="0">
              <a:lnSpc>
                <a:spcPct val="100000"/>
              </a:lnSpc>
              <a:spcBef>
                <a:spcPts val="0"/>
              </a:spcBef>
              <a:spcAft>
                <a:spcPts val="0"/>
              </a:spcAft>
              <a:buSzPts val="1400"/>
              <a:buFont typeface="Work Sans"/>
              <a:buChar char="■"/>
              <a:defRPr>
                <a:latin typeface="Work Sans"/>
                <a:ea typeface="Work Sans"/>
                <a:cs typeface="Work Sans"/>
                <a:sym typeface="Work Sans"/>
              </a:defRPr>
            </a:lvl6pPr>
            <a:lvl7pPr lvl="6" algn="ctr" rtl="0">
              <a:lnSpc>
                <a:spcPct val="100000"/>
              </a:lnSpc>
              <a:spcBef>
                <a:spcPts val="0"/>
              </a:spcBef>
              <a:spcAft>
                <a:spcPts val="0"/>
              </a:spcAft>
              <a:buSzPts val="1400"/>
              <a:buFont typeface="Work Sans"/>
              <a:buChar char="●"/>
              <a:defRPr>
                <a:latin typeface="Work Sans"/>
                <a:ea typeface="Work Sans"/>
                <a:cs typeface="Work Sans"/>
                <a:sym typeface="Work Sans"/>
              </a:defRPr>
            </a:lvl7pPr>
            <a:lvl8pPr lvl="7" algn="ctr" rtl="0">
              <a:lnSpc>
                <a:spcPct val="100000"/>
              </a:lnSpc>
              <a:spcBef>
                <a:spcPts val="0"/>
              </a:spcBef>
              <a:spcAft>
                <a:spcPts val="0"/>
              </a:spcAft>
              <a:buSzPts val="1400"/>
              <a:buFont typeface="Work Sans"/>
              <a:buChar char="○"/>
              <a:defRPr>
                <a:latin typeface="Work Sans"/>
                <a:ea typeface="Work Sans"/>
                <a:cs typeface="Work Sans"/>
                <a:sym typeface="Work Sans"/>
              </a:defRPr>
            </a:lvl8pPr>
            <a:lvl9pPr lvl="8" algn="ctr" rtl="0">
              <a:lnSpc>
                <a:spcPct val="100000"/>
              </a:lnSpc>
              <a:spcBef>
                <a:spcPts val="0"/>
              </a:spcBef>
              <a:spcAft>
                <a:spcPts val="0"/>
              </a:spcAft>
              <a:buSzPts val="1400"/>
              <a:buFont typeface="Work Sans"/>
              <a:buChar char="■"/>
              <a:defRPr>
                <a:latin typeface="Work Sans"/>
                <a:ea typeface="Work Sans"/>
                <a:cs typeface="Work Sans"/>
                <a:sym typeface="Work Sans"/>
              </a:defRPr>
            </a:lvl9pPr>
          </a:lstStyle>
          <a:p>
            <a:endParaRPr/>
          </a:p>
        </p:txBody>
      </p:sp>
      <p:sp>
        <p:nvSpPr>
          <p:cNvPr id="97" name="Google Shape;97;p19"/>
          <p:cNvSpPr txBox="1">
            <a:spLocks noGrp="1"/>
          </p:cNvSpPr>
          <p:nvPr>
            <p:ph type="title" idx="4"/>
          </p:nvPr>
        </p:nvSpPr>
        <p:spPr>
          <a:xfrm>
            <a:off x="6096033" y="1797833"/>
            <a:ext cx="2567600" cy="55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333">
                <a:latin typeface="Alice"/>
                <a:ea typeface="Alice"/>
                <a:cs typeface="Alice"/>
                <a:sym typeface="Alice"/>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292861489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98"/>
        <p:cNvGrpSpPr/>
        <p:nvPr/>
      </p:nvGrpSpPr>
      <p:grpSpPr>
        <a:xfrm>
          <a:off x="0" y="0"/>
          <a:ext cx="0" cy="0"/>
          <a:chOff x="0" y="0"/>
          <a:chExt cx="0" cy="0"/>
        </a:xfrm>
      </p:grpSpPr>
      <p:pic>
        <p:nvPicPr>
          <p:cNvPr id="99" name="Google Shape;99;p20"/>
          <p:cNvPicPr preferRelativeResize="0"/>
          <p:nvPr/>
        </p:nvPicPr>
        <p:blipFill rotWithShape="1">
          <a:blip r:embed="rId2">
            <a:alphaModFix/>
          </a:blip>
          <a:srcRect t="29" b="19"/>
          <a:stretch/>
        </p:blipFill>
        <p:spPr>
          <a:xfrm flipH="1">
            <a:off x="-46468" y="-21267"/>
            <a:ext cx="12284935" cy="6900533"/>
          </a:xfrm>
          <a:prstGeom prst="rect">
            <a:avLst/>
          </a:prstGeom>
          <a:noFill/>
          <a:ln>
            <a:noFill/>
          </a:ln>
        </p:spPr>
      </p:pic>
      <p:sp>
        <p:nvSpPr>
          <p:cNvPr id="100" name="Google Shape;100;p20"/>
          <p:cNvSpPr txBox="1">
            <a:spLocks noGrp="1"/>
          </p:cNvSpPr>
          <p:nvPr>
            <p:ph type="subTitle" idx="1"/>
          </p:nvPr>
        </p:nvSpPr>
        <p:spPr>
          <a:xfrm>
            <a:off x="2098803" y="2217333"/>
            <a:ext cx="2992000" cy="818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a:solidFill>
                  <a:schemeClr val="dk1"/>
                </a:solidFill>
                <a:latin typeface="Alice"/>
                <a:ea typeface="Alice"/>
                <a:cs typeface="Alice"/>
                <a:sym typeface="Alic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101" name="Google Shape;101;p20"/>
          <p:cNvSpPr txBox="1">
            <a:spLocks noGrp="1"/>
          </p:cNvSpPr>
          <p:nvPr>
            <p:ph type="subTitle" idx="2"/>
          </p:nvPr>
        </p:nvSpPr>
        <p:spPr>
          <a:xfrm>
            <a:off x="6928733" y="2217333"/>
            <a:ext cx="2992000" cy="818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a:solidFill>
                  <a:schemeClr val="dk1"/>
                </a:solidFill>
                <a:latin typeface="Alice"/>
                <a:ea typeface="Alice"/>
                <a:cs typeface="Alice"/>
                <a:sym typeface="Alic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102" name="Google Shape;102;p20"/>
          <p:cNvSpPr txBox="1">
            <a:spLocks noGrp="1"/>
          </p:cNvSpPr>
          <p:nvPr>
            <p:ph type="subTitle" idx="3"/>
          </p:nvPr>
        </p:nvSpPr>
        <p:spPr>
          <a:xfrm>
            <a:off x="2098803" y="3367867"/>
            <a:ext cx="2992000" cy="167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Work Sans"/>
                <a:ea typeface="Work Sans"/>
                <a:cs typeface="Work Sans"/>
                <a:sym typeface="Work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20"/>
          <p:cNvSpPr txBox="1">
            <a:spLocks noGrp="1"/>
          </p:cNvSpPr>
          <p:nvPr>
            <p:ph type="subTitle" idx="4"/>
          </p:nvPr>
        </p:nvSpPr>
        <p:spPr>
          <a:xfrm>
            <a:off x="6928717" y="3367867"/>
            <a:ext cx="2992000" cy="167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Work Sans"/>
                <a:ea typeface="Work Sans"/>
                <a:cs typeface="Work Sans"/>
                <a:sym typeface="Work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4" name="Google Shape;104;p20"/>
          <p:cNvSpPr txBox="1">
            <a:spLocks noGrp="1"/>
          </p:cNvSpPr>
          <p:nvPr>
            <p:ph type="title"/>
          </p:nvPr>
        </p:nvSpPr>
        <p:spPr>
          <a:xfrm>
            <a:off x="2944533" y="720000"/>
            <a:ext cx="6302800" cy="52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4400">
                <a:latin typeface="Alice"/>
                <a:ea typeface="Alice"/>
                <a:cs typeface="Alice"/>
                <a:sym typeface="Alic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74672106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05"/>
        <p:cNvGrpSpPr/>
        <p:nvPr/>
      </p:nvGrpSpPr>
      <p:grpSpPr>
        <a:xfrm>
          <a:off x="0" y="0"/>
          <a:ext cx="0" cy="0"/>
          <a:chOff x="0" y="0"/>
          <a:chExt cx="0" cy="0"/>
        </a:xfrm>
      </p:grpSpPr>
      <p:pic>
        <p:nvPicPr>
          <p:cNvPr id="106" name="Google Shape;106;p21"/>
          <p:cNvPicPr preferRelativeResize="0"/>
          <p:nvPr/>
        </p:nvPicPr>
        <p:blipFill rotWithShape="1">
          <a:blip r:embed="rId2">
            <a:alphaModFix/>
          </a:blip>
          <a:srcRect t="59" b="59"/>
          <a:stretch/>
        </p:blipFill>
        <p:spPr>
          <a:xfrm rot="10800000">
            <a:off x="-12666" y="1"/>
            <a:ext cx="12217335" cy="6857999"/>
          </a:xfrm>
          <a:prstGeom prst="rect">
            <a:avLst/>
          </a:prstGeom>
          <a:noFill/>
          <a:ln>
            <a:noFill/>
          </a:ln>
        </p:spPr>
      </p:pic>
      <p:sp>
        <p:nvSpPr>
          <p:cNvPr id="107" name="Google Shape;107;p21"/>
          <p:cNvSpPr txBox="1">
            <a:spLocks noGrp="1"/>
          </p:cNvSpPr>
          <p:nvPr>
            <p:ph type="title"/>
          </p:nvPr>
        </p:nvSpPr>
        <p:spPr>
          <a:xfrm>
            <a:off x="3273833" y="3021423"/>
            <a:ext cx="56444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33">
                <a:latin typeface="Alice"/>
                <a:ea typeface="Alice"/>
                <a:cs typeface="Alice"/>
                <a:sym typeface="Alice"/>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08" name="Google Shape;108;p21"/>
          <p:cNvSpPr txBox="1">
            <a:spLocks noGrp="1"/>
          </p:cNvSpPr>
          <p:nvPr>
            <p:ph type="subTitle" idx="1"/>
          </p:nvPr>
        </p:nvSpPr>
        <p:spPr>
          <a:xfrm>
            <a:off x="3273833" y="1922967"/>
            <a:ext cx="5644400" cy="1058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a:solidFill>
                  <a:schemeClr val="dk1"/>
                </a:solidFill>
                <a:latin typeface="Work Sans"/>
                <a:ea typeface="Work Sans"/>
                <a:cs typeface="Work Sans"/>
                <a:sym typeface="Work Sans"/>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09" name="Google Shape;109;p21"/>
          <p:cNvSpPr txBox="1">
            <a:spLocks noGrp="1"/>
          </p:cNvSpPr>
          <p:nvPr>
            <p:ph type="title" idx="2"/>
          </p:nvPr>
        </p:nvSpPr>
        <p:spPr>
          <a:xfrm>
            <a:off x="2248233" y="720000"/>
            <a:ext cx="7695600" cy="52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4400">
                <a:latin typeface="Alice"/>
                <a:ea typeface="Alice"/>
                <a:cs typeface="Alice"/>
                <a:sym typeface="Alic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0" name="Google Shape;110;p21"/>
          <p:cNvSpPr txBox="1">
            <a:spLocks noGrp="1"/>
          </p:cNvSpPr>
          <p:nvPr>
            <p:ph type="title" idx="3"/>
          </p:nvPr>
        </p:nvSpPr>
        <p:spPr>
          <a:xfrm>
            <a:off x="3273833" y="5275133"/>
            <a:ext cx="56444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33">
                <a:latin typeface="Alice"/>
                <a:ea typeface="Alice"/>
                <a:cs typeface="Alice"/>
                <a:sym typeface="Alice"/>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11" name="Google Shape;111;p21"/>
          <p:cNvSpPr txBox="1">
            <a:spLocks noGrp="1"/>
          </p:cNvSpPr>
          <p:nvPr>
            <p:ph type="subTitle" idx="4"/>
          </p:nvPr>
        </p:nvSpPr>
        <p:spPr>
          <a:xfrm>
            <a:off x="3273833" y="4176677"/>
            <a:ext cx="5644400" cy="1058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a:solidFill>
                  <a:schemeClr val="dk1"/>
                </a:solidFill>
                <a:latin typeface="Work Sans"/>
                <a:ea typeface="Work Sans"/>
                <a:cs typeface="Work Sans"/>
                <a:sym typeface="Work Sans"/>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52690954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12"/>
        <p:cNvGrpSpPr/>
        <p:nvPr/>
      </p:nvGrpSpPr>
      <p:grpSpPr>
        <a:xfrm>
          <a:off x="0" y="0"/>
          <a:ext cx="0" cy="0"/>
          <a:chOff x="0" y="0"/>
          <a:chExt cx="0" cy="0"/>
        </a:xfrm>
      </p:grpSpPr>
      <p:pic>
        <p:nvPicPr>
          <p:cNvPr id="113" name="Google Shape;113;p22"/>
          <p:cNvPicPr preferRelativeResize="0"/>
          <p:nvPr/>
        </p:nvPicPr>
        <p:blipFill rotWithShape="1">
          <a:blip r:embed="rId2">
            <a:alphaModFix/>
          </a:blip>
          <a:srcRect t="89" b="99"/>
          <a:stretch/>
        </p:blipFill>
        <p:spPr>
          <a:xfrm>
            <a:off x="-50566" y="-21267"/>
            <a:ext cx="12293135" cy="6900533"/>
          </a:xfrm>
          <a:prstGeom prst="rect">
            <a:avLst/>
          </a:prstGeom>
          <a:noFill/>
          <a:ln>
            <a:noFill/>
          </a:ln>
        </p:spPr>
      </p:pic>
      <p:sp>
        <p:nvSpPr>
          <p:cNvPr id="114" name="Google Shape;114;p22"/>
          <p:cNvSpPr txBox="1">
            <a:spLocks noGrp="1"/>
          </p:cNvSpPr>
          <p:nvPr>
            <p:ph type="title"/>
          </p:nvPr>
        </p:nvSpPr>
        <p:spPr>
          <a:xfrm>
            <a:off x="1391896" y="3265433"/>
            <a:ext cx="3064400" cy="52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Alice"/>
              <a:buNone/>
              <a:defRPr sz="3333">
                <a:latin typeface="Alice"/>
                <a:ea typeface="Alice"/>
                <a:cs typeface="Alice"/>
                <a:sym typeface="Alice"/>
              </a:defRPr>
            </a:lvl1pPr>
            <a:lvl2pPr lvl="1" algn="ctr" rtl="0">
              <a:spcBef>
                <a:spcPts val="0"/>
              </a:spcBef>
              <a:spcAft>
                <a:spcPts val="0"/>
              </a:spcAft>
              <a:buSzPts val="2400"/>
              <a:buFont typeface="Alice"/>
              <a:buNone/>
              <a:defRPr sz="3200">
                <a:latin typeface="Alice"/>
                <a:ea typeface="Alice"/>
                <a:cs typeface="Alice"/>
                <a:sym typeface="Alice"/>
              </a:defRPr>
            </a:lvl2pPr>
            <a:lvl3pPr lvl="2" algn="ctr" rtl="0">
              <a:spcBef>
                <a:spcPts val="0"/>
              </a:spcBef>
              <a:spcAft>
                <a:spcPts val="0"/>
              </a:spcAft>
              <a:buSzPts val="2400"/>
              <a:buFont typeface="Alice"/>
              <a:buNone/>
              <a:defRPr sz="3200">
                <a:latin typeface="Alice"/>
                <a:ea typeface="Alice"/>
                <a:cs typeface="Alice"/>
                <a:sym typeface="Alice"/>
              </a:defRPr>
            </a:lvl3pPr>
            <a:lvl4pPr lvl="3" algn="ctr" rtl="0">
              <a:spcBef>
                <a:spcPts val="0"/>
              </a:spcBef>
              <a:spcAft>
                <a:spcPts val="0"/>
              </a:spcAft>
              <a:buSzPts val="2400"/>
              <a:buFont typeface="Alice"/>
              <a:buNone/>
              <a:defRPr sz="3200">
                <a:latin typeface="Alice"/>
                <a:ea typeface="Alice"/>
                <a:cs typeface="Alice"/>
                <a:sym typeface="Alice"/>
              </a:defRPr>
            </a:lvl4pPr>
            <a:lvl5pPr lvl="4" algn="ctr" rtl="0">
              <a:spcBef>
                <a:spcPts val="0"/>
              </a:spcBef>
              <a:spcAft>
                <a:spcPts val="0"/>
              </a:spcAft>
              <a:buSzPts val="2400"/>
              <a:buFont typeface="Alice"/>
              <a:buNone/>
              <a:defRPr sz="3200">
                <a:latin typeface="Alice"/>
                <a:ea typeface="Alice"/>
                <a:cs typeface="Alice"/>
                <a:sym typeface="Alice"/>
              </a:defRPr>
            </a:lvl5pPr>
            <a:lvl6pPr lvl="5" algn="ctr" rtl="0">
              <a:spcBef>
                <a:spcPts val="0"/>
              </a:spcBef>
              <a:spcAft>
                <a:spcPts val="0"/>
              </a:spcAft>
              <a:buSzPts val="2400"/>
              <a:buFont typeface="Alice"/>
              <a:buNone/>
              <a:defRPr sz="3200">
                <a:latin typeface="Alice"/>
                <a:ea typeface="Alice"/>
                <a:cs typeface="Alice"/>
                <a:sym typeface="Alice"/>
              </a:defRPr>
            </a:lvl6pPr>
            <a:lvl7pPr lvl="6" algn="ctr" rtl="0">
              <a:spcBef>
                <a:spcPts val="0"/>
              </a:spcBef>
              <a:spcAft>
                <a:spcPts val="0"/>
              </a:spcAft>
              <a:buSzPts val="2400"/>
              <a:buFont typeface="Alice"/>
              <a:buNone/>
              <a:defRPr sz="3200">
                <a:latin typeface="Alice"/>
                <a:ea typeface="Alice"/>
                <a:cs typeface="Alice"/>
                <a:sym typeface="Alice"/>
              </a:defRPr>
            </a:lvl7pPr>
            <a:lvl8pPr lvl="7" algn="ctr" rtl="0">
              <a:spcBef>
                <a:spcPts val="0"/>
              </a:spcBef>
              <a:spcAft>
                <a:spcPts val="0"/>
              </a:spcAft>
              <a:buSzPts val="2400"/>
              <a:buFont typeface="Alice"/>
              <a:buNone/>
              <a:defRPr sz="3200">
                <a:latin typeface="Alice"/>
                <a:ea typeface="Alice"/>
                <a:cs typeface="Alice"/>
                <a:sym typeface="Alice"/>
              </a:defRPr>
            </a:lvl8pPr>
            <a:lvl9pPr lvl="8" algn="ctr" rtl="0">
              <a:spcBef>
                <a:spcPts val="0"/>
              </a:spcBef>
              <a:spcAft>
                <a:spcPts val="0"/>
              </a:spcAft>
              <a:buSzPts val="2400"/>
              <a:buFont typeface="Alice"/>
              <a:buNone/>
              <a:defRPr sz="3200">
                <a:latin typeface="Alice"/>
                <a:ea typeface="Alice"/>
                <a:cs typeface="Alice"/>
                <a:sym typeface="Alice"/>
              </a:defRPr>
            </a:lvl9pPr>
          </a:lstStyle>
          <a:p>
            <a:endParaRPr/>
          </a:p>
        </p:txBody>
      </p:sp>
      <p:sp>
        <p:nvSpPr>
          <p:cNvPr id="115" name="Google Shape;115;p22"/>
          <p:cNvSpPr txBox="1">
            <a:spLocks noGrp="1"/>
          </p:cNvSpPr>
          <p:nvPr>
            <p:ph type="subTitle" idx="1"/>
          </p:nvPr>
        </p:nvSpPr>
        <p:spPr>
          <a:xfrm>
            <a:off x="1391896" y="3786236"/>
            <a:ext cx="3064400" cy="993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Work Sans"/>
              <a:buNone/>
              <a:defRPr sz="1867">
                <a:solidFill>
                  <a:schemeClr val="dk1"/>
                </a:solidFill>
                <a:latin typeface="Work Sans"/>
                <a:ea typeface="Work Sans"/>
                <a:cs typeface="Work Sans"/>
                <a:sym typeface="Work Sans"/>
              </a:defRPr>
            </a:lvl1pPr>
            <a:lvl2pPr lvl="1"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2pPr>
            <a:lvl3pPr lvl="2"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3pPr>
            <a:lvl4pPr lvl="3"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4pPr>
            <a:lvl5pPr lvl="4"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5pPr>
            <a:lvl6pPr lvl="5"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6pPr>
            <a:lvl7pPr lvl="6"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7pPr>
            <a:lvl8pPr lvl="7"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8pPr>
            <a:lvl9pPr lvl="8"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9pPr>
          </a:lstStyle>
          <a:p>
            <a:endParaRPr/>
          </a:p>
        </p:txBody>
      </p:sp>
      <p:sp>
        <p:nvSpPr>
          <p:cNvPr id="116" name="Google Shape;116;p22"/>
          <p:cNvSpPr txBox="1">
            <a:spLocks noGrp="1"/>
          </p:cNvSpPr>
          <p:nvPr>
            <p:ph type="title" idx="2"/>
          </p:nvPr>
        </p:nvSpPr>
        <p:spPr>
          <a:xfrm>
            <a:off x="4563767" y="3265233"/>
            <a:ext cx="3064400" cy="52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Alice"/>
              <a:buNone/>
              <a:defRPr sz="3333">
                <a:latin typeface="Alice"/>
                <a:ea typeface="Alice"/>
                <a:cs typeface="Alice"/>
                <a:sym typeface="Alice"/>
              </a:defRPr>
            </a:lvl1pPr>
            <a:lvl2pPr lvl="1" algn="ctr" rtl="0">
              <a:spcBef>
                <a:spcPts val="0"/>
              </a:spcBef>
              <a:spcAft>
                <a:spcPts val="0"/>
              </a:spcAft>
              <a:buSzPts val="2400"/>
              <a:buFont typeface="Alice"/>
              <a:buNone/>
              <a:defRPr sz="3200">
                <a:latin typeface="Alice"/>
                <a:ea typeface="Alice"/>
                <a:cs typeface="Alice"/>
                <a:sym typeface="Alice"/>
              </a:defRPr>
            </a:lvl2pPr>
            <a:lvl3pPr lvl="2" algn="ctr" rtl="0">
              <a:spcBef>
                <a:spcPts val="0"/>
              </a:spcBef>
              <a:spcAft>
                <a:spcPts val="0"/>
              </a:spcAft>
              <a:buSzPts val="2400"/>
              <a:buFont typeface="Alice"/>
              <a:buNone/>
              <a:defRPr sz="3200">
                <a:latin typeface="Alice"/>
                <a:ea typeface="Alice"/>
                <a:cs typeface="Alice"/>
                <a:sym typeface="Alice"/>
              </a:defRPr>
            </a:lvl3pPr>
            <a:lvl4pPr lvl="3" algn="ctr" rtl="0">
              <a:spcBef>
                <a:spcPts val="0"/>
              </a:spcBef>
              <a:spcAft>
                <a:spcPts val="0"/>
              </a:spcAft>
              <a:buSzPts val="2400"/>
              <a:buFont typeface="Alice"/>
              <a:buNone/>
              <a:defRPr sz="3200">
                <a:latin typeface="Alice"/>
                <a:ea typeface="Alice"/>
                <a:cs typeface="Alice"/>
                <a:sym typeface="Alice"/>
              </a:defRPr>
            </a:lvl4pPr>
            <a:lvl5pPr lvl="4" algn="ctr" rtl="0">
              <a:spcBef>
                <a:spcPts val="0"/>
              </a:spcBef>
              <a:spcAft>
                <a:spcPts val="0"/>
              </a:spcAft>
              <a:buSzPts val="2400"/>
              <a:buFont typeface="Alice"/>
              <a:buNone/>
              <a:defRPr sz="3200">
                <a:latin typeface="Alice"/>
                <a:ea typeface="Alice"/>
                <a:cs typeface="Alice"/>
                <a:sym typeface="Alice"/>
              </a:defRPr>
            </a:lvl5pPr>
            <a:lvl6pPr lvl="5" algn="ctr" rtl="0">
              <a:spcBef>
                <a:spcPts val="0"/>
              </a:spcBef>
              <a:spcAft>
                <a:spcPts val="0"/>
              </a:spcAft>
              <a:buSzPts val="2400"/>
              <a:buFont typeface="Alice"/>
              <a:buNone/>
              <a:defRPr sz="3200">
                <a:latin typeface="Alice"/>
                <a:ea typeface="Alice"/>
                <a:cs typeface="Alice"/>
                <a:sym typeface="Alice"/>
              </a:defRPr>
            </a:lvl6pPr>
            <a:lvl7pPr lvl="6" algn="ctr" rtl="0">
              <a:spcBef>
                <a:spcPts val="0"/>
              </a:spcBef>
              <a:spcAft>
                <a:spcPts val="0"/>
              </a:spcAft>
              <a:buSzPts val="2400"/>
              <a:buFont typeface="Alice"/>
              <a:buNone/>
              <a:defRPr sz="3200">
                <a:latin typeface="Alice"/>
                <a:ea typeface="Alice"/>
                <a:cs typeface="Alice"/>
                <a:sym typeface="Alice"/>
              </a:defRPr>
            </a:lvl7pPr>
            <a:lvl8pPr lvl="7" algn="ctr" rtl="0">
              <a:spcBef>
                <a:spcPts val="0"/>
              </a:spcBef>
              <a:spcAft>
                <a:spcPts val="0"/>
              </a:spcAft>
              <a:buSzPts val="2400"/>
              <a:buFont typeface="Alice"/>
              <a:buNone/>
              <a:defRPr sz="3200">
                <a:latin typeface="Alice"/>
                <a:ea typeface="Alice"/>
                <a:cs typeface="Alice"/>
                <a:sym typeface="Alice"/>
              </a:defRPr>
            </a:lvl8pPr>
            <a:lvl9pPr lvl="8" algn="ctr" rtl="0">
              <a:spcBef>
                <a:spcPts val="0"/>
              </a:spcBef>
              <a:spcAft>
                <a:spcPts val="0"/>
              </a:spcAft>
              <a:buSzPts val="2400"/>
              <a:buFont typeface="Alice"/>
              <a:buNone/>
              <a:defRPr sz="3200">
                <a:latin typeface="Alice"/>
                <a:ea typeface="Alice"/>
                <a:cs typeface="Alice"/>
                <a:sym typeface="Alice"/>
              </a:defRPr>
            </a:lvl9pPr>
          </a:lstStyle>
          <a:p>
            <a:endParaRPr/>
          </a:p>
        </p:txBody>
      </p:sp>
      <p:sp>
        <p:nvSpPr>
          <p:cNvPr id="117" name="Google Shape;117;p22"/>
          <p:cNvSpPr txBox="1">
            <a:spLocks noGrp="1"/>
          </p:cNvSpPr>
          <p:nvPr>
            <p:ph type="subTitle" idx="3"/>
          </p:nvPr>
        </p:nvSpPr>
        <p:spPr>
          <a:xfrm>
            <a:off x="4563767" y="3786236"/>
            <a:ext cx="3064400" cy="993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Work Sans"/>
              <a:buNone/>
              <a:defRPr sz="1867">
                <a:solidFill>
                  <a:schemeClr val="dk1"/>
                </a:solidFill>
                <a:latin typeface="Work Sans"/>
                <a:ea typeface="Work Sans"/>
                <a:cs typeface="Work Sans"/>
                <a:sym typeface="Work Sans"/>
              </a:defRPr>
            </a:lvl1pPr>
            <a:lvl2pPr lvl="1"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2pPr>
            <a:lvl3pPr lvl="2"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3pPr>
            <a:lvl4pPr lvl="3"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4pPr>
            <a:lvl5pPr lvl="4"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5pPr>
            <a:lvl6pPr lvl="5"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6pPr>
            <a:lvl7pPr lvl="6"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7pPr>
            <a:lvl8pPr lvl="7"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8pPr>
            <a:lvl9pPr lvl="8"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9pPr>
          </a:lstStyle>
          <a:p>
            <a:endParaRPr/>
          </a:p>
        </p:txBody>
      </p:sp>
      <p:sp>
        <p:nvSpPr>
          <p:cNvPr id="118" name="Google Shape;118;p22"/>
          <p:cNvSpPr txBox="1">
            <a:spLocks noGrp="1"/>
          </p:cNvSpPr>
          <p:nvPr>
            <p:ph type="title" idx="4"/>
          </p:nvPr>
        </p:nvSpPr>
        <p:spPr>
          <a:xfrm>
            <a:off x="7729767" y="3265400"/>
            <a:ext cx="3064400" cy="52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Alice"/>
              <a:buNone/>
              <a:defRPr sz="3333">
                <a:latin typeface="Alice"/>
                <a:ea typeface="Alice"/>
                <a:cs typeface="Alice"/>
                <a:sym typeface="Alice"/>
              </a:defRPr>
            </a:lvl1pPr>
            <a:lvl2pPr lvl="1" algn="ctr" rtl="0">
              <a:spcBef>
                <a:spcPts val="0"/>
              </a:spcBef>
              <a:spcAft>
                <a:spcPts val="0"/>
              </a:spcAft>
              <a:buSzPts val="2400"/>
              <a:buFont typeface="Alice"/>
              <a:buNone/>
              <a:defRPr sz="3200">
                <a:latin typeface="Alice"/>
                <a:ea typeface="Alice"/>
                <a:cs typeface="Alice"/>
                <a:sym typeface="Alice"/>
              </a:defRPr>
            </a:lvl2pPr>
            <a:lvl3pPr lvl="2" algn="ctr" rtl="0">
              <a:spcBef>
                <a:spcPts val="0"/>
              </a:spcBef>
              <a:spcAft>
                <a:spcPts val="0"/>
              </a:spcAft>
              <a:buSzPts val="2400"/>
              <a:buFont typeface="Alice"/>
              <a:buNone/>
              <a:defRPr sz="3200">
                <a:latin typeface="Alice"/>
                <a:ea typeface="Alice"/>
                <a:cs typeface="Alice"/>
                <a:sym typeface="Alice"/>
              </a:defRPr>
            </a:lvl3pPr>
            <a:lvl4pPr lvl="3" algn="ctr" rtl="0">
              <a:spcBef>
                <a:spcPts val="0"/>
              </a:spcBef>
              <a:spcAft>
                <a:spcPts val="0"/>
              </a:spcAft>
              <a:buSzPts val="2400"/>
              <a:buFont typeface="Alice"/>
              <a:buNone/>
              <a:defRPr sz="3200">
                <a:latin typeface="Alice"/>
                <a:ea typeface="Alice"/>
                <a:cs typeface="Alice"/>
                <a:sym typeface="Alice"/>
              </a:defRPr>
            </a:lvl4pPr>
            <a:lvl5pPr lvl="4" algn="ctr" rtl="0">
              <a:spcBef>
                <a:spcPts val="0"/>
              </a:spcBef>
              <a:spcAft>
                <a:spcPts val="0"/>
              </a:spcAft>
              <a:buSzPts val="2400"/>
              <a:buFont typeface="Alice"/>
              <a:buNone/>
              <a:defRPr sz="3200">
                <a:latin typeface="Alice"/>
                <a:ea typeface="Alice"/>
                <a:cs typeface="Alice"/>
                <a:sym typeface="Alice"/>
              </a:defRPr>
            </a:lvl5pPr>
            <a:lvl6pPr lvl="5" algn="ctr" rtl="0">
              <a:spcBef>
                <a:spcPts val="0"/>
              </a:spcBef>
              <a:spcAft>
                <a:spcPts val="0"/>
              </a:spcAft>
              <a:buSzPts val="2400"/>
              <a:buFont typeface="Alice"/>
              <a:buNone/>
              <a:defRPr sz="3200">
                <a:latin typeface="Alice"/>
                <a:ea typeface="Alice"/>
                <a:cs typeface="Alice"/>
                <a:sym typeface="Alice"/>
              </a:defRPr>
            </a:lvl6pPr>
            <a:lvl7pPr lvl="6" algn="ctr" rtl="0">
              <a:spcBef>
                <a:spcPts val="0"/>
              </a:spcBef>
              <a:spcAft>
                <a:spcPts val="0"/>
              </a:spcAft>
              <a:buSzPts val="2400"/>
              <a:buFont typeface="Alice"/>
              <a:buNone/>
              <a:defRPr sz="3200">
                <a:latin typeface="Alice"/>
                <a:ea typeface="Alice"/>
                <a:cs typeface="Alice"/>
                <a:sym typeface="Alice"/>
              </a:defRPr>
            </a:lvl7pPr>
            <a:lvl8pPr lvl="7" algn="ctr" rtl="0">
              <a:spcBef>
                <a:spcPts val="0"/>
              </a:spcBef>
              <a:spcAft>
                <a:spcPts val="0"/>
              </a:spcAft>
              <a:buSzPts val="2400"/>
              <a:buFont typeface="Alice"/>
              <a:buNone/>
              <a:defRPr sz="3200">
                <a:latin typeface="Alice"/>
                <a:ea typeface="Alice"/>
                <a:cs typeface="Alice"/>
                <a:sym typeface="Alice"/>
              </a:defRPr>
            </a:lvl8pPr>
            <a:lvl9pPr lvl="8" algn="ctr" rtl="0">
              <a:spcBef>
                <a:spcPts val="0"/>
              </a:spcBef>
              <a:spcAft>
                <a:spcPts val="0"/>
              </a:spcAft>
              <a:buSzPts val="2400"/>
              <a:buFont typeface="Alice"/>
              <a:buNone/>
              <a:defRPr sz="3200">
                <a:latin typeface="Alice"/>
                <a:ea typeface="Alice"/>
                <a:cs typeface="Alice"/>
                <a:sym typeface="Alice"/>
              </a:defRPr>
            </a:lvl9pPr>
          </a:lstStyle>
          <a:p>
            <a:endParaRPr/>
          </a:p>
        </p:txBody>
      </p:sp>
      <p:sp>
        <p:nvSpPr>
          <p:cNvPr id="119" name="Google Shape;119;p22"/>
          <p:cNvSpPr txBox="1">
            <a:spLocks noGrp="1"/>
          </p:cNvSpPr>
          <p:nvPr>
            <p:ph type="subTitle" idx="5"/>
          </p:nvPr>
        </p:nvSpPr>
        <p:spPr>
          <a:xfrm>
            <a:off x="7729767" y="3786236"/>
            <a:ext cx="3064400" cy="993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Work Sans"/>
              <a:buNone/>
              <a:defRPr sz="1867">
                <a:solidFill>
                  <a:schemeClr val="dk1"/>
                </a:solidFill>
                <a:latin typeface="Work Sans"/>
                <a:ea typeface="Work Sans"/>
                <a:cs typeface="Work Sans"/>
                <a:sym typeface="Work Sans"/>
              </a:defRPr>
            </a:lvl1pPr>
            <a:lvl2pPr lvl="1"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2pPr>
            <a:lvl3pPr lvl="2"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3pPr>
            <a:lvl4pPr lvl="3"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4pPr>
            <a:lvl5pPr lvl="4"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5pPr>
            <a:lvl6pPr lvl="5"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6pPr>
            <a:lvl7pPr lvl="6"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7pPr>
            <a:lvl8pPr lvl="7"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8pPr>
            <a:lvl9pPr lvl="8"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9pPr>
          </a:lstStyle>
          <a:p>
            <a:endParaRPr/>
          </a:p>
        </p:txBody>
      </p:sp>
      <p:sp>
        <p:nvSpPr>
          <p:cNvPr id="120" name="Google Shape;120;p22"/>
          <p:cNvSpPr txBox="1">
            <a:spLocks noGrp="1"/>
          </p:cNvSpPr>
          <p:nvPr>
            <p:ph type="title" idx="6"/>
          </p:nvPr>
        </p:nvSpPr>
        <p:spPr>
          <a:xfrm>
            <a:off x="4026367" y="720000"/>
            <a:ext cx="4139200" cy="52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4400">
                <a:latin typeface="Alice"/>
                <a:ea typeface="Alice"/>
                <a:cs typeface="Alice"/>
                <a:sym typeface="Alic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96789146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21"/>
        <p:cNvGrpSpPr/>
        <p:nvPr/>
      </p:nvGrpSpPr>
      <p:grpSpPr>
        <a:xfrm>
          <a:off x="0" y="0"/>
          <a:ext cx="0" cy="0"/>
          <a:chOff x="0" y="0"/>
          <a:chExt cx="0" cy="0"/>
        </a:xfrm>
      </p:grpSpPr>
      <p:pic>
        <p:nvPicPr>
          <p:cNvPr id="122" name="Google Shape;122;p23"/>
          <p:cNvPicPr preferRelativeResize="0"/>
          <p:nvPr/>
        </p:nvPicPr>
        <p:blipFill rotWithShape="1">
          <a:blip r:embed="rId2">
            <a:alphaModFix/>
          </a:blip>
          <a:srcRect t="89" b="99"/>
          <a:stretch/>
        </p:blipFill>
        <p:spPr>
          <a:xfrm>
            <a:off x="-50566" y="-21267"/>
            <a:ext cx="12293135" cy="6900533"/>
          </a:xfrm>
          <a:prstGeom prst="rect">
            <a:avLst/>
          </a:prstGeom>
          <a:noFill/>
          <a:ln>
            <a:noFill/>
          </a:ln>
        </p:spPr>
      </p:pic>
      <p:sp>
        <p:nvSpPr>
          <p:cNvPr id="123" name="Google Shape;123;p23"/>
          <p:cNvSpPr txBox="1">
            <a:spLocks noGrp="1"/>
          </p:cNvSpPr>
          <p:nvPr>
            <p:ph type="title"/>
          </p:nvPr>
        </p:nvSpPr>
        <p:spPr>
          <a:xfrm>
            <a:off x="967676" y="3248741"/>
            <a:ext cx="23860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Alice"/>
              <a:buNone/>
              <a:defRPr sz="3333">
                <a:latin typeface="Alice"/>
                <a:ea typeface="Alice"/>
                <a:cs typeface="Alice"/>
                <a:sym typeface="Alice"/>
              </a:defRPr>
            </a:lvl1pPr>
            <a:lvl2pPr lvl="1" algn="ctr" rtl="0">
              <a:spcBef>
                <a:spcPts val="0"/>
              </a:spcBef>
              <a:spcAft>
                <a:spcPts val="0"/>
              </a:spcAft>
              <a:buSzPts val="2400"/>
              <a:buFont typeface="Alice"/>
              <a:buNone/>
              <a:defRPr sz="3200" b="1">
                <a:latin typeface="Alice"/>
                <a:ea typeface="Alice"/>
                <a:cs typeface="Alice"/>
                <a:sym typeface="Alice"/>
              </a:defRPr>
            </a:lvl2pPr>
            <a:lvl3pPr lvl="2" algn="ctr" rtl="0">
              <a:spcBef>
                <a:spcPts val="0"/>
              </a:spcBef>
              <a:spcAft>
                <a:spcPts val="0"/>
              </a:spcAft>
              <a:buSzPts val="2400"/>
              <a:buFont typeface="Alice"/>
              <a:buNone/>
              <a:defRPr sz="3200" b="1">
                <a:latin typeface="Alice"/>
                <a:ea typeface="Alice"/>
                <a:cs typeface="Alice"/>
                <a:sym typeface="Alice"/>
              </a:defRPr>
            </a:lvl3pPr>
            <a:lvl4pPr lvl="3" algn="ctr" rtl="0">
              <a:spcBef>
                <a:spcPts val="0"/>
              </a:spcBef>
              <a:spcAft>
                <a:spcPts val="0"/>
              </a:spcAft>
              <a:buSzPts val="2400"/>
              <a:buFont typeface="Alice"/>
              <a:buNone/>
              <a:defRPr sz="3200" b="1">
                <a:latin typeface="Alice"/>
                <a:ea typeface="Alice"/>
                <a:cs typeface="Alice"/>
                <a:sym typeface="Alice"/>
              </a:defRPr>
            </a:lvl4pPr>
            <a:lvl5pPr lvl="4" algn="ctr" rtl="0">
              <a:spcBef>
                <a:spcPts val="0"/>
              </a:spcBef>
              <a:spcAft>
                <a:spcPts val="0"/>
              </a:spcAft>
              <a:buSzPts val="2400"/>
              <a:buFont typeface="Alice"/>
              <a:buNone/>
              <a:defRPr sz="3200" b="1">
                <a:latin typeface="Alice"/>
                <a:ea typeface="Alice"/>
                <a:cs typeface="Alice"/>
                <a:sym typeface="Alice"/>
              </a:defRPr>
            </a:lvl5pPr>
            <a:lvl6pPr lvl="5" algn="ctr" rtl="0">
              <a:spcBef>
                <a:spcPts val="0"/>
              </a:spcBef>
              <a:spcAft>
                <a:spcPts val="0"/>
              </a:spcAft>
              <a:buSzPts val="2400"/>
              <a:buFont typeface="Alice"/>
              <a:buNone/>
              <a:defRPr sz="3200" b="1">
                <a:latin typeface="Alice"/>
                <a:ea typeface="Alice"/>
                <a:cs typeface="Alice"/>
                <a:sym typeface="Alice"/>
              </a:defRPr>
            </a:lvl6pPr>
            <a:lvl7pPr lvl="6" algn="ctr" rtl="0">
              <a:spcBef>
                <a:spcPts val="0"/>
              </a:spcBef>
              <a:spcAft>
                <a:spcPts val="0"/>
              </a:spcAft>
              <a:buSzPts val="2400"/>
              <a:buFont typeface="Alice"/>
              <a:buNone/>
              <a:defRPr sz="3200" b="1">
                <a:latin typeface="Alice"/>
                <a:ea typeface="Alice"/>
                <a:cs typeface="Alice"/>
                <a:sym typeface="Alice"/>
              </a:defRPr>
            </a:lvl7pPr>
            <a:lvl8pPr lvl="7" algn="ctr" rtl="0">
              <a:spcBef>
                <a:spcPts val="0"/>
              </a:spcBef>
              <a:spcAft>
                <a:spcPts val="0"/>
              </a:spcAft>
              <a:buSzPts val="2400"/>
              <a:buFont typeface="Alice"/>
              <a:buNone/>
              <a:defRPr sz="3200" b="1">
                <a:latin typeface="Alice"/>
                <a:ea typeface="Alice"/>
                <a:cs typeface="Alice"/>
                <a:sym typeface="Alice"/>
              </a:defRPr>
            </a:lvl8pPr>
            <a:lvl9pPr lvl="8" algn="ctr" rtl="0">
              <a:spcBef>
                <a:spcPts val="0"/>
              </a:spcBef>
              <a:spcAft>
                <a:spcPts val="0"/>
              </a:spcAft>
              <a:buSzPts val="2400"/>
              <a:buFont typeface="Alice"/>
              <a:buNone/>
              <a:defRPr sz="3200" b="1">
                <a:latin typeface="Alice"/>
                <a:ea typeface="Alice"/>
                <a:cs typeface="Alice"/>
                <a:sym typeface="Alice"/>
              </a:defRPr>
            </a:lvl9pPr>
          </a:lstStyle>
          <a:p>
            <a:endParaRPr/>
          </a:p>
        </p:txBody>
      </p:sp>
      <p:sp>
        <p:nvSpPr>
          <p:cNvPr id="124" name="Google Shape;124;p23"/>
          <p:cNvSpPr txBox="1">
            <a:spLocks noGrp="1"/>
          </p:cNvSpPr>
          <p:nvPr>
            <p:ph type="subTitle" idx="1"/>
          </p:nvPr>
        </p:nvSpPr>
        <p:spPr>
          <a:xfrm>
            <a:off x="967676" y="3996728"/>
            <a:ext cx="2386000" cy="89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Work Sans"/>
              <a:buNone/>
              <a:defRPr sz="1867">
                <a:solidFill>
                  <a:schemeClr val="dk1"/>
                </a:solidFill>
                <a:latin typeface="Work Sans"/>
                <a:ea typeface="Work Sans"/>
                <a:cs typeface="Work Sans"/>
                <a:sym typeface="Work Sans"/>
              </a:defRPr>
            </a:lvl1pPr>
            <a:lvl2pPr lvl="1"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2pPr>
            <a:lvl3pPr lvl="2"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3pPr>
            <a:lvl4pPr lvl="3"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4pPr>
            <a:lvl5pPr lvl="4"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5pPr>
            <a:lvl6pPr lvl="5"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6pPr>
            <a:lvl7pPr lvl="6"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7pPr>
            <a:lvl8pPr lvl="7"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8pPr>
            <a:lvl9pPr lvl="8"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9pPr>
          </a:lstStyle>
          <a:p>
            <a:endParaRPr/>
          </a:p>
        </p:txBody>
      </p:sp>
      <p:sp>
        <p:nvSpPr>
          <p:cNvPr id="125" name="Google Shape;125;p23"/>
          <p:cNvSpPr txBox="1">
            <a:spLocks noGrp="1"/>
          </p:cNvSpPr>
          <p:nvPr>
            <p:ph type="title" idx="2"/>
          </p:nvPr>
        </p:nvSpPr>
        <p:spPr>
          <a:xfrm>
            <a:off x="8822909" y="3248741"/>
            <a:ext cx="23860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Alice"/>
              <a:buNone/>
              <a:defRPr sz="3333">
                <a:latin typeface="Alice"/>
                <a:ea typeface="Alice"/>
                <a:cs typeface="Alice"/>
                <a:sym typeface="Alice"/>
              </a:defRPr>
            </a:lvl1pPr>
            <a:lvl2pPr lvl="1" algn="ctr" rtl="0">
              <a:spcBef>
                <a:spcPts val="0"/>
              </a:spcBef>
              <a:spcAft>
                <a:spcPts val="0"/>
              </a:spcAft>
              <a:buSzPts val="2400"/>
              <a:buFont typeface="Alice"/>
              <a:buNone/>
              <a:defRPr sz="3200" b="1">
                <a:latin typeface="Alice"/>
                <a:ea typeface="Alice"/>
                <a:cs typeface="Alice"/>
                <a:sym typeface="Alice"/>
              </a:defRPr>
            </a:lvl2pPr>
            <a:lvl3pPr lvl="2" algn="ctr" rtl="0">
              <a:spcBef>
                <a:spcPts val="0"/>
              </a:spcBef>
              <a:spcAft>
                <a:spcPts val="0"/>
              </a:spcAft>
              <a:buSzPts val="2400"/>
              <a:buFont typeface="Alice"/>
              <a:buNone/>
              <a:defRPr sz="3200" b="1">
                <a:latin typeface="Alice"/>
                <a:ea typeface="Alice"/>
                <a:cs typeface="Alice"/>
                <a:sym typeface="Alice"/>
              </a:defRPr>
            </a:lvl3pPr>
            <a:lvl4pPr lvl="3" algn="ctr" rtl="0">
              <a:spcBef>
                <a:spcPts val="0"/>
              </a:spcBef>
              <a:spcAft>
                <a:spcPts val="0"/>
              </a:spcAft>
              <a:buSzPts val="2400"/>
              <a:buFont typeface="Alice"/>
              <a:buNone/>
              <a:defRPr sz="3200" b="1">
                <a:latin typeface="Alice"/>
                <a:ea typeface="Alice"/>
                <a:cs typeface="Alice"/>
                <a:sym typeface="Alice"/>
              </a:defRPr>
            </a:lvl4pPr>
            <a:lvl5pPr lvl="4" algn="ctr" rtl="0">
              <a:spcBef>
                <a:spcPts val="0"/>
              </a:spcBef>
              <a:spcAft>
                <a:spcPts val="0"/>
              </a:spcAft>
              <a:buSzPts val="2400"/>
              <a:buFont typeface="Alice"/>
              <a:buNone/>
              <a:defRPr sz="3200" b="1">
                <a:latin typeface="Alice"/>
                <a:ea typeface="Alice"/>
                <a:cs typeface="Alice"/>
                <a:sym typeface="Alice"/>
              </a:defRPr>
            </a:lvl5pPr>
            <a:lvl6pPr lvl="5" algn="ctr" rtl="0">
              <a:spcBef>
                <a:spcPts val="0"/>
              </a:spcBef>
              <a:spcAft>
                <a:spcPts val="0"/>
              </a:spcAft>
              <a:buSzPts val="2400"/>
              <a:buFont typeface="Alice"/>
              <a:buNone/>
              <a:defRPr sz="3200" b="1">
                <a:latin typeface="Alice"/>
                <a:ea typeface="Alice"/>
                <a:cs typeface="Alice"/>
                <a:sym typeface="Alice"/>
              </a:defRPr>
            </a:lvl6pPr>
            <a:lvl7pPr lvl="6" algn="ctr" rtl="0">
              <a:spcBef>
                <a:spcPts val="0"/>
              </a:spcBef>
              <a:spcAft>
                <a:spcPts val="0"/>
              </a:spcAft>
              <a:buSzPts val="2400"/>
              <a:buFont typeface="Alice"/>
              <a:buNone/>
              <a:defRPr sz="3200" b="1">
                <a:latin typeface="Alice"/>
                <a:ea typeface="Alice"/>
                <a:cs typeface="Alice"/>
                <a:sym typeface="Alice"/>
              </a:defRPr>
            </a:lvl7pPr>
            <a:lvl8pPr lvl="7" algn="ctr" rtl="0">
              <a:spcBef>
                <a:spcPts val="0"/>
              </a:spcBef>
              <a:spcAft>
                <a:spcPts val="0"/>
              </a:spcAft>
              <a:buSzPts val="2400"/>
              <a:buFont typeface="Alice"/>
              <a:buNone/>
              <a:defRPr sz="3200" b="1">
                <a:latin typeface="Alice"/>
                <a:ea typeface="Alice"/>
                <a:cs typeface="Alice"/>
                <a:sym typeface="Alice"/>
              </a:defRPr>
            </a:lvl8pPr>
            <a:lvl9pPr lvl="8" algn="ctr" rtl="0">
              <a:spcBef>
                <a:spcPts val="0"/>
              </a:spcBef>
              <a:spcAft>
                <a:spcPts val="0"/>
              </a:spcAft>
              <a:buSzPts val="2400"/>
              <a:buFont typeface="Alice"/>
              <a:buNone/>
              <a:defRPr sz="3200" b="1">
                <a:latin typeface="Alice"/>
                <a:ea typeface="Alice"/>
                <a:cs typeface="Alice"/>
                <a:sym typeface="Alice"/>
              </a:defRPr>
            </a:lvl9pPr>
          </a:lstStyle>
          <a:p>
            <a:endParaRPr/>
          </a:p>
        </p:txBody>
      </p:sp>
      <p:sp>
        <p:nvSpPr>
          <p:cNvPr id="126" name="Google Shape;126;p23"/>
          <p:cNvSpPr txBox="1">
            <a:spLocks noGrp="1"/>
          </p:cNvSpPr>
          <p:nvPr>
            <p:ph type="subTitle" idx="3"/>
          </p:nvPr>
        </p:nvSpPr>
        <p:spPr>
          <a:xfrm>
            <a:off x="8822909" y="3996728"/>
            <a:ext cx="2386000" cy="89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Work Sans"/>
              <a:buNone/>
              <a:defRPr sz="1867">
                <a:solidFill>
                  <a:schemeClr val="dk1"/>
                </a:solidFill>
                <a:latin typeface="Work Sans"/>
                <a:ea typeface="Work Sans"/>
                <a:cs typeface="Work Sans"/>
                <a:sym typeface="Work Sans"/>
              </a:defRPr>
            </a:lvl1pPr>
            <a:lvl2pPr lvl="1"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2pPr>
            <a:lvl3pPr lvl="2"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3pPr>
            <a:lvl4pPr lvl="3"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4pPr>
            <a:lvl5pPr lvl="4"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5pPr>
            <a:lvl6pPr lvl="5"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6pPr>
            <a:lvl7pPr lvl="6"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7pPr>
            <a:lvl8pPr lvl="7"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8pPr>
            <a:lvl9pPr lvl="8"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9pPr>
          </a:lstStyle>
          <a:p>
            <a:endParaRPr/>
          </a:p>
        </p:txBody>
      </p:sp>
      <p:sp>
        <p:nvSpPr>
          <p:cNvPr id="127" name="Google Shape;127;p23"/>
          <p:cNvSpPr txBox="1">
            <a:spLocks noGrp="1"/>
          </p:cNvSpPr>
          <p:nvPr>
            <p:ph type="title" idx="4"/>
          </p:nvPr>
        </p:nvSpPr>
        <p:spPr>
          <a:xfrm>
            <a:off x="3592005" y="3248741"/>
            <a:ext cx="23860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Alice"/>
              <a:buNone/>
              <a:defRPr sz="3333">
                <a:latin typeface="Alice"/>
                <a:ea typeface="Alice"/>
                <a:cs typeface="Alice"/>
                <a:sym typeface="Alice"/>
              </a:defRPr>
            </a:lvl1pPr>
            <a:lvl2pPr lvl="1" algn="ctr" rtl="0">
              <a:spcBef>
                <a:spcPts val="0"/>
              </a:spcBef>
              <a:spcAft>
                <a:spcPts val="0"/>
              </a:spcAft>
              <a:buSzPts val="2400"/>
              <a:buFont typeface="Alice"/>
              <a:buNone/>
              <a:defRPr sz="3200" b="1">
                <a:latin typeface="Alice"/>
                <a:ea typeface="Alice"/>
                <a:cs typeface="Alice"/>
                <a:sym typeface="Alice"/>
              </a:defRPr>
            </a:lvl2pPr>
            <a:lvl3pPr lvl="2" algn="ctr" rtl="0">
              <a:spcBef>
                <a:spcPts val="0"/>
              </a:spcBef>
              <a:spcAft>
                <a:spcPts val="0"/>
              </a:spcAft>
              <a:buSzPts val="2400"/>
              <a:buFont typeface="Alice"/>
              <a:buNone/>
              <a:defRPr sz="3200" b="1">
                <a:latin typeface="Alice"/>
                <a:ea typeface="Alice"/>
                <a:cs typeface="Alice"/>
                <a:sym typeface="Alice"/>
              </a:defRPr>
            </a:lvl3pPr>
            <a:lvl4pPr lvl="3" algn="ctr" rtl="0">
              <a:spcBef>
                <a:spcPts val="0"/>
              </a:spcBef>
              <a:spcAft>
                <a:spcPts val="0"/>
              </a:spcAft>
              <a:buSzPts val="2400"/>
              <a:buFont typeface="Alice"/>
              <a:buNone/>
              <a:defRPr sz="3200" b="1">
                <a:latin typeface="Alice"/>
                <a:ea typeface="Alice"/>
                <a:cs typeface="Alice"/>
                <a:sym typeface="Alice"/>
              </a:defRPr>
            </a:lvl4pPr>
            <a:lvl5pPr lvl="4" algn="ctr" rtl="0">
              <a:spcBef>
                <a:spcPts val="0"/>
              </a:spcBef>
              <a:spcAft>
                <a:spcPts val="0"/>
              </a:spcAft>
              <a:buSzPts val="2400"/>
              <a:buFont typeface="Alice"/>
              <a:buNone/>
              <a:defRPr sz="3200" b="1">
                <a:latin typeface="Alice"/>
                <a:ea typeface="Alice"/>
                <a:cs typeface="Alice"/>
                <a:sym typeface="Alice"/>
              </a:defRPr>
            </a:lvl5pPr>
            <a:lvl6pPr lvl="5" algn="ctr" rtl="0">
              <a:spcBef>
                <a:spcPts val="0"/>
              </a:spcBef>
              <a:spcAft>
                <a:spcPts val="0"/>
              </a:spcAft>
              <a:buSzPts val="2400"/>
              <a:buFont typeface="Alice"/>
              <a:buNone/>
              <a:defRPr sz="3200" b="1">
                <a:latin typeface="Alice"/>
                <a:ea typeface="Alice"/>
                <a:cs typeface="Alice"/>
                <a:sym typeface="Alice"/>
              </a:defRPr>
            </a:lvl6pPr>
            <a:lvl7pPr lvl="6" algn="ctr" rtl="0">
              <a:spcBef>
                <a:spcPts val="0"/>
              </a:spcBef>
              <a:spcAft>
                <a:spcPts val="0"/>
              </a:spcAft>
              <a:buSzPts val="2400"/>
              <a:buFont typeface="Alice"/>
              <a:buNone/>
              <a:defRPr sz="3200" b="1">
                <a:latin typeface="Alice"/>
                <a:ea typeface="Alice"/>
                <a:cs typeface="Alice"/>
                <a:sym typeface="Alice"/>
              </a:defRPr>
            </a:lvl7pPr>
            <a:lvl8pPr lvl="7" algn="ctr" rtl="0">
              <a:spcBef>
                <a:spcPts val="0"/>
              </a:spcBef>
              <a:spcAft>
                <a:spcPts val="0"/>
              </a:spcAft>
              <a:buSzPts val="2400"/>
              <a:buFont typeface="Alice"/>
              <a:buNone/>
              <a:defRPr sz="3200" b="1">
                <a:latin typeface="Alice"/>
                <a:ea typeface="Alice"/>
                <a:cs typeface="Alice"/>
                <a:sym typeface="Alice"/>
              </a:defRPr>
            </a:lvl8pPr>
            <a:lvl9pPr lvl="8" algn="ctr" rtl="0">
              <a:spcBef>
                <a:spcPts val="0"/>
              </a:spcBef>
              <a:spcAft>
                <a:spcPts val="0"/>
              </a:spcAft>
              <a:buSzPts val="2400"/>
              <a:buFont typeface="Alice"/>
              <a:buNone/>
              <a:defRPr sz="3200" b="1">
                <a:latin typeface="Alice"/>
                <a:ea typeface="Alice"/>
                <a:cs typeface="Alice"/>
                <a:sym typeface="Alice"/>
              </a:defRPr>
            </a:lvl9pPr>
          </a:lstStyle>
          <a:p>
            <a:endParaRPr/>
          </a:p>
        </p:txBody>
      </p:sp>
      <p:sp>
        <p:nvSpPr>
          <p:cNvPr id="128" name="Google Shape;128;p23"/>
          <p:cNvSpPr txBox="1">
            <a:spLocks noGrp="1"/>
          </p:cNvSpPr>
          <p:nvPr>
            <p:ph type="subTitle" idx="5"/>
          </p:nvPr>
        </p:nvSpPr>
        <p:spPr>
          <a:xfrm>
            <a:off x="3592005" y="3996728"/>
            <a:ext cx="2386000" cy="89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Work Sans"/>
              <a:buNone/>
              <a:defRPr sz="1867">
                <a:solidFill>
                  <a:schemeClr val="dk1"/>
                </a:solidFill>
                <a:latin typeface="Work Sans"/>
                <a:ea typeface="Work Sans"/>
                <a:cs typeface="Work Sans"/>
                <a:sym typeface="Work Sans"/>
              </a:defRPr>
            </a:lvl1pPr>
            <a:lvl2pPr lvl="1"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2pPr>
            <a:lvl3pPr lvl="2"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3pPr>
            <a:lvl4pPr lvl="3"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4pPr>
            <a:lvl5pPr lvl="4"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5pPr>
            <a:lvl6pPr lvl="5"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6pPr>
            <a:lvl7pPr lvl="6"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7pPr>
            <a:lvl8pPr lvl="7"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8pPr>
            <a:lvl9pPr lvl="8"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9pPr>
          </a:lstStyle>
          <a:p>
            <a:endParaRPr/>
          </a:p>
        </p:txBody>
      </p:sp>
      <p:sp>
        <p:nvSpPr>
          <p:cNvPr id="129" name="Google Shape;129;p23"/>
          <p:cNvSpPr txBox="1">
            <a:spLocks noGrp="1"/>
          </p:cNvSpPr>
          <p:nvPr>
            <p:ph type="title" idx="6"/>
          </p:nvPr>
        </p:nvSpPr>
        <p:spPr>
          <a:xfrm>
            <a:off x="6216523" y="3248741"/>
            <a:ext cx="23860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Alice"/>
              <a:buNone/>
              <a:defRPr sz="3333">
                <a:latin typeface="Alice"/>
                <a:ea typeface="Alice"/>
                <a:cs typeface="Alice"/>
                <a:sym typeface="Alice"/>
              </a:defRPr>
            </a:lvl1pPr>
            <a:lvl2pPr lvl="1" algn="ctr" rtl="0">
              <a:spcBef>
                <a:spcPts val="0"/>
              </a:spcBef>
              <a:spcAft>
                <a:spcPts val="0"/>
              </a:spcAft>
              <a:buSzPts val="2400"/>
              <a:buFont typeface="Alice"/>
              <a:buNone/>
              <a:defRPr sz="3200" b="1">
                <a:latin typeface="Alice"/>
                <a:ea typeface="Alice"/>
                <a:cs typeface="Alice"/>
                <a:sym typeface="Alice"/>
              </a:defRPr>
            </a:lvl2pPr>
            <a:lvl3pPr lvl="2" algn="ctr" rtl="0">
              <a:spcBef>
                <a:spcPts val="0"/>
              </a:spcBef>
              <a:spcAft>
                <a:spcPts val="0"/>
              </a:spcAft>
              <a:buSzPts val="2400"/>
              <a:buFont typeface="Alice"/>
              <a:buNone/>
              <a:defRPr sz="3200" b="1">
                <a:latin typeface="Alice"/>
                <a:ea typeface="Alice"/>
                <a:cs typeface="Alice"/>
                <a:sym typeface="Alice"/>
              </a:defRPr>
            </a:lvl3pPr>
            <a:lvl4pPr lvl="3" algn="ctr" rtl="0">
              <a:spcBef>
                <a:spcPts val="0"/>
              </a:spcBef>
              <a:spcAft>
                <a:spcPts val="0"/>
              </a:spcAft>
              <a:buSzPts val="2400"/>
              <a:buFont typeface="Alice"/>
              <a:buNone/>
              <a:defRPr sz="3200" b="1">
                <a:latin typeface="Alice"/>
                <a:ea typeface="Alice"/>
                <a:cs typeface="Alice"/>
                <a:sym typeface="Alice"/>
              </a:defRPr>
            </a:lvl4pPr>
            <a:lvl5pPr lvl="4" algn="ctr" rtl="0">
              <a:spcBef>
                <a:spcPts val="0"/>
              </a:spcBef>
              <a:spcAft>
                <a:spcPts val="0"/>
              </a:spcAft>
              <a:buSzPts val="2400"/>
              <a:buFont typeface="Alice"/>
              <a:buNone/>
              <a:defRPr sz="3200" b="1">
                <a:latin typeface="Alice"/>
                <a:ea typeface="Alice"/>
                <a:cs typeface="Alice"/>
                <a:sym typeface="Alice"/>
              </a:defRPr>
            </a:lvl5pPr>
            <a:lvl6pPr lvl="5" algn="ctr" rtl="0">
              <a:spcBef>
                <a:spcPts val="0"/>
              </a:spcBef>
              <a:spcAft>
                <a:spcPts val="0"/>
              </a:spcAft>
              <a:buSzPts val="2400"/>
              <a:buFont typeface="Alice"/>
              <a:buNone/>
              <a:defRPr sz="3200" b="1">
                <a:latin typeface="Alice"/>
                <a:ea typeface="Alice"/>
                <a:cs typeface="Alice"/>
                <a:sym typeface="Alice"/>
              </a:defRPr>
            </a:lvl6pPr>
            <a:lvl7pPr lvl="6" algn="ctr" rtl="0">
              <a:spcBef>
                <a:spcPts val="0"/>
              </a:spcBef>
              <a:spcAft>
                <a:spcPts val="0"/>
              </a:spcAft>
              <a:buSzPts val="2400"/>
              <a:buFont typeface="Alice"/>
              <a:buNone/>
              <a:defRPr sz="3200" b="1">
                <a:latin typeface="Alice"/>
                <a:ea typeface="Alice"/>
                <a:cs typeface="Alice"/>
                <a:sym typeface="Alice"/>
              </a:defRPr>
            </a:lvl7pPr>
            <a:lvl8pPr lvl="7" algn="ctr" rtl="0">
              <a:spcBef>
                <a:spcPts val="0"/>
              </a:spcBef>
              <a:spcAft>
                <a:spcPts val="0"/>
              </a:spcAft>
              <a:buSzPts val="2400"/>
              <a:buFont typeface="Alice"/>
              <a:buNone/>
              <a:defRPr sz="3200" b="1">
                <a:latin typeface="Alice"/>
                <a:ea typeface="Alice"/>
                <a:cs typeface="Alice"/>
                <a:sym typeface="Alice"/>
              </a:defRPr>
            </a:lvl8pPr>
            <a:lvl9pPr lvl="8" algn="ctr" rtl="0">
              <a:spcBef>
                <a:spcPts val="0"/>
              </a:spcBef>
              <a:spcAft>
                <a:spcPts val="0"/>
              </a:spcAft>
              <a:buSzPts val="2400"/>
              <a:buFont typeface="Alice"/>
              <a:buNone/>
              <a:defRPr sz="3200" b="1">
                <a:latin typeface="Alice"/>
                <a:ea typeface="Alice"/>
                <a:cs typeface="Alice"/>
                <a:sym typeface="Alice"/>
              </a:defRPr>
            </a:lvl9pPr>
          </a:lstStyle>
          <a:p>
            <a:endParaRPr/>
          </a:p>
        </p:txBody>
      </p:sp>
      <p:sp>
        <p:nvSpPr>
          <p:cNvPr id="130" name="Google Shape;130;p23"/>
          <p:cNvSpPr txBox="1">
            <a:spLocks noGrp="1"/>
          </p:cNvSpPr>
          <p:nvPr>
            <p:ph type="subTitle" idx="7"/>
          </p:nvPr>
        </p:nvSpPr>
        <p:spPr>
          <a:xfrm>
            <a:off x="6216523" y="3996728"/>
            <a:ext cx="2386000" cy="89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Work Sans"/>
              <a:buNone/>
              <a:defRPr sz="1867">
                <a:solidFill>
                  <a:schemeClr val="dk1"/>
                </a:solidFill>
                <a:latin typeface="Work Sans"/>
                <a:ea typeface="Work Sans"/>
                <a:cs typeface="Work Sans"/>
                <a:sym typeface="Work Sans"/>
              </a:defRPr>
            </a:lvl1pPr>
            <a:lvl2pPr lvl="1"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2pPr>
            <a:lvl3pPr lvl="2"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3pPr>
            <a:lvl4pPr lvl="3"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4pPr>
            <a:lvl5pPr lvl="4"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5pPr>
            <a:lvl6pPr lvl="5"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6pPr>
            <a:lvl7pPr lvl="6"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7pPr>
            <a:lvl8pPr lvl="7"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8pPr>
            <a:lvl9pPr lvl="8"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9pPr>
          </a:lstStyle>
          <a:p>
            <a:endParaRPr/>
          </a:p>
        </p:txBody>
      </p:sp>
      <p:sp>
        <p:nvSpPr>
          <p:cNvPr id="131" name="Google Shape;131;p23"/>
          <p:cNvSpPr txBox="1">
            <a:spLocks noGrp="1"/>
          </p:cNvSpPr>
          <p:nvPr>
            <p:ph type="title" idx="8"/>
          </p:nvPr>
        </p:nvSpPr>
        <p:spPr>
          <a:xfrm>
            <a:off x="3433633" y="720000"/>
            <a:ext cx="5324800" cy="52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4400">
                <a:latin typeface="Alice"/>
                <a:ea typeface="Alice"/>
                <a:cs typeface="Alice"/>
                <a:sym typeface="Alic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15940404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32"/>
        <p:cNvGrpSpPr/>
        <p:nvPr/>
      </p:nvGrpSpPr>
      <p:grpSpPr>
        <a:xfrm>
          <a:off x="0" y="0"/>
          <a:ext cx="0" cy="0"/>
          <a:chOff x="0" y="0"/>
          <a:chExt cx="0" cy="0"/>
        </a:xfrm>
      </p:grpSpPr>
      <p:pic>
        <p:nvPicPr>
          <p:cNvPr id="133" name="Google Shape;133;p24"/>
          <p:cNvPicPr preferRelativeResize="0"/>
          <p:nvPr/>
        </p:nvPicPr>
        <p:blipFill rotWithShape="1">
          <a:blip r:embed="rId2">
            <a:alphaModFix/>
          </a:blip>
          <a:srcRect t="89" b="99"/>
          <a:stretch/>
        </p:blipFill>
        <p:spPr>
          <a:xfrm rot="10800000">
            <a:off x="-50566" y="-21267"/>
            <a:ext cx="12293135" cy="6900533"/>
          </a:xfrm>
          <a:prstGeom prst="rect">
            <a:avLst/>
          </a:prstGeom>
          <a:noFill/>
          <a:ln>
            <a:noFill/>
          </a:ln>
        </p:spPr>
      </p:pic>
      <p:sp>
        <p:nvSpPr>
          <p:cNvPr id="134" name="Google Shape;134;p24"/>
          <p:cNvSpPr txBox="1">
            <a:spLocks noGrp="1"/>
          </p:cNvSpPr>
          <p:nvPr>
            <p:ph type="title"/>
          </p:nvPr>
        </p:nvSpPr>
        <p:spPr>
          <a:xfrm>
            <a:off x="1163200" y="2095867"/>
            <a:ext cx="2931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Alice"/>
              <a:buNone/>
              <a:defRPr sz="3333">
                <a:latin typeface="Alice"/>
                <a:ea typeface="Alice"/>
                <a:cs typeface="Alice"/>
                <a:sym typeface="Alice"/>
              </a:defRPr>
            </a:lvl1pPr>
            <a:lvl2pPr lvl="1" algn="ctr" rtl="0">
              <a:spcBef>
                <a:spcPts val="0"/>
              </a:spcBef>
              <a:spcAft>
                <a:spcPts val="0"/>
              </a:spcAft>
              <a:buSzPts val="2400"/>
              <a:buFont typeface="Alice"/>
              <a:buNone/>
              <a:defRPr sz="3200" b="1">
                <a:latin typeface="Alice"/>
                <a:ea typeface="Alice"/>
                <a:cs typeface="Alice"/>
                <a:sym typeface="Alice"/>
              </a:defRPr>
            </a:lvl2pPr>
            <a:lvl3pPr lvl="2" algn="ctr" rtl="0">
              <a:spcBef>
                <a:spcPts val="0"/>
              </a:spcBef>
              <a:spcAft>
                <a:spcPts val="0"/>
              </a:spcAft>
              <a:buSzPts val="2400"/>
              <a:buFont typeface="Alice"/>
              <a:buNone/>
              <a:defRPr sz="3200" b="1">
                <a:latin typeface="Alice"/>
                <a:ea typeface="Alice"/>
                <a:cs typeface="Alice"/>
                <a:sym typeface="Alice"/>
              </a:defRPr>
            </a:lvl3pPr>
            <a:lvl4pPr lvl="3" algn="ctr" rtl="0">
              <a:spcBef>
                <a:spcPts val="0"/>
              </a:spcBef>
              <a:spcAft>
                <a:spcPts val="0"/>
              </a:spcAft>
              <a:buSzPts val="2400"/>
              <a:buFont typeface="Alice"/>
              <a:buNone/>
              <a:defRPr sz="3200" b="1">
                <a:latin typeface="Alice"/>
                <a:ea typeface="Alice"/>
                <a:cs typeface="Alice"/>
                <a:sym typeface="Alice"/>
              </a:defRPr>
            </a:lvl4pPr>
            <a:lvl5pPr lvl="4" algn="ctr" rtl="0">
              <a:spcBef>
                <a:spcPts val="0"/>
              </a:spcBef>
              <a:spcAft>
                <a:spcPts val="0"/>
              </a:spcAft>
              <a:buSzPts val="2400"/>
              <a:buFont typeface="Alice"/>
              <a:buNone/>
              <a:defRPr sz="3200" b="1">
                <a:latin typeface="Alice"/>
                <a:ea typeface="Alice"/>
                <a:cs typeface="Alice"/>
                <a:sym typeface="Alice"/>
              </a:defRPr>
            </a:lvl5pPr>
            <a:lvl6pPr lvl="5" algn="ctr" rtl="0">
              <a:spcBef>
                <a:spcPts val="0"/>
              </a:spcBef>
              <a:spcAft>
                <a:spcPts val="0"/>
              </a:spcAft>
              <a:buSzPts val="2400"/>
              <a:buFont typeface="Alice"/>
              <a:buNone/>
              <a:defRPr sz="3200" b="1">
                <a:latin typeface="Alice"/>
                <a:ea typeface="Alice"/>
                <a:cs typeface="Alice"/>
                <a:sym typeface="Alice"/>
              </a:defRPr>
            </a:lvl6pPr>
            <a:lvl7pPr lvl="6" algn="ctr" rtl="0">
              <a:spcBef>
                <a:spcPts val="0"/>
              </a:spcBef>
              <a:spcAft>
                <a:spcPts val="0"/>
              </a:spcAft>
              <a:buSzPts val="2400"/>
              <a:buFont typeface="Alice"/>
              <a:buNone/>
              <a:defRPr sz="3200" b="1">
                <a:latin typeface="Alice"/>
                <a:ea typeface="Alice"/>
                <a:cs typeface="Alice"/>
                <a:sym typeface="Alice"/>
              </a:defRPr>
            </a:lvl7pPr>
            <a:lvl8pPr lvl="7" algn="ctr" rtl="0">
              <a:spcBef>
                <a:spcPts val="0"/>
              </a:spcBef>
              <a:spcAft>
                <a:spcPts val="0"/>
              </a:spcAft>
              <a:buSzPts val="2400"/>
              <a:buFont typeface="Alice"/>
              <a:buNone/>
              <a:defRPr sz="3200" b="1">
                <a:latin typeface="Alice"/>
                <a:ea typeface="Alice"/>
                <a:cs typeface="Alice"/>
                <a:sym typeface="Alice"/>
              </a:defRPr>
            </a:lvl8pPr>
            <a:lvl9pPr lvl="8" algn="ctr" rtl="0">
              <a:spcBef>
                <a:spcPts val="0"/>
              </a:spcBef>
              <a:spcAft>
                <a:spcPts val="0"/>
              </a:spcAft>
              <a:buSzPts val="2400"/>
              <a:buFont typeface="Alice"/>
              <a:buNone/>
              <a:defRPr sz="3200" b="1">
                <a:latin typeface="Alice"/>
                <a:ea typeface="Alice"/>
                <a:cs typeface="Alice"/>
                <a:sym typeface="Alice"/>
              </a:defRPr>
            </a:lvl9pPr>
          </a:lstStyle>
          <a:p>
            <a:endParaRPr/>
          </a:p>
        </p:txBody>
      </p:sp>
      <p:sp>
        <p:nvSpPr>
          <p:cNvPr id="135" name="Google Shape;135;p24"/>
          <p:cNvSpPr txBox="1">
            <a:spLocks noGrp="1"/>
          </p:cNvSpPr>
          <p:nvPr>
            <p:ph type="subTitle" idx="1"/>
          </p:nvPr>
        </p:nvSpPr>
        <p:spPr>
          <a:xfrm>
            <a:off x="1163200" y="2877900"/>
            <a:ext cx="29312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Work Sans"/>
              <a:buNone/>
              <a:defRPr sz="1867">
                <a:solidFill>
                  <a:schemeClr val="dk1"/>
                </a:solidFill>
                <a:latin typeface="Work Sans"/>
                <a:ea typeface="Work Sans"/>
                <a:cs typeface="Work Sans"/>
                <a:sym typeface="Work Sans"/>
              </a:defRPr>
            </a:lvl1pPr>
            <a:lvl2pPr lvl="1"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2pPr>
            <a:lvl3pPr lvl="2"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3pPr>
            <a:lvl4pPr lvl="3"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4pPr>
            <a:lvl5pPr lvl="4"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5pPr>
            <a:lvl6pPr lvl="5"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6pPr>
            <a:lvl7pPr lvl="6"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7pPr>
            <a:lvl8pPr lvl="7"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8pPr>
            <a:lvl9pPr lvl="8"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9pPr>
          </a:lstStyle>
          <a:p>
            <a:endParaRPr/>
          </a:p>
        </p:txBody>
      </p:sp>
      <p:sp>
        <p:nvSpPr>
          <p:cNvPr id="136" name="Google Shape;136;p24"/>
          <p:cNvSpPr txBox="1">
            <a:spLocks noGrp="1"/>
          </p:cNvSpPr>
          <p:nvPr>
            <p:ph type="title" idx="2"/>
          </p:nvPr>
        </p:nvSpPr>
        <p:spPr>
          <a:xfrm>
            <a:off x="4630400" y="2095867"/>
            <a:ext cx="2931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Alice"/>
              <a:buNone/>
              <a:defRPr sz="3333">
                <a:latin typeface="Alice"/>
                <a:ea typeface="Alice"/>
                <a:cs typeface="Alice"/>
                <a:sym typeface="Alice"/>
              </a:defRPr>
            </a:lvl1pPr>
            <a:lvl2pPr lvl="1" algn="ctr" rtl="0">
              <a:spcBef>
                <a:spcPts val="0"/>
              </a:spcBef>
              <a:spcAft>
                <a:spcPts val="0"/>
              </a:spcAft>
              <a:buSzPts val="2400"/>
              <a:buFont typeface="Alice"/>
              <a:buNone/>
              <a:defRPr sz="3200" b="1">
                <a:latin typeface="Alice"/>
                <a:ea typeface="Alice"/>
                <a:cs typeface="Alice"/>
                <a:sym typeface="Alice"/>
              </a:defRPr>
            </a:lvl2pPr>
            <a:lvl3pPr lvl="2" algn="ctr" rtl="0">
              <a:spcBef>
                <a:spcPts val="0"/>
              </a:spcBef>
              <a:spcAft>
                <a:spcPts val="0"/>
              </a:spcAft>
              <a:buSzPts val="2400"/>
              <a:buFont typeface="Alice"/>
              <a:buNone/>
              <a:defRPr sz="3200" b="1">
                <a:latin typeface="Alice"/>
                <a:ea typeface="Alice"/>
                <a:cs typeface="Alice"/>
                <a:sym typeface="Alice"/>
              </a:defRPr>
            </a:lvl3pPr>
            <a:lvl4pPr lvl="3" algn="ctr" rtl="0">
              <a:spcBef>
                <a:spcPts val="0"/>
              </a:spcBef>
              <a:spcAft>
                <a:spcPts val="0"/>
              </a:spcAft>
              <a:buSzPts val="2400"/>
              <a:buFont typeface="Alice"/>
              <a:buNone/>
              <a:defRPr sz="3200" b="1">
                <a:latin typeface="Alice"/>
                <a:ea typeface="Alice"/>
                <a:cs typeface="Alice"/>
                <a:sym typeface="Alice"/>
              </a:defRPr>
            </a:lvl4pPr>
            <a:lvl5pPr lvl="4" algn="ctr" rtl="0">
              <a:spcBef>
                <a:spcPts val="0"/>
              </a:spcBef>
              <a:spcAft>
                <a:spcPts val="0"/>
              </a:spcAft>
              <a:buSzPts val="2400"/>
              <a:buFont typeface="Alice"/>
              <a:buNone/>
              <a:defRPr sz="3200" b="1">
                <a:latin typeface="Alice"/>
                <a:ea typeface="Alice"/>
                <a:cs typeface="Alice"/>
                <a:sym typeface="Alice"/>
              </a:defRPr>
            </a:lvl5pPr>
            <a:lvl6pPr lvl="5" algn="ctr" rtl="0">
              <a:spcBef>
                <a:spcPts val="0"/>
              </a:spcBef>
              <a:spcAft>
                <a:spcPts val="0"/>
              </a:spcAft>
              <a:buSzPts val="2400"/>
              <a:buFont typeface="Alice"/>
              <a:buNone/>
              <a:defRPr sz="3200" b="1">
                <a:latin typeface="Alice"/>
                <a:ea typeface="Alice"/>
                <a:cs typeface="Alice"/>
                <a:sym typeface="Alice"/>
              </a:defRPr>
            </a:lvl6pPr>
            <a:lvl7pPr lvl="6" algn="ctr" rtl="0">
              <a:spcBef>
                <a:spcPts val="0"/>
              </a:spcBef>
              <a:spcAft>
                <a:spcPts val="0"/>
              </a:spcAft>
              <a:buSzPts val="2400"/>
              <a:buFont typeface="Alice"/>
              <a:buNone/>
              <a:defRPr sz="3200" b="1">
                <a:latin typeface="Alice"/>
                <a:ea typeface="Alice"/>
                <a:cs typeface="Alice"/>
                <a:sym typeface="Alice"/>
              </a:defRPr>
            </a:lvl7pPr>
            <a:lvl8pPr lvl="7" algn="ctr" rtl="0">
              <a:spcBef>
                <a:spcPts val="0"/>
              </a:spcBef>
              <a:spcAft>
                <a:spcPts val="0"/>
              </a:spcAft>
              <a:buSzPts val="2400"/>
              <a:buFont typeface="Alice"/>
              <a:buNone/>
              <a:defRPr sz="3200" b="1">
                <a:latin typeface="Alice"/>
                <a:ea typeface="Alice"/>
                <a:cs typeface="Alice"/>
                <a:sym typeface="Alice"/>
              </a:defRPr>
            </a:lvl8pPr>
            <a:lvl9pPr lvl="8" algn="ctr" rtl="0">
              <a:spcBef>
                <a:spcPts val="0"/>
              </a:spcBef>
              <a:spcAft>
                <a:spcPts val="0"/>
              </a:spcAft>
              <a:buSzPts val="2400"/>
              <a:buFont typeface="Alice"/>
              <a:buNone/>
              <a:defRPr sz="3200" b="1">
                <a:latin typeface="Alice"/>
                <a:ea typeface="Alice"/>
                <a:cs typeface="Alice"/>
                <a:sym typeface="Alice"/>
              </a:defRPr>
            </a:lvl9pPr>
          </a:lstStyle>
          <a:p>
            <a:endParaRPr/>
          </a:p>
        </p:txBody>
      </p:sp>
      <p:sp>
        <p:nvSpPr>
          <p:cNvPr id="137" name="Google Shape;137;p24"/>
          <p:cNvSpPr txBox="1">
            <a:spLocks noGrp="1"/>
          </p:cNvSpPr>
          <p:nvPr>
            <p:ph type="subTitle" idx="3"/>
          </p:nvPr>
        </p:nvSpPr>
        <p:spPr>
          <a:xfrm>
            <a:off x="4630400" y="2877900"/>
            <a:ext cx="29312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Work Sans"/>
              <a:buNone/>
              <a:defRPr sz="1867">
                <a:solidFill>
                  <a:schemeClr val="dk1"/>
                </a:solidFill>
                <a:latin typeface="Work Sans"/>
                <a:ea typeface="Work Sans"/>
                <a:cs typeface="Work Sans"/>
                <a:sym typeface="Work Sans"/>
              </a:defRPr>
            </a:lvl1pPr>
            <a:lvl2pPr lvl="1"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2pPr>
            <a:lvl3pPr lvl="2"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3pPr>
            <a:lvl4pPr lvl="3"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4pPr>
            <a:lvl5pPr lvl="4"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5pPr>
            <a:lvl6pPr lvl="5"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6pPr>
            <a:lvl7pPr lvl="6"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7pPr>
            <a:lvl8pPr lvl="7"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8pPr>
            <a:lvl9pPr lvl="8"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9pPr>
          </a:lstStyle>
          <a:p>
            <a:endParaRPr/>
          </a:p>
        </p:txBody>
      </p:sp>
      <p:sp>
        <p:nvSpPr>
          <p:cNvPr id="138" name="Google Shape;138;p24"/>
          <p:cNvSpPr txBox="1">
            <a:spLocks noGrp="1"/>
          </p:cNvSpPr>
          <p:nvPr>
            <p:ph type="title" idx="4"/>
          </p:nvPr>
        </p:nvSpPr>
        <p:spPr>
          <a:xfrm>
            <a:off x="1163200" y="4007067"/>
            <a:ext cx="2931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Alice"/>
              <a:buNone/>
              <a:defRPr sz="3333">
                <a:latin typeface="Alice"/>
                <a:ea typeface="Alice"/>
                <a:cs typeface="Alice"/>
                <a:sym typeface="Alice"/>
              </a:defRPr>
            </a:lvl1pPr>
            <a:lvl2pPr lvl="1" algn="ctr" rtl="0">
              <a:spcBef>
                <a:spcPts val="0"/>
              </a:spcBef>
              <a:spcAft>
                <a:spcPts val="0"/>
              </a:spcAft>
              <a:buSzPts val="2400"/>
              <a:buFont typeface="Alice"/>
              <a:buNone/>
              <a:defRPr sz="3200" b="1">
                <a:latin typeface="Alice"/>
                <a:ea typeface="Alice"/>
                <a:cs typeface="Alice"/>
                <a:sym typeface="Alice"/>
              </a:defRPr>
            </a:lvl2pPr>
            <a:lvl3pPr lvl="2" algn="ctr" rtl="0">
              <a:spcBef>
                <a:spcPts val="0"/>
              </a:spcBef>
              <a:spcAft>
                <a:spcPts val="0"/>
              </a:spcAft>
              <a:buSzPts val="2400"/>
              <a:buFont typeface="Alice"/>
              <a:buNone/>
              <a:defRPr sz="3200" b="1">
                <a:latin typeface="Alice"/>
                <a:ea typeface="Alice"/>
                <a:cs typeface="Alice"/>
                <a:sym typeface="Alice"/>
              </a:defRPr>
            </a:lvl3pPr>
            <a:lvl4pPr lvl="3" algn="ctr" rtl="0">
              <a:spcBef>
                <a:spcPts val="0"/>
              </a:spcBef>
              <a:spcAft>
                <a:spcPts val="0"/>
              </a:spcAft>
              <a:buSzPts val="2400"/>
              <a:buFont typeface="Alice"/>
              <a:buNone/>
              <a:defRPr sz="3200" b="1">
                <a:latin typeface="Alice"/>
                <a:ea typeface="Alice"/>
                <a:cs typeface="Alice"/>
                <a:sym typeface="Alice"/>
              </a:defRPr>
            </a:lvl4pPr>
            <a:lvl5pPr lvl="4" algn="ctr" rtl="0">
              <a:spcBef>
                <a:spcPts val="0"/>
              </a:spcBef>
              <a:spcAft>
                <a:spcPts val="0"/>
              </a:spcAft>
              <a:buSzPts val="2400"/>
              <a:buFont typeface="Alice"/>
              <a:buNone/>
              <a:defRPr sz="3200" b="1">
                <a:latin typeface="Alice"/>
                <a:ea typeface="Alice"/>
                <a:cs typeface="Alice"/>
                <a:sym typeface="Alice"/>
              </a:defRPr>
            </a:lvl5pPr>
            <a:lvl6pPr lvl="5" algn="ctr" rtl="0">
              <a:spcBef>
                <a:spcPts val="0"/>
              </a:spcBef>
              <a:spcAft>
                <a:spcPts val="0"/>
              </a:spcAft>
              <a:buSzPts val="2400"/>
              <a:buFont typeface="Alice"/>
              <a:buNone/>
              <a:defRPr sz="3200" b="1">
                <a:latin typeface="Alice"/>
                <a:ea typeface="Alice"/>
                <a:cs typeface="Alice"/>
                <a:sym typeface="Alice"/>
              </a:defRPr>
            </a:lvl6pPr>
            <a:lvl7pPr lvl="6" algn="ctr" rtl="0">
              <a:spcBef>
                <a:spcPts val="0"/>
              </a:spcBef>
              <a:spcAft>
                <a:spcPts val="0"/>
              </a:spcAft>
              <a:buSzPts val="2400"/>
              <a:buFont typeface="Alice"/>
              <a:buNone/>
              <a:defRPr sz="3200" b="1">
                <a:latin typeface="Alice"/>
                <a:ea typeface="Alice"/>
                <a:cs typeface="Alice"/>
                <a:sym typeface="Alice"/>
              </a:defRPr>
            </a:lvl7pPr>
            <a:lvl8pPr lvl="7" algn="ctr" rtl="0">
              <a:spcBef>
                <a:spcPts val="0"/>
              </a:spcBef>
              <a:spcAft>
                <a:spcPts val="0"/>
              </a:spcAft>
              <a:buSzPts val="2400"/>
              <a:buFont typeface="Alice"/>
              <a:buNone/>
              <a:defRPr sz="3200" b="1">
                <a:latin typeface="Alice"/>
                <a:ea typeface="Alice"/>
                <a:cs typeface="Alice"/>
                <a:sym typeface="Alice"/>
              </a:defRPr>
            </a:lvl8pPr>
            <a:lvl9pPr lvl="8" algn="ctr" rtl="0">
              <a:spcBef>
                <a:spcPts val="0"/>
              </a:spcBef>
              <a:spcAft>
                <a:spcPts val="0"/>
              </a:spcAft>
              <a:buSzPts val="2400"/>
              <a:buFont typeface="Alice"/>
              <a:buNone/>
              <a:defRPr sz="3200" b="1">
                <a:latin typeface="Alice"/>
                <a:ea typeface="Alice"/>
                <a:cs typeface="Alice"/>
                <a:sym typeface="Alice"/>
              </a:defRPr>
            </a:lvl9pPr>
          </a:lstStyle>
          <a:p>
            <a:endParaRPr/>
          </a:p>
        </p:txBody>
      </p:sp>
      <p:sp>
        <p:nvSpPr>
          <p:cNvPr id="139" name="Google Shape;139;p24"/>
          <p:cNvSpPr txBox="1">
            <a:spLocks noGrp="1"/>
          </p:cNvSpPr>
          <p:nvPr>
            <p:ph type="subTitle" idx="5"/>
          </p:nvPr>
        </p:nvSpPr>
        <p:spPr>
          <a:xfrm>
            <a:off x="1163200" y="4789100"/>
            <a:ext cx="29312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Work Sans"/>
              <a:buNone/>
              <a:defRPr sz="1867">
                <a:solidFill>
                  <a:schemeClr val="dk1"/>
                </a:solidFill>
                <a:latin typeface="Work Sans"/>
                <a:ea typeface="Work Sans"/>
                <a:cs typeface="Work Sans"/>
                <a:sym typeface="Work Sans"/>
              </a:defRPr>
            </a:lvl1pPr>
            <a:lvl2pPr lvl="1"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2pPr>
            <a:lvl3pPr lvl="2"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3pPr>
            <a:lvl4pPr lvl="3"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4pPr>
            <a:lvl5pPr lvl="4"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5pPr>
            <a:lvl6pPr lvl="5"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6pPr>
            <a:lvl7pPr lvl="6"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7pPr>
            <a:lvl8pPr lvl="7"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8pPr>
            <a:lvl9pPr lvl="8"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9pPr>
          </a:lstStyle>
          <a:p>
            <a:endParaRPr/>
          </a:p>
        </p:txBody>
      </p:sp>
      <p:sp>
        <p:nvSpPr>
          <p:cNvPr id="140" name="Google Shape;140;p24"/>
          <p:cNvSpPr txBox="1">
            <a:spLocks noGrp="1"/>
          </p:cNvSpPr>
          <p:nvPr>
            <p:ph type="title" idx="6"/>
          </p:nvPr>
        </p:nvSpPr>
        <p:spPr>
          <a:xfrm>
            <a:off x="4630400" y="4007067"/>
            <a:ext cx="2931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Alice"/>
              <a:buNone/>
              <a:defRPr sz="3333">
                <a:latin typeface="Alice"/>
                <a:ea typeface="Alice"/>
                <a:cs typeface="Alice"/>
                <a:sym typeface="Alice"/>
              </a:defRPr>
            </a:lvl1pPr>
            <a:lvl2pPr lvl="1" algn="ctr" rtl="0">
              <a:spcBef>
                <a:spcPts val="0"/>
              </a:spcBef>
              <a:spcAft>
                <a:spcPts val="0"/>
              </a:spcAft>
              <a:buSzPts val="2400"/>
              <a:buFont typeface="Alice"/>
              <a:buNone/>
              <a:defRPr sz="3200" b="1">
                <a:latin typeface="Alice"/>
                <a:ea typeface="Alice"/>
                <a:cs typeface="Alice"/>
                <a:sym typeface="Alice"/>
              </a:defRPr>
            </a:lvl2pPr>
            <a:lvl3pPr lvl="2" algn="ctr" rtl="0">
              <a:spcBef>
                <a:spcPts val="0"/>
              </a:spcBef>
              <a:spcAft>
                <a:spcPts val="0"/>
              </a:spcAft>
              <a:buSzPts val="2400"/>
              <a:buFont typeface="Alice"/>
              <a:buNone/>
              <a:defRPr sz="3200" b="1">
                <a:latin typeface="Alice"/>
                <a:ea typeface="Alice"/>
                <a:cs typeface="Alice"/>
                <a:sym typeface="Alice"/>
              </a:defRPr>
            </a:lvl3pPr>
            <a:lvl4pPr lvl="3" algn="ctr" rtl="0">
              <a:spcBef>
                <a:spcPts val="0"/>
              </a:spcBef>
              <a:spcAft>
                <a:spcPts val="0"/>
              </a:spcAft>
              <a:buSzPts val="2400"/>
              <a:buFont typeface="Alice"/>
              <a:buNone/>
              <a:defRPr sz="3200" b="1">
                <a:latin typeface="Alice"/>
                <a:ea typeface="Alice"/>
                <a:cs typeface="Alice"/>
                <a:sym typeface="Alice"/>
              </a:defRPr>
            </a:lvl4pPr>
            <a:lvl5pPr lvl="4" algn="ctr" rtl="0">
              <a:spcBef>
                <a:spcPts val="0"/>
              </a:spcBef>
              <a:spcAft>
                <a:spcPts val="0"/>
              </a:spcAft>
              <a:buSzPts val="2400"/>
              <a:buFont typeface="Alice"/>
              <a:buNone/>
              <a:defRPr sz="3200" b="1">
                <a:latin typeface="Alice"/>
                <a:ea typeface="Alice"/>
                <a:cs typeface="Alice"/>
                <a:sym typeface="Alice"/>
              </a:defRPr>
            </a:lvl5pPr>
            <a:lvl6pPr lvl="5" algn="ctr" rtl="0">
              <a:spcBef>
                <a:spcPts val="0"/>
              </a:spcBef>
              <a:spcAft>
                <a:spcPts val="0"/>
              </a:spcAft>
              <a:buSzPts val="2400"/>
              <a:buFont typeface="Alice"/>
              <a:buNone/>
              <a:defRPr sz="3200" b="1">
                <a:latin typeface="Alice"/>
                <a:ea typeface="Alice"/>
                <a:cs typeface="Alice"/>
                <a:sym typeface="Alice"/>
              </a:defRPr>
            </a:lvl6pPr>
            <a:lvl7pPr lvl="6" algn="ctr" rtl="0">
              <a:spcBef>
                <a:spcPts val="0"/>
              </a:spcBef>
              <a:spcAft>
                <a:spcPts val="0"/>
              </a:spcAft>
              <a:buSzPts val="2400"/>
              <a:buFont typeface="Alice"/>
              <a:buNone/>
              <a:defRPr sz="3200" b="1">
                <a:latin typeface="Alice"/>
                <a:ea typeface="Alice"/>
                <a:cs typeface="Alice"/>
                <a:sym typeface="Alice"/>
              </a:defRPr>
            </a:lvl7pPr>
            <a:lvl8pPr lvl="7" algn="ctr" rtl="0">
              <a:spcBef>
                <a:spcPts val="0"/>
              </a:spcBef>
              <a:spcAft>
                <a:spcPts val="0"/>
              </a:spcAft>
              <a:buSzPts val="2400"/>
              <a:buFont typeface="Alice"/>
              <a:buNone/>
              <a:defRPr sz="3200" b="1">
                <a:latin typeface="Alice"/>
                <a:ea typeface="Alice"/>
                <a:cs typeface="Alice"/>
                <a:sym typeface="Alice"/>
              </a:defRPr>
            </a:lvl8pPr>
            <a:lvl9pPr lvl="8" algn="ctr" rtl="0">
              <a:spcBef>
                <a:spcPts val="0"/>
              </a:spcBef>
              <a:spcAft>
                <a:spcPts val="0"/>
              </a:spcAft>
              <a:buSzPts val="2400"/>
              <a:buFont typeface="Alice"/>
              <a:buNone/>
              <a:defRPr sz="3200" b="1">
                <a:latin typeface="Alice"/>
                <a:ea typeface="Alice"/>
                <a:cs typeface="Alice"/>
                <a:sym typeface="Alice"/>
              </a:defRPr>
            </a:lvl9pPr>
          </a:lstStyle>
          <a:p>
            <a:endParaRPr/>
          </a:p>
        </p:txBody>
      </p:sp>
      <p:sp>
        <p:nvSpPr>
          <p:cNvPr id="141" name="Google Shape;141;p24"/>
          <p:cNvSpPr txBox="1">
            <a:spLocks noGrp="1"/>
          </p:cNvSpPr>
          <p:nvPr>
            <p:ph type="subTitle" idx="7"/>
          </p:nvPr>
        </p:nvSpPr>
        <p:spPr>
          <a:xfrm>
            <a:off x="4630400" y="4789100"/>
            <a:ext cx="29312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Work Sans"/>
              <a:buNone/>
              <a:defRPr sz="1867">
                <a:solidFill>
                  <a:schemeClr val="dk1"/>
                </a:solidFill>
                <a:latin typeface="Work Sans"/>
                <a:ea typeface="Work Sans"/>
                <a:cs typeface="Work Sans"/>
                <a:sym typeface="Work Sans"/>
              </a:defRPr>
            </a:lvl1pPr>
            <a:lvl2pPr lvl="1"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2pPr>
            <a:lvl3pPr lvl="2"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3pPr>
            <a:lvl4pPr lvl="3"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4pPr>
            <a:lvl5pPr lvl="4"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5pPr>
            <a:lvl6pPr lvl="5"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6pPr>
            <a:lvl7pPr lvl="6"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7pPr>
            <a:lvl8pPr lvl="7"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8pPr>
            <a:lvl9pPr lvl="8"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9pPr>
          </a:lstStyle>
          <a:p>
            <a:endParaRPr/>
          </a:p>
        </p:txBody>
      </p:sp>
      <p:sp>
        <p:nvSpPr>
          <p:cNvPr id="142" name="Google Shape;142;p24"/>
          <p:cNvSpPr txBox="1">
            <a:spLocks noGrp="1"/>
          </p:cNvSpPr>
          <p:nvPr>
            <p:ph type="title" idx="8"/>
          </p:nvPr>
        </p:nvSpPr>
        <p:spPr>
          <a:xfrm>
            <a:off x="8097600" y="2095867"/>
            <a:ext cx="2931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Alice"/>
              <a:buNone/>
              <a:defRPr sz="3333">
                <a:latin typeface="Alice"/>
                <a:ea typeface="Alice"/>
                <a:cs typeface="Alice"/>
                <a:sym typeface="Alice"/>
              </a:defRPr>
            </a:lvl1pPr>
            <a:lvl2pPr lvl="1" algn="ctr" rtl="0">
              <a:spcBef>
                <a:spcPts val="0"/>
              </a:spcBef>
              <a:spcAft>
                <a:spcPts val="0"/>
              </a:spcAft>
              <a:buSzPts val="2400"/>
              <a:buFont typeface="Alice"/>
              <a:buNone/>
              <a:defRPr sz="3200" b="1">
                <a:latin typeface="Alice"/>
                <a:ea typeface="Alice"/>
                <a:cs typeface="Alice"/>
                <a:sym typeface="Alice"/>
              </a:defRPr>
            </a:lvl2pPr>
            <a:lvl3pPr lvl="2" algn="ctr" rtl="0">
              <a:spcBef>
                <a:spcPts val="0"/>
              </a:spcBef>
              <a:spcAft>
                <a:spcPts val="0"/>
              </a:spcAft>
              <a:buSzPts val="2400"/>
              <a:buFont typeface="Alice"/>
              <a:buNone/>
              <a:defRPr sz="3200" b="1">
                <a:latin typeface="Alice"/>
                <a:ea typeface="Alice"/>
                <a:cs typeface="Alice"/>
                <a:sym typeface="Alice"/>
              </a:defRPr>
            </a:lvl3pPr>
            <a:lvl4pPr lvl="3" algn="ctr" rtl="0">
              <a:spcBef>
                <a:spcPts val="0"/>
              </a:spcBef>
              <a:spcAft>
                <a:spcPts val="0"/>
              </a:spcAft>
              <a:buSzPts val="2400"/>
              <a:buFont typeface="Alice"/>
              <a:buNone/>
              <a:defRPr sz="3200" b="1">
                <a:latin typeface="Alice"/>
                <a:ea typeface="Alice"/>
                <a:cs typeface="Alice"/>
                <a:sym typeface="Alice"/>
              </a:defRPr>
            </a:lvl4pPr>
            <a:lvl5pPr lvl="4" algn="ctr" rtl="0">
              <a:spcBef>
                <a:spcPts val="0"/>
              </a:spcBef>
              <a:spcAft>
                <a:spcPts val="0"/>
              </a:spcAft>
              <a:buSzPts val="2400"/>
              <a:buFont typeface="Alice"/>
              <a:buNone/>
              <a:defRPr sz="3200" b="1">
                <a:latin typeface="Alice"/>
                <a:ea typeface="Alice"/>
                <a:cs typeface="Alice"/>
                <a:sym typeface="Alice"/>
              </a:defRPr>
            </a:lvl5pPr>
            <a:lvl6pPr lvl="5" algn="ctr" rtl="0">
              <a:spcBef>
                <a:spcPts val="0"/>
              </a:spcBef>
              <a:spcAft>
                <a:spcPts val="0"/>
              </a:spcAft>
              <a:buSzPts val="2400"/>
              <a:buFont typeface="Alice"/>
              <a:buNone/>
              <a:defRPr sz="3200" b="1">
                <a:latin typeface="Alice"/>
                <a:ea typeface="Alice"/>
                <a:cs typeface="Alice"/>
                <a:sym typeface="Alice"/>
              </a:defRPr>
            </a:lvl6pPr>
            <a:lvl7pPr lvl="6" algn="ctr" rtl="0">
              <a:spcBef>
                <a:spcPts val="0"/>
              </a:spcBef>
              <a:spcAft>
                <a:spcPts val="0"/>
              </a:spcAft>
              <a:buSzPts val="2400"/>
              <a:buFont typeface="Alice"/>
              <a:buNone/>
              <a:defRPr sz="3200" b="1">
                <a:latin typeface="Alice"/>
                <a:ea typeface="Alice"/>
                <a:cs typeface="Alice"/>
                <a:sym typeface="Alice"/>
              </a:defRPr>
            </a:lvl7pPr>
            <a:lvl8pPr lvl="7" algn="ctr" rtl="0">
              <a:spcBef>
                <a:spcPts val="0"/>
              </a:spcBef>
              <a:spcAft>
                <a:spcPts val="0"/>
              </a:spcAft>
              <a:buSzPts val="2400"/>
              <a:buFont typeface="Alice"/>
              <a:buNone/>
              <a:defRPr sz="3200" b="1">
                <a:latin typeface="Alice"/>
                <a:ea typeface="Alice"/>
                <a:cs typeface="Alice"/>
                <a:sym typeface="Alice"/>
              </a:defRPr>
            </a:lvl8pPr>
            <a:lvl9pPr lvl="8" algn="ctr" rtl="0">
              <a:spcBef>
                <a:spcPts val="0"/>
              </a:spcBef>
              <a:spcAft>
                <a:spcPts val="0"/>
              </a:spcAft>
              <a:buSzPts val="2400"/>
              <a:buFont typeface="Alice"/>
              <a:buNone/>
              <a:defRPr sz="3200" b="1">
                <a:latin typeface="Alice"/>
                <a:ea typeface="Alice"/>
                <a:cs typeface="Alice"/>
                <a:sym typeface="Alice"/>
              </a:defRPr>
            </a:lvl9pPr>
          </a:lstStyle>
          <a:p>
            <a:endParaRPr/>
          </a:p>
        </p:txBody>
      </p:sp>
      <p:sp>
        <p:nvSpPr>
          <p:cNvPr id="143" name="Google Shape;143;p24"/>
          <p:cNvSpPr txBox="1">
            <a:spLocks noGrp="1"/>
          </p:cNvSpPr>
          <p:nvPr>
            <p:ph type="subTitle" idx="9"/>
          </p:nvPr>
        </p:nvSpPr>
        <p:spPr>
          <a:xfrm>
            <a:off x="8097600" y="2877900"/>
            <a:ext cx="29312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Work Sans"/>
              <a:buNone/>
              <a:defRPr sz="1867">
                <a:solidFill>
                  <a:schemeClr val="dk1"/>
                </a:solidFill>
                <a:latin typeface="Work Sans"/>
                <a:ea typeface="Work Sans"/>
                <a:cs typeface="Work Sans"/>
                <a:sym typeface="Work Sans"/>
              </a:defRPr>
            </a:lvl1pPr>
            <a:lvl2pPr lvl="1"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2pPr>
            <a:lvl3pPr lvl="2"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3pPr>
            <a:lvl4pPr lvl="3"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4pPr>
            <a:lvl5pPr lvl="4"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5pPr>
            <a:lvl6pPr lvl="5"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6pPr>
            <a:lvl7pPr lvl="6"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7pPr>
            <a:lvl8pPr lvl="7"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8pPr>
            <a:lvl9pPr lvl="8"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9pPr>
          </a:lstStyle>
          <a:p>
            <a:endParaRPr/>
          </a:p>
        </p:txBody>
      </p:sp>
      <p:sp>
        <p:nvSpPr>
          <p:cNvPr id="144" name="Google Shape;144;p24"/>
          <p:cNvSpPr txBox="1">
            <a:spLocks noGrp="1"/>
          </p:cNvSpPr>
          <p:nvPr>
            <p:ph type="title" idx="13"/>
          </p:nvPr>
        </p:nvSpPr>
        <p:spPr>
          <a:xfrm>
            <a:off x="8097600" y="4007067"/>
            <a:ext cx="2931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Alice"/>
              <a:buNone/>
              <a:defRPr sz="3333">
                <a:latin typeface="Alice"/>
                <a:ea typeface="Alice"/>
                <a:cs typeface="Alice"/>
                <a:sym typeface="Alice"/>
              </a:defRPr>
            </a:lvl1pPr>
            <a:lvl2pPr lvl="1" algn="ctr" rtl="0">
              <a:spcBef>
                <a:spcPts val="0"/>
              </a:spcBef>
              <a:spcAft>
                <a:spcPts val="0"/>
              </a:spcAft>
              <a:buSzPts val="2400"/>
              <a:buFont typeface="Alice"/>
              <a:buNone/>
              <a:defRPr sz="3200" b="1">
                <a:latin typeface="Alice"/>
                <a:ea typeface="Alice"/>
                <a:cs typeface="Alice"/>
                <a:sym typeface="Alice"/>
              </a:defRPr>
            </a:lvl2pPr>
            <a:lvl3pPr lvl="2" algn="ctr" rtl="0">
              <a:spcBef>
                <a:spcPts val="0"/>
              </a:spcBef>
              <a:spcAft>
                <a:spcPts val="0"/>
              </a:spcAft>
              <a:buSzPts val="2400"/>
              <a:buFont typeface="Alice"/>
              <a:buNone/>
              <a:defRPr sz="3200" b="1">
                <a:latin typeface="Alice"/>
                <a:ea typeface="Alice"/>
                <a:cs typeface="Alice"/>
                <a:sym typeface="Alice"/>
              </a:defRPr>
            </a:lvl3pPr>
            <a:lvl4pPr lvl="3" algn="ctr" rtl="0">
              <a:spcBef>
                <a:spcPts val="0"/>
              </a:spcBef>
              <a:spcAft>
                <a:spcPts val="0"/>
              </a:spcAft>
              <a:buSzPts val="2400"/>
              <a:buFont typeface="Alice"/>
              <a:buNone/>
              <a:defRPr sz="3200" b="1">
                <a:latin typeface="Alice"/>
                <a:ea typeface="Alice"/>
                <a:cs typeface="Alice"/>
                <a:sym typeface="Alice"/>
              </a:defRPr>
            </a:lvl4pPr>
            <a:lvl5pPr lvl="4" algn="ctr" rtl="0">
              <a:spcBef>
                <a:spcPts val="0"/>
              </a:spcBef>
              <a:spcAft>
                <a:spcPts val="0"/>
              </a:spcAft>
              <a:buSzPts val="2400"/>
              <a:buFont typeface="Alice"/>
              <a:buNone/>
              <a:defRPr sz="3200" b="1">
                <a:latin typeface="Alice"/>
                <a:ea typeface="Alice"/>
                <a:cs typeface="Alice"/>
                <a:sym typeface="Alice"/>
              </a:defRPr>
            </a:lvl5pPr>
            <a:lvl6pPr lvl="5" algn="ctr" rtl="0">
              <a:spcBef>
                <a:spcPts val="0"/>
              </a:spcBef>
              <a:spcAft>
                <a:spcPts val="0"/>
              </a:spcAft>
              <a:buSzPts val="2400"/>
              <a:buFont typeface="Alice"/>
              <a:buNone/>
              <a:defRPr sz="3200" b="1">
                <a:latin typeface="Alice"/>
                <a:ea typeface="Alice"/>
                <a:cs typeface="Alice"/>
                <a:sym typeface="Alice"/>
              </a:defRPr>
            </a:lvl6pPr>
            <a:lvl7pPr lvl="6" algn="ctr" rtl="0">
              <a:spcBef>
                <a:spcPts val="0"/>
              </a:spcBef>
              <a:spcAft>
                <a:spcPts val="0"/>
              </a:spcAft>
              <a:buSzPts val="2400"/>
              <a:buFont typeface="Alice"/>
              <a:buNone/>
              <a:defRPr sz="3200" b="1">
                <a:latin typeface="Alice"/>
                <a:ea typeface="Alice"/>
                <a:cs typeface="Alice"/>
                <a:sym typeface="Alice"/>
              </a:defRPr>
            </a:lvl7pPr>
            <a:lvl8pPr lvl="7" algn="ctr" rtl="0">
              <a:spcBef>
                <a:spcPts val="0"/>
              </a:spcBef>
              <a:spcAft>
                <a:spcPts val="0"/>
              </a:spcAft>
              <a:buSzPts val="2400"/>
              <a:buFont typeface="Alice"/>
              <a:buNone/>
              <a:defRPr sz="3200" b="1">
                <a:latin typeface="Alice"/>
                <a:ea typeface="Alice"/>
                <a:cs typeface="Alice"/>
                <a:sym typeface="Alice"/>
              </a:defRPr>
            </a:lvl8pPr>
            <a:lvl9pPr lvl="8" algn="ctr" rtl="0">
              <a:spcBef>
                <a:spcPts val="0"/>
              </a:spcBef>
              <a:spcAft>
                <a:spcPts val="0"/>
              </a:spcAft>
              <a:buSzPts val="2400"/>
              <a:buFont typeface="Alice"/>
              <a:buNone/>
              <a:defRPr sz="3200" b="1">
                <a:latin typeface="Alice"/>
                <a:ea typeface="Alice"/>
                <a:cs typeface="Alice"/>
                <a:sym typeface="Alice"/>
              </a:defRPr>
            </a:lvl9pPr>
          </a:lstStyle>
          <a:p>
            <a:endParaRPr/>
          </a:p>
        </p:txBody>
      </p:sp>
      <p:sp>
        <p:nvSpPr>
          <p:cNvPr id="145" name="Google Shape;145;p24"/>
          <p:cNvSpPr txBox="1">
            <a:spLocks noGrp="1"/>
          </p:cNvSpPr>
          <p:nvPr>
            <p:ph type="subTitle" idx="14"/>
          </p:nvPr>
        </p:nvSpPr>
        <p:spPr>
          <a:xfrm>
            <a:off x="8097600" y="4789100"/>
            <a:ext cx="29312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Work Sans"/>
              <a:buNone/>
              <a:defRPr sz="1867">
                <a:solidFill>
                  <a:schemeClr val="dk1"/>
                </a:solidFill>
                <a:latin typeface="Work Sans"/>
                <a:ea typeface="Work Sans"/>
                <a:cs typeface="Work Sans"/>
                <a:sym typeface="Work Sans"/>
              </a:defRPr>
            </a:lvl1pPr>
            <a:lvl2pPr lvl="1"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2pPr>
            <a:lvl3pPr lvl="2"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3pPr>
            <a:lvl4pPr lvl="3"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4pPr>
            <a:lvl5pPr lvl="4"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5pPr>
            <a:lvl6pPr lvl="5"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6pPr>
            <a:lvl7pPr lvl="6"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7pPr>
            <a:lvl8pPr lvl="7"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8pPr>
            <a:lvl9pPr lvl="8" algn="ctr" rtl="0">
              <a:lnSpc>
                <a:spcPct val="100000"/>
              </a:lnSpc>
              <a:spcBef>
                <a:spcPts val="0"/>
              </a:spcBef>
              <a:spcAft>
                <a:spcPts val="0"/>
              </a:spcAft>
              <a:buClr>
                <a:schemeClr val="dk1"/>
              </a:buClr>
              <a:buSzPts val="1400"/>
              <a:buFont typeface="Work Sans"/>
              <a:buNone/>
              <a:defRPr>
                <a:solidFill>
                  <a:schemeClr val="dk1"/>
                </a:solidFill>
                <a:latin typeface="Work Sans"/>
                <a:ea typeface="Work Sans"/>
                <a:cs typeface="Work Sans"/>
                <a:sym typeface="Work Sans"/>
              </a:defRPr>
            </a:lvl9pPr>
          </a:lstStyle>
          <a:p>
            <a:endParaRPr/>
          </a:p>
        </p:txBody>
      </p:sp>
      <p:sp>
        <p:nvSpPr>
          <p:cNvPr id="146" name="Google Shape;146;p24"/>
          <p:cNvSpPr txBox="1">
            <a:spLocks noGrp="1"/>
          </p:cNvSpPr>
          <p:nvPr>
            <p:ph type="title" idx="15"/>
          </p:nvPr>
        </p:nvSpPr>
        <p:spPr>
          <a:xfrm>
            <a:off x="3531633" y="720000"/>
            <a:ext cx="5128800" cy="52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4400">
                <a:latin typeface="Alice"/>
                <a:ea typeface="Alice"/>
                <a:cs typeface="Alice"/>
                <a:sym typeface="Alic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3515253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47"/>
        <p:cNvGrpSpPr/>
        <p:nvPr/>
      </p:nvGrpSpPr>
      <p:grpSpPr>
        <a:xfrm>
          <a:off x="0" y="0"/>
          <a:ext cx="0" cy="0"/>
          <a:chOff x="0" y="0"/>
          <a:chExt cx="0" cy="0"/>
        </a:xfrm>
      </p:grpSpPr>
      <p:pic>
        <p:nvPicPr>
          <p:cNvPr id="148" name="Google Shape;148;p25"/>
          <p:cNvPicPr preferRelativeResize="0"/>
          <p:nvPr/>
        </p:nvPicPr>
        <p:blipFill rotWithShape="1">
          <a:blip r:embed="rId2">
            <a:alphaModFix/>
          </a:blip>
          <a:srcRect t="59" b="59"/>
          <a:stretch/>
        </p:blipFill>
        <p:spPr>
          <a:xfrm rot="10800000">
            <a:off x="-50568" y="-21267"/>
            <a:ext cx="12293135" cy="6900533"/>
          </a:xfrm>
          <a:prstGeom prst="rect">
            <a:avLst/>
          </a:prstGeom>
          <a:noFill/>
          <a:ln>
            <a:noFill/>
          </a:ln>
        </p:spPr>
      </p:pic>
      <p:sp>
        <p:nvSpPr>
          <p:cNvPr id="149" name="Google Shape;149;p25"/>
          <p:cNvSpPr txBox="1">
            <a:spLocks noGrp="1"/>
          </p:cNvSpPr>
          <p:nvPr>
            <p:ph type="title" hasCustomPrompt="1"/>
          </p:nvPr>
        </p:nvSpPr>
        <p:spPr>
          <a:xfrm>
            <a:off x="2206433" y="1436751"/>
            <a:ext cx="77792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106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0" name="Google Shape;150;p25"/>
          <p:cNvSpPr txBox="1">
            <a:spLocks noGrp="1"/>
          </p:cNvSpPr>
          <p:nvPr>
            <p:ph type="subTitle" idx="1"/>
          </p:nvPr>
        </p:nvSpPr>
        <p:spPr>
          <a:xfrm>
            <a:off x="2206367" y="2682933"/>
            <a:ext cx="7779200" cy="593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solidFill>
                  <a:schemeClr val="dk1"/>
                </a:solidFill>
                <a:latin typeface="Work Sans"/>
                <a:ea typeface="Work Sans"/>
                <a:cs typeface="Work Sans"/>
                <a:sym typeface="Work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1" name="Google Shape;151;p25"/>
          <p:cNvSpPr txBox="1">
            <a:spLocks noGrp="1"/>
          </p:cNvSpPr>
          <p:nvPr>
            <p:ph type="title" idx="2" hasCustomPrompt="1"/>
          </p:nvPr>
        </p:nvSpPr>
        <p:spPr>
          <a:xfrm>
            <a:off x="2206433" y="3581480"/>
            <a:ext cx="77792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106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2" name="Google Shape;152;p25"/>
          <p:cNvSpPr txBox="1">
            <a:spLocks noGrp="1"/>
          </p:cNvSpPr>
          <p:nvPr>
            <p:ph type="subTitle" idx="3"/>
          </p:nvPr>
        </p:nvSpPr>
        <p:spPr>
          <a:xfrm>
            <a:off x="2206367" y="4827639"/>
            <a:ext cx="7779200" cy="593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solidFill>
                  <a:schemeClr val="dk1"/>
                </a:solidFill>
                <a:latin typeface="Work Sans"/>
                <a:ea typeface="Work Sans"/>
                <a:cs typeface="Work Sans"/>
                <a:sym typeface="Work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4556386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3"/>
        <p:cNvGrpSpPr/>
        <p:nvPr/>
      </p:nvGrpSpPr>
      <p:grpSpPr>
        <a:xfrm>
          <a:off x="0" y="0"/>
          <a:ext cx="0" cy="0"/>
          <a:chOff x="0" y="0"/>
          <a:chExt cx="0" cy="0"/>
        </a:xfrm>
      </p:grpSpPr>
      <p:pic>
        <p:nvPicPr>
          <p:cNvPr id="154" name="Google Shape;154;p26"/>
          <p:cNvPicPr preferRelativeResize="0"/>
          <p:nvPr/>
        </p:nvPicPr>
        <p:blipFill rotWithShape="1">
          <a:blip r:embed="rId2">
            <a:alphaModFix/>
          </a:blip>
          <a:srcRect t="89" b="99"/>
          <a:stretch/>
        </p:blipFill>
        <p:spPr>
          <a:xfrm>
            <a:off x="-50566" y="-21267"/>
            <a:ext cx="12293135" cy="6900533"/>
          </a:xfrm>
          <a:prstGeom prst="rect">
            <a:avLst/>
          </a:prstGeom>
          <a:noFill/>
          <a:ln>
            <a:noFill/>
          </a:ln>
        </p:spPr>
      </p:pic>
      <p:sp>
        <p:nvSpPr>
          <p:cNvPr id="155" name="Google Shape;155;p26"/>
          <p:cNvSpPr txBox="1">
            <a:spLocks noGrp="1"/>
          </p:cNvSpPr>
          <p:nvPr>
            <p:ph type="ctrTitle"/>
          </p:nvPr>
        </p:nvSpPr>
        <p:spPr>
          <a:xfrm>
            <a:off x="3904067" y="808700"/>
            <a:ext cx="4502800" cy="101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56" name="Google Shape;156;p26"/>
          <p:cNvSpPr txBox="1">
            <a:spLocks noGrp="1"/>
          </p:cNvSpPr>
          <p:nvPr>
            <p:ph type="subTitle" idx="1"/>
          </p:nvPr>
        </p:nvSpPr>
        <p:spPr>
          <a:xfrm>
            <a:off x="2875433" y="2239611"/>
            <a:ext cx="6560400" cy="59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333">
                <a:solidFill>
                  <a:schemeClr val="dk1"/>
                </a:solidFill>
                <a:latin typeface="Alice"/>
                <a:ea typeface="Alice"/>
                <a:cs typeface="Alice"/>
                <a:sym typeface="Alic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57" name="Google Shape;157;p26"/>
          <p:cNvSpPr txBox="1">
            <a:spLocks noGrp="1"/>
          </p:cNvSpPr>
          <p:nvPr>
            <p:ph type="subTitle" idx="2"/>
          </p:nvPr>
        </p:nvSpPr>
        <p:spPr>
          <a:xfrm>
            <a:off x="4368167" y="2915467"/>
            <a:ext cx="3574800" cy="990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latin typeface="Work Sans"/>
                <a:ea typeface="Work Sans"/>
                <a:cs typeface="Work Sans"/>
                <a:sym typeface="Work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26"/>
          <p:cNvSpPr txBox="1"/>
          <p:nvPr/>
        </p:nvSpPr>
        <p:spPr>
          <a:xfrm>
            <a:off x="2724733" y="5069101"/>
            <a:ext cx="6742800" cy="789919"/>
          </a:xfrm>
          <a:prstGeom prst="rect">
            <a:avLst/>
          </a:prstGeom>
          <a:noFill/>
          <a:ln>
            <a:noFill/>
          </a:ln>
        </p:spPr>
        <p:txBody>
          <a:bodyPr spcFirstLastPara="1" wrap="square" lIns="121900" tIns="121900" rIns="121900" bIns="121900" anchor="t" anchorCtr="0">
            <a:spAutoFit/>
          </a:bodyPr>
          <a:lstStyle/>
          <a:p>
            <a:pPr marL="0" lvl="0" indent="0" algn="ctr" rtl="0">
              <a:spcBef>
                <a:spcPts val="400"/>
              </a:spcBef>
              <a:spcAft>
                <a:spcPts val="0"/>
              </a:spcAft>
              <a:buNone/>
            </a:pPr>
            <a:r>
              <a:rPr lang="en" sz="1600">
                <a:solidFill>
                  <a:schemeClr val="dk1"/>
                </a:solidFill>
                <a:latin typeface="Work Sans"/>
                <a:ea typeface="Work Sans"/>
                <a:cs typeface="Work Sans"/>
                <a:sym typeface="Work Sans"/>
              </a:rPr>
              <a:t>CREDITS: This presentation template was created by </a:t>
            </a:r>
            <a:r>
              <a:rPr lang="en" sz="1600" b="1">
                <a:solidFill>
                  <a:schemeClr val="dk1"/>
                </a:solidFill>
                <a:uFill>
                  <a:noFill/>
                </a:uFill>
                <a:latin typeface="Work Sans"/>
                <a:ea typeface="Work Sans"/>
                <a:cs typeface="Work Sans"/>
                <a:sym typeface="Work Sans"/>
                <a:hlinkClick r:id="rId3">
                  <a:extLst>
                    <a:ext uri="{A12FA001-AC4F-418D-AE19-62706E023703}">
                      <ahyp:hlinkClr xmlns="" xmlns:ahyp="http://schemas.microsoft.com/office/drawing/2018/hyperlinkcolor" val="tx"/>
                    </a:ext>
                  </a:extLst>
                </a:hlinkClick>
              </a:rPr>
              <a:t>Slidesgo</a:t>
            </a:r>
            <a:r>
              <a:rPr lang="en" sz="1600" b="1">
                <a:solidFill>
                  <a:schemeClr val="dk1"/>
                </a:solidFill>
                <a:latin typeface="Work Sans"/>
                <a:ea typeface="Work Sans"/>
                <a:cs typeface="Work Sans"/>
                <a:sym typeface="Work Sans"/>
              </a:rPr>
              <a:t>, </a:t>
            </a:r>
            <a:r>
              <a:rPr lang="en" sz="1600">
                <a:solidFill>
                  <a:schemeClr val="dk1"/>
                </a:solidFill>
                <a:latin typeface="Work Sans"/>
                <a:ea typeface="Work Sans"/>
                <a:cs typeface="Work Sans"/>
                <a:sym typeface="Work Sans"/>
              </a:rPr>
              <a:t>including icons by </a:t>
            </a:r>
            <a:r>
              <a:rPr lang="en" sz="1600" b="1">
                <a:solidFill>
                  <a:schemeClr val="dk1"/>
                </a:solidFill>
                <a:uFill>
                  <a:noFill/>
                </a:uFill>
                <a:latin typeface="Work Sans"/>
                <a:ea typeface="Work Sans"/>
                <a:cs typeface="Work Sans"/>
                <a:sym typeface="Work Sans"/>
                <a:hlinkClick r:id="rId4">
                  <a:extLst>
                    <a:ext uri="{A12FA001-AC4F-418D-AE19-62706E023703}">
                      <ahyp:hlinkClr xmlns="" xmlns:ahyp="http://schemas.microsoft.com/office/drawing/2018/hyperlinkcolor" val="tx"/>
                    </a:ext>
                  </a:extLst>
                </a:hlinkClick>
              </a:rPr>
              <a:t>Flaticon</a:t>
            </a:r>
            <a:r>
              <a:rPr lang="en" sz="1600" b="1">
                <a:solidFill>
                  <a:schemeClr val="dk1"/>
                </a:solidFill>
                <a:latin typeface="Work Sans"/>
                <a:ea typeface="Work Sans"/>
                <a:cs typeface="Work Sans"/>
                <a:sym typeface="Work Sans"/>
              </a:rPr>
              <a:t>,</a:t>
            </a:r>
            <a:r>
              <a:rPr lang="en" sz="1600">
                <a:solidFill>
                  <a:schemeClr val="dk1"/>
                </a:solidFill>
                <a:latin typeface="Work Sans"/>
                <a:ea typeface="Work Sans"/>
                <a:cs typeface="Work Sans"/>
                <a:sym typeface="Work Sans"/>
              </a:rPr>
              <a:t> infographics &amp; images by </a:t>
            </a:r>
            <a:r>
              <a:rPr lang="en" sz="1600" b="1">
                <a:solidFill>
                  <a:schemeClr val="dk1"/>
                </a:solidFill>
                <a:uFill>
                  <a:noFill/>
                </a:uFill>
                <a:latin typeface="Work Sans"/>
                <a:ea typeface="Work Sans"/>
                <a:cs typeface="Work Sans"/>
                <a:sym typeface="Work Sans"/>
                <a:hlinkClick r:id="rId5">
                  <a:extLst>
                    <a:ext uri="{A12FA001-AC4F-418D-AE19-62706E023703}">
                      <ahyp:hlinkClr xmlns="" xmlns:ahyp="http://schemas.microsoft.com/office/drawing/2018/hyperlinkcolor" val="tx"/>
                    </a:ext>
                  </a:extLst>
                </a:hlinkClick>
              </a:rPr>
              <a:t>Freepik</a:t>
            </a:r>
            <a:endParaRPr sz="1600" b="1">
              <a:solidFill>
                <a:schemeClr val="dk1"/>
              </a:solidFill>
              <a:latin typeface="Work Sans"/>
              <a:ea typeface="Work Sans"/>
              <a:cs typeface="Work Sans"/>
              <a:sym typeface="Work Sans"/>
            </a:endParaRPr>
          </a:p>
        </p:txBody>
      </p:sp>
    </p:spTree>
    <p:extLst>
      <p:ext uri="{BB962C8B-B14F-4D97-AF65-F5344CB8AC3E}">
        <p14:creationId xmlns:p14="http://schemas.microsoft.com/office/powerpoint/2010/main" val="420227967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59"/>
        <p:cNvGrpSpPr/>
        <p:nvPr/>
      </p:nvGrpSpPr>
      <p:grpSpPr>
        <a:xfrm>
          <a:off x="0" y="0"/>
          <a:ext cx="0" cy="0"/>
          <a:chOff x="0" y="0"/>
          <a:chExt cx="0" cy="0"/>
        </a:xfrm>
      </p:grpSpPr>
      <p:pic>
        <p:nvPicPr>
          <p:cNvPr id="160" name="Google Shape;160;p27"/>
          <p:cNvPicPr preferRelativeResize="0"/>
          <p:nvPr/>
        </p:nvPicPr>
        <p:blipFill rotWithShape="1">
          <a:blip r:embed="rId2">
            <a:alphaModFix/>
          </a:blip>
          <a:srcRect t="59" b="59"/>
          <a:stretch/>
        </p:blipFill>
        <p:spPr>
          <a:xfrm flipH="1">
            <a:off x="-46466" y="-21266"/>
            <a:ext cx="12284935" cy="6900531"/>
          </a:xfrm>
          <a:prstGeom prst="rect">
            <a:avLst/>
          </a:prstGeom>
          <a:noFill/>
          <a:ln>
            <a:noFill/>
          </a:ln>
        </p:spPr>
      </p:pic>
      <p:sp>
        <p:nvSpPr>
          <p:cNvPr id="161" name="Google Shape;161;p27"/>
          <p:cNvSpPr txBox="1">
            <a:spLocks noGrp="1"/>
          </p:cNvSpPr>
          <p:nvPr>
            <p:ph type="title"/>
          </p:nvPr>
        </p:nvSpPr>
        <p:spPr>
          <a:xfrm>
            <a:off x="2656067" y="720000"/>
            <a:ext cx="6879600" cy="52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4400">
                <a:latin typeface="Alice"/>
                <a:ea typeface="Alice"/>
                <a:cs typeface="Alice"/>
                <a:sym typeface="Alic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5728230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62"/>
        <p:cNvGrpSpPr/>
        <p:nvPr/>
      </p:nvGrpSpPr>
      <p:grpSpPr>
        <a:xfrm>
          <a:off x="0" y="0"/>
          <a:ext cx="0" cy="0"/>
          <a:chOff x="0" y="0"/>
          <a:chExt cx="0" cy="0"/>
        </a:xfrm>
      </p:grpSpPr>
      <p:pic>
        <p:nvPicPr>
          <p:cNvPr id="163" name="Google Shape;163;p28"/>
          <p:cNvPicPr preferRelativeResize="0"/>
          <p:nvPr/>
        </p:nvPicPr>
        <p:blipFill rotWithShape="1">
          <a:blip r:embed="rId2">
            <a:alphaModFix/>
          </a:blip>
          <a:srcRect t="29" b="19"/>
          <a:stretch/>
        </p:blipFill>
        <p:spPr>
          <a:xfrm>
            <a:off x="-46466" y="-21266"/>
            <a:ext cx="12284935" cy="6900531"/>
          </a:xfrm>
          <a:prstGeom prst="rect">
            <a:avLst/>
          </a:prstGeom>
          <a:noFill/>
          <a:ln>
            <a:noFill/>
          </a:ln>
        </p:spPr>
      </p:pic>
      <p:sp>
        <p:nvSpPr>
          <p:cNvPr id="164" name="Google Shape;164;p28"/>
          <p:cNvSpPr txBox="1">
            <a:spLocks noGrp="1"/>
          </p:cNvSpPr>
          <p:nvPr>
            <p:ph type="title"/>
          </p:nvPr>
        </p:nvSpPr>
        <p:spPr>
          <a:xfrm>
            <a:off x="2237600" y="720000"/>
            <a:ext cx="7716800" cy="52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4400">
                <a:latin typeface="Alice"/>
                <a:ea typeface="Alice"/>
                <a:cs typeface="Alice"/>
                <a:sym typeface="Alic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0378888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996"/>
        <p:cNvGrpSpPr/>
        <p:nvPr/>
      </p:nvGrpSpPr>
      <p:grpSpPr>
        <a:xfrm>
          <a:off x="0" y="0"/>
          <a:ext cx="0" cy="0"/>
          <a:chOff x="0" y="0"/>
          <a:chExt cx="0" cy="0"/>
        </a:xfrm>
      </p:grpSpPr>
      <p:sp>
        <p:nvSpPr>
          <p:cNvPr id="997" name="Google Shape;997;p30"/>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998" name="Google Shape;998;p30"/>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sp>
        <p:nvSpPr>
          <p:cNvPr id="999" name="Google Shape;999;p30"/>
          <p:cNvSpPr txBox="1">
            <a:spLocks noGrp="1"/>
          </p:cNvSpPr>
          <p:nvPr>
            <p:ph type="title"/>
          </p:nvPr>
        </p:nvSpPr>
        <p:spPr>
          <a:xfrm>
            <a:off x="3100367" y="840900"/>
            <a:ext cx="6382800" cy="118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9pPr>
          </a:lstStyle>
          <a:p>
            <a:endParaRPr/>
          </a:p>
        </p:txBody>
      </p:sp>
      <p:grpSp>
        <p:nvGrpSpPr>
          <p:cNvPr id="1000" name="Google Shape;1000;p30"/>
          <p:cNvGrpSpPr/>
          <p:nvPr/>
        </p:nvGrpSpPr>
        <p:grpSpPr>
          <a:xfrm>
            <a:off x="898109" y="928367"/>
            <a:ext cx="432433" cy="5001400"/>
            <a:chOff x="673581" y="696275"/>
            <a:chExt cx="324325" cy="3751050"/>
          </a:xfrm>
        </p:grpSpPr>
        <p:grpSp>
          <p:nvGrpSpPr>
            <p:cNvPr id="1001" name="Google Shape;1001;p30"/>
            <p:cNvGrpSpPr/>
            <p:nvPr/>
          </p:nvGrpSpPr>
          <p:grpSpPr>
            <a:xfrm rot="-5400000">
              <a:off x="-918069" y="2531350"/>
              <a:ext cx="3751050" cy="80900"/>
              <a:chOff x="1871500" y="2227875"/>
              <a:chExt cx="3751050" cy="80900"/>
            </a:xfrm>
          </p:grpSpPr>
          <p:sp>
            <p:nvSpPr>
              <p:cNvPr id="1002" name="Google Shape;1002;p30"/>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30"/>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30"/>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30"/>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30"/>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30"/>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30"/>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30"/>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30"/>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30"/>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30"/>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30"/>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30"/>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5" name="Google Shape;1015;p30"/>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30"/>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30"/>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30"/>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30"/>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30"/>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30"/>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30"/>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30"/>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30"/>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30"/>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30"/>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30"/>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8" name="Google Shape;1028;p30"/>
          <p:cNvSpPr txBox="1">
            <a:spLocks noGrp="1"/>
          </p:cNvSpPr>
          <p:nvPr>
            <p:ph type="subTitle" idx="1"/>
          </p:nvPr>
        </p:nvSpPr>
        <p:spPr>
          <a:xfrm>
            <a:off x="3100167" y="2022500"/>
            <a:ext cx="6382800" cy="17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9" name="Google Shape;1029;p30"/>
          <p:cNvSpPr txBox="1"/>
          <p:nvPr/>
        </p:nvSpPr>
        <p:spPr>
          <a:xfrm>
            <a:off x="3191433" y="5298300"/>
            <a:ext cx="6248400" cy="7188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1600">
                <a:solidFill>
                  <a:schemeClr val="accent1"/>
                </a:solidFill>
                <a:latin typeface="Lato"/>
                <a:ea typeface="Lato"/>
                <a:cs typeface="Lato"/>
                <a:sym typeface="Lato"/>
              </a:rPr>
              <a:t>CREDITS: This presentation template was created by </a:t>
            </a:r>
            <a:r>
              <a:rPr lang="en" sz="1600" b="1">
                <a:solidFill>
                  <a:schemeClr val="dk1"/>
                </a:solidFill>
                <a:uFill>
                  <a:noFill/>
                </a:uFill>
                <a:latin typeface="Lato"/>
                <a:ea typeface="Lato"/>
                <a:cs typeface="Lato"/>
                <a:sym typeface="Lato"/>
                <a:hlinkClick r:id="rId3">
                  <a:extLst>
                    <a:ext uri="{A12FA001-AC4F-418D-AE19-62706E023703}">
                      <ahyp:hlinkClr xmlns="" xmlns:ahyp="http://schemas.microsoft.com/office/drawing/2018/hyperlinkcolor" val="tx"/>
                    </a:ext>
                  </a:extLst>
                </a:hlinkClick>
              </a:rPr>
              <a:t>Slidesgo</a:t>
            </a:r>
            <a:r>
              <a:rPr lang="en" sz="1600">
                <a:solidFill>
                  <a:schemeClr val="accent1"/>
                </a:solidFill>
                <a:latin typeface="Lato"/>
                <a:ea typeface="Lato"/>
                <a:cs typeface="Lato"/>
                <a:sym typeface="Lato"/>
              </a:rPr>
              <a:t>, including icons by </a:t>
            </a:r>
            <a:r>
              <a:rPr lang="en" sz="1600" b="1">
                <a:solidFill>
                  <a:schemeClr val="dk1"/>
                </a:solidFill>
                <a:uFill>
                  <a:noFill/>
                </a:uFill>
                <a:latin typeface="Lato"/>
                <a:ea typeface="Lato"/>
                <a:cs typeface="Lato"/>
                <a:sym typeface="Lato"/>
                <a:hlinkClick r:id="rId4">
                  <a:extLst>
                    <a:ext uri="{A12FA001-AC4F-418D-AE19-62706E023703}">
                      <ahyp:hlinkClr xmlns="" xmlns:ahyp="http://schemas.microsoft.com/office/drawing/2018/hyperlinkcolor" val="tx"/>
                    </a:ext>
                  </a:extLst>
                </a:hlinkClick>
              </a:rPr>
              <a:t>Flaticon</a:t>
            </a:r>
            <a:r>
              <a:rPr lang="en" sz="1600">
                <a:solidFill>
                  <a:schemeClr val="accent1"/>
                </a:solidFill>
                <a:latin typeface="Lato"/>
                <a:ea typeface="Lato"/>
                <a:cs typeface="Lato"/>
                <a:sym typeface="Lato"/>
              </a:rPr>
              <a:t>, and infographics &amp; images by </a:t>
            </a:r>
            <a:r>
              <a:rPr lang="en" sz="1600" b="1">
                <a:solidFill>
                  <a:schemeClr val="dk1"/>
                </a:solidFill>
                <a:uFill>
                  <a:noFill/>
                </a:uFill>
                <a:latin typeface="Lato"/>
                <a:ea typeface="Lato"/>
                <a:cs typeface="Lato"/>
                <a:sym typeface="Lato"/>
                <a:hlinkClick r:id="rId5">
                  <a:extLst>
                    <a:ext uri="{A12FA001-AC4F-418D-AE19-62706E023703}">
                      <ahyp:hlinkClr xmlns="" xmlns:ahyp="http://schemas.microsoft.com/office/drawing/2018/hyperlinkcolor" val="tx"/>
                    </a:ext>
                  </a:extLst>
                </a:hlinkClick>
              </a:rPr>
              <a:t>Freepik</a:t>
            </a:r>
            <a:r>
              <a:rPr lang="en" sz="1600" b="1">
                <a:solidFill>
                  <a:schemeClr val="dk1"/>
                </a:solidFill>
                <a:latin typeface="Lato"/>
                <a:ea typeface="Lato"/>
                <a:cs typeface="Lato"/>
                <a:sym typeface="Lato"/>
              </a:rPr>
              <a:t>.</a:t>
            </a:r>
            <a:endParaRPr sz="1600" b="1">
              <a:solidFill>
                <a:schemeClr val="dk1"/>
              </a:solidFill>
              <a:latin typeface="Lato"/>
              <a:ea typeface="Lato"/>
              <a:cs typeface="Lato"/>
              <a:sym typeface="Lato"/>
            </a:endParaRPr>
          </a:p>
        </p:txBody>
      </p:sp>
      <p:sp>
        <p:nvSpPr>
          <p:cNvPr id="1030" name="Google Shape;1030;p30"/>
          <p:cNvSpPr txBox="1">
            <a:spLocks noGrp="1"/>
          </p:cNvSpPr>
          <p:nvPr>
            <p:ph type="subTitle" idx="2"/>
          </p:nvPr>
        </p:nvSpPr>
        <p:spPr>
          <a:xfrm>
            <a:off x="3100367" y="3941567"/>
            <a:ext cx="6382800" cy="5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031" name="Google Shape;1031;p30"/>
          <p:cNvPicPr preferRelativeResize="0"/>
          <p:nvPr/>
        </p:nvPicPr>
        <p:blipFill rotWithShape="1">
          <a:blip r:embed="rId6">
            <a:alphaModFix/>
          </a:blip>
          <a:srcRect l="9261" t="28180" r="18494" b="9858"/>
          <a:stretch/>
        </p:blipFill>
        <p:spPr>
          <a:xfrm>
            <a:off x="8696633" y="3412203"/>
            <a:ext cx="2990400" cy="2394548"/>
          </a:xfrm>
          <a:prstGeom prst="rect">
            <a:avLst/>
          </a:prstGeom>
          <a:noFill/>
          <a:ln>
            <a:noFill/>
          </a:ln>
        </p:spPr>
      </p:pic>
      <p:pic>
        <p:nvPicPr>
          <p:cNvPr id="1032" name="Google Shape;1032;p30"/>
          <p:cNvPicPr preferRelativeResize="0"/>
          <p:nvPr/>
        </p:nvPicPr>
        <p:blipFill>
          <a:blip r:embed="rId7">
            <a:alphaModFix/>
          </a:blip>
          <a:stretch>
            <a:fillRect/>
          </a:stretch>
        </p:blipFill>
        <p:spPr>
          <a:xfrm rot="8984616">
            <a:off x="631999" y="695365"/>
            <a:ext cx="3140675" cy="2932247"/>
          </a:xfrm>
          <a:prstGeom prst="rect">
            <a:avLst/>
          </a:prstGeom>
          <a:noFill/>
          <a:ln>
            <a:noFill/>
          </a:ln>
        </p:spPr>
      </p:pic>
    </p:spTree>
    <p:extLst>
      <p:ext uri="{BB962C8B-B14F-4D97-AF65-F5344CB8AC3E}">
        <p14:creationId xmlns:p14="http://schemas.microsoft.com/office/powerpoint/2010/main" val="263321271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65"/>
        <p:cNvGrpSpPr/>
        <p:nvPr/>
      </p:nvGrpSpPr>
      <p:grpSpPr>
        <a:xfrm>
          <a:off x="0" y="0"/>
          <a:ext cx="0" cy="0"/>
          <a:chOff x="0" y="0"/>
          <a:chExt cx="0" cy="0"/>
        </a:xfrm>
      </p:grpSpPr>
      <p:pic>
        <p:nvPicPr>
          <p:cNvPr id="166" name="Google Shape;166;p29"/>
          <p:cNvPicPr preferRelativeResize="0"/>
          <p:nvPr/>
        </p:nvPicPr>
        <p:blipFill rotWithShape="1">
          <a:blip r:embed="rId2">
            <a:alphaModFix/>
          </a:blip>
          <a:srcRect t="29" b="19"/>
          <a:stretch/>
        </p:blipFill>
        <p:spPr>
          <a:xfrm>
            <a:off x="-46466" y="-21266"/>
            <a:ext cx="12284935" cy="6900531"/>
          </a:xfrm>
          <a:prstGeom prst="rect">
            <a:avLst/>
          </a:prstGeom>
          <a:noFill/>
          <a:ln>
            <a:noFill/>
          </a:ln>
        </p:spPr>
      </p:pic>
      <p:sp>
        <p:nvSpPr>
          <p:cNvPr id="167" name="Google Shape;167;p29"/>
          <p:cNvSpPr txBox="1">
            <a:spLocks noGrp="1"/>
          </p:cNvSpPr>
          <p:nvPr>
            <p:ph type="title"/>
          </p:nvPr>
        </p:nvSpPr>
        <p:spPr>
          <a:xfrm>
            <a:off x="2944533" y="720000"/>
            <a:ext cx="6302800" cy="52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4400">
                <a:latin typeface="Alice"/>
                <a:ea typeface="Alice"/>
                <a:cs typeface="Alice"/>
                <a:sym typeface="Alic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7637087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68"/>
        <p:cNvGrpSpPr/>
        <p:nvPr/>
      </p:nvGrpSpPr>
      <p:grpSpPr>
        <a:xfrm>
          <a:off x="0" y="0"/>
          <a:ext cx="0" cy="0"/>
          <a:chOff x="0" y="0"/>
          <a:chExt cx="0" cy="0"/>
        </a:xfrm>
      </p:grpSpPr>
      <p:pic>
        <p:nvPicPr>
          <p:cNvPr id="169" name="Google Shape;169;p30"/>
          <p:cNvPicPr preferRelativeResize="0"/>
          <p:nvPr/>
        </p:nvPicPr>
        <p:blipFill rotWithShape="1">
          <a:blip r:embed="rId2">
            <a:alphaModFix/>
          </a:blip>
          <a:srcRect t="59" b="59"/>
          <a:stretch/>
        </p:blipFill>
        <p:spPr>
          <a:xfrm rot="10800000">
            <a:off x="-46466" y="-21266"/>
            <a:ext cx="12284935" cy="6900531"/>
          </a:xfrm>
          <a:prstGeom prst="rect">
            <a:avLst/>
          </a:prstGeom>
          <a:noFill/>
          <a:ln>
            <a:noFill/>
          </a:ln>
        </p:spPr>
      </p:pic>
      <p:sp>
        <p:nvSpPr>
          <p:cNvPr id="170" name="Google Shape;170;p30"/>
          <p:cNvSpPr txBox="1">
            <a:spLocks noGrp="1"/>
          </p:cNvSpPr>
          <p:nvPr>
            <p:ph type="title"/>
          </p:nvPr>
        </p:nvSpPr>
        <p:spPr>
          <a:xfrm>
            <a:off x="2944533" y="720000"/>
            <a:ext cx="6302800" cy="52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4400">
                <a:latin typeface="Alice"/>
                <a:ea typeface="Alice"/>
                <a:cs typeface="Alice"/>
                <a:sym typeface="Alic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73277955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71"/>
        <p:cNvGrpSpPr/>
        <p:nvPr/>
      </p:nvGrpSpPr>
      <p:grpSpPr>
        <a:xfrm>
          <a:off x="0" y="0"/>
          <a:ext cx="0" cy="0"/>
          <a:chOff x="0" y="0"/>
          <a:chExt cx="0" cy="0"/>
        </a:xfrm>
      </p:grpSpPr>
      <p:pic>
        <p:nvPicPr>
          <p:cNvPr id="172" name="Google Shape;172;p31"/>
          <p:cNvPicPr preferRelativeResize="0"/>
          <p:nvPr/>
        </p:nvPicPr>
        <p:blipFill rotWithShape="1">
          <a:blip r:embed="rId2">
            <a:alphaModFix/>
          </a:blip>
          <a:srcRect t="89" b="99"/>
          <a:stretch/>
        </p:blipFill>
        <p:spPr>
          <a:xfrm rot="10800000">
            <a:off x="-50566" y="-21267"/>
            <a:ext cx="12293135" cy="6900533"/>
          </a:xfrm>
          <a:prstGeom prst="rect">
            <a:avLst/>
          </a:prstGeom>
          <a:noFill/>
          <a:ln>
            <a:noFill/>
          </a:ln>
        </p:spPr>
      </p:pic>
    </p:spTree>
    <p:extLst>
      <p:ext uri="{BB962C8B-B14F-4D97-AF65-F5344CB8AC3E}">
        <p14:creationId xmlns:p14="http://schemas.microsoft.com/office/powerpoint/2010/main" val="427896638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3"/>
        <p:cNvGrpSpPr/>
        <p:nvPr/>
      </p:nvGrpSpPr>
      <p:grpSpPr>
        <a:xfrm>
          <a:off x="0" y="0"/>
          <a:ext cx="0" cy="0"/>
          <a:chOff x="0" y="0"/>
          <a:chExt cx="0" cy="0"/>
        </a:xfrm>
      </p:grpSpPr>
      <p:pic>
        <p:nvPicPr>
          <p:cNvPr id="174" name="Google Shape;174;p32"/>
          <p:cNvPicPr preferRelativeResize="0"/>
          <p:nvPr/>
        </p:nvPicPr>
        <p:blipFill rotWithShape="1">
          <a:blip r:embed="rId2">
            <a:alphaModFix/>
          </a:blip>
          <a:srcRect t="59" b="59"/>
          <a:stretch/>
        </p:blipFill>
        <p:spPr>
          <a:xfrm rot="10800000">
            <a:off x="-50568" y="-21267"/>
            <a:ext cx="12293135" cy="6900533"/>
          </a:xfrm>
          <a:prstGeom prst="rect">
            <a:avLst/>
          </a:prstGeom>
          <a:noFill/>
          <a:ln>
            <a:noFill/>
          </a:ln>
        </p:spPr>
      </p:pic>
    </p:spTree>
    <p:extLst>
      <p:ext uri="{BB962C8B-B14F-4D97-AF65-F5344CB8AC3E}">
        <p14:creationId xmlns:p14="http://schemas.microsoft.com/office/powerpoint/2010/main" val="83382542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EB850899-2A4F-4FF3-A3B5-FFA607FBA1C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1D0FC68-2752-4510-B4A6-879403B2DF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B5F4FA0-78E2-42F5-AB20-45FC3BFA618A}"/>
              </a:ext>
            </a:extLst>
          </p:cNvPr>
          <p:cNvSpPr>
            <a:spLocks noGrp="1" noChangeArrowheads="1"/>
          </p:cNvSpPr>
          <p:nvPr>
            <p:ph type="sldNum" sz="quarter" idx="12"/>
          </p:nvPr>
        </p:nvSpPr>
        <p:spPr>
          <a:ln/>
        </p:spPr>
        <p:txBody>
          <a:bodyPr/>
          <a:lstStyle>
            <a:lvl1pPr>
              <a:defRPr/>
            </a:lvl1pPr>
          </a:lstStyle>
          <a:p>
            <a:pPr>
              <a:defRPr/>
            </a:pPr>
            <a:fld id="{F719B54A-2B15-4F8D-9AD5-5BBEAE28609B}" type="slidenum">
              <a:rPr lang="en-US" altLang="en-US"/>
              <a:pPr>
                <a:defRPr/>
              </a:pPr>
              <a:t>‹#›</a:t>
            </a:fld>
            <a:endParaRPr lang="en-US" altLang="en-US"/>
          </a:p>
        </p:txBody>
      </p:sp>
    </p:spTree>
    <p:extLst>
      <p:ext uri="{BB962C8B-B14F-4D97-AF65-F5344CB8AC3E}">
        <p14:creationId xmlns:p14="http://schemas.microsoft.com/office/powerpoint/2010/main" val="3983372097"/>
      </p:ext>
    </p:extLst>
  </p:cSld>
  <p:clrMapOvr>
    <a:masterClrMapping/>
  </p:clrMapOvr>
  <p:transition spd="slow">
    <p:split orient="vert"/>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A4D8488-BA13-495E-AEB0-680FB489912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71FC365-B8D0-4AAA-92E0-6294DEED36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3434417-062F-4806-934D-C18F73C1FE81}"/>
              </a:ext>
            </a:extLst>
          </p:cNvPr>
          <p:cNvSpPr>
            <a:spLocks noGrp="1" noChangeArrowheads="1"/>
          </p:cNvSpPr>
          <p:nvPr>
            <p:ph type="sldNum" sz="quarter" idx="12"/>
          </p:nvPr>
        </p:nvSpPr>
        <p:spPr>
          <a:ln/>
        </p:spPr>
        <p:txBody>
          <a:bodyPr/>
          <a:lstStyle>
            <a:lvl1pPr>
              <a:defRPr/>
            </a:lvl1pPr>
          </a:lstStyle>
          <a:p>
            <a:pPr>
              <a:defRPr/>
            </a:pPr>
            <a:fld id="{5A383637-6DFA-47AE-830F-D33FEA23DF65}" type="slidenum">
              <a:rPr lang="en-US" altLang="en-US"/>
              <a:pPr>
                <a:defRPr/>
              </a:pPr>
              <a:t>‹#›</a:t>
            </a:fld>
            <a:endParaRPr lang="en-US" altLang="en-US"/>
          </a:p>
        </p:txBody>
      </p:sp>
    </p:spTree>
    <p:extLst>
      <p:ext uri="{BB962C8B-B14F-4D97-AF65-F5344CB8AC3E}">
        <p14:creationId xmlns:p14="http://schemas.microsoft.com/office/powerpoint/2010/main" val="1142663003"/>
      </p:ext>
    </p:extLst>
  </p:cSld>
  <p:clrMapOvr>
    <a:masterClrMapping/>
  </p:clrMapOvr>
  <p:transition spd="slow">
    <p:split orient="vert"/>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67856014-A776-404D-A780-6D9C894EB46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47CD200-09AC-4FD0-A6E7-F71947E882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2B3D22D-79D4-443F-9557-7EED8FF3CE81}"/>
              </a:ext>
            </a:extLst>
          </p:cNvPr>
          <p:cNvSpPr>
            <a:spLocks noGrp="1" noChangeArrowheads="1"/>
          </p:cNvSpPr>
          <p:nvPr>
            <p:ph type="sldNum" sz="quarter" idx="12"/>
          </p:nvPr>
        </p:nvSpPr>
        <p:spPr>
          <a:ln/>
        </p:spPr>
        <p:txBody>
          <a:bodyPr/>
          <a:lstStyle>
            <a:lvl1pPr>
              <a:defRPr/>
            </a:lvl1pPr>
          </a:lstStyle>
          <a:p>
            <a:pPr>
              <a:defRPr/>
            </a:pPr>
            <a:fld id="{D88E510D-A698-4C29-A238-8F357CEA2EE4}" type="slidenum">
              <a:rPr lang="en-US" altLang="en-US"/>
              <a:pPr>
                <a:defRPr/>
              </a:pPr>
              <a:t>‹#›</a:t>
            </a:fld>
            <a:endParaRPr lang="en-US" altLang="en-US"/>
          </a:p>
        </p:txBody>
      </p:sp>
    </p:spTree>
    <p:extLst>
      <p:ext uri="{BB962C8B-B14F-4D97-AF65-F5344CB8AC3E}">
        <p14:creationId xmlns:p14="http://schemas.microsoft.com/office/powerpoint/2010/main" val="2469925733"/>
      </p:ext>
    </p:extLst>
  </p:cSld>
  <p:clrMapOvr>
    <a:masterClrMapping/>
  </p:clrMapOvr>
  <p:transition spd="slow">
    <p:split orient="vert"/>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EE8AA57-89A9-4C40-99C4-71922392ADA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CD9458A-A393-4011-B129-F010293981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12730BC-6096-43AD-B021-0BCF9D372B26}"/>
              </a:ext>
            </a:extLst>
          </p:cNvPr>
          <p:cNvSpPr>
            <a:spLocks noGrp="1" noChangeArrowheads="1"/>
          </p:cNvSpPr>
          <p:nvPr>
            <p:ph type="sldNum" sz="quarter" idx="12"/>
          </p:nvPr>
        </p:nvSpPr>
        <p:spPr>
          <a:ln/>
        </p:spPr>
        <p:txBody>
          <a:bodyPr/>
          <a:lstStyle>
            <a:lvl1pPr>
              <a:defRPr/>
            </a:lvl1pPr>
          </a:lstStyle>
          <a:p>
            <a:pPr>
              <a:defRPr/>
            </a:pPr>
            <a:fld id="{FFCDEA55-1840-4C4A-A60F-1DA59F99C9D0}" type="slidenum">
              <a:rPr lang="en-US" altLang="en-US"/>
              <a:pPr>
                <a:defRPr/>
              </a:pPr>
              <a:t>‹#›</a:t>
            </a:fld>
            <a:endParaRPr lang="en-US" altLang="en-US"/>
          </a:p>
        </p:txBody>
      </p:sp>
    </p:spTree>
    <p:extLst>
      <p:ext uri="{BB962C8B-B14F-4D97-AF65-F5344CB8AC3E}">
        <p14:creationId xmlns:p14="http://schemas.microsoft.com/office/powerpoint/2010/main" val="3202721829"/>
      </p:ext>
    </p:extLst>
  </p:cSld>
  <p:clrMapOvr>
    <a:masterClrMapping/>
  </p:clrMapOvr>
  <p:transition spd="slow">
    <p:split orient="vert"/>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8168D89-5605-43D5-B306-7D5A4B8BFE5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0468E14-1A26-425C-A99A-3B032C0FB1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92DB72F-4714-4471-8841-BD3EA693471C}"/>
              </a:ext>
            </a:extLst>
          </p:cNvPr>
          <p:cNvSpPr>
            <a:spLocks noGrp="1" noChangeArrowheads="1"/>
          </p:cNvSpPr>
          <p:nvPr>
            <p:ph type="sldNum" sz="quarter" idx="12"/>
          </p:nvPr>
        </p:nvSpPr>
        <p:spPr>
          <a:ln/>
        </p:spPr>
        <p:txBody>
          <a:bodyPr/>
          <a:lstStyle>
            <a:lvl1pPr>
              <a:defRPr/>
            </a:lvl1pPr>
          </a:lstStyle>
          <a:p>
            <a:pPr>
              <a:defRPr/>
            </a:pPr>
            <a:fld id="{48AC55F5-0D0C-424D-A101-A8F869A91283}" type="slidenum">
              <a:rPr lang="en-US" altLang="en-US"/>
              <a:pPr>
                <a:defRPr/>
              </a:pPr>
              <a:t>‹#›</a:t>
            </a:fld>
            <a:endParaRPr lang="en-US" altLang="en-US"/>
          </a:p>
        </p:txBody>
      </p:sp>
    </p:spTree>
    <p:extLst>
      <p:ext uri="{BB962C8B-B14F-4D97-AF65-F5344CB8AC3E}">
        <p14:creationId xmlns:p14="http://schemas.microsoft.com/office/powerpoint/2010/main" val="3075969815"/>
      </p:ext>
    </p:extLst>
  </p:cSld>
  <p:clrMapOvr>
    <a:masterClrMapping/>
  </p:clrMapOvr>
  <p:transition spd="slow">
    <p:split orient="vert"/>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8BAE989-CB9F-4131-9DE7-83FE9BCCBA6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416F1CB-FAEE-41C1-BC3C-CCCCA50DC23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64867EA-1A20-4625-B775-B36D1BBCB21B}"/>
              </a:ext>
            </a:extLst>
          </p:cNvPr>
          <p:cNvSpPr>
            <a:spLocks noGrp="1" noChangeArrowheads="1"/>
          </p:cNvSpPr>
          <p:nvPr>
            <p:ph type="sldNum" sz="quarter" idx="12"/>
          </p:nvPr>
        </p:nvSpPr>
        <p:spPr>
          <a:ln/>
        </p:spPr>
        <p:txBody>
          <a:bodyPr/>
          <a:lstStyle>
            <a:lvl1pPr>
              <a:defRPr/>
            </a:lvl1pPr>
          </a:lstStyle>
          <a:p>
            <a:pPr>
              <a:defRPr/>
            </a:pPr>
            <a:fld id="{A4501CF1-E632-484B-B152-31084780192F}" type="slidenum">
              <a:rPr lang="en-US" altLang="en-US"/>
              <a:pPr>
                <a:defRPr/>
              </a:pPr>
              <a:t>‹#›</a:t>
            </a:fld>
            <a:endParaRPr lang="en-US" altLang="en-US"/>
          </a:p>
        </p:txBody>
      </p:sp>
    </p:spTree>
    <p:extLst>
      <p:ext uri="{BB962C8B-B14F-4D97-AF65-F5344CB8AC3E}">
        <p14:creationId xmlns:p14="http://schemas.microsoft.com/office/powerpoint/2010/main" val="4115085888"/>
      </p:ext>
    </p:extLst>
  </p:cSld>
  <p:clrMapOvr>
    <a:masterClrMapping/>
  </p:clrMapOvr>
  <p:transition spd="slow">
    <p:split orient="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33"/>
        <p:cNvGrpSpPr/>
        <p:nvPr/>
      </p:nvGrpSpPr>
      <p:grpSpPr>
        <a:xfrm>
          <a:off x="0" y="0"/>
          <a:ext cx="0" cy="0"/>
          <a:chOff x="0" y="0"/>
          <a:chExt cx="0" cy="0"/>
        </a:xfrm>
      </p:grpSpPr>
      <p:sp>
        <p:nvSpPr>
          <p:cNvPr id="1034" name="Google Shape;1034;p31"/>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035" name="Google Shape;1035;p31"/>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grpSp>
        <p:nvGrpSpPr>
          <p:cNvPr id="1036" name="Google Shape;1036;p31"/>
          <p:cNvGrpSpPr/>
          <p:nvPr/>
        </p:nvGrpSpPr>
        <p:grpSpPr>
          <a:xfrm>
            <a:off x="898109" y="928367"/>
            <a:ext cx="432433" cy="5001400"/>
            <a:chOff x="673581" y="696275"/>
            <a:chExt cx="324325" cy="3751050"/>
          </a:xfrm>
        </p:grpSpPr>
        <p:grpSp>
          <p:nvGrpSpPr>
            <p:cNvPr id="1037" name="Google Shape;1037;p31"/>
            <p:cNvGrpSpPr/>
            <p:nvPr/>
          </p:nvGrpSpPr>
          <p:grpSpPr>
            <a:xfrm rot="-5400000">
              <a:off x="-918069" y="2531350"/>
              <a:ext cx="3751050" cy="80900"/>
              <a:chOff x="1871500" y="2227875"/>
              <a:chExt cx="3751050" cy="80900"/>
            </a:xfrm>
          </p:grpSpPr>
          <p:sp>
            <p:nvSpPr>
              <p:cNvPr id="1038" name="Google Shape;1038;p31"/>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1"/>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1"/>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31"/>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31"/>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31"/>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31"/>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31"/>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31"/>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31"/>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31"/>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31"/>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31"/>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1" name="Google Shape;1051;p31"/>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31"/>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31"/>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31"/>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31"/>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31"/>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31"/>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31"/>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31"/>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31"/>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31"/>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31"/>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31"/>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3177590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17162CD-453D-4EB7-8940-2DF802B0C0C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D36D738-7B5E-4F21-9DED-86106A86EC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A4319D2-965F-4160-94B1-C7078A2621F3}"/>
              </a:ext>
            </a:extLst>
          </p:cNvPr>
          <p:cNvSpPr>
            <a:spLocks noGrp="1" noChangeArrowheads="1"/>
          </p:cNvSpPr>
          <p:nvPr>
            <p:ph type="sldNum" sz="quarter" idx="12"/>
          </p:nvPr>
        </p:nvSpPr>
        <p:spPr>
          <a:ln/>
        </p:spPr>
        <p:txBody>
          <a:bodyPr/>
          <a:lstStyle>
            <a:lvl1pPr>
              <a:defRPr/>
            </a:lvl1pPr>
          </a:lstStyle>
          <a:p>
            <a:pPr>
              <a:defRPr/>
            </a:pPr>
            <a:fld id="{46112F8E-5DB2-40A0-97CF-3847867B0B04}" type="slidenum">
              <a:rPr lang="en-US" altLang="en-US"/>
              <a:pPr>
                <a:defRPr/>
              </a:pPr>
              <a:t>‹#›</a:t>
            </a:fld>
            <a:endParaRPr lang="en-US" altLang="en-US"/>
          </a:p>
        </p:txBody>
      </p:sp>
    </p:spTree>
    <p:extLst>
      <p:ext uri="{BB962C8B-B14F-4D97-AF65-F5344CB8AC3E}">
        <p14:creationId xmlns:p14="http://schemas.microsoft.com/office/powerpoint/2010/main" val="4248083435"/>
      </p:ext>
    </p:extLst>
  </p:cSld>
  <p:clrMapOvr>
    <a:masterClrMapping/>
  </p:clrMapOvr>
  <p:transition spd="slow">
    <p:split orient="vert"/>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C9B24854-3E27-4B77-9469-B70DC40213A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A97BC4B-C4F6-41A1-B7F9-701059E289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3291F58-C515-42CB-8241-F5934B6B21E9}"/>
              </a:ext>
            </a:extLst>
          </p:cNvPr>
          <p:cNvSpPr>
            <a:spLocks noGrp="1" noChangeArrowheads="1"/>
          </p:cNvSpPr>
          <p:nvPr>
            <p:ph type="sldNum" sz="quarter" idx="12"/>
          </p:nvPr>
        </p:nvSpPr>
        <p:spPr>
          <a:ln/>
        </p:spPr>
        <p:txBody>
          <a:bodyPr/>
          <a:lstStyle>
            <a:lvl1pPr>
              <a:defRPr/>
            </a:lvl1pPr>
          </a:lstStyle>
          <a:p>
            <a:pPr>
              <a:defRPr/>
            </a:pPr>
            <a:fld id="{E50F48D2-AF11-4CF3-BFC4-20C9DEEEDDA6}" type="slidenum">
              <a:rPr lang="en-US" altLang="en-US"/>
              <a:pPr>
                <a:defRPr/>
              </a:pPr>
              <a:t>‹#›</a:t>
            </a:fld>
            <a:endParaRPr lang="en-US" altLang="en-US"/>
          </a:p>
        </p:txBody>
      </p:sp>
    </p:spTree>
    <p:extLst>
      <p:ext uri="{BB962C8B-B14F-4D97-AF65-F5344CB8AC3E}">
        <p14:creationId xmlns:p14="http://schemas.microsoft.com/office/powerpoint/2010/main" val="583444435"/>
      </p:ext>
    </p:extLst>
  </p:cSld>
  <p:clrMapOvr>
    <a:masterClrMapping/>
  </p:clrMapOvr>
  <p:transition spd="slow">
    <p:split orient="vert"/>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289F2CC6-79A3-4619-B441-9FFB8AA264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EDA4B66-8D06-49B4-BB5A-117549DFC3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0C00EEA-CC9F-47FC-88A1-6ABB649FF7B8}"/>
              </a:ext>
            </a:extLst>
          </p:cNvPr>
          <p:cNvSpPr>
            <a:spLocks noGrp="1" noChangeArrowheads="1"/>
          </p:cNvSpPr>
          <p:nvPr>
            <p:ph type="sldNum" sz="quarter" idx="12"/>
          </p:nvPr>
        </p:nvSpPr>
        <p:spPr>
          <a:ln/>
        </p:spPr>
        <p:txBody>
          <a:bodyPr/>
          <a:lstStyle>
            <a:lvl1pPr>
              <a:defRPr/>
            </a:lvl1pPr>
          </a:lstStyle>
          <a:p>
            <a:pPr>
              <a:defRPr/>
            </a:pPr>
            <a:fld id="{1DE32C44-78AF-4020-B460-393BAE2B8EA7}" type="slidenum">
              <a:rPr lang="en-US" altLang="en-US"/>
              <a:pPr>
                <a:defRPr/>
              </a:pPr>
              <a:t>‹#›</a:t>
            </a:fld>
            <a:endParaRPr lang="en-US" altLang="en-US"/>
          </a:p>
        </p:txBody>
      </p:sp>
    </p:spTree>
    <p:extLst>
      <p:ext uri="{BB962C8B-B14F-4D97-AF65-F5344CB8AC3E}">
        <p14:creationId xmlns:p14="http://schemas.microsoft.com/office/powerpoint/2010/main" val="2175683811"/>
      </p:ext>
    </p:extLst>
  </p:cSld>
  <p:clrMapOvr>
    <a:masterClrMapping/>
  </p:clrMapOvr>
  <p:transition spd="slow">
    <p:split orient="vert"/>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BF1181-8B03-424E-9683-FA78EA48134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9277028-91F6-4445-8B7D-F959260389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049B297-A032-4ECE-A682-645F1F042520}"/>
              </a:ext>
            </a:extLst>
          </p:cNvPr>
          <p:cNvSpPr>
            <a:spLocks noGrp="1" noChangeArrowheads="1"/>
          </p:cNvSpPr>
          <p:nvPr>
            <p:ph type="sldNum" sz="quarter" idx="12"/>
          </p:nvPr>
        </p:nvSpPr>
        <p:spPr>
          <a:ln/>
        </p:spPr>
        <p:txBody>
          <a:bodyPr/>
          <a:lstStyle>
            <a:lvl1pPr>
              <a:defRPr/>
            </a:lvl1pPr>
          </a:lstStyle>
          <a:p>
            <a:pPr>
              <a:defRPr/>
            </a:pPr>
            <a:fld id="{1743D201-72C3-4625-9566-7FF426C408F5}" type="slidenum">
              <a:rPr lang="en-US" altLang="en-US"/>
              <a:pPr>
                <a:defRPr/>
              </a:pPr>
              <a:t>‹#›</a:t>
            </a:fld>
            <a:endParaRPr lang="en-US" altLang="en-US"/>
          </a:p>
        </p:txBody>
      </p:sp>
    </p:spTree>
    <p:extLst>
      <p:ext uri="{BB962C8B-B14F-4D97-AF65-F5344CB8AC3E}">
        <p14:creationId xmlns:p14="http://schemas.microsoft.com/office/powerpoint/2010/main" val="1425719615"/>
      </p:ext>
    </p:extLst>
  </p:cSld>
  <p:clrMapOvr>
    <a:masterClrMapping/>
  </p:clrMapOvr>
  <p:transition spd="slow">
    <p:split orient="vert"/>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793AD7D-A6E8-4B85-8B60-8DE1C6412A1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105BEF0-69E7-4A9D-BF53-E6C667BBC7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CB82479-03B7-4A08-9098-E63D4CFA0852}"/>
              </a:ext>
            </a:extLst>
          </p:cNvPr>
          <p:cNvSpPr>
            <a:spLocks noGrp="1" noChangeArrowheads="1"/>
          </p:cNvSpPr>
          <p:nvPr>
            <p:ph type="sldNum" sz="quarter" idx="12"/>
          </p:nvPr>
        </p:nvSpPr>
        <p:spPr>
          <a:ln/>
        </p:spPr>
        <p:txBody>
          <a:bodyPr/>
          <a:lstStyle>
            <a:lvl1pPr>
              <a:defRPr/>
            </a:lvl1pPr>
          </a:lstStyle>
          <a:p>
            <a:pPr>
              <a:defRPr/>
            </a:pPr>
            <a:fld id="{918D3FA1-DA8F-4A46-96F5-A1E598DF79E9}" type="slidenum">
              <a:rPr lang="en-US" altLang="en-US"/>
              <a:pPr>
                <a:defRPr/>
              </a:pPr>
              <a:t>‹#›</a:t>
            </a:fld>
            <a:endParaRPr lang="en-US" altLang="en-US"/>
          </a:p>
        </p:txBody>
      </p:sp>
    </p:spTree>
    <p:extLst>
      <p:ext uri="{BB962C8B-B14F-4D97-AF65-F5344CB8AC3E}">
        <p14:creationId xmlns:p14="http://schemas.microsoft.com/office/powerpoint/2010/main" val="4007600625"/>
      </p:ext>
    </p:extLst>
  </p:cSld>
  <p:clrMapOvr>
    <a:masterClrMapping/>
  </p:clrMapOvr>
  <p:transition spd="slow">
    <p:split orient="vert"/>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1"/>
            <a:ext cx="5384800" cy="4525963"/>
          </a:xfrm>
        </p:spPr>
        <p:txBody>
          <a:bodyPr/>
          <a:lstStyle/>
          <a:p>
            <a:pPr lvl="0"/>
            <a:endParaRPr lang="en-US" noProof="0"/>
          </a:p>
        </p:txBody>
      </p:sp>
      <p:sp>
        <p:nvSpPr>
          <p:cNvPr id="5" name="Date Placeholder 4">
            <a:extLst>
              <a:ext uri="{FF2B5EF4-FFF2-40B4-BE49-F238E27FC236}">
                <a16:creationId xmlns:a16="http://schemas.microsoft.com/office/drawing/2014/main" id="{EF4BCB52-4BC4-4644-8F4B-83DFA8D91738}"/>
              </a:ext>
            </a:extLst>
          </p:cNvPr>
          <p:cNvSpPr>
            <a:spLocks noGrp="1" noChangeArrowheads="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AF09BC5F-6919-40CD-9122-AF1605120886}"/>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602FDD9E-F380-4BA9-A466-4B06A4643EEE}"/>
              </a:ext>
            </a:extLst>
          </p:cNvPr>
          <p:cNvSpPr>
            <a:spLocks noGrp="1" noChangeArrowheads="1"/>
          </p:cNvSpPr>
          <p:nvPr>
            <p:ph type="sldNum" sz="quarter" idx="12"/>
          </p:nvPr>
        </p:nvSpPr>
        <p:spPr/>
        <p:txBody>
          <a:bodyPr/>
          <a:lstStyle>
            <a:lvl1pPr>
              <a:defRPr/>
            </a:lvl1pPr>
          </a:lstStyle>
          <a:p>
            <a:pPr>
              <a:defRPr/>
            </a:pPr>
            <a:fld id="{CEBF06C1-B05D-4517-A87F-AA8D9AA9A54F}" type="slidenum">
              <a:rPr lang="vi-VN" altLang="en-US"/>
              <a:pPr>
                <a:defRPr/>
              </a:pPr>
              <a:t>‹#›</a:t>
            </a:fld>
            <a:endParaRPr lang="vi-VN" altLang="en-US"/>
          </a:p>
        </p:txBody>
      </p:sp>
    </p:spTree>
    <p:extLst>
      <p:ext uri="{BB962C8B-B14F-4D97-AF65-F5344CB8AC3E}">
        <p14:creationId xmlns:p14="http://schemas.microsoft.com/office/powerpoint/2010/main" val="1522913225"/>
      </p:ext>
    </p:extLst>
  </p:cSld>
  <p:clrMapOvr>
    <a:masterClrMapping/>
  </p:clrMapOvr>
  <p:transition spd="slow">
    <p:split orient="vert"/>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1" y="0"/>
            <a:ext cx="12192124" cy="6858029"/>
          </a:xfrm>
          <a:custGeom>
            <a:avLst/>
            <a:gdLst/>
            <a:ahLst/>
            <a:cxnLst/>
            <a:rect l="l" t="t" r="r" b="b"/>
            <a:pathLst>
              <a:path w="94269" h="53026" extrusionOk="0">
                <a:moveTo>
                  <a:pt x="49675" y="4677"/>
                </a:moveTo>
                <a:lnTo>
                  <a:pt x="49730" y="5469"/>
                </a:lnTo>
                <a:lnTo>
                  <a:pt x="49748" y="6408"/>
                </a:lnTo>
                <a:lnTo>
                  <a:pt x="49785" y="7660"/>
                </a:lnTo>
                <a:lnTo>
                  <a:pt x="49785" y="9169"/>
                </a:lnTo>
                <a:lnTo>
                  <a:pt x="49730" y="10900"/>
                </a:lnTo>
                <a:lnTo>
                  <a:pt x="49693" y="11858"/>
                </a:lnTo>
                <a:lnTo>
                  <a:pt x="49638" y="12833"/>
                </a:lnTo>
                <a:lnTo>
                  <a:pt x="49583" y="13846"/>
                </a:lnTo>
                <a:lnTo>
                  <a:pt x="49491" y="14895"/>
                </a:lnTo>
                <a:lnTo>
                  <a:pt x="49380" y="15982"/>
                </a:lnTo>
                <a:lnTo>
                  <a:pt x="49251" y="17086"/>
                </a:lnTo>
                <a:lnTo>
                  <a:pt x="49086" y="18191"/>
                </a:lnTo>
                <a:lnTo>
                  <a:pt x="48920" y="19314"/>
                </a:lnTo>
                <a:lnTo>
                  <a:pt x="48699" y="20456"/>
                </a:lnTo>
                <a:lnTo>
                  <a:pt x="48478" y="21597"/>
                </a:lnTo>
                <a:lnTo>
                  <a:pt x="48202" y="22720"/>
                </a:lnTo>
                <a:lnTo>
                  <a:pt x="47907" y="23844"/>
                </a:lnTo>
                <a:lnTo>
                  <a:pt x="47576" y="24948"/>
                </a:lnTo>
                <a:lnTo>
                  <a:pt x="47208" y="26053"/>
                </a:lnTo>
                <a:lnTo>
                  <a:pt x="47005" y="26587"/>
                </a:lnTo>
                <a:lnTo>
                  <a:pt x="46803" y="27121"/>
                </a:lnTo>
                <a:lnTo>
                  <a:pt x="46582" y="27636"/>
                </a:lnTo>
                <a:lnTo>
                  <a:pt x="46361" y="28152"/>
                </a:lnTo>
                <a:lnTo>
                  <a:pt x="46121" y="28667"/>
                </a:lnTo>
                <a:lnTo>
                  <a:pt x="45882" y="29165"/>
                </a:lnTo>
                <a:lnTo>
                  <a:pt x="45624" y="29643"/>
                </a:lnTo>
                <a:lnTo>
                  <a:pt x="45348" y="30122"/>
                </a:lnTo>
                <a:lnTo>
                  <a:pt x="45072" y="30601"/>
                </a:lnTo>
                <a:lnTo>
                  <a:pt x="44777" y="31061"/>
                </a:lnTo>
                <a:lnTo>
                  <a:pt x="44483" y="31503"/>
                </a:lnTo>
                <a:lnTo>
                  <a:pt x="44170" y="31926"/>
                </a:lnTo>
                <a:lnTo>
                  <a:pt x="43838" y="32350"/>
                </a:lnTo>
                <a:lnTo>
                  <a:pt x="43507" y="32736"/>
                </a:lnTo>
                <a:lnTo>
                  <a:pt x="43157" y="33123"/>
                </a:lnTo>
                <a:lnTo>
                  <a:pt x="42826" y="33491"/>
                </a:lnTo>
                <a:lnTo>
                  <a:pt x="42457" y="33841"/>
                </a:lnTo>
                <a:lnTo>
                  <a:pt x="42108" y="34154"/>
                </a:lnTo>
                <a:lnTo>
                  <a:pt x="41739" y="34467"/>
                </a:lnTo>
                <a:lnTo>
                  <a:pt x="41371" y="34780"/>
                </a:lnTo>
                <a:lnTo>
                  <a:pt x="41003" y="35056"/>
                </a:lnTo>
                <a:lnTo>
                  <a:pt x="40616" y="35314"/>
                </a:lnTo>
                <a:lnTo>
                  <a:pt x="40230" y="35572"/>
                </a:lnTo>
                <a:lnTo>
                  <a:pt x="39843" y="35811"/>
                </a:lnTo>
                <a:lnTo>
                  <a:pt x="39456" y="36032"/>
                </a:lnTo>
                <a:lnTo>
                  <a:pt x="39051" y="36253"/>
                </a:lnTo>
                <a:lnTo>
                  <a:pt x="38665" y="36437"/>
                </a:lnTo>
                <a:lnTo>
                  <a:pt x="38260" y="36621"/>
                </a:lnTo>
                <a:lnTo>
                  <a:pt x="37873" y="36805"/>
                </a:lnTo>
                <a:lnTo>
                  <a:pt x="37468" y="36953"/>
                </a:lnTo>
                <a:lnTo>
                  <a:pt x="36658" y="37247"/>
                </a:lnTo>
                <a:lnTo>
                  <a:pt x="35866" y="37487"/>
                </a:lnTo>
                <a:lnTo>
                  <a:pt x="35056" y="37689"/>
                </a:lnTo>
                <a:lnTo>
                  <a:pt x="34264" y="37836"/>
                </a:lnTo>
                <a:lnTo>
                  <a:pt x="33491" y="37965"/>
                </a:lnTo>
                <a:lnTo>
                  <a:pt x="32718" y="38057"/>
                </a:lnTo>
                <a:lnTo>
                  <a:pt x="31963" y="38131"/>
                </a:lnTo>
                <a:lnTo>
                  <a:pt x="31226" y="38168"/>
                </a:lnTo>
                <a:lnTo>
                  <a:pt x="30527" y="38186"/>
                </a:lnTo>
                <a:lnTo>
                  <a:pt x="29845" y="38168"/>
                </a:lnTo>
                <a:lnTo>
                  <a:pt x="29201" y="38149"/>
                </a:lnTo>
                <a:lnTo>
                  <a:pt x="28575" y="38113"/>
                </a:lnTo>
                <a:lnTo>
                  <a:pt x="27986" y="38057"/>
                </a:lnTo>
                <a:lnTo>
                  <a:pt x="27452" y="37984"/>
                </a:lnTo>
                <a:lnTo>
                  <a:pt x="26955" y="37928"/>
                </a:lnTo>
                <a:lnTo>
                  <a:pt x="26089" y="37781"/>
                </a:lnTo>
                <a:lnTo>
                  <a:pt x="25445" y="37652"/>
                </a:lnTo>
                <a:lnTo>
                  <a:pt x="25040" y="37560"/>
                </a:lnTo>
                <a:lnTo>
                  <a:pt x="24911" y="37523"/>
                </a:lnTo>
                <a:lnTo>
                  <a:pt x="24837" y="37395"/>
                </a:lnTo>
                <a:lnTo>
                  <a:pt x="24635" y="37026"/>
                </a:lnTo>
                <a:lnTo>
                  <a:pt x="24322" y="36456"/>
                </a:lnTo>
                <a:lnTo>
                  <a:pt x="23954" y="35664"/>
                </a:lnTo>
                <a:lnTo>
                  <a:pt x="23751" y="35204"/>
                </a:lnTo>
                <a:lnTo>
                  <a:pt x="23549" y="34706"/>
                </a:lnTo>
                <a:lnTo>
                  <a:pt x="23346" y="34154"/>
                </a:lnTo>
                <a:lnTo>
                  <a:pt x="23125" y="33565"/>
                </a:lnTo>
                <a:lnTo>
                  <a:pt x="22923" y="32957"/>
                </a:lnTo>
                <a:lnTo>
                  <a:pt x="22738" y="32294"/>
                </a:lnTo>
                <a:lnTo>
                  <a:pt x="22554" y="31613"/>
                </a:lnTo>
                <a:lnTo>
                  <a:pt x="22389" y="30895"/>
                </a:lnTo>
                <a:lnTo>
                  <a:pt x="22241" y="30159"/>
                </a:lnTo>
                <a:lnTo>
                  <a:pt x="22112" y="29385"/>
                </a:lnTo>
                <a:lnTo>
                  <a:pt x="22020" y="28612"/>
                </a:lnTo>
                <a:lnTo>
                  <a:pt x="21965" y="27802"/>
                </a:lnTo>
                <a:lnTo>
                  <a:pt x="21928" y="26974"/>
                </a:lnTo>
                <a:lnTo>
                  <a:pt x="21947" y="26145"/>
                </a:lnTo>
                <a:lnTo>
                  <a:pt x="22002" y="25298"/>
                </a:lnTo>
                <a:lnTo>
                  <a:pt x="22039" y="24856"/>
                </a:lnTo>
                <a:lnTo>
                  <a:pt x="22094" y="24433"/>
                </a:lnTo>
                <a:lnTo>
                  <a:pt x="22168" y="23991"/>
                </a:lnTo>
                <a:lnTo>
                  <a:pt x="22241" y="23567"/>
                </a:lnTo>
                <a:lnTo>
                  <a:pt x="22333" y="23125"/>
                </a:lnTo>
                <a:lnTo>
                  <a:pt x="22444" y="22684"/>
                </a:lnTo>
                <a:lnTo>
                  <a:pt x="22573" y="22260"/>
                </a:lnTo>
                <a:lnTo>
                  <a:pt x="22702" y="21818"/>
                </a:lnTo>
                <a:lnTo>
                  <a:pt x="22849" y="21376"/>
                </a:lnTo>
                <a:lnTo>
                  <a:pt x="23033" y="20935"/>
                </a:lnTo>
                <a:lnTo>
                  <a:pt x="23217" y="20493"/>
                </a:lnTo>
                <a:lnTo>
                  <a:pt x="23420" y="20069"/>
                </a:lnTo>
                <a:lnTo>
                  <a:pt x="23622" y="19627"/>
                </a:lnTo>
                <a:lnTo>
                  <a:pt x="23862" y="19185"/>
                </a:lnTo>
                <a:lnTo>
                  <a:pt x="24119" y="18762"/>
                </a:lnTo>
                <a:lnTo>
                  <a:pt x="24396" y="18320"/>
                </a:lnTo>
                <a:lnTo>
                  <a:pt x="24690" y="17897"/>
                </a:lnTo>
                <a:lnTo>
                  <a:pt x="24985" y="17473"/>
                </a:lnTo>
                <a:lnTo>
                  <a:pt x="25316" y="17050"/>
                </a:lnTo>
                <a:lnTo>
                  <a:pt x="25666" y="16645"/>
                </a:lnTo>
                <a:lnTo>
                  <a:pt x="26034" y="16240"/>
                </a:lnTo>
                <a:lnTo>
                  <a:pt x="26402" y="15834"/>
                </a:lnTo>
                <a:lnTo>
                  <a:pt x="26789" y="15448"/>
                </a:lnTo>
                <a:lnTo>
                  <a:pt x="27176" y="15061"/>
                </a:lnTo>
                <a:lnTo>
                  <a:pt x="27599" y="14693"/>
                </a:lnTo>
                <a:lnTo>
                  <a:pt x="28023" y="14325"/>
                </a:lnTo>
                <a:lnTo>
                  <a:pt x="28446" y="13956"/>
                </a:lnTo>
                <a:lnTo>
                  <a:pt x="28888" y="13607"/>
                </a:lnTo>
                <a:lnTo>
                  <a:pt x="29348" y="13257"/>
                </a:lnTo>
                <a:lnTo>
                  <a:pt x="29809" y="12925"/>
                </a:lnTo>
                <a:lnTo>
                  <a:pt x="30766" y="12263"/>
                </a:lnTo>
                <a:lnTo>
                  <a:pt x="31742" y="11637"/>
                </a:lnTo>
                <a:lnTo>
                  <a:pt x="32736" y="11047"/>
                </a:lnTo>
                <a:lnTo>
                  <a:pt x="33749" y="10477"/>
                </a:lnTo>
                <a:lnTo>
                  <a:pt x="34780" y="9943"/>
                </a:lnTo>
                <a:lnTo>
                  <a:pt x="35811" y="9446"/>
                </a:lnTo>
                <a:lnTo>
                  <a:pt x="36842" y="8949"/>
                </a:lnTo>
                <a:lnTo>
                  <a:pt x="37873" y="8507"/>
                </a:lnTo>
                <a:lnTo>
                  <a:pt x="38904" y="8065"/>
                </a:lnTo>
                <a:lnTo>
                  <a:pt x="39898" y="7678"/>
                </a:lnTo>
                <a:lnTo>
                  <a:pt x="40892" y="7291"/>
                </a:lnTo>
                <a:lnTo>
                  <a:pt x="41850" y="6960"/>
                </a:lnTo>
                <a:lnTo>
                  <a:pt x="42770" y="6629"/>
                </a:lnTo>
                <a:lnTo>
                  <a:pt x="43673" y="6334"/>
                </a:lnTo>
                <a:lnTo>
                  <a:pt x="45330" y="5819"/>
                </a:lnTo>
                <a:lnTo>
                  <a:pt x="46784" y="5395"/>
                </a:lnTo>
                <a:lnTo>
                  <a:pt x="47981" y="5082"/>
                </a:lnTo>
                <a:lnTo>
                  <a:pt x="48902" y="4861"/>
                </a:lnTo>
                <a:lnTo>
                  <a:pt x="49675" y="4677"/>
                </a:lnTo>
                <a:close/>
                <a:moveTo>
                  <a:pt x="12299" y="28888"/>
                </a:moveTo>
                <a:lnTo>
                  <a:pt x="12888" y="28925"/>
                </a:lnTo>
                <a:lnTo>
                  <a:pt x="13496" y="28962"/>
                </a:lnTo>
                <a:lnTo>
                  <a:pt x="14085" y="29036"/>
                </a:lnTo>
                <a:lnTo>
                  <a:pt x="14656" y="29128"/>
                </a:lnTo>
                <a:lnTo>
                  <a:pt x="15226" y="29238"/>
                </a:lnTo>
                <a:lnTo>
                  <a:pt x="15779" y="29385"/>
                </a:lnTo>
                <a:lnTo>
                  <a:pt x="16313" y="29551"/>
                </a:lnTo>
                <a:lnTo>
                  <a:pt x="16828" y="29754"/>
                </a:lnTo>
                <a:lnTo>
                  <a:pt x="17233" y="29938"/>
                </a:lnTo>
                <a:lnTo>
                  <a:pt x="17620" y="30140"/>
                </a:lnTo>
                <a:lnTo>
                  <a:pt x="17988" y="30343"/>
                </a:lnTo>
                <a:lnTo>
                  <a:pt x="18320" y="30582"/>
                </a:lnTo>
                <a:lnTo>
                  <a:pt x="18651" y="30822"/>
                </a:lnTo>
                <a:lnTo>
                  <a:pt x="18964" y="31061"/>
                </a:lnTo>
                <a:lnTo>
                  <a:pt x="19240" y="31337"/>
                </a:lnTo>
                <a:lnTo>
                  <a:pt x="19516" y="31613"/>
                </a:lnTo>
                <a:lnTo>
                  <a:pt x="19756" y="31889"/>
                </a:lnTo>
                <a:lnTo>
                  <a:pt x="19995" y="32184"/>
                </a:lnTo>
                <a:lnTo>
                  <a:pt x="20216" y="32479"/>
                </a:lnTo>
                <a:lnTo>
                  <a:pt x="20419" y="32773"/>
                </a:lnTo>
                <a:lnTo>
                  <a:pt x="20603" y="33068"/>
                </a:lnTo>
                <a:lnTo>
                  <a:pt x="20768" y="33381"/>
                </a:lnTo>
                <a:lnTo>
                  <a:pt x="20934" y="33694"/>
                </a:lnTo>
                <a:lnTo>
                  <a:pt x="21081" y="34007"/>
                </a:lnTo>
                <a:lnTo>
                  <a:pt x="21339" y="34614"/>
                </a:lnTo>
                <a:lnTo>
                  <a:pt x="21542" y="35222"/>
                </a:lnTo>
                <a:lnTo>
                  <a:pt x="21707" y="35811"/>
                </a:lnTo>
                <a:lnTo>
                  <a:pt x="21836" y="36363"/>
                </a:lnTo>
                <a:lnTo>
                  <a:pt x="21928" y="36879"/>
                </a:lnTo>
                <a:lnTo>
                  <a:pt x="22002" y="37339"/>
                </a:lnTo>
                <a:lnTo>
                  <a:pt x="22039" y="37763"/>
                </a:lnTo>
                <a:lnTo>
                  <a:pt x="22076" y="38113"/>
                </a:lnTo>
                <a:lnTo>
                  <a:pt x="8359" y="32957"/>
                </a:lnTo>
                <a:lnTo>
                  <a:pt x="21597" y="39162"/>
                </a:lnTo>
                <a:lnTo>
                  <a:pt x="21321" y="39383"/>
                </a:lnTo>
                <a:lnTo>
                  <a:pt x="20989" y="39641"/>
                </a:lnTo>
                <a:lnTo>
                  <a:pt x="20603" y="39917"/>
                </a:lnTo>
                <a:lnTo>
                  <a:pt x="20161" y="40212"/>
                </a:lnTo>
                <a:lnTo>
                  <a:pt x="19682" y="40506"/>
                </a:lnTo>
                <a:lnTo>
                  <a:pt x="19148" y="40801"/>
                </a:lnTo>
                <a:lnTo>
                  <a:pt x="18559" y="41058"/>
                </a:lnTo>
                <a:lnTo>
                  <a:pt x="17951" y="41298"/>
                </a:lnTo>
                <a:lnTo>
                  <a:pt x="17638" y="41408"/>
                </a:lnTo>
                <a:lnTo>
                  <a:pt x="17307" y="41519"/>
                </a:lnTo>
                <a:lnTo>
                  <a:pt x="16957" y="41592"/>
                </a:lnTo>
                <a:lnTo>
                  <a:pt x="16626" y="41666"/>
                </a:lnTo>
                <a:lnTo>
                  <a:pt x="16276" y="41740"/>
                </a:lnTo>
                <a:lnTo>
                  <a:pt x="15908" y="41776"/>
                </a:lnTo>
                <a:lnTo>
                  <a:pt x="15539" y="41813"/>
                </a:lnTo>
                <a:lnTo>
                  <a:pt x="15171" y="41832"/>
                </a:lnTo>
                <a:lnTo>
                  <a:pt x="14785" y="41832"/>
                </a:lnTo>
                <a:lnTo>
                  <a:pt x="14416" y="41813"/>
                </a:lnTo>
                <a:lnTo>
                  <a:pt x="14011" y="41776"/>
                </a:lnTo>
                <a:lnTo>
                  <a:pt x="13625" y="41703"/>
                </a:lnTo>
                <a:lnTo>
                  <a:pt x="13220" y="41611"/>
                </a:lnTo>
                <a:lnTo>
                  <a:pt x="12815" y="41519"/>
                </a:lnTo>
                <a:lnTo>
                  <a:pt x="12410" y="41371"/>
                </a:lnTo>
                <a:lnTo>
                  <a:pt x="12004" y="41224"/>
                </a:lnTo>
                <a:lnTo>
                  <a:pt x="11507" y="40985"/>
                </a:lnTo>
                <a:lnTo>
                  <a:pt x="11010" y="40727"/>
                </a:lnTo>
                <a:lnTo>
                  <a:pt x="10513" y="40432"/>
                </a:lnTo>
                <a:lnTo>
                  <a:pt x="10034" y="40101"/>
                </a:lnTo>
                <a:lnTo>
                  <a:pt x="9574" y="39751"/>
                </a:lnTo>
                <a:lnTo>
                  <a:pt x="9114" y="39383"/>
                </a:lnTo>
                <a:lnTo>
                  <a:pt x="8654" y="38978"/>
                </a:lnTo>
                <a:lnTo>
                  <a:pt x="8230" y="38573"/>
                </a:lnTo>
                <a:lnTo>
                  <a:pt x="7788" y="38149"/>
                </a:lnTo>
                <a:lnTo>
                  <a:pt x="7383" y="37708"/>
                </a:lnTo>
                <a:lnTo>
                  <a:pt x="6978" y="37266"/>
                </a:lnTo>
                <a:lnTo>
                  <a:pt x="6591" y="36805"/>
                </a:lnTo>
                <a:lnTo>
                  <a:pt x="6223" y="36345"/>
                </a:lnTo>
                <a:lnTo>
                  <a:pt x="5855" y="35885"/>
                </a:lnTo>
                <a:lnTo>
                  <a:pt x="5192" y="34983"/>
                </a:lnTo>
                <a:lnTo>
                  <a:pt x="4585" y="34080"/>
                </a:lnTo>
                <a:lnTo>
                  <a:pt x="4032" y="33252"/>
                </a:lnTo>
                <a:lnTo>
                  <a:pt x="3572" y="32479"/>
                </a:lnTo>
                <a:lnTo>
                  <a:pt x="3167" y="31797"/>
                </a:lnTo>
                <a:lnTo>
                  <a:pt x="2854" y="31245"/>
                </a:lnTo>
                <a:lnTo>
                  <a:pt x="2633" y="30803"/>
                </a:lnTo>
                <a:lnTo>
                  <a:pt x="2430" y="30435"/>
                </a:lnTo>
                <a:lnTo>
                  <a:pt x="2835" y="30324"/>
                </a:lnTo>
                <a:lnTo>
                  <a:pt x="3296" y="30177"/>
                </a:lnTo>
                <a:lnTo>
                  <a:pt x="3922" y="30011"/>
                </a:lnTo>
                <a:lnTo>
                  <a:pt x="4677" y="29827"/>
                </a:lnTo>
                <a:lnTo>
                  <a:pt x="5560" y="29625"/>
                </a:lnTo>
                <a:lnTo>
                  <a:pt x="6536" y="29422"/>
                </a:lnTo>
                <a:lnTo>
                  <a:pt x="7604" y="29238"/>
                </a:lnTo>
                <a:lnTo>
                  <a:pt x="8727" y="29091"/>
                </a:lnTo>
                <a:lnTo>
                  <a:pt x="9298" y="29017"/>
                </a:lnTo>
                <a:lnTo>
                  <a:pt x="9887" y="28962"/>
                </a:lnTo>
                <a:lnTo>
                  <a:pt x="10495" y="28925"/>
                </a:lnTo>
                <a:lnTo>
                  <a:pt x="11084" y="28907"/>
                </a:lnTo>
                <a:lnTo>
                  <a:pt x="11691" y="28888"/>
                </a:lnTo>
                <a:close/>
                <a:moveTo>
                  <a:pt x="0" y="0"/>
                </a:moveTo>
                <a:lnTo>
                  <a:pt x="0" y="53026"/>
                </a:lnTo>
                <a:lnTo>
                  <a:pt x="17694" y="53026"/>
                </a:lnTo>
                <a:lnTo>
                  <a:pt x="17583" y="52621"/>
                </a:lnTo>
                <a:lnTo>
                  <a:pt x="17510" y="52216"/>
                </a:lnTo>
                <a:lnTo>
                  <a:pt x="17436" y="51829"/>
                </a:lnTo>
                <a:lnTo>
                  <a:pt x="17381" y="51424"/>
                </a:lnTo>
                <a:lnTo>
                  <a:pt x="17344" y="51093"/>
                </a:lnTo>
                <a:lnTo>
                  <a:pt x="17325" y="50761"/>
                </a:lnTo>
                <a:lnTo>
                  <a:pt x="17325" y="50117"/>
                </a:lnTo>
                <a:lnTo>
                  <a:pt x="17344" y="49491"/>
                </a:lnTo>
                <a:lnTo>
                  <a:pt x="17417" y="48883"/>
                </a:lnTo>
                <a:lnTo>
                  <a:pt x="17528" y="48294"/>
                </a:lnTo>
                <a:lnTo>
                  <a:pt x="17675" y="47723"/>
                </a:lnTo>
                <a:lnTo>
                  <a:pt x="17841" y="47171"/>
                </a:lnTo>
                <a:lnTo>
                  <a:pt x="18043" y="46656"/>
                </a:lnTo>
                <a:lnTo>
                  <a:pt x="18264" y="46140"/>
                </a:lnTo>
                <a:lnTo>
                  <a:pt x="18504" y="45661"/>
                </a:lnTo>
                <a:lnTo>
                  <a:pt x="18780" y="45201"/>
                </a:lnTo>
                <a:lnTo>
                  <a:pt x="19056" y="44759"/>
                </a:lnTo>
                <a:lnTo>
                  <a:pt x="19351" y="44336"/>
                </a:lnTo>
                <a:lnTo>
                  <a:pt x="19664" y="43931"/>
                </a:lnTo>
                <a:lnTo>
                  <a:pt x="19977" y="43544"/>
                </a:lnTo>
                <a:lnTo>
                  <a:pt x="20290" y="43176"/>
                </a:lnTo>
                <a:lnTo>
                  <a:pt x="20621" y="42844"/>
                </a:lnTo>
                <a:lnTo>
                  <a:pt x="20934" y="42531"/>
                </a:lnTo>
                <a:lnTo>
                  <a:pt x="21266" y="42237"/>
                </a:lnTo>
                <a:lnTo>
                  <a:pt x="21579" y="41961"/>
                </a:lnTo>
                <a:lnTo>
                  <a:pt x="22168" y="41463"/>
                </a:lnTo>
                <a:lnTo>
                  <a:pt x="22702" y="41077"/>
                </a:lnTo>
                <a:lnTo>
                  <a:pt x="23162" y="40764"/>
                </a:lnTo>
                <a:lnTo>
                  <a:pt x="23512" y="40525"/>
                </a:lnTo>
                <a:lnTo>
                  <a:pt x="23825" y="40359"/>
                </a:lnTo>
                <a:lnTo>
                  <a:pt x="24175" y="40451"/>
                </a:lnTo>
                <a:lnTo>
                  <a:pt x="24561" y="40598"/>
                </a:lnTo>
                <a:lnTo>
                  <a:pt x="25095" y="40801"/>
                </a:lnTo>
                <a:lnTo>
                  <a:pt x="25703" y="41058"/>
                </a:lnTo>
                <a:lnTo>
                  <a:pt x="26384" y="41408"/>
                </a:lnTo>
                <a:lnTo>
                  <a:pt x="26752" y="41592"/>
                </a:lnTo>
                <a:lnTo>
                  <a:pt x="27139" y="41813"/>
                </a:lnTo>
                <a:lnTo>
                  <a:pt x="27526" y="42053"/>
                </a:lnTo>
                <a:lnTo>
                  <a:pt x="27912" y="42310"/>
                </a:lnTo>
                <a:lnTo>
                  <a:pt x="28317" y="42587"/>
                </a:lnTo>
                <a:lnTo>
                  <a:pt x="28704" y="42881"/>
                </a:lnTo>
                <a:lnTo>
                  <a:pt x="29091" y="43213"/>
                </a:lnTo>
                <a:lnTo>
                  <a:pt x="29477" y="43562"/>
                </a:lnTo>
                <a:lnTo>
                  <a:pt x="29845" y="43931"/>
                </a:lnTo>
                <a:lnTo>
                  <a:pt x="30214" y="44317"/>
                </a:lnTo>
                <a:lnTo>
                  <a:pt x="30563" y="44741"/>
                </a:lnTo>
                <a:lnTo>
                  <a:pt x="30895" y="45183"/>
                </a:lnTo>
                <a:lnTo>
                  <a:pt x="31208" y="45643"/>
                </a:lnTo>
                <a:lnTo>
                  <a:pt x="31502" y="46140"/>
                </a:lnTo>
                <a:lnTo>
                  <a:pt x="31760" y="46656"/>
                </a:lnTo>
                <a:lnTo>
                  <a:pt x="32000" y="47208"/>
                </a:lnTo>
                <a:lnTo>
                  <a:pt x="32221" y="47779"/>
                </a:lnTo>
                <a:lnTo>
                  <a:pt x="32386" y="48386"/>
                </a:lnTo>
                <a:lnTo>
                  <a:pt x="32534" y="49012"/>
                </a:lnTo>
                <a:lnTo>
                  <a:pt x="32570" y="49344"/>
                </a:lnTo>
                <a:lnTo>
                  <a:pt x="32626" y="49675"/>
                </a:lnTo>
                <a:lnTo>
                  <a:pt x="32662" y="50080"/>
                </a:lnTo>
                <a:lnTo>
                  <a:pt x="32681" y="50485"/>
                </a:lnTo>
                <a:lnTo>
                  <a:pt x="32699" y="50909"/>
                </a:lnTo>
                <a:lnTo>
                  <a:pt x="32681" y="51332"/>
                </a:lnTo>
                <a:lnTo>
                  <a:pt x="32662" y="51756"/>
                </a:lnTo>
                <a:lnTo>
                  <a:pt x="32644" y="52179"/>
                </a:lnTo>
                <a:lnTo>
                  <a:pt x="32589" y="52603"/>
                </a:lnTo>
                <a:lnTo>
                  <a:pt x="32534" y="53026"/>
                </a:lnTo>
                <a:lnTo>
                  <a:pt x="94268" y="53026"/>
                </a:lnTo>
                <a:lnTo>
                  <a:pt x="9426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 y="5514847"/>
            <a:ext cx="1447887" cy="1343127"/>
          </a:xfrm>
          <a:custGeom>
            <a:avLst/>
            <a:gdLst/>
            <a:ahLst/>
            <a:cxnLst/>
            <a:rect l="l" t="t" r="r" b="b"/>
            <a:pathLst>
              <a:path w="11195" h="10385" extrusionOk="0">
                <a:moveTo>
                  <a:pt x="3811" y="1"/>
                </a:moveTo>
                <a:lnTo>
                  <a:pt x="3517" y="19"/>
                </a:lnTo>
                <a:lnTo>
                  <a:pt x="2964" y="93"/>
                </a:lnTo>
                <a:lnTo>
                  <a:pt x="2430" y="203"/>
                </a:lnTo>
                <a:lnTo>
                  <a:pt x="1915" y="351"/>
                </a:lnTo>
                <a:lnTo>
                  <a:pt x="1399" y="535"/>
                </a:lnTo>
                <a:lnTo>
                  <a:pt x="921" y="756"/>
                </a:lnTo>
                <a:lnTo>
                  <a:pt x="442" y="995"/>
                </a:lnTo>
                <a:lnTo>
                  <a:pt x="0" y="1290"/>
                </a:lnTo>
                <a:lnTo>
                  <a:pt x="0" y="10385"/>
                </a:lnTo>
                <a:lnTo>
                  <a:pt x="10403" y="10385"/>
                </a:lnTo>
                <a:lnTo>
                  <a:pt x="10568" y="10017"/>
                </a:lnTo>
                <a:lnTo>
                  <a:pt x="10734" y="9630"/>
                </a:lnTo>
                <a:lnTo>
                  <a:pt x="10881" y="9225"/>
                </a:lnTo>
                <a:lnTo>
                  <a:pt x="10992" y="8820"/>
                </a:lnTo>
                <a:lnTo>
                  <a:pt x="11084" y="8397"/>
                </a:lnTo>
                <a:lnTo>
                  <a:pt x="11139" y="7973"/>
                </a:lnTo>
                <a:lnTo>
                  <a:pt x="11176" y="7550"/>
                </a:lnTo>
                <a:lnTo>
                  <a:pt x="11194" y="7108"/>
                </a:lnTo>
                <a:lnTo>
                  <a:pt x="11176" y="6740"/>
                </a:lnTo>
                <a:lnTo>
                  <a:pt x="11158" y="6390"/>
                </a:lnTo>
                <a:lnTo>
                  <a:pt x="11121" y="6021"/>
                </a:lnTo>
                <a:lnTo>
                  <a:pt x="11047" y="5672"/>
                </a:lnTo>
                <a:lnTo>
                  <a:pt x="10973" y="5340"/>
                </a:lnTo>
                <a:lnTo>
                  <a:pt x="10881" y="4990"/>
                </a:lnTo>
                <a:lnTo>
                  <a:pt x="10771" y="4659"/>
                </a:lnTo>
                <a:lnTo>
                  <a:pt x="10642" y="4346"/>
                </a:lnTo>
                <a:lnTo>
                  <a:pt x="10495" y="4033"/>
                </a:lnTo>
                <a:lnTo>
                  <a:pt x="10329" y="3720"/>
                </a:lnTo>
                <a:lnTo>
                  <a:pt x="10163" y="3425"/>
                </a:lnTo>
                <a:lnTo>
                  <a:pt x="9979" y="3131"/>
                </a:lnTo>
                <a:lnTo>
                  <a:pt x="9777" y="2855"/>
                </a:lnTo>
                <a:lnTo>
                  <a:pt x="9574" y="2578"/>
                </a:lnTo>
                <a:lnTo>
                  <a:pt x="9353" y="2321"/>
                </a:lnTo>
                <a:lnTo>
                  <a:pt x="9114" y="2081"/>
                </a:lnTo>
                <a:lnTo>
                  <a:pt x="8874" y="1842"/>
                </a:lnTo>
                <a:lnTo>
                  <a:pt x="8617" y="1621"/>
                </a:lnTo>
                <a:lnTo>
                  <a:pt x="8341" y="1419"/>
                </a:lnTo>
                <a:lnTo>
                  <a:pt x="8064" y="1216"/>
                </a:lnTo>
                <a:lnTo>
                  <a:pt x="7770" y="1032"/>
                </a:lnTo>
                <a:lnTo>
                  <a:pt x="7475" y="866"/>
                </a:lnTo>
                <a:lnTo>
                  <a:pt x="7162" y="700"/>
                </a:lnTo>
                <a:lnTo>
                  <a:pt x="6849" y="553"/>
                </a:lnTo>
                <a:lnTo>
                  <a:pt x="6536" y="424"/>
                </a:lnTo>
                <a:lnTo>
                  <a:pt x="6205" y="314"/>
                </a:lnTo>
                <a:lnTo>
                  <a:pt x="5855" y="222"/>
                </a:lnTo>
                <a:lnTo>
                  <a:pt x="5524" y="148"/>
                </a:lnTo>
                <a:lnTo>
                  <a:pt x="5174" y="74"/>
                </a:lnTo>
                <a:lnTo>
                  <a:pt x="4805" y="38"/>
                </a:lnTo>
                <a:lnTo>
                  <a:pt x="4456" y="19"/>
                </a:lnTo>
                <a:lnTo>
                  <a:pt x="4087" y="1"/>
                </a:lnTo>
                <a:close/>
              </a:path>
            </a:pathLst>
          </a:custGeom>
          <a:solidFill>
            <a:srgbClr val="B8F5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 y="1"/>
            <a:ext cx="2581364" cy="3333825"/>
          </a:xfrm>
          <a:custGeom>
            <a:avLst/>
            <a:gdLst/>
            <a:ahLst/>
            <a:cxnLst/>
            <a:rect l="l" t="t" r="r" b="b"/>
            <a:pathLst>
              <a:path w="19959" h="25777" extrusionOk="0">
                <a:moveTo>
                  <a:pt x="0" y="0"/>
                </a:moveTo>
                <a:lnTo>
                  <a:pt x="0" y="24727"/>
                </a:lnTo>
                <a:lnTo>
                  <a:pt x="626" y="24967"/>
                </a:lnTo>
                <a:lnTo>
                  <a:pt x="1289" y="25188"/>
                </a:lnTo>
                <a:lnTo>
                  <a:pt x="1952" y="25353"/>
                </a:lnTo>
                <a:lnTo>
                  <a:pt x="2614" y="25501"/>
                </a:lnTo>
                <a:lnTo>
                  <a:pt x="3296" y="25629"/>
                </a:lnTo>
                <a:lnTo>
                  <a:pt x="3995" y="25703"/>
                </a:lnTo>
                <a:lnTo>
                  <a:pt x="4695" y="25758"/>
                </a:lnTo>
                <a:lnTo>
                  <a:pt x="5413" y="25777"/>
                </a:lnTo>
                <a:lnTo>
                  <a:pt x="6168" y="25758"/>
                </a:lnTo>
                <a:lnTo>
                  <a:pt x="6904" y="25703"/>
                </a:lnTo>
                <a:lnTo>
                  <a:pt x="7622" y="25611"/>
                </a:lnTo>
                <a:lnTo>
                  <a:pt x="8341" y="25482"/>
                </a:lnTo>
                <a:lnTo>
                  <a:pt x="9040" y="25316"/>
                </a:lnTo>
                <a:lnTo>
                  <a:pt x="9740" y="25114"/>
                </a:lnTo>
                <a:lnTo>
                  <a:pt x="10421" y="24893"/>
                </a:lnTo>
                <a:lnTo>
                  <a:pt x="11084" y="24635"/>
                </a:lnTo>
                <a:lnTo>
                  <a:pt x="11710" y="24341"/>
                </a:lnTo>
                <a:lnTo>
                  <a:pt x="12354" y="24028"/>
                </a:lnTo>
                <a:lnTo>
                  <a:pt x="12962" y="23678"/>
                </a:lnTo>
                <a:lnTo>
                  <a:pt x="13551" y="23291"/>
                </a:lnTo>
                <a:lnTo>
                  <a:pt x="14122" y="22886"/>
                </a:lnTo>
                <a:lnTo>
                  <a:pt x="14674" y="22463"/>
                </a:lnTo>
                <a:lnTo>
                  <a:pt x="15190" y="22002"/>
                </a:lnTo>
                <a:lnTo>
                  <a:pt x="15705" y="21524"/>
                </a:lnTo>
                <a:lnTo>
                  <a:pt x="16184" y="21008"/>
                </a:lnTo>
                <a:lnTo>
                  <a:pt x="16644" y="20493"/>
                </a:lnTo>
                <a:lnTo>
                  <a:pt x="17068" y="19940"/>
                </a:lnTo>
                <a:lnTo>
                  <a:pt x="17473" y="19370"/>
                </a:lnTo>
                <a:lnTo>
                  <a:pt x="17859" y="18780"/>
                </a:lnTo>
                <a:lnTo>
                  <a:pt x="18209" y="18173"/>
                </a:lnTo>
                <a:lnTo>
                  <a:pt x="18522" y="17528"/>
                </a:lnTo>
                <a:lnTo>
                  <a:pt x="18817" y="16902"/>
                </a:lnTo>
                <a:lnTo>
                  <a:pt x="19075" y="16240"/>
                </a:lnTo>
                <a:lnTo>
                  <a:pt x="19295" y="15558"/>
                </a:lnTo>
                <a:lnTo>
                  <a:pt x="19498" y="14859"/>
                </a:lnTo>
                <a:lnTo>
                  <a:pt x="19664" y="14159"/>
                </a:lnTo>
                <a:lnTo>
                  <a:pt x="19793" y="13441"/>
                </a:lnTo>
                <a:lnTo>
                  <a:pt x="19885" y="12723"/>
                </a:lnTo>
                <a:lnTo>
                  <a:pt x="19940" y="11986"/>
                </a:lnTo>
                <a:lnTo>
                  <a:pt x="19958" y="11232"/>
                </a:lnTo>
                <a:lnTo>
                  <a:pt x="19958" y="10808"/>
                </a:lnTo>
                <a:lnTo>
                  <a:pt x="19940" y="10385"/>
                </a:lnTo>
                <a:lnTo>
                  <a:pt x="19903" y="9980"/>
                </a:lnTo>
                <a:lnTo>
                  <a:pt x="19866" y="9556"/>
                </a:lnTo>
                <a:lnTo>
                  <a:pt x="19811" y="9151"/>
                </a:lnTo>
                <a:lnTo>
                  <a:pt x="19737" y="8746"/>
                </a:lnTo>
                <a:lnTo>
                  <a:pt x="19664" y="8341"/>
                </a:lnTo>
                <a:lnTo>
                  <a:pt x="19590" y="7936"/>
                </a:lnTo>
                <a:lnTo>
                  <a:pt x="19480" y="7549"/>
                </a:lnTo>
                <a:lnTo>
                  <a:pt x="19388" y="7163"/>
                </a:lnTo>
                <a:lnTo>
                  <a:pt x="19259" y="6776"/>
                </a:lnTo>
                <a:lnTo>
                  <a:pt x="19130" y="6389"/>
                </a:lnTo>
                <a:lnTo>
                  <a:pt x="19001" y="6021"/>
                </a:lnTo>
                <a:lnTo>
                  <a:pt x="18854" y="5653"/>
                </a:lnTo>
                <a:lnTo>
                  <a:pt x="18522" y="4916"/>
                </a:lnTo>
                <a:lnTo>
                  <a:pt x="18154" y="4217"/>
                </a:lnTo>
                <a:lnTo>
                  <a:pt x="17749" y="3536"/>
                </a:lnTo>
                <a:lnTo>
                  <a:pt x="17325" y="2873"/>
                </a:lnTo>
                <a:lnTo>
                  <a:pt x="16847" y="2247"/>
                </a:lnTo>
                <a:lnTo>
                  <a:pt x="16350" y="1639"/>
                </a:lnTo>
                <a:lnTo>
                  <a:pt x="15816" y="1068"/>
                </a:lnTo>
                <a:lnTo>
                  <a:pt x="15245" y="516"/>
                </a:lnTo>
                <a:lnTo>
                  <a:pt x="14656" y="0"/>
                </a:lnTo>
                <a:close/>
              </a:path>
            </a:pathLst>
          </a:custGeom>
          <a:solidFill>
            <a:srgbClr val="9BCF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962221" y="1"/>
            <a:ext cx="1295532" cy="1124036"/>
          </a:xfrm>
          <a:custGeom>
            <a:avLst/>
            <a:gdLst/>
            <a:ahLst/>
            <a:cxnLst/>
            <a:rect l="l" t="t" r="r" b="b"/>
            <a:pathLst>
              <a:path w="10017" h="8691" extrusionOk="0">
                <a:moveTo>
                  <a:pt x="1620" y="0"/>
                </a:moveTo>
                <a:lnTo>
                  <a:pt x="1436" y="185"/>
                </a:lnTo>
                <a:lnTo>
                  <a:pt x="1252" y="369"/>
                </a:lnTo>
                <a:lnTo>
                  <a:pt x="1105" y="553"/>
                </a:lnTo>
                <a:lnTo>
                  <a:pt x="939" y="755"/>
                </a:lnTo>
                <a:lnTo>
                  <a:pt x="792" y="958"/>
                </a:lnTo>
                <a:lnTo>
                  <a:pt x="663" y="1179"/>
                </a:lnTo>
                <a:lnTo>
                  <a:pt x="553" y="1400"/>
                </a:lnTo>
                <a:lnTo>
                  <a:pt x="442" y="1639"/>
                </a:lnTo>
                <a:lnTo>
                  <a:pt x="332" y="1878"/>
                </a:lnTo>
                <a:lnTo>
                  <a:pt x="258" y="2118"/>
                </a:lnTo>
                <a:lnTo>
                  <a:pt x="166" y="2376"/>
                </a:lnTo>
                <a:lnTo>
                  <a:pt x="111" y="2615"/>
                </a:lnTo>
                <a:lnTo>
                  <a:pt x="55" y="2873"/>
                </a:lnTo>
                <a:lnTo>
                  <a:pt x="37" y="3149"/>
                </a:lnTo>
                <a:lnTo>
                  <a:pt x="0" y="3407"/>
                </a:lnTo>
                <a:lnTo>
                  <a:pt x="0" y="3683"/>
                </a:lnTo>
                <a:lnTo>
                  <a:pt x="0" y="3941"/>
                </a:lnTo>
                <a:lnTo>
                  <a:pt x="19" y="4198"/>
                </a:lnTo>
                <a:lnTo>
                  <a:pt x="55" y="4438"/>
                </a:lnTo>
                <a:lnTo>
                  <a:pt x="111" y="4695"/>
                </a:lnTo>
                <a:lnTo>
                  <a:pt x="166" y="4935"/>
                </a:lnTo>
                <a:lnTo>
                  <a:pt x="221" y="5174"/>
                </a:lnTo>
                <a:lnTo>
                  <a:pt x="313" y="5413"/>
                </a:lnTo>
                <a:lnTo>
                  <a:pt x="387" y="5634"/>
                </a:lnTo>
                <a:lnTo>
                  <a:pt x="497" y="5855"/>
                </a:lnTo>
                <a:lnTo>
                  <a:pt x="608" y="6076"/>
                </a:lnTo>
                <a:lnTo>
                  <a:pt x="718" y="6279"/>
                </a:lnTo>
                <a:lnTo>
                  <a:pt x="847" y="6481"/>
                </a:lnTo>
                <a:lnTo>
                  <a:pt x="994" y="6684"/>
                </a:lnTo>
                <a:lnTo>
                  <a:pt x="1142" y="6868"/>
                </a:lnTo>
                <a:lnTo>
                  <a:pt x="1307" y="7052"/>
                </a:lnTo>
                <a:lnTo>
                  <a:pt x="1473" y="7218"/>
                </a:lnTo>
                <a:lnTo>
                  <a:pt x="1639" y="7384"/>
                </a:lnTo>
                <a:lnTo>
                  <a:pt x="1823" y="7549"/>
                </a:lnTo>
                <a:lnTo>
                  <a:pt x="2007" y="7697"/>
                </a:lnTo>
                <a:lnTo>
                  <a:pt x="2210" y="7844"/>
                </a:lnTo>
                <a:lnTo>
                  <a:pt x="2412" y="7973"/>
                </a:lnTo>
                <a:lnTo>
                  <a:pt x="2615" y="8083"/>
                </a:lnTo>
                <a:lnTo>
                  <a:pt x="2836" y="8194"/>
                </a:lnTo>
                <a:lnTo>
                  <a:pt x="3057" y="8304"/>
                </a:lnTo>
                <a:lnTo>
                  <a:pt x="3277" y="8378"/>
                </a:lnTo>
                <a:lnTo>
                  <a:pt x="3517" y="8470"/>
                </a:lnTo>
                <a:lnTo>
                  <a:pt x="3756" y="8525"/>
                </a:lnTo>
                <a:lnTo>
                  <a:pt x="3996" y="8580"/>
                </a:lnTo>
                <a:lnTo>
                  <a:pt x="4253" y="8636"/>
                </a:lnTo>
                <a:lnTo>
                  <a:pt x="4493" y="8672"/>
                </a:lnTo>
                <a:lnTo>
                  <a:pt x="4750" y="8691"/>
                </a:lnTo>
                <a:lnTo>
                  <a:pt x="5266" y="8691"/>
                </a:lnTo>
                <a:lnTo>
                  <a:pt x="5524" y="8672"/>
                </a:lnTo>
                <a:lnTo>
                  <a:pt x="5763" y="8636"/>
                </a:lnTo>
                <a:lnTo>
                  <a:pt x="6021" y="8580"/>
                </a:lnTo>
                <a:lnTo>
                  <a:pt x="6260" y="8525"/>
                </a:lnTo>
                <a:lnTo>
                  <a:pt x="6500" y="8470"/>
                </a:lnTo>
                <a:lnTo>
                  <a:pt x="6739" y="8378"/>
                </a:lnTo>
                <a:lnTo>
                  <a:pt x="6960" y="8304"/>
                </a:lnTo>
                <a:lnTo>
                  <a:pt x="7181" y="8194"/>
                </a:lnTo>
                <a:lnTo>
                  <a:pt x="7402" y="8083"/>
                </a:lnTo>
                <a:lnTo>
                  <a:pt x="7604" y="7973"/>
                </a:lnTo>
                <a:lnTo>
                  <a:pt x="7807" y="7844"/>
                </a:lnTo>
                <a:lnTo>
                  <a:pt x="8009" y="7697"/>
                </a:lnTo>
                <a:lnTo>
                  <a:pt x="8193" y="7549"/>
                </a:lnTo>
                <a:lnTo>
                  <a:pt x="8378" y="7384"/>
                </a:lnTo>
                <a:lnTo>
                  <a:pt x="8543" y="7218"/>
                </a:lnTo>
                <a:lnTo>
                  <a:pt x="8709" y="7052"/>
                </a:lnTo>
                <a:lnTo>
                  <a:pt x="8875" y="6868"/>
                </a:lnTo>
                <a:lnTo>
                  <a:pt x="9022" y="6684"/>
                </a:lnTo>
                <a:lnTo>
                  <a:pt x="9169" y="6481"/>
                </a:lnTo>
                <a:lnTo>
                  <a:pt x="9298" y="6279"/>
                </a:lnTo>
                <a:lnTo>
                  <a:pt x="9409" y="6076"/>
                </a:lnTo>
                <a:lnTo>
                  <a:pt x="9519" y="5855"/>
                </a:lnTo>
                <a:lnTo>
                  <a:pt x="9630" y="5634"/>
                </a:lnTo>
                <a:lnTo>
                  <a:pt x="9703" y="5413"/>
                </a:lnTo>
                <a:lnTo>
                  <a:pt x="9795" y="5174"/>
                </a:lnTo>
                <a:lnTo>
                  <a:pt x="9850" y="4935"/>
                </a:lnTo>
                <a:lnTo>
                  <a:pt x="9906" y="4695"/>
                </a:lnTo>
                <a:lnTo>
                  <a:pt x="9961" y="4438"/>
                </a:lnTo>
                <a:lnTo>
                  <a:pt x="9998" y="4198"/>
                </a:lnTo>
                <a:lnTo>
                  <a:pt x="10016" y="3941"/>
                </a:lnTo>
                <a:lnTo>
                  <a:pt x="10016" y="3683"/>
                </a:lnTo>
                <a:lnTo>
                  <a:pt x="10016" y="3407"/>
                </a:lnTo>
                <a:lnTo>
                  <a:pt x="9979" y="3149"/>
                </a:lnTo>
                <a:lnTo>
                  <a:pt x="9961" y="2873"/>
                </a:lnTo>
                <a:lnTo>
                  <a:pt x="9906" y="2615"/>
                </a:lnTo>
                <a:lnTo>
                  <a:pt x="9850" y="2376"/>
                </a:lnTo>
                <a:lnTo>
                  <a:pt x="9758" y="2118"/>
                </a:lnTo>
                <a:lnTo>
                  <a:pt x="9685" y="1878"/>
                </a:lnTo>
                <a:lnTo>
                  <a:pt x="9574" y="1639"/>
                </a:lnTo>
                <a:lnTo>
                  <a:pt x="9464" y="1400"/>
                </a:lnTo>
                <a:lnTo>
                  <a:pt x="9353" y="1179"/>
                </a:lnTo>
                <a:lnTo>
                  <a:pt x="9224" y="958"/>
                </a:lnTo>
                <a:lnTo>
                  <a:pt x="9077" y="755"/>
                </a:lnTo>
                <a:lnTo>
                  <a:pt x="8911" y="553"/>
                </a:lnTo>
                <a:lnTo>
                  <a:pt x="8764" y="369"/>
                </a:lnTo>
                <a:lnTo>
                  <a:pt x="8580" y="185"/>
                </a:lnTo>
                <a:lnTo>
                  <a:pt x="8396" y="0"/>
                </a:lnTo>
                <a:close/>
              </a:path>
            </a:pathLst>
          </a:custGeom>
          <a:solidFill>
            <a:srgbClr val="51B14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txBox="1">
            <a:spLocks noGrp="1"/>
          </p:cNvSpPr>
          <p:nvPr>
            <p:ph type="ctrTitle"/>
          </p:nvPr>
        </p:nvSpPr>
        <p:spPr>
          <a:xfrm>
            <a:off x="6557433" y="2655800"/>
            <a:ext cx="5277200" cy="1546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21431400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5"/>
        <p:cNvGrpSpPr/>
        <p:nvPr/>
      </p:nvGrpSpPr>
      <p:grpSpPr>
        <a:xfrm>
          <a:off x="0" y="0"/>
          <a:ext cx="0" cy="0"/>
          <a:chOff x="0" y="0"/>
          <a:chExt cx="0" cy="0"/>
        </a:xfrm>
      </p:grpSpPr>
      <p:sp>
        <p:nvSpPr>
          <p:cNvPr id="16" name="Google Shape;16;p3"/>
          <p:cNvSpPr/>
          <p:nvPr/>
        </p:nvSpPr>
        <p:spPr>
          <a:xfrm>
            <a:off x="0" y="1"/>
            <a:ext cx="12191939" cy="6857852"/>
          </a:xfrm>
          <a:custGeom>
            <a:avLst/>
            <a:gdLst/>
            <a:ahLst/>
            <a:cxnLst/>
            <a:rect l="l" t="t" r="r" b="b"/>
            <a:pathLst>
              <a:path w="94270" h="53026" extrusionOk="0">
                <a:moveTo>
                  <a:pt x="49676" y="4677"/>
                </a:moveTo>
                <a:lnTo>
                  <a:pt x="49731" y="5469"/>
                </a:lnTo>
                <a:lnTo>
                  <a:pt x="49749" y="6408"/>
                </a:lnTo>
                <a:lnTo>
                  <a:pt x="49786" y="7660"/>
                </a:lnTo>
                <a:lnTo>
                  <a:pt x="49786" y="9169"/>
                </a:lnTo>
                <a:lnTo>
                  <a:pt x="49731" y="10900"/>
                </a:lnTo>
                <a:lnTo>
                  <a:pt x="49694" y="11858"/>
                </a:lnTo>
                <a:lnTo>
                  <a:pt x="49639" y="12833"/>
                </a:lnTo>
                <a:lnTo>
                  <a:pt x="49584" y="13846"/>
                </a:lnTo>
                <a:lnTo>
                  <a:pt x="49492" y="14895"/>
                </a:lnTo>
                <a:lnTo>
                  <a:pt x="49381" y="15982"/>
                </a:lnTo>
                <a:lnTo>
                  <a:pt x="49252" y="17086"/>
                </a:lnTo>
                <a:lnTo>
                  <a:pt x="49087" y="18191"/>
                </a:lnTo>
                <a:lnTo>
                  <a:pt x="48921" y="19314"/>
                </a:lnTo>
                <a:lnTo>
                  <a:pt x="48700" y="20456"/>
                </a:lnTo>
                <a:lnTo>
                  <a:pt x="48479" y="21597"/>
                </a:lnTo>
                <a:lnTo>
                  <a:pt x="48203" y="22720"/>
                </a:lnTo>
                <a:lnTo>
                  <a:pt x="47908" y="23844"/>
                </a:lnTo>
                <a:lnTo>
                  <a:pt x="47577" y="24948"/>
                </a:lnTo>
                <a:lnTo>
                  <a:pt x="47209" y="26053"/>
                </a:lnTo>
                <a:lnTo>
                  <a:pt x="47006" y="26587"/>
                </a:lnTo>
                <a:lnTo>
                  <a:pt x="46804" y="27121"/>
                </a:lnTo>
                <a:lnTo>
                  <a:pt x="46583" y="27636"/>
                </a:lnTo>
                <a:lnTo>
                  <a:pt x="46362" y="28152"/>
                </a:lnTo>
                <a:lnTo>
                  <a:pt x="46122" y="28667"/>
                </a:lnTo>
                <a:lnTo>
                  <a:pt x="45883" y="29165"/>
                </a:lnTo>
                <a:lnTo>
                  <a:pt x="45625" y="29643"/>
                </a:lnTo>
                <a:lnTo>
                  <a:pt x="45349" y="30122"/>
                </a:lnTo>
                <a:lnTo>
                  <a:pt x="45073" y="30601"/>
                </a:lnTo>
                <a:lnTo>
                  <a:pt x="44778" y="31061"/>
                </a:lnTo>
                <a:lnTo>
                  <a:pt x="44484" y="31503"/>
                </a:lnTo>
                <a:lnTo>
                  <a:pt x="44171" y="31926"/>
                </a:lnTo>
                <a:lnTo>
                  <a:pt x="43839" y="32350"/>
                </a:lnTo>
                <a:lnTo>
                  <a:pt x="43508" y="32736"/>
                </a:lnTo>
                <a:lnTo>
                  <a:pt x="43158" y="33123"/>
                </a:lnTo>
                <a:lnTo>
                  <a:pt x="42827" y="33491"/>
                </a:lnTo>
                <a:lnTo>
                  <a:pt x="42458" y="33841"/>
                </a:lnTo>
                <a:lnTo>
                  <a:pt x="42109" y="34154"/>
                </a:lnTo>
                <a:lnTo>
                  <a:pt x="41740" y="34467"/>
                </a:lnTo>
                <a:lnTo>
                  <a:pt x="41372" y="34780"/>
                </a:lnTo>
                <a:lnTo>
                  <a:pt x="41004" y="35056"/>
                </a:lnTo>
                <a:lnTo>
                  <a:pt x="40617" y="35314"/>
                </a:lnTo>
                <a:lnTo>
                  <a:pt x="40231" y="35572"/>
                </a:lnTo>
                <a:lnTo>
                  <a:pt x="39844" y="35811"/>
                </a:lnTo>
                <a:lnTo>
                  <a:pt x="39457" y="36032"/>
                </a:lnTo>
                <a:lnTo>
                  <a:pt x="39052" y="36253"/>
                </a:lnTo>
                <a:lnTo>
                  <a:pt x="38666" y="36437"/>
                </a:lnTo>
                <a:lnTo>
                  <a:pt x="38261" y="36621"/>
                </a:lnTo>
                <a:lnTo>
                  <a:pt x="37874" y="36805"/>
                </a:lnTo>
                <a:lnTo>
                  <a:pt x="37469" y="36953"/>
                </a:lnTo>
                <a:lnTo>
                  <a:pt x="36659" y="37247"/>
                </a:lnTo>
                <a:lnTo>
                  <a:pt x="35867" y="37487"/>
                </a:lnTo>
                <a:lnTo>
                  <a:pt x="35057" y="37689"/>
                </a:lnTo>
                <a:lnTo>
                  <a:pt x="34265" y="37836"/>
                </a:lnTo>
                <a:lnTo>
                  <a:pt x="33492" y="37965"/>
                </a:lnTo>
                <a:lnTo>
                  <a:pt x="32719" y="38057"/>
                </a:lnTo>
                <a:lnTo>
                  <a:pt x="31964" y="38131"/>
                </a:lnTo>
                <a:lnTo>
                  <a:pt x="31227" y="38168"/>
                </a:lnTo>
                <a:lnTo>
                  <a:pt x="30528" y="38186"/>
                </a:lnTo>
                <a:lnTo>
                  <a:pt x="29846" y="38168"/>
                </a:lnTo>
                <a:lnTo>
                  <a:pt x="29202" y="38149"/>
                </a:lnTo>
                <a:lnTo>
                  <a:pt x="28576" y="38113"/>
                </a:lnTo>
                <a:lnTo>
                  <a:pt x="27987" y="38057"/>
                </a:lnTo>
                <a:lnTo>
                  <a:pt x="27453" y="37984"/>
                </a:lnTo>
                <a:lnTo>
                  <a:pt x="26956" y="37928"/>
                </a:lnTo>
                <a:lnTo>
                  <a:pt x="26090" y="37781"/>
                </a:lnTo>
                <a:lnTo>
                  <a:pt x="25446" y="37652"/>
                </a:lnTo>
                <a:lnTo>
                  <a:pt x="25041" y="37560"/>
                </a:lnTo>
                <a:lnTo>
                  <a:pt x="24912" y="37523"/>
                </a:lnTo>
                <a:lnTo>
                  <a:pt x="24838" y="37395"/>
                </a:lnTo>
                <a:lnTo>
                  <a:pt x="24636" y="37026"/>
                </a:lnTo>
                <a:lnTo>
                  <a:pt x="24323" y="36456"/>
                </a:lnTo>
                <a:lnTo>
                  <a:pt x="23955" y="35664"/>
                </a:lnTo>
                <a:lnTo>
                  <a:pt x="23752" y="35204"/>
                </a:lnTo>
                <a:lnTo>
                  <a:pt x="23550" y="34706"/>
                </a:lnTo>
                <a:lnTo>
                  <a:pt x="23347" y="34154"/>
                </a:lnTo>
                <a:lnTo>
                  <a:pt x="23126" y="33565"/>
                </a:lnTo>
                <a:lnTo>
                  <a:pt x="22924" y="32957"/>
                </a:lnTo>
                <a:lnTo>
                  <a:pt x="22739" y="32294"/>
                </a:lnTo>
                <a:lnTo>
                  <a:pt x="22555" y="31613"/>
                </a:lnTo>
                <a:lnTo>
                  <a:pt x="22390" y="30895"/>
                </a:lnTo>
                <a:lnTo>
                  <a:pt x="22242" y="30159"/>
                </a:lnTo>
                <a:lnTo>
                  <a:pt x="22113" y="29385"/>
                </a:lnTo>
                <a:lnTo>
                  <a:pt x="22021" y="28612"/>
                </a:lnTo>
                <a:lnTo>
                  <a:pt x="21966" y="27802"/>
                </a:lnTo>
                <a:lnTo>
                  <a:pt x="21929" y="26974"/>
                </a:lnTo>
                <a:lnTo>
                  <a:pt x="21948" y="26145"/>
                </a:lnTo>
                <a:lnTo>
                  <a:pt x="22003" y="25298"/>
                </a:lnTo>
                <a:lnTo>
                  <a:pt x="22040" y="24856"/>
                </a:lnTo>
                <a:lnTo>
                  <a:pt x="22095" y="24433"/>
                </a:lnTo>
                <a:lnTo>
                  <a:pt x="22169" y="23991"/>
                </a:lnTo>
                <a:lnTo>
                  <a:pt x="22242" y="23567"/>
                </a:lnTo>
                <a:lnTo>
                  <a:pt x="22334" y="23125"/>
                </a:lnTo>
                <a:lnTo>
                  <a:pt x="22445" y="22684"/>
                </a:lnTo>
                <a:lnTo>
                  <a:pt x="22574" y="22260"/>
                </a:lnTo>
                <a:lnTo>
                  <a:pt x="22703" y="21818"/>
                </a:lnTo>
                <a:lnTo>
                  <a:pt x="22850" y="21376"/>
                </a:lnTo>
                <a:lnTo>
                  <a:pt x="23034" y="20935"/>
                </a:lnTo>
                <a:lnTo>
                  <a:pt x="23218" y="20493"/>
                </a:lnTo>
                <a:lnTo>
                  <a:pt x="23421" y="20069"/>
                </a:lnTo>
                <a:lnTo>
                  <a:pt x="23623" y="19627"/>
                </a:lnTo>
                <a:lnTo>
                  <a:pt x="23863" y="19185"/>
                </a:lnTo>
                <a:lnTo>
                  <a:pt x="24120" y="18762"/>
                </a:lnTo>
                <a:lnTo>
                  <a:pt x="24397" y="18320"/>
                </a:lnTo>
                <a:lnTo>
                  <a:pt x="24691" y="17897"/>
                </a:lnTo>
                <a:lnTo>
                  <a:pt x="24986" y="17473"/>
                </a:lnTo>
                <a:lnTo>
                  <a:pt x="25317" y="17050"/>
                </a:lnTo>
                <a:lnTo>
                  <a:pt x="25667" y="16645"/>
                </a:lnTo>
                <a:lnTo>
                  <a:pt x="26035" y="16240"/>
                </a:lnTo>
                <a:lnTo>
                  <a:pt x="26403" y="15834"/>
                </a:lnTo>
                <a:lnTo>
                  <a:pt x="26790" y="15448"/>
                </a:lnTo>
                <a:lnTo>
                  <a:pt x="27177" y="15061"/>
                </a:lnTo>
                <a:lnTo>
                  <a:pt x="27600" y="14693"/>
                </a:lnTo>
                <a:lnTo>
                  <a:pt x="28024" y="14325"/>
                </a:lnTo>
                <a:lnTo>
                  <a:pt x="28447" y="13956"/>
                </a:lnTo>
                <a:lnTo>
                  <a:pt x="28889" y="13607"/>
                </a:lnTo>
                <a:lnTo>
                  <a:pt x="29349" y="13257"/>
                </a:lnTo>
                <a:lnTo>
                  <a:pt x="29810" y="12925"/>
                </a:lnTo>
                <a:lnTo>
                  <a:pt x="30767" y="12263"/>
                </a:lnTo>
                <a:lnTo>
                  <a:pt x="31743" y="11637"/>
                </a:lnTo>
                <a:lnTo>
                  <a:pt x="32737" y="11047"/>
                </a:lnTo>
                <a:lnTo>
                  <a:pt x="33750" y="10477"/>
                </a:lnTo>
                <a:lnTo>
                  <a:pt x="34781" y="9943"/>
                </a:lnTo>
                <a:lnTo>
                  <a:pt x="35812" y="9446"/>
                </a:lnTo>
                <a:lnTo>
                  <a:pt x="36843" y="8949"/>
                </a:lnTo>
                <a:lnTo>
                  <a:pt x="37874" y="8507"/>
                </a:lnTo>
                <a:lnTo>
                  <a:pt x="38905" y="8065"/>
                </a:lnTo>
                <a:lnTo>
                  <a:pt x="39899" y="7678"/>
                </a:lnTo>
                <a:lnTo>
                  <a:pt x="40893" y="7291"/>
                </a:lnTo>
                <a:lnTo>
                  <a:pt x="41851" y="6960"/>
                </a:lnTo>
                <a:lnTo>
                  <a:pt x="42771" y="6629"/>
                </a:lnTo>
                <a:lnTo>
                  <a:pt x="43674" y="6334"/>
                </a:lnTo>
                <a:lnTo>
                  <a:pt x="45331" y="5819"/>
                </a:lnTo>
                <a:lnTo>
                  <a:pt x="46785" y="5395"/>
                </a:lnTo>
                <a:lnTo>
                  <a:pt x="47982" y="5082"/>
                </a:lnTo>
                <a:lnTo>
                  <a:pt x="48903" y="4861"/>
                </a:lnTo>
                <a:lnTo>
                  <a:pt x="49676" y="4677"/>
                </a:lnTo>
                <a:close/>
                <a:moveTo>
                  <a:pt x="1" y="0"/>
                </a:moveTo>
                <a:lnTo>
                  <a:pt x="1" y="53026"/>
                </a:lnTo>
                <a:lnTo>
                  <a:pt x="94269" y="53026"/>
                </a:lnTo>
                <a:lnTo>
                  <a:pt x="9426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3"/>
          <p:cNvSpPr/>
          <p:nvPr/>
        </p:nvSpPr>
        <p:spPr>
          <a:xfrm>
            <a:off x="314404" y="3736104"/>
            <a:ext cx="2540817" cy="1674048"/>
          </a:xfrm>
          <a:custGeom>
            <a:avLst/>
            <a:gdLst/>
            <a:ahLst/>
            <a:cxnLst/>
            <a:rect l="l" t="t" r="r" b="b"/>
            <a:pathLst>
              <a:path w="19646" h="12944" extrusionOk="0">
                <a:moveTo>
                  <a:pt x="9261" y="0"/>
                </a:moveTo>
                <a:lnTo>
                  <a:pt x="8654" y="19"/>
                </a:lnTo>
                <a:lnTo>
                  <a:pt x="8065" y="37"/>
                </a:lnTo>
                <a:lnTo>
                  <a:pt x="7457" y="74"/>
                </a:lnTo>
                <a:lnTo>
                  <a:pt x="6868" y="129"/>
                </a:lnTo>
                <a:lnTo>
                  <a:pt x="6297" y="203"/>
                </a:lnTo>
                <a:lnTo>
                  <a:pt x="5174" y="350"/>
                </a:lnTo>
                <a:lnTo>
                  <a:pt x="4106" y="534"/>
                </a:lnTo>
                <a:lnTo>
                  <a:pt x="3130" y="737"/>
                </a:lnTo>
                <a:lnTo>
                  <a:pt x="2247" y="939"/>
                </a:lnTo>
                <a:lnTo>
                  <a:pt x="1492" y="1123"/>
                </a:lnTo>
                <a:lnTo>
                  <a:pt x="866" y="1289"/>
                </a:lnTo>
                <a:lnTo>
                  <a:pt x="405" y="1436"/>
                </a:lnTo>
                <a:lnTo>
                  <a:pt x="0" y="1547"/>
                </a:lnTo>
                <a:lnTo>
                  <a:pt x="203" y="1915"/>
                </a:lnTo>
                <a:lnTo>
                  <a:pt x="424" y="2357"/>
                </a:lnTo>
                <a:lnTo>
                  <a:pt x="737" y="2909"/>
                </a:lnTo>
                <a:lnTo>
                  <a:pt x="1142" y="3591"/>
                </a:lnTo>
                <a:lnTo>
                  <a:pt x="1602" y="4364"/>
                </a:lnTo>
                <a:lnTo>
                  <a:pt x="2155" y="5192"/>
                </a:lnTo>
                <a:lnTo>
                  <a:pt x="2762" y="6095"/>
                </a:lnTo>
                <a:lnTo>
                  <a:pt x="3425" y="6997"/>
                </a:lnTo>
                <a:lnTo>
                  <a:pt x="3793" y="7457"/>
                </a:lnTo>
                <a:lnTo>
                  <a:pt x="4161" y="7917"/>
                </a:lnTo>
                <a:lnTo>
                  <a:pt x="4548" y="8378"/>
                </a:lnTo>
                <a:lnTo>
                  <a:pt x="4953" y="8820"/>
                </a:lnTo>
                <a:lnTo>
                  <a:pt x="5358" y="9261"/>
                </a:lnTo>
                <a:lnTo>
                  <a:pt x="5800" y="9685"/>
                </a:lnTo>
                <a:lnTo>
                  <a:pt x="6223" y="10090"/>
                </a:lnTo>
                <a:lnTo>
                  <a:pt x="6684" y="10495"/>
                </a:lnTo>
                <a:lnTo>
                  <a:pt x="7144" y="10863"/>
                </a:lnTo>
                <a:lnTo>
                  <a:pt x="7604" y="11213"/>
                </a:lnTo>
                <a:lnTo>
                  <a:pt x="8083" y="11544"/>
                </a:lnTo>
                <a:lnTo>
                  <a:pt x="8580" y="11839"/>
                </a:lnTo>
                <a:lnTo>
                  <a:pt x="9077" y="12097"/>
                </a:lnTo>
                <a:lnTo>
                  <a:pt x="9574" y="12336"/>
                </a:lnTo>
                <a:lnTo>
                  <a:pt x="9979" y="12483"/>
                </a:lnTo>
                <a:lnTo>
                  <a:pt x="10385" y="12631"/>
                </a:lnTo>
                <a:lnTo>
                  <a:pt x="10790" y="12723"/>
                </a:lnTo>
                <a:lnTo>
                  <a:pt x="11195" y="12815"/>
                </a:lnTo>
                <a:lnTo>
                  <a:pt x="11581" y="12888"/>
                </a:lnTo>
                <a:lnTo>
                  <a:pt x="11986" y="12925"/>
                </a:lnTo>
                <a:lnTo>
                  <a:pt x="12355" y="12944"/>
                </a:lnTo>
                <a:lnTo>
                  <a:pt x="12741" y="12944"/>
                </a:lnTo>
                <a:lnTo>
                  <a:pt x="13109" y="12925"/>
                </a:lnTo>
                <a:lnTo>
                  <a:pt x="13478" y="12888"/>
                </a:lnTo>
                <a:lnTo>
                  <a:pt x="13846" y="12852"/>
                </a:lnTo>
                <a:lnTo>
                  <a:pt x="14196" y="12778"/>
                </a:lnTo>
                <a:lnTo>
                  <a:pt x="14527" y="12704"/>
                </a:lnTo>
                <a:lnTo>
                  <a:pt x="14877" y="12631"/>
                </a:lnTo>
                <a:lnTo>
                  <a:pt x="15208" y="12520"/>
                </a:lnTo>
                <a:lnTo>
                  <a:pt x="15521" y="12410"/>
                </a:lnTo>
                <a:lnTo>
                  <a:pt x="16129" y="12170"/>
                </a:lnTo>
                <a:lnTo>
                  <a:pt x="16718" y="11913"/>
                </a:lnTo>
                <a:lnTo>
                  <a:pt x="17252" y="11618"/>
                </a:lnTo>
                <a:lnTo>
                  <a:pt x="17731" y="11324"/>
                </a:lnTo>
                <a:lnTo>
                  <a:pt x="18173" y="11029"/>
                </a:lnTo>
                <a:lnTo>
                  <a:pt x="18559" y="10753"/>
                </a:lnTo>
                <a:lnTo>
                  <a:pt x="18891" y="10495"/>
                </a:lnTo>
                <a:lnTo>
                  <a:pt x="19167" y="10274"/>
                </a:lnTo>
                <a:lnTo>
                  <a:pt x="5929" y="4069"/>
                </a:lnTo>
                <a:lnTo>
                  <a:pt x="19646" y="9225"/>
                </a:lnTo>
                <a:lnTo>
                  <a:pt x="19646" y="9225"/>
                </a:lnTo>
                <a:lnTo>
                  <a:pt x="19609" y="8875"/>
                </a:lnTo>
                <a:lnTo>
                  <a:pt x="19572" y="8451"/>
                </a:lnTo>
                <a:lnTo>
                  <a:pt x="19498" y="7991"/>
                </a:lnTo>
                <a:lnTo>
                  <a:pt x="19406" y="7475"/>
                </a:lnTo>
                <a:lnTo>
                  <a:pt x="19277" y="6923"/>
                </a:lnTo>
                <a:lnTo>
                  <a:pt x="19112" y="6334"/>
                </a:lnTo>
                <a:lnTo>
                  <a:pt x="18909" y="5726"/>
                </a:lnTo>
                <a:lnTo>
                  <a:pt x="18651" y="5119"/>
                </a:lnTo>
                <a:lnTo>
                  <a:pt x="18504" y="4806"/>
                </a:lnTo>
                <a:lnTo>
                  <a:pt x="18338" y="4493"/>
                </a:lnTo>
                <a:lnTo>
                  <a:pt x="18173" y="4180"/>
                </a:lnTo>
                <a:lnTo>
                  <a:pt x="17989" y="3885"/>
                </a:lnTo>
                <a:lnTo>
                  <a:pt x="17786" y="3591"/>
                </a:lnTo>
                <a:lnTo>
                  <a:pt x="17565" y="3296"/>
                </a:lnTo>
                <a:lnTo>
                  <a:pt x="17326" y="3001"/>
                </a:lnTo>
                <a:lnTo>
                  <a:pt x="17086" y="2725"/>
                </a:lnTo>
                <a:lnTo>
                  <a:pt x="16810" y="2449"/>
                </a:lnTo>
                <a:lnTo>
                  <a:pt x="16534" y="2173"/>
                </a:lnTo>
                <a:lnTo>
                  <a:pt x="16221" y="1934"/>
                </a:lnTo>
                <a:lnTo>
                  <a:pt x="15890" y="1694"/>
                </a:lnTo>
                <a:lnTo>
                  <a:pt x="15558" y="1455"/>
                </a:lnTo>
                <a:lnTo>
                  <a:pt x="15190" y="1252"/>
                </a:lnTo>
                <a:lnTo>
                  <a:pt x="14803" y="1050"/>
                </a:lnTo>
                <a:lnTo>
                  <a:pt x="14398" y="866"/>
                </a:lnTo>
                <a:lnTo>
                  <a:pt x="13883" y="663"/>
                </a:lnTo>
                <a:lnTo>
                  <a:pt x="13349" y="497"/>
                </a:lnTo>
                <a:lnTo>
                  <a:pt x="12796" y="350"/>
                </a:lnTo>
                <a:lnTo>
                  <a:pt x="12226" y="240"/>
                </a:lnTo>
                <a:lnTo>
                  <a:pt x="11655" y="148"/>
                </a:lnTo>
                <a:lnTo>
                  <a:pt x="11066" y="74"/>
                </a:lnTo>
                <a:lnTo>
                  <a:pt x="10458" y="37"/>
                </a:lnTo>
                <a:lnTo>
                  <a:pt x="9869"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3"/>
          <p:cNvSpPr/>
          <p:nvPr/>
        </p:nvSpPr>
        <p:spPr>
          <a:xfrm>
            <a:off x="0" y="5514789"/>
            <a:ext cx="1447979" cy="1343092"/>
          </a:xfrm>
          <a:custGeom>
            <a:avLst/>
            <a:gdLst/>
            <a:ahLst/>
            <a:cxnLst/>
            <a:rect l="l" t="t" r="r" b="b"/>
            <a:pathLst>
              <a:path w="11196" h="10385" extrusionOk="0">
                <a:moveTo>
                  <a:pt x="3812" y="1"/>
                </a:moveTo>
                <a:lnTo>
                  <a:pt x="3518" y="19"/>
                </a:lnTo>
                <a:lnTo>
                  <a:pt x="2965" y="93"/>
                </a:lnTo>
                <a:lnTo>
                  <a:pt x="2431" y="203"/>
                </a:lnTo>
                <a:lnTo>
                  <a:pt x="1916" y="351"/>
                </a:lnTo>
                <a:lnTo>
                  <a:pt x="1400" y="535"/>
                </a:lnTo>
                <a:lnTo>
                  <a:pt x="922" y="756"/>
                </a:lnTo>
                <a:lnTo>
                  <a:pt x="443" y="995"/>
                </a:lnTo>
                <a:lnTo>
                  <a:pt x="1" y="1290"/>
                </a:lnTo>
                <a:lnTo>
                  <a:pt x="1" y="10385"/>
                </a:lnTo>
                <a:lnTo>
                  <a:pt x="10404" y="10385"/>
                </a:lnTo>
                <a:lnTo>
                  <a:pt x="10569" y="10017"/>
                </a:lnTo>
                <a:lnTo>
                  <a:pt x="10735" y="9630"/>
                </a:lnTo>
                <a:lnTo>
                  <a:pt x="10882" y="9225"/>
                </a:lnTo>
                <a:lnTo>
                  <a:pt x="10993" y="8820"/>
                </a:lnTo>
                <a:lnTo>
                  <a:pt x="11085" y="8397"/>
                </a:lnTo>
                <a:lnTo>
                  <a:pt x="11140" y="7973"/>
                </a:lnTo>
                <a:lnTo>
                  <a:pt x="11177" y="7550"/>
                </a:lnTo>
                <a:lnTo>
                  <a:pt x="11195" y="7108"/>
                </a:lnTo>
                <a:lnTo>
                  <a:pt x="11177" y="6740"/>
                </a:lnTo>
                <a:lnTo>
                  <a:pt x="11158" y="6390"/>
                </a:lnTo>
                <a:lnTo>
                  <a:pt x="11122" y="6021"/>
                </a:lnTo>
                <a:lnTo>
                  <a:pt x="11048" y="5672"/>
                </a:lnTo>
                <a:lnTo>
                  <a:pt x="10974" y="5340"/>
                </a:lnTo>
                <a:lnTo>
                  <a:pt x="10882" y="4990"/>
                </a:lnTo>
                <a:lnTo>
                  <a:pt x="10772" y="4659"/>
                </a:lnTo>
                <a:lnTo>
                  <a:pt x="10643" y="4346"/>
                </a:lnTo>
                <a:lnTo>
                  <a:pt x="10496" y="4033"/>
                </a:lnTo>
                <a:lnTo>
                  <a:pt x="10330" y="3720"/>
                </a:lnTo>
                <a:lnTo>
                  <a:pt x="10164" y="3425"/>
                </a:lnTo>
                <a:lnTo>
                  <a:pt x="9980" y="3131"/>
                </a:lnTo>
                <a:lnTo>
                  <a:pt x="9778" y="2855"/>
                </a:lnTo>
                <a:lnTo>
                  <a:pt x="9575" y="2578"/>
                </a:lnTo>
                <a:lnTo>
                  <a:pt x="9354" y="2321"/>
                </a:lnTo>
                <a:lnTo>
                  <a:pt x="9115" y="2081"/>
                </a:lnTo>
                <a:lnTo>
                  <a:pt x="8875" y="1842"/>
                </a:lnTo>
                <a:lnTo>
                  <a:pt x="8618" y="1621"/>
                </a:lnTo>
                <a:lnTo>
                  <a:pt x="8341" y="1419"/>
                </a:lnTo>
                <a:lnTo>
                  <a:pt x="8065" y="1216"/>
                </a:lnTo>
                <a:lnTo>
                  <a:pt x="7771" y="1032"/>
                </a:lnTo>
                <a:lnTo>
                  <a:pt x="7476" y="866"/>
                </a:lnTo>
                <a:lnTo>
                  <a:pt x="7163" y="700"/>
                </a:lnTo>
                <a:lnTo>
                  <a:pt x="6850" y="553"/>
                </a:lnTo>
                <a:lnTo>
                  <a:pt x="6537" y="424"/>
                </a:lnTo>
                <a:lnTo>
                  <a:pt x="6206" y="314"/>
                </a:lnTo>
                <a:lnTo>
                  <a:pt x="5856" y="222"/>
                </a:lnTo>
                <a:lnTo>
                  <a:pt x="5525" y="148"/>
                </a:lnTo>
                <a:lnTo>
                  <a:pt x="5175" y="74"/>
                </a:lnTo>
                <a:lnTo>
                  <a:pt x="4806" y="38"/>
                </a:lnTo>
                <a:lnTo>
                  <a:pt x="4457" y="19"/>
                </a:lnTo>
                <a:lnTo>
                  <a:pt x="4088" y="1"/>
                </a:lnTo>
                <a:close/>
              </a:path>
            </a:pathLst>
          </a:custGeom>
          <a:solidFill>
            <a:srgbClr val="1D5885">
              <a:alpha val="1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51B148"/>
              </a:solidFill>
            </a:endParaRPr>
          </a:p>
        </p:txBody>
      </p:sp>
      <p:sp>
        <p:nvSpPr>
          <p:cNvPr id="19" name="Google Shape;19;p3"/>
          <p:cNvSpPr/>
          <p:nvPr/>
        </p:nvSpPr>
        <p:spPr>
          <a:xfrm>
            <a:off x="0" y="1"/>
            <a:ext cx="2581427" cy="3333740"/>
          </a:xfrm>
          <a:custGeom>
            <a:avLst/>
            <a:gdLst/>
            <a:ahLst/>
            <a:cxnLst/>
            <a:rect l="l" t="t" r="r" b="b"/>
            <a:pathLst>
              <a:path w="19960" h="25777" extrusionOk="0">
                <a:moveTo>
                  <a:pt x="1" y="0"/>
                </a:moveTo>
                <a:lnTo>
                  <a:pt x="1" y="24727"/>
                </a:lnTo>
                <a:lnTo>
                  <a:pt x="627" y="24967"/>
                </a:lnTo>
                <a:lnTo>
                  <a:pt x="1290" y="25188"/>
                </a:lnTo>
                <a:lnTo>
                  <a:pt x="1953" y="25353"/>
                </a:lnTo>
                <a:lnTo>
                  <a:pt x="2615" y="25501"/>
                </a:lnTo>
                <a:lnTo>
                  <a:pt x="3297" y="25629"/>
                </a:lnTo>
                <a:lnTo>
                  <a:pt x="3996" y="25703"/>
                </a:lnTo>
                <a:lnTo>
                  <a:pt x="4696" y="25758"/>
                </a:lnTo>
                <a:lnTo>
                  <a:pt x="5414" y="25777"/>
                </a:lnTo>
                <a:lnTo>
                  <a:pt x="6169" y="25758"/>
                </a:lnTo>
                <a:lnTo>
                  <a:pt x="6905" y="25703"/>
                </a:lnTo>
                <a:lnTo>
                  <a:pt x="7623" y="25611"/>
                </a:lnTo>
                <a:lnTo>
                  <a:pt x="8341" y="25482"/>
                </a:lnTo>
                <a:lnTo>
                  <a:pt x="9041" y="25316"/>
                </a:lnTo>
                <a:lnTo>
                  <a:pt x="9741" y="25114"/>
                </a:lnTo>
                <a:lnTo>
                  <a:pt x="10422" y="24893"/>
                </a:lnTo>
                <a:lnTo>
                  <a:pt x="11085" y="24635"/>
                </a:lnTo>
                <a:lnTo>
                  <a:pt x="11711" y="24341"/>
                </a:lnTo>
                <a:lnTo>
                  <a:pt x="12355" y="24028"/>
                </a:lnTo>
                <a:lnTo>
                  <a:pt x="12963" y="23678"/>
                </a:lnTo>
                <a:lnTo>
                  <a:pt x="13552" y="23291"/>
                </a:lnTo>
                <a:lnTo>
                  <a:pt x="14123" y="22886"/>
                </a:lnTo>
                <a:lnTo>
                  <a:pt x="14675" y="22463"/>
                </a:lnTo>
                <a:lnTo>
                  <a:pt x="15191" y="22002"/>
                </a:lnTo>
                <a:lnTo>
                  <a:pt x="15706" y="21524"/>
                </a:lnTo>
                <a:lnTo>
                  <a:pt x="16185" y="21008"/>
                </a:lnTo>
                <a:lnTo>
                  <a:pt x="16645" y="20493"/>
                </a:lnTo>
                <a:lnTo>
                  <a:pt x="17069" y="19940"/>
                </a:lnTo>
                <a:lnTo>
                  <a:pt x="17474" y="19370"/>
                </a:lnTo>
                <a:lnTo>
                  <a:pt x="17860" y="18780"/>
                </a:lnTo>
                <a:lnTo>
                  <a:pt x="18210" y="18173"/>
                </a:lnTo>
                <a:lnTo>
                  <a:pt x="18523" y="17528"/>
                </a:lnTo>
                <a:lnTo>
                  <a:pt x="18818" y="16902"/>
                </a:lnTo>
                <a:lnTo>
                  <a:pt x="19076" y="16240"/>
                </a:lnTo>
                <a:lnTo>
                  <a:pt x="19296" y="15558"/>
                </a:lnTo>
                <a:lnTo>
                  <a:pt x="19499" y="14859"/>
                </a:lnTo>
                <a:lnTo>
                  <a:pt x="19665" y="14159"/>
                </a:lnTo>
                <a:lnTo>
                  <a:pt x="19794" y="13441"/>
                </a:lnTo>
                <a:lnTo>
                  <a:pt x="19886" y="12723"/>
                </a:lnTo>
                <a:lnTo>
                  <a:pt x="19941" y="11986"/>
                </a:lnTo>
                <a:lnTo>
                  <a:pt x="19959" y="11232"/>
                </a:lnTo>
                <a:lnTo>
                  <a:pt x="19959" y="10808"/>
                </a:lnTo>
                <a:lnTo>
                  <a:pt x="19941" y="10385"/>
                </a:lnTo>
                <a:lnTo>
                  <a:pt x="19904" y="9980"/>
                </a:lnTo>
                <a:lnTo>
                  <a:pt x="19867" y="9556"/>
                </a:lnTo>
                <a:lnTo>
                  <a:pt x="19812" y="9151"/>
                </a:lnTo>
                <a:lnTo>
                  <a:pt x="19738" y="8746"/>
                </a:lnTo>
                <a:lnTo>
                  <a:pt x="19665" y="8341"/>
                </a:lnTo>
                <a:lnTo>
                  <a:pt x="19591" y="7936"/>
                </a:lnTo>
                <a:lnTo>
                  <a:pt x="19481" y="7549"/>
                </a:lnTo>
                <a:lnTo>
                  <a:pt x="19389" y="7163"/>
                </a:lnTo>
                <a:lnTo>
                  <a:pt x="19260" y="6776"/>
                </a:lnTo>
                <a:lnTo>
                  <a:pt x="19131" y="6389"/>
                </a:lnTo>
                <a:lnTo>
                  <a:pt x="19002" y="6021"/>
                </a:lnTo>
                <a:lnTo>
                  <a:pt x="18855" y="5653"/>
                </a:lnTo>
                <a:lnTo>
                  <a:pt x="18523" y="4916"/>
                </a:lnTo>
                <a:lnTo>
                  <a:pt x="18155" y="4217"/>
                </a:lnTo>
                <a:lnTo>
                  <a:pt x="17750" y="3536"/>
                </a:lnTo>
                <a:lnTo>
                  <a:pt x="17326" y="2873"/>
                </a:lnTo>
                <a:lnTo>
                  <a:pt x="16848" y="2247"/>
                </a:lnTo>
                <a:lnTo>
                  <a:pt x="16351" y="1639"/>
                </a:lnTo>
                <a:lnTo>
                  <a:pt x="15817" y="1068"/>
                </a:lnTo>
                <a:lnTo>
                  <a:pt x="15246" y="516"/>
                </a:lnTo>
                <a:lnTo>
                  <a:pt x="14657" y="0"/>
                </a:lnTo>
                <a:close/>
              </a:path>
            </a:pathLst>
          </a:custGeom>
          <a:solidFill>
            <a:srgbClr val="1D5885">
              <a:alpha val="1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51B148"/>
              </a:solidFill>
            </a:endParaRPr>
          </a:p>
        </p:txBody>
      </p:sp>
      <p:sp>
        <p:nvSpPr>
          <p:cNvPr id="20" name="Google Shape;20;p3"/>
          <p:cNvSpPr/>
          <p:nvPr/>
        </p:nvSpPr>
        <p:spPr>
          <a:xfrm>
            <a:off x="2962319" y="1"/>
            <a:ext cx="1295499" cy="1124007"/>
          </a:xfrm>
          <a:custGeom>
            <a:avLst/>
            <a:gdLst/>
            <a:ahLst/>
            <a:cxnLst/>
            <a:rect l="l" t="t" r="r" b="b"/>
            <a:pathLst>
              <a:path w="10017" h="8691" extrusionOk="0">
                <a:moveTo>
                  <a:pt x="1620" y="0"/>
                </a:moveTo>
                <a:lnTo>
                  <a:pt x="1436" y="185"/>
                </a:lnTo>
                <a:lnTo>
                  <a:pt x="1252" y="369"/>
                </a:lnTo>
                <a:lnTo>
                  <a:pt x="1105" y="553"/>
                </a:lnTo>
                <a:lnTo>
                  <a:pt x="939" y="755"/>
                </a:lnTo>
                <a:lnTo>
                  <a:pt x="792" y="958"/>
                </a:lnTo>
                <a:lnTo>
                  <a:pt x="663" y="1179"/>
                </a:lnTo>
                <a:lnTo>
                  <a:pt x="553" y="1400"/>
                </a:lnTo>
                <a:lnTo>
                  <a:pt x="442" y="1639"/>
                </a:lnTo>
                <a:lnTo>
                  <a:pt x="332" y="1878"/>
                </a:lnTo>
                <a:lnTo>
                  <a:pt x="258" y="2118"/>
                </a:lnTo>
                <a:lnTo>
                  <a:pt x="166" y="2376"/>
                </a:lnTo>
                <a:lnTo>
                  <a:pt x="111" y="2615"/>
                </a:lnTo>
                <a:lnTo>
                  <a:pt x="55" y="2873"/>
                </a:lnTo>
                <a:lnTo>
                  <a:pt x="37" y="3149"/>
                </a:lnTo>
                <a:lnTo>
                  <a:pt x="0" y="3407"/>
                </a:lnTo>
                <a:lnTo>
                  <a:pt x="0" y="3683"/>
                </a:lnTo>
                <a:lnTo>
                  <a:pt x="0" y="3941"/>
                </a:lnTo>
                <a:lnTo>
                  <a:pt x="19" y="4198"/>
                </a:lnTo>
                <a:lnTo>
                  <a:pt x="55" y="4438"/>
                </a:lnTo>
                <a:lnTo>
                  <a:pt x="111" y="4695"/>
                </a:lnTo>
                <a:lnTo>
                  <a:pt x="166" y="4935"/>
                </a:lnTo>
                <a:lnTo>
                  <a:pt x="221" y="5174"/>
                </a:lnTo>
                <a:lnTo>
                  <a:pt x="313" y="5413"/>
                </a:lnTo>
                <a:lnTo>
                  <a:pt x="387" y="5634"/>
                </a:lnTo>
                <a:lnTo>
                  <a:pt x="497" y="5855"/>
                </a:lnTo>
                <a:lnTo>
                  <a:pt x="608" y="6076"/>
                </a:lnTo>
                <a:lnTo>
                  <a:pt x="718" y="6279"/>
                </a:lnTo>
                <a:lnTo>
                  <a:pt x="847" y="6481"/>
                </a:lnTo>
                <a:lnTo>
                  <a:pt x="994" y="6684"/>
                </a:lnTo>
                <a:lnTo>
                  <a:pt x="1142" y="6868"/>
                </a:lnTo>
                <a:lnTo>
                  <a:pt x="1307" y="7052"/>
                </a:lnTo>
                <a:lnTo>
                  <a:pt x="1473" y="7218"/>
                </a:lnTo>
                <a:lnTo>
                  <a:pt x="1639" y="7384"/>
                </a:lnTo>
                <a:lnTo>
                  <a:pt x="1823" y="7549"/>
                </a:lnTo>
                <a:lnTo>
                  <a:pt x="2007" y="7697"/>
                </a:lnTo>
                <a:lnTo>
                  <a:pt x="2210" y="7844"/>
                </a:lnTo>
                <a:lnTo>
                  <a:pt x="2412" y="7973"/>
                </a:lnTo>
                <a:lnTo>
                  <a:pt x="2615" y="8083"/>
                </a:lnTo>
                <a:lnTo>
                  <a:pt x="2836" y="8194"/>
                </a:lnTo>
                <a:lnTo>
                  <a:pt x="3057" y="8304"/>
                </a:lnTo>
                <a:lnTo>
                  <a:pt x="3277" y="8378"/>
                </a:lnTo>
                <a:lnTo>
                  <a:pt x="3517" y="8470"/>
                </a:lnTo>
                <a:lnTo>
                  <a:pt x="3756" y="8525"/>
                </a:lnTo>
                <a:lnTo>
                  <a:pt x="3996" y="8580"/>
                </a:lnTo>
                <a:lnTo>
                  <a:pt x="4253" y="8636"/>
                </a:lnTo>
                <a:lnTo>
                  <a:pt x="4493" y="8672"/>
                </a:lnTo>
                <a:lnTo>
                  <a:pt x="4750" y="8691"/>
                </a:lnTo>
                <a:lnTo>
                  <a:pt x="5266" y="8691"/>
                </a:lnTo>
                <a:lnTo>
                  <a:pt x="5524" y="8672"/>
                </a:lnTo>
                <a:lnTo>
                  <a:pt x="5763" y="8636"/>
                </a:lnTo>
                <a:lnTo>
                  <a:pt x="6021" y="8580"/>
                </a:lnTo>
                <a:lnTo>
                  <a:pt x="6260" y="8525"/>
                </a:lnTo>
                <a:lnTo>
                  <a:pt x="6500" y="8470"/>
                </a:lnTo>
                <a:lnTo>
                  <a:pt x="6739" y="8378"/>
                </a:lnTo>
                <a:lnTo>
                  <a:pt x="6960" y="8304"/>
                </a:lnTo>
                <a:lnTo>
                  <a:pt x="7181" y="8194"/>
                </a:lnTo>
                <a:lnTo>
                  <a:pt x="7402" y="8083"/>
                </a:lnTo>
                <a:lnTo>
                  <a:pt x="7604" y="7973"/>
                </a:lnTo>
                <a:lnTo>
                  <a:pt x="7807" y="7844"/>
                </a:lnTo>
                <a:lnTo>
                  <a:pt x="8009" y="7697"/>
                </a:lnTo>
                <a:lnTo>
                  <a:pt x="8193" y="7549"/>
                </a:lnTo>
                <a:lnTo>
                  <a:pt x="8378" y="7384"/>
                </a:lnTo>
                <a:lnTo>
                  <a:pt x="8543" y="7218"/>
                </a:lnTo>
                <a:lnTo>
                  <a:pt x="8709" y="7052"/>
                </a:lnTo>
                <a:lnTo>
                  <a:pt x="8875" y="6868"/>
                </a:lnTo>
                <a:lnTo>
                  <a:pt x="9022" y="6684"/>
                </a:lnTo>
                <a:lnTo>
                  <a:pt x="9169" y="6481"/>
                </a:lnTo>
                <a:lnTo>
                  <a:pt x="9298" y="6279"/>
                </a:lnTo>
                <a:lnTo>
                  <a:pt x="9409" y="6076"/>
                </a:lnTo>
                <a:lnTo>
                  <a:pt x="9519" y="5855"/>
                </a:lnTo>
                <a:lnTo>
                  <a:pt x="9630" y="5634"/>
                </a:lnTo>
                <a:lnTo>
                  <a:pt x="9703" y="5413"/>
                </a:lnTo>
                <a:lnTo>
                  <a:pt x="9795" y="5174"/>
                </a:lnTo>
                <a:lnTo>
                  <a:pt x="9850" y="4935"/>
                </a:lnTo>
                <a:lnTo>
                  <a:pt x="9906" y="4695"/>
                </a:lnTo>
                <a:lnTo>
                  <a:pt x="9961" y="4438"/>
                </a:lnTo>
                <a:lnTo>
                  <a:pt x="9998" y="4198"/>
                </a:lnTo>
                <a:lnTo>
                  <a:pt x="10016" y="3941"/>
                </a:lnTo>
                <a:lnTo>
                  <a:pt x="10016" y="3683"/>
                </a:lnTo>
                <a:lnTo>
                  <a:pt x="10016" y="3407"/>
                </a:lnTo>
                <a:lnTo>
                  <a:pt x="9979" y="3149"/>
                </a:lnTo>
                <a:lnTo>
                  <a:pt x="9961" y="2873"/>
                </a:lnTo>
                <a:lnTo>
                  <a:pt x="9906" y="2615"/>
                </a:lnTo>
                <a:lnTo>
                  <a:pt x="9850" y="2376"/>
                </a:lnTo>
                <a:lnTo>
                  <a:pt x="9758" y="2118"/>
                </a:lnTo>
                <a:lnTo>
                  <a:pt x="9685" y="1878"/>
                </a:lnTo>
                <a:lnTo>
                  <a:pt x="9574" y="1639"/>
                </a:lnTo>
                <a:lnTo>
                  <a:pt x="9464" y="1400"/>
                </a:lnTo>
                <a:lnTo>
                  <a:pt x="9353" y="1179"/>
                </a:lnTo>
                <a:lnTo>
                  <a:pt x="9224" y="958"/>
                </a:lnTo>
                <a:lnTo>
                  <a:pt x="9077" y="755"/>
                </a:lnTo>
                <a:lnTo>
                  <a:pt x="8911" y="553"/>
                </a:lnTo>
                <a:lnTo>
                  <a:pt x="8764" y="369"/>
                </a:lnTo>
                <a:lnTo>
                  <a:pt x="8580" y="185"/>
                </a:lnTo>
                <a:lnTo>
                  <a:pt x="8396" y="0"/>
                </a:lnTo>
                <a:close/>
              </a:path>
            </a:pathLst>
          </a:custGeom>
          <a:solidFill>
            <a:srgbClr val="1D5885">
              <a:alpha val="1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51B148"/>
              </a:solidFill>
            </a:endParaRPr>
          </a:p>
        </p:txBody>
      </p:sp>
      <p:sp>
        <p:nvSpPr>
          <p:cNvPr id="21" name="Google Shape;21;p3"/>
          <p:cNvSpPr/>
          <p:nvPr/>
        </p:nvSpPr>
        <p:spPr>
          <a:xfrm>
            <a:off x="2240784" y="5219527"/>
            <a:ext cx="1988449" cy="1638352"/>
          </a:xfrm>
          <a:custGeom>
            <a:avLst/>
            <a:gdLst/>
            <a:ahLst/>
            <a:cxnLst/>
            <a:rect l="l" t="t" r="r" b="b"/>
            <a:pathLst>
              <a:path w="15375" h="12668" extrusionOk="0">
                <a:moveTo>
                  <a:pt x="6500" y="1"/>
                </a:moveTo>
                <a:lnTo>
                  <a:pt x="6187" y="167"/>
                </a:lnTo>
                <a:lnTo>
                  <a:pt x="5837" y="406"/>
                </a:lnTo>
                <a:lnTo>
                  <a:pt x="5377" y="719"/>
                </a:lnTo>
                <a:lnTo>
                  <a:pt x="4843" y="1105"/>
                </a:lnTo>
                <a:lnTo>
                  <a:pt x="4254" y="1603"/>
                </a:lnTo>
                <a:lnTo>
                  <a:pt x="3941" y="1879"/>
                </a:lnTo>
                <a:lnTo>
                  <a:pt x="3609" y="2173"/>
                </a:lnTo>
                <a:lnTo>
                  <a:pt x="3296" y="2486"/>
                </a:lnTo>
                <a:lnTo>
                  <a:pt x="2965" y="2818"/>
                </a:lnTo>
                <a:lnTo>
                  <a:pt x="2652" y="3186"/>
                </a:lnTo>
                <a:lnTo>
                  <a:pt x="2339" y="3573"/>
                </a:lnTo>
                <a:lnTo>
                  <a:pt x="2026" y="3978"/>
                </a:lnTo>
                <a:lnTo>
                  <a:pt x="1731" y="4401"/>
                </a:lnTo>
                <a:lnTo>
                  <a:pt x="1455" y="4843"/>
                </a:lnTo>
                <a:lnTo>
                  <a:pt x="1179" y="5303"/>
                </a:lnTo>
                <a:lnTo>
                  <a:pt x="939" y="5782"/>
                </a:lnTo>
                <a:lnTo>
                  <a:pt x="718" y="6298"/>
                </a:lnTo>
                <a:lnTo>
                  <a:pt x="516" y="6813"/>
                </a:lnTo>
                <a:lnTo>
                  <a:pt x="350" y="7365"/>
                </a:lnTo>
                <a:lnTo>
                  <a:pt x="203" y="7936"/>
                </a:lnTo>
                <a:lnTo>
                  <a:pt x="92" y="8525"/>
                </a:lnTo>
                <a:lnTo>
                  <a:pt x="19" y="9133"/>
                </a:lnTo>
                <a:lnTo>
                  <a:pt x="0" y="9759"/>
                </a:lnTo>
                <a:lnTo>
                  <a:pt x="0" y="10403"/>
                </a:lnTo>
                <a:lnTo>
                  <a:pt x="19" y="10735"/>
                </a:lnTo>
                <a:lnTo>
                  <a:pt x="56" y="11066"/>
                </a:lnTo>
                <a:lnTo>
                  <a:pt x="111" y="11471"/>
                </a:lnTo>
                <a:lnTo>
                  <a:pt x="185" y="11858"/>
                </a:lnTo>
                <a:lnTo>
                  <a:pt x="258" y="12263"/>
                </a:lnTo>
                <a:lnTo>
                  <a:pt x="369" y="12668"/>
                </a:lnTo>
                <a:lnTo>
                  <a:pt x="15209" y="12668"/>
                </a:lnTo>
                <a:lnTo>
                  <a:pt x="15264" y="12245"/>
                </a:lnTo>
                <a:lnTo>
                  <a:pt x="15319" y="11821"/>
                </a:lnTo>
                <a:lnTo>
                  <a:pt x="15337" y="11398"/>
                </a:lnTo>
                <a:lnTo>
                  <a:pt x="15356" y="10974"/>
                </a:lnTo>
                <a:lnTo>
                  <a:pt x="15374" y="10551"/>
                </a:lnTo>
                <a:lnTo>
                  <a:pt x="15356" y="10127"/>
                </a:lnTo>
                <a:lnTo>
                  <a:pt x="15337" y="9722"/>
                </a:lnTo>
                <a:lnTo>
                  <a:pt x="15301" y="9317"/>
                </a:lnTo>
                <a:lnTo>
                  <a:pt x="15245" y="8986"/>
                </a:lnTo>
                <a:lnTo>
                  <a:pt x="15209" y="8654"/>
                </a:lnTo>
                <a:lnTo>
                  <a:pt x="15061" y="8028"/>
                </a:lnTo>
                <a:lnTo>
                  <a:pt x="14896" y="7421"/>
                </a:lnTo>
                <a:lnTo>
                  <a:pt x="14675" y="6850"/>
                </a:lnTo>
                <a:lnTo>
                  <a:pt x="14435" y="6298"/>
                </a:lnTo>
                <a:lnTo>
                  <a:pt x="14177" y="5782"/>
                </a:lnTo>
                <a:lnTo>
                  <a:pt x="13883" y="5285"/>
                </a:lnTo>
                <a:lnTo>
                  <a:pt x="13570" y="4825"/>
                </a:lnTo>
                <a:lnTo>
                  <a:pt x="13238" y="4383"/>
                </a:lnTo>
                <a:lnTo>
                  <a:pt x="12889" y="3959"/>
                </a:lnTo>
                <a:lnTo>
                  <a:pt x="12520" y="3573"/>
                </a:lnTo>
                <a:lnTo>
                  <a:pt x="12152" y="3204"/>
                </a:lnTo>
                <a:lnTo>
                  <a:pt x="11766" y="2855"/>
                </a:lnTo>
                <a:lnTo>
                  <a:pt x="11379" y="2523"/>
                </a:lnTo>
                <a:lnTo>
                  <a:pt x="10992" y="2229"/>
                </a:lnTo>
                <a:lnTo>
                  <a:pt x="10587" y="1952"/>
                </a:lnTo>
                <a:lnTo>
                  <a:pt x="10201" y="1695"/>
                </a:lnTo>
                <a:lnTo>
                  <a:pt x="9814" y="1455"/>
                </a:lnTo>
                <a:lnTo>
                  <a:pt x="9427" y="1234"/>
                </a:lnTo>
                <a:lnTo>
                  <a:pt x="9059" y="1050"/>
                </a:lnTo>
                <a:lnTo>
                  <a:pt x="8378" y="700"/>
                </a:lnTo>
                <a:lnTo>
                  <a:pt x="7770" y="443"/>
                </a:lnTo>
                <a:lnTo>
                  <a:pt x="7236" y="240"/>
                </a:lnTo>
                <a:lnTo>
                  <a:pt x="6850" y="93"/>
                </a:lnTo>
                <a:lnTo>
                  <a:pt x="65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3"/>
          <p:cNvSpPr txBox="1">
            <a:spLocks noGrp="1"/>
          </p:cNvSpPr>
          <p:nvPr>
            <p:ph type="ctrTitle"/>
          </p:nvPr>
        </p:nvSpPr>
        <p:spPr>
          <a:xfrm>
            <a:off x="7132233" y="2619133"/>
            <a:ext cx="4145200" cy="1546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4000"/>
              <a:buNone/>
              <a:defRPr sz="5333">
                <a:solidFill>
                  <a:schemeClr val="lt1"/>
                </a:solidFill>
              </a:defRPr>
            </a:lvl1pPr>
            <a:lvl2pPr lvl="1" rtl="0">
              <a:spcBef>
                <a:spcPts val="0"/>
              </a:spcBef>
              <a:spcAft>
                <a:spcPts val="0"/>
              </a:spcAft>
              <a:buClr>
                <a:schemeClr val="lt1"/>
              </a:buClr>
              <a:buSzPts val="4000"/>
              <a:buNone/>
              <a:defRPr sz="5333">
                <a:solidFill>
                  <a:schemeClr val="lt1"/>
                </a:solidFill>
              </a:defRPr>
            </a:lvl2pPr>
            <a:lvl3pPr lvl="2" rtl="0">
              <a:spcBef>
                <a:spcPts val="0"/>
              </a:spcBef>
              <a:spcAft>
                <a:spcPts val="0"/>
              </a:spcAft>
              <a:buClr>
                <a:schemeClr val="lt1"/>
              </a:buClr>
              <a:buSzPts val="4000"/>
              <a:buNone/>
              <a:defRPr sz="5333">
                <a:solidFill>
                  <a:schemeClr val="lt1"/>
                </a:solidFill>
              </a:defRPr>
            </a:lvl3pPr>
            <a:lvl4pPr lvl="3" rtl="0">
              <a:spcBef>
                <a:spcPts val="0"/>
              </a:spcBef>
              <a:spcAft>
                <a:spcPts val="0"/>
              </a:spcAft>
              <a:buClr>
                <a:schemeClr val="lt1"/>
              </a:buClr>
              <a:buSzPts val="4000"/>
              <a:buNone/>
              <a:defRPr sz="5333">
                <a:solidFill>
                  <a:schemeClr val="lt1"/>
                </a:solidFill>
              </a:defRPr>
            </a:lvl4pPr>
            <a:lvl5pPr lvl="4" rtl="0">
              <a:spcBef>
                <a:spcPts val="0"/>
              </a:spcBef>
              <a:spcAft>
                <a:spcPts val="0"/>
              </a:spcAft>
              <a:buClr>
                <a:schemeClr val="lt1"/>
              </a:buClr>
              <a:buSzPts val="4000"/>
              <a:buNone/>
              <a:defRPr sz="5333">
                <a:solidFill>
                  <a:schemeClr val="lt1"/>
                </a:solidFill>
              </a:defRPr>
            </a:lvl5pPr>
            <a:lvl6pPr lvl="5" rtl="0">
              <a:spcBef>
                <a:spcPts val="0"/>
              </a:spcBef>
              <a:spcAft>
                <a:spcPts val="0"/>
              </a:spcAft>
              <a:buClr>
                <a:schemeClr val="lt1"/>
              </a:buClr>
              <a:buSzPts val="4000"/>
              <a:buNone/>
              <a:defRPr sz="5333">
                <a:solidFill>
                  <a:schemeClr val="lt1"/>
                </a:solidFill>
              </a:defRPr>
            </a:lvl6pPr>
            <a:lvl7pPr lvl="6" rtl="0">
              <a:spcBef>
                <a:spcPts val="0"/>
              </a:spcBef>
              <a:spcAft>
                <a:spcPts val="0"/>
              </a:spcAft>
              <a:buClr>
                <a:schemeClr val="lt1"/>
              </a:buClr>
              <a:buSzPts val="4000"/>
              <a:buNone/>
              <a:defRPr sz="5333">
                <a:solidFill>
                  <a:schemeClr val="lt1"/>
                </a:solidFill>
              </a:defRPr>
            </a:lvl7pPr>
            <a:lvl8pPr lvl="7" rtl="0">
              <a:spcBef>
                <a:spcPts val="0"/>
              </a:spcBef>
              <a:spcAft>
                <a:spcPts val="0"/>
              </a:spcAft>
              <a:buClr>
                <a:schemeClr val="lt1"/>
              </a:buClr>
              <a:buSzPts val="4000"/>
              <a:buNone/>
              <a:defRPr sz="5333">
                <a:solidFill>
                  <a:schemeClr val="lt1"/>
                </a:solidFill>
              </a:defRPr>
            </a:lvl8pPr>
            <a:lvl9pPr lvl="8" rtl="0">
              <a:spcBef>
                <a:spcPts val="0"/>
              </a:spcBef>
              <a:spcAft>
                <a:spcPts val="0"/>
              </a:spcAft>
              <a:buClr>
                <a:schemeClr val="lt1"/>
              </a:buClr>
              <a:buSzPts val="4000"/>
              <a:buNone/>
              <a:defRPr sz="5333">
                <a:solidFill>
                  <a:schemeClr val="lt1"/>
                </a:solidFill>
              </a:defRPr>
            </a:lvl9pPr>
          </a:lstStyle>
          <a:p>
            <a:endParaRPr/>
          </a:p>
        </p:txBody>
      </p:sp>
      <p:sp>
        <p:nvSpPr>
          <p:cNvPr id="23" name="Google Shape;23;p3"/>
          <p:cNvSpPr txBox="1">
            <a:spLocks noGrp="1"/>
          </p:cNvSpPr>
          <p:nvPr>
            <p:ph type="subTitle" idx="1"/>
          </p:nvPr>
        </p:nvSpPr>
        <p:spPr>
          <a:xfrm>
            <a:off x="7132233" y="4294739"/>
            <a:ext cx="41452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800"/>
              <a:buNone/>
              <a:defRPr sz="2400">
                <a:solidFill>
                  <a:schemeClr val="lt1"/>
                </a:solidFill>
              </a:defRPr>
            </a:lvl1pPr>
            <a:lvl2pPr lvl="1" rtl="0">
              <a:spcBef>
                <a:spcPts val="0"/>
              </a:spcBef>
              <a:spcAft>
                <a:spcPts val="0"/>
              </a:spcAft>
              <a:buClr>
                <a:schemeClr val="lt1"/>
              </a:buClr>
              <a:buSzPts val="1800"/>
              <a:buNone/>
              <a:defRPr sz="2400">
                <a:solidFill>
                  <a:schemeClr val="lt1"/>
                </a:solidFill>
              </a:defRPr>
            </a:lvl2pPr>
            <a:lvl3pPr lvl="2" rtl="0">
              <a:spcBef>
                <a:spcPts val="0"/>
              </a:spcBef>
              <a:spcAft>
                <a:spcPts val="0"/>
              </a:spcAft>
              <a:buClr>
                <a:schemeClr val="lt1"/>
              </a:buClr>
              <a:buSzPts val="1800"/>
              <a:buNone/>
              <a:defRPr sz="2400">
                <a:solidFill>
                  <a:schemeClr val="lt1"/>
                </a:solidFill>
              </a:defRPr>
            </a:lvl3pPr>
            <a:lvl4pPr lvl="3" rtl="0">
              <a:spcBef>
                <a:spcPts val="0"/>
              </a:spcBef>
              <a:spcAft>
                <a:spcPts val="0"/>
              </a:spcAft>
              <a:buClr>
                <a:schemeClr val="lt1"/>
              </a:buClr>
              <a:buSzPts val="1800"/>
              <a:buNone/>
              <a:defRPr sz="2400">
                <a:solidFill>
                  <a:schemeClr val="lt1"/>
                </a:solidFill>
              </a:defRPr>
            </a:lvl4pPr>
            <a:lvl5pPr lvl="4" rtl="0">
              <a:spcBef>
                <a:spcPts val="0"/>
              </a:spcBef>
              <a:spcAft>
                <a:spcPts val="0"/>
              </a:spcAft>
              <a:buClr>
                <a:schemeClr val="lt1"/>
              </a:buClr>
              <a:buSzPts val="1800"/>
              <a:buNone/>
              <a:defRPr sz="2400">
                <a:solidFill>
                  <a:schemeClr val="lt1"/>
                </a:solidFill>
              </a:defRPr>
            </a:lvl5pPr>
            <a:lvl6pPr lvl="5" rtl="0">
              <a:spcBef>
                <a:spcPts val="0"/>
              </a:spcBef>
              <a:spcAft>
                <a:spcPts val="0"/>
              </a:spcAft>
              <a:buClr>
                <a:schemeClr val="lt1"/>
              </a:buClr>
              <a:buSzPts val="1800"/>
              <a:buNone/>
              <a:defRPr sz="2400">
                <a:solidFill>
                  <a:schemeClr val="lt1"/>
                </a:solidFill>
              </a:defRPr>
            </a:lvl6pPr>
            <a:lvl7pPr lvl="6" rtl="0">
              <a:spcBef>
                <a:spcPts val="0"/>
              </a:spcBef>
              <a:spcAft>
                <a:spcPts val="0"/>
              </a:spcAft>
              <a:buClr>
                <a:schemeClr val="lt1"/>
              </a:buClr>
              <a:buSzPts val="1800"/>
              <a:buNone/>
              <a:defRPr sz="2400">
                <a:solidFill>
                  <a:schemeClr val="lt1"/>
                </a:solidFill>
              </a:defRPr>
            </a:lvl7pPr>
            <a:lvl8pPr lvl="7" rtl="0">
              <a:spcBef>
                <a:spcPts val="0"/>
              </a:spcBef>
              <a:spcAft>
                <a:spcPts val="0"/>
              </a:spcAft>
              <a:buClr>
                <a:schemeClr val="lt1"/>
              </a:buClr>
              <a:buSzPts val="1800"/>
              <a:buNone/>
              <a:defRPr sz="2400">
                <a:solidFill>
                  <a:schemeClr val="lt1"/>
                </a:solidFill>
              </a:defRPr>
            </a:lvl8pPr>
            <a:lvl9pPr lvl="8" rtl="0">
              <a:spcBef>
                <a:spcPts val="0"/>
              </a:spcBef>
              <a:spcAft>
                <a:spcPts val="0"/>
              </a:spcAft>
              <a:buClr>
                <a:schemeClr val="lt1"/>
              </a:buClr>
              <a:buSzPts val="1800"/>
              <a:buNone/>
              <a:defRPr sz="2400">
                <a:solidFill>
                  <a:schemeClr val="lt1"/>
                </a:solidFill>
              </a:defRPr>
            </a:lvl9pPr>
          </a:lstStyle>
          <a:p>
            <a:endParaRPr/>
          </a:p>
        </p:txBody>
      </p:sp>
    </p:spTree>
    <p:extLst>
      <p:ext uri="{BB962C8B-B14F-4D97-AF65-F5344CB8AC3E}">
        <p14:creationId xmlns:p14="http://schemas.microsoft.com/office/powerpoint/2010/main" val="124224372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
        <p:cNvGrpSpPr/>
        <p:nvPr/>
      </p:nvGrpSpPr>
      <p:grpSpPr>
        <a:xfrm>
          <a:off x="0" y="0"/>
          <a:ext cx="0" cy="0"/>
          <a:chOff x="0" y="0"/>
          <a:chExt cx="0" cy="0"/>
        </a:xfrm>
      </p:grpSpPr>
      <p:sp>
        <p:nvSpPr>
          <p:cNvPr id="25" name="Google Shape;25;p4"/>
          <p:cNvSpPr/>
          <p:nvPr/>
        </p:nvSpPr>
        <p:spPr>
          <a:xfrm>
            <a:off x="1" y="0"/>
            <a:ext cx="12192124" cy="6858029"/>
          </a:xfrm>
          <a:custGeom>
            <a:avLst/>
            <a:gdLst/>
            <a:ahLst/>
            <a:cxnLst/>
            <a:rect l="l" t="t" r="r" b="b"/>
            <a:pathLst>
              <a:path w="94269" h="53026" extrusionOk="0">
                <a:moveTo>
                  <a:pt x="13957" y="6721"/>
                </a:moveTo>
                <a:lnTo>
                  <a:pt x="14436" y="6960"/>
                </a:lnTo>
                <a:lnTo>
                  <a:pt x="14988" y="7255"/>
                </a:lnTo>
                <a:lnTo>
                  <a:pt x="15706" y="7660"/>
                </a:lnTo>
                <a:lnTo>
                  <a:pt x="16590" y="8157"/>
                </a:lnTo>
                <a:lnTo>
                  <a:pt x="17584" y="8746"/>
                </a:lnTo>
                <a:lnTo>
                  <a:pt x="18652" y="9446"/>
                </a:lnTo>
                <a:lnTo>
                  <a:pt x="19794" y="10219"/>
                </a:lnTo>
                <a:lnTo>
                  <a:pt x="20383" y="10642"/>
                </a:lnTo>
                <a:lnTo>
                  <a:pt x="20972" y="11084"/>
                </a:lnTo>
                <a:lnTo>
                  <a:pt x="21580" y="11526"/>
                </a:lnTo>
                <a:lnTo>
                  <a:pt x="22169" y="12005"/>
                </a:lnTo>
                <a:lnTo>
                  <a:pt x="22758" y="12502"/>
                </a:lnTo>
                <a:lnTo>
                  <a:pt x="23329" y="13018"/>
                </a:lnTo>
                <a:lnTo>
                  <a:pt x="23899" y="13533"/>
                </a:lnTo>
                <a:lnTo>
                  <a:pt x="24452" y="14085"/>
                </a:lnTo>
                <a:lnTo>
                  <a:pt x="24986" y="14638"/>
                </a:lnTo>
                <a:lnTo>
                  <a:pt x="25483" y="15208"/>
                </a:lnTo>
                <a:lnTo>
                  <a:pt x="25962" y="15798"/>
                </a:lnTo>
                <a:lnTo>
                  <a:pt x="26422" y="16405"/>
                </a:lnTo>
                <a:lnTo>
                  <a:pt x="26845" y="17013"/>
                </a:lnTo>
                <a:lnTo>
                  <a:pt x="27232" y="17639"/>
                </a:lnTo>
                <a:lnTo>
                  <a:pt x="27582" y="18283"/>
                </a:lnTo>
                <a:lnTo>
                  <a:pt x="27729" y="18596"/>
                </a:lnTo>
                <a:lnTo>
                  <a:pt x="27876" y="18928"/>
                </a:lnTo>
                <a:lnTo>
                  <a:pt x="28005" y="19241"/>
                </a:lnTo>
                <a:lnTo>
                  <a:pt x="28134" y="19572"/>
                </a:lnTo>
                <a:lnTo>
                  <a:pt x="28245" y="19885"/>
                </a:lnTo>
                <a:lnTo>
                  <a:pt x="28337" y="20216"/>
                </a:lnTo>
                <a:lnTo>
                  <a:pt x="28484" y="20842"/>
                </a:lnTo>
                <a:lnTo>
                  <a:pt x="28594" y="21468"/>
                </a:lnTo>
                <a:lnTo>
                  <a:pt x="28668" y="22094"/>
                </a:lnTo>
                <a:lnTo>
                  <a:pt x="28686" y="22702"/>
                </a:lnTo>
                <a:lnTo>
                  <a:pt x="28686" y="23291"/>
                </a:lnTo>
                <a:lnTo>
                  <a:pt x="28650" y="23880"/>
                </a:lnTo>
                <a:lnTo>
                  <a:pt x="28576" y="24451"/>
                </a:lnTo>
                <a:lnTo>
                  <a:pt x="28465" y="25003"/>
                </a:lnTo>
                <a:lnTo>
                  <a:pt x="28337" y="25556"/>
                </a:lnTo>
                <a:lnTo>
                  <a:pt x="28189" y="26090"/>
                </a:lnTo>
                <a:lnTo>
                  <a:pt x="28024" y="26587"/>
                </a:lnTo>
                <a:lnTo>
                  <a:pt x="27839" y="27084"/>
                </a:lnTo>
                <a:lnTo>
                  <a:pt x="27637" y="27563"/>
                </a:lnTo>
                <a:lnTo>
                  <a:pt x="27434" y="28023"/>
                </a:lnTo>
                <a:lnTo>
                  <a:pt x="27213" y="28446"/>
                </a:lnTo>
                <a:lnTo>
                  <a:pt x="26974" y="28870"/>
                </a:lnTo>
                <a:lnTo>
                  <a:pt x="26753" y="29257"/>
                </a:lnTo>
                <a:lnTo>
                  <a:pt x="26514" y="29625"/>
                </a:lnTo>
                <a:lnTo>
                  <a:pt x="26072" y="30288"/>
                </a:lnTo>
                <a:lnTo>
                  <a:pt x="25649" y="30840"/>
                </a:lnTo>
                <a:lnTo>
                  <a:pt x="25299" y="31300"/>
                </a:lnTo>
                <a:lnTo>
                  <a:pt x="25004" y="31632"/>
                </a:lnTo>
                <a:lnTo>
                  <a:pt x="24746" y="31889"/>
                </a:lnTo>
                <a:lnTo>
                  <a:pt x="24378" y="31889"/>
                </a:lnTo>
                <a:lnTo>
                  <a:pt x="23936" y="31871"/>
                </a:lnTo>
                <a:lnTo>
                  <a:pt x="23365" y="31834"/>
                </a:lnTo>
                <a:lnTo>
                  <a:pt x="22666" y="31742"/>
                </a:lnTo>
                <a:lnTo>
                  <a:pt x="21874" y="31613"/>
                </a:lnTo>
                <a:lnTo>
                  <a:pt x="21451" y="31521"/>
                </a:lnTo>
                <a:lnTo>
                  <a:pt x="21009" y="31429"/>
                </a:lnTo>
                <a:lnTo>
                  <a:pt x="20548" y="31300"/>
                </a:lnTo>
                <a:lnTo>
                  <a:pt x="20088" y="31171"/>
                </a:lnTo>
                <a:lnTo>
                  <a:pt x="19609" y="31006"/>
                </a:lnTo>
                <a:lnTo>
                  <a:pt x="19131" y="30822"/>
                </a:lnTo>
                <a:lnTo>
                  <a:pt x="18634" y="30619"/>
                </a:lnTo>
                <a:lnTo>
                  <a:pt x="18155" y="30380"/>
                </a:lnTo>
                <a:lnTo>
                  <a:pt x="17676" y="30122"/>
                </a:lnTo>
                <a:lnTo>
                  <a:pt x="17198" y="29846"/>
                </a:lnTo>
                <a:lnTo>
                  <a:pt x="16719" y="29533"/>
                </a:lnTo>
                <a:lnTo>
                  <a:pt x="16259" y="29201"/>
                </a:lnTo>
                <a:lnTo>
                  <a:pt x="15798" y="28815"/>
                </a:lnTo>
                <a:lnTo>
                  <a:pt x="15356" y="28410"/>
                </a:lnTo>
                <a:lnTo>
                  <a:pt x="14951" y="27968"/>
                </a:lnTo>
                <a:lnTo>
                  <a:pt x="14546" y="27507"/>
                </a:lnTo>
                <a:lnTo>
                  <a:pt x="14160" y="26992"/>
                </a:lnTo>
                <a:lnTo>
                  <a:pt x="13810" y="26440"/>
                </a:lnTo>
                <a:lnTo>
                  <a:pt x="13644" y="26145"/>
                </a:lnTo>
                <a:lnTo>
                  <a:pt x="13478" y="25850"/>
                </a:lnTo>
                <a:lnTo>
                  <a:pt x="13331" y="25537"/>
                </a:lnTo>
                <a:lnTo>
                  <a:pt x="13184" y="25224"/>
                </a:lnTo>
                <a:lnTo>
                  <a:pt x="13055" y="24893"/>
                </a:lnTo>
                <a:lnTo>
                  <a:pt x="12926" y="24562"/>
                </a:lnTo>
                <a:lnTo>
                  <a:pt x="12705" y="23862"/>
                </a:lnTo>
                <a:lnTo>
                  <a:pt x="12521" y="23162"/>
                </a:lnTo>
                <a:lnTo>
                  <a:pt x="12374" y="22426"/>
                </a:lnTo>
                <a:lnTo>
                  <a:pt x="12245" y="21689"/>
                </a:lnTo>
                <a:lnTo>
                  <a:pt x="12153" y="20935"/>
                </a:lnTo>
                <a:lnTo>
                  <a:pt x="12097" y="20161"/>
                </a:lnTo>
                <a:lnTo>
                  <a:pt x="12061" y="19388"/>
                </a:lnTo>
                <a:lnTo>
                  <a:pt x="12042" y="18615"/>
                </a:lnTo>
                <a:lnTo>
                  <a:pt x="12042" y="17841"/>
                </a:lnTo>
                <a:lnTo>
                  <a:pt x="12079" y="17086"/>
                </a:lnTo>
                <a:lnTo>
                  <a:pt x="12116" y="16313"/>
                </a:lnTo>
                <a:lnTo>
                  <a:pt x="12190" y="15558"/>
                </a:lnTo>
                <a:lnTo>
                  <a:pt x="12263" y="14803"/>
                </a:lnTo>
                <a:lnTo>
                  <a:pt x="12355" y="14085"/>
                </a:lnTo>
                <a:lnTo>
                  <a:pt x="12466" y="13367"/>
                </a:lnTo>
                <a:lnTo>
                  <a:pt x="12687" y="12005"/>
                </a:lnTo>
                <a:lnTo>
                  <a:pt x="12926" y="10753"/>
                </a:lnTo>
                <a:lnTo>
                  <a:pt x="13184" y="9611"/>
                </a:lnTo>
                <a:lnTo>
                  <a:pt x="13423" y="8636"/>
                </a:lnTo>
                <a:lnTo>
                  <a:pt x="13626" y="7844"/>
                </a:lnTo>
                <a:lnTo>
                  <a:pt x="13810" y="7236"/>
                </a:lnTo>
                <a:lnTo>
                  <a:pt x="13957" y="6721"/>
                </a:lnTo>
                <a:close/>
                <a:moveTo>
                  <a:pt x="1" y="0"/>
                </a:moveTo>
                <a:lnTo>
                  <a:pt x="1" y="53026"/>
                </a:lnTo>
                <a:lnTo>
                  <a:pt x="94269" y="53026"/>
                </a:lnTo>
                <a:lnTo>
                  <a:pt x="9426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4"/>
          <p:cNvSpPr/>
          <p:nvPr/>
        </p:nvSpPr>
        <p:spPr>
          <a:xfrm>
            <a:off x="2200326" y="4317103"/>
            <a:ext cx="1240695" cy="1807563"/>
          </a:xfrm>
          <a:custGeom>
            <a:avLst/>
            <a:gdLst/>
            <a:ahLst/>
            <a:cxnLst/>
            <a:rect l="l" t="t" r="r" b="b"/>
            <a:pathLst>
              <a:path w="9593" h="13976" extrusionOk="0">
                <a:moveTo>
                  <a:pt x="7163" y="1"/>
                </a:moveTo>
                <a:lnTo>
                  <a:pt x="6610" y="19"/>
                </a:lnTo>
                <a:lnTo>
                  <a:pt x="6260" y="56"/>
                </a:lnTo>
                <a:lnTo>
                  <a:pt x="5874" y="111"/>
                </a:lnTo>
                <a:lnTo>
                  <a:pt x="5469" y="166"/>
                </a:lnTo>
                <a:lnTo>
                  <a:pt x="5027" y="277"/>
                </a:lnTo>
                <a:lnTo>
                  <a:pt x="4585" y="387"/>
                </a:lnTo>
                <a:lnTo>
                  <a:pt x="4125" y="553"/>
                </a:lnTo>
                <a:lnTo>
                  <a:pt x="3664" y="756"/>
                </a:lnTo>
                <a:lnTo>
                  <a:pt x="3204" y="995"/>
                </a:lnTo>
                <a:lnTo>
                  <a:pt x="2983" y="1124"/>
                </a:lnTo>
                <a:lnTo>
                  <a:pt x="2762" y="1271"/>
                </a:lnTo>
                <a:lnTo>
                  <a:pt x="2541" y="1418"/>
                </a:lnTo>
                <a:lnTo>
                  <a:pt x="2320" y="1603"/>
                </a:lnTo>
                <a:lnTo>
                  <a:pt x="2118" y="1787"/>
                </a:lnTo>
                <a:lnTo>
                  <a:pt x="1915" y="1971"/>
                </a:lnTo>
                <a:lnTo>
                  <a:pt x="1713" y="2192"/>
                </a:lnTo>
                <a:lnTo>
                  <a:pt x="1529" y="2413"/>
                </a:lnTo>
                <a:lnTo>
                  <a:pt x="1344" y="2652"/>
                </a:lnTo>
                <a:lnTo>
                  <a:pt x="1160" y="2910"/>
                </a:lnTo>
                <a:lnTo>
                  <a:pt x="1013" y="3186"/>
                </a:lnTo>
                <a:lnTo>
                  <a:pt x="866" y="3462"/>
                </a:lnTo>
                <a:lnTo>
                  <a:pt x="700" y="3830"/>
                </a:lnTo>
                <a:lnTo>
                  <a:pt x="553" y="4217"/>
                </a:lnTo>
                <a:lnTo>
                  <a:pt x="424" y="4622"/>
                </a:lnTo>
                <a:lnTo>
                  <a:pt x="313" y="5027"/>
                </a:lnTo>
                <a:lnTo>
                  <a:pt x="221" y="5451"/>
                </a:lnTo>
                <a:lnTo>
                  <a:pt x="148" y="5874"/>
                </a:lnTo>
                <a:lnTo>
                  <a:pt x="92" y="6298"/>
                </a:lnTo>
                <a:lnTo>
                  <a:pt x="56" y="6739"/>
                </a:lnTo>
                <a:lnTo>
                  <a:pt x="19" y="7181"/>
                </a:lnTo>
                <a:lnTo>
                  <a:pt x="0" y="7605"/>
                </a:lnTo>
                <a:lnTo>
                  <a:pt x="0" y="8489"/>
                </a:lnTo>
                <a:lnTo>
                  <a:pt x="37" y="9335"/>
                </a:lnTo>
                <a:lnTo>
                  <a:pt x="111" y="10164"/>
                </a:lnTo>
                <a:lnTo>
                  <a:pt x="185" y="10937"/>
                </a:lnTo>
                <a:lnTo>
                  <a:pt x="295" y="11655"/>
                </a:lnTo>
                <a:lnTo>
                  <a:pt x="405" y="12318"/>
                </a:lnTo>
                <a:lnTo>
                  <a:pt x="516" y="12871"/>
                </a:lnTo>
                <a:lnTo>
                  <a:pt x="682" y="13681"/>
                </a:lnTo>
                <a:lnTo>
                  <a:pt x="755" y="13975"/>
                </a:lnTo>
                <a:lnTo>
                  <a:pt x="1050" y="13846"/>
                </a:lnTo>
                <a:lnTo>
                  <a:pt x="1786" y="13497"/>
                </a:lnTo>
                <a:lnTo>
                  <a:pt x="2302" y="13239"/>
                </a:lnTo>
                <a:lnTo>
                  <a:pt x="2873" y="12926"/>
                </a:lnTo>
                <a:lnTo>
                  <a:pt x="3499" y="12558"/>
                </a:lnTo>
                <a:lnTo>
                  <a:pt x="4180" y="12152"/>
                </a:lnTo>
                <a:lnTo>
                  <a:pt x="4861" y="11711"/>
                </a:lnTo>
                <a:lnTo>
                  <a:pt x="5561" y="11213"/>
                </a:lnTo>
                <a:lnTo>
                  <a:pt x="6260" y="10680"/>
                </a:lnTo>
                <a:lnTo>
                  <a:pt x="6592" y="10385"/>
                </a:lnTo>
                <a:lnTo>
                  <a:pt x="6923" y="10090"/>
                </a:lnTo>
                <a:lnTo>
                  <a:pt x="7236" y="9796"/>
                </a:lnTo>
                <a:lnTo>
                  <a:pt x="7549" y="9483"/>
                </a:lnTo>
                <a:lnTo>
                  <a:pt x="7825" y="9170"/>
                </a:lnTo>
                <a:lnTo>
                  <a:pt x="8102" y="8838"/>
                </a:lnTo>
                <a:lnTo>
                  <a:pt x="8359" y="8507"/>
                </a:lnTo>
                <a:lnTo>
                  <a:pt x="8599" y="8157"/>
                </a:lnTo>
                <a:lnTo>
                  <a:pt x="8820" y="7807"/>
                </a:lnTo>
                <a:lnTo>
                  <a:pt x="9004" y="7457"/>
                </a:lnTo>
                <a:lnTo>
                  <a:pt x="9133" y="7163"/>
                </a:lnTo>
                <a:lnTo>
                  <a:pt x="9243" y="6868"/>
                </a:lnTo>
                <a:lnTo>
                  <a:pt x="9354" y="6592"/>
                </a:lnTo>
                <a:lnTo>
                  <a:pt x="9427" y="6298"/>
                </a:lnTo>
                <a:lnTo>
                  <a:pt x="9482" y="6021"/>
                </a:lnTo>
                <a:lnTo>
                  <a:pt x="9538" y="5727"/>
                </a:lnTo>
                <a:lnTo>
                  <a:pt x="9556" y="5451"/>
                </a:lnTo>
                <a:lnTo>
                  <a:pt x="9575" y="5174"/>
                </a:lnTo>
                <a:lnTo>
                  <a:pt x="9593" y="4917"/>
                </a:lnTo>
                <a:lnTo>
                  <a:pt x="9575" y="4641"/>
                </a:lnTo>
                <a:lnTo>
                  <a:pt x="9556" y="4383"/>
                </a:lnTo>
                <a:lnTo>
                  <a:pt x="9519" y="4125"/>
                </a:lnTo>
                <a:lnTo>
                  <a:pt x="9427" y="3609"/>
                </a:lnTo>
                <a:lnTo>
                  <a:pt x="9317" y="3131"/>
                </a:lnTo>
                <a:lnTo>
                  <a:pt x="9169" y="2670"/>
                </a:lnTo>
                <a:lnTo>
                  <a:pt x="8985" y="2247"/>
                </a:lnTo>
                <a:lnTo>
                  <a:pt x="8801" y="1842"/>
                </a:lnTo>
                <a:lnTo>
                  <a:pt x="8617" y="1474"/>
                </a:lnTo>
                <a:lnTo>
                  <a:pt x="8415" y="1142"/>
                </a:lnTo>
                <a:lnTo>
                  <a:pt x="8230" y="848"/>
                </a:lnTo>
                <a:lnTo>
                  <a:pt x="7899" y="387"/>
                </a:lnTo>
                <a:lnTo>
                  <a:pt x="2836" y="9777"/>
                </a:lnTo>
                <a:lnTo>
                  <a:pt x="71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4"/>
          <p:cNvSpPr/>
          <p:nvPr/>
        </p:nvSpPr>
        <p:spPr>
          <a:xfrm>
            <a:off x="10136915" y="4683888"/>
            <a:ext cx="1705131" cy="1362139"/>
          </a:xfrm>
          <a:custGeom>
            <a:avLst/>
            <a:gdLst/>
            <a:ahLst/>
            <a:cxnLst/>
            <a:rect l="l" t="t" r="r" b="b"/>
            <a:pathLst>
              <a:path w="13184" h="10532" extrusionOk="0">
                <a:moveTo>
                  <a:pt x="4640" y="0"/>
                </a:moveTo>
                <a:lnTo>
                  <a:pt x="4107" y="19"/>
                </a:lnTo>
                <a:lnTo>
                  <a:pt x="3609" y="55"/>
                </a:lnTo>
                <a:lnTo>
                  <a:pt x="3112" y="147"/>
                </a:lnTo>
                <a:lnTo>
                  <a:pt x="2652" y="240"/>
                </a:lnTo>
                <a:lnTo>
                  <a:pt x="2229" y="368"/>
                </a:lnTo>
                <a:lnTo>
                  <a:pt x="1823" y="497"/>
                </a:lnTo>
                <a:lnTo>
                  <a:pt x="1455" y="645"/>
                </a:lnTo>
                <a:lnTo>
                  <a:pt x="1124" y="792"/>
                </a:lnTo>
                <a:lnTo>
                  <a:pt x="608" y="1050"/>
                </a:lnTo>
                <a:lnTo>
                  <a:pt x="9280" y="7659"/>
                </a:lnTo>
                <a:lnTo>
                  <a:pt x="93" y="1731"/>
                </a:lnTo>
                <a:lnTo>
                  <a:pt x="38" y="2302"/>
                </a:lnTo>
                <a:lnTo>
                  <a:pt x="1" y="2651"/>
                </a:lnTo>
                <a:lnTo>
                  <a:pt x="1" y="3038"/>
                </a:lnTo>
                <a:lnTo>
                  <a:pt x="1" y="3480"/>
                </a:lnTo>
                <a:lnTo>
                  <a:pt x="38" y="3922"/>
                </a:lnTo>
                <a:lnTo>
                  <a:pt x="93" y="4401"/>
                </a:lnTo>
                <a:lnTo>
                  <a:pt x="166" y="4879"/>
                </a:lnTo>
                <a:lnTo>
                  <a:pt x="295" y="5376"/>
                </a:lnTo>
                <a:lnTo>
                  <a:pt x="461" y="5873"/>
                </a:lnTo>
                <a:lnTo>
                  <a:pt x="553" y="6131"/>
                </a:lnTo>
                <a:lnTo>
                  <a:pt x="664" y="6389"/>
                </a:lnTo>
                <a:lnTo>
                  <a:pt x="792" y="6628"/>
                </a:lnTo>
                <a:lnTo>
                  <a:pt x="940" y="6868"/>
                </a:lnTo>
                <a:lnTo>
                  <a:pt x="1087" y="7107"/>
                </a:lnTo>
                <a:lnTo>
                  <a:pt x="1253" y="7346"/>
                </a:lnTo>
                <a:lnTo>
                  <a:pt x="1437" y="7586"/>
                </a:lnTo>
                <a:lnTo>
                  <a:pt x="1639" y="7807"/>
                </a:lnTo>
                <a:lnTo>
                  <a:pt x="1842" y="8028"/>
                </a:lnTo>
                <a:lnTo>
                  <a:pt x="2081" y="8249"/>
                </a:lnTo>
                <a:lnTo>
                  <a:pt x="2321" y="8451"/>
                </a:lnTo>
                <a:lnTo>
                  <a:pt x="2597" y="8654"/>
                </a:lnTo>
                <a:lnTo>
                  <a:pt x="2928" y="8875"/>
                </a:lnTo>
                <a:lnTo>
                  <a:pt x="3296" y="9077"/>
                </a:lnTo>
                <a:lnTo>
                  <a:pt x="3683" y="9280"/>
                </a:lnTo>
                <a:lnTo>
                  <a:pt x="4070" y="9445"/>
                </a:lnTo>
                <a:lnTo>
                  <a:pt x="4475" y="9611"/>
                </a:lnTo>
                <a:lnTo>
                  <a:pt x="4898" y="9758"/>
                </a:lnTo>
                <a:lnTo>
                  <a:pt x="5322" y="9869"/>
                </a:lnTo>
                <a:lnTo>
                  <a:pt x="5764" y="9998"/>
                </a:lnTo>
                <a:lnTo>
                  <a:pt x="6187" y="10090"/>
                </a:lnTo>
                <a:lnTo>
                  <a:pt x="6629" y="10182"/>
                </a:lnTo>
                <a:lnTo>
                  <a:pt x="7071" y="10255"/>
                </a:lnTo>
                <a:lnTo>
                  <a:pt x="7513" y="10329"/>
                </a:lnTo>
                <a:lnTo>
                  <a:pt x="8378" y="10421"/>
                </a:lnTo>
                <a:lnTo>
                  <a:pt x="9225" y="10476"/>
                </a:lnTo>
                <a:lnTo>
                  <a:pt x="10035" y="10513"/>
                </a:lnTo>
                <a:lnTo>
                  <a:pt x="10772" y="10532"/>
                </a:lnTo>
                <a:lnTo>
                  <a:pt x="11434" y="10513"/>
                </a:lnTo>
                <a:lnTo>
                  <a:pt x="12024" y="10495"/>
                </a:lnTo>
                <a:lnTo>
                  <a:pt x="12870" y="10458"/>
                </a:lnTo>
                <a:lnTo>
                  <a:pt x="13183" y="10421"/>
                </a:lnTo>
                <a:lnTo>
                  <a:pt x="13091" y="10127"/>
                </a:lnTo>
                <a:lnTo>
                  <a:pt x="12852" y="9316"/>
                </a:lnTo>
                <a:lnTo>
                  <a:pt x="12686" y="8764"/>
                </a:lnTo>
                <a:lnTo>
                  <a:pt x="12465" y="8138"/>
                </a:lnTo>
                <a:lnTo>
                  <a:pt x="12189" y="7438"/>
                </a:lnTo>
                <a:lnTo>
                  <a:pt x="11895" y="6684"/>
                </a:lnTo>
                <a:lnTo>
                  <a:pt x="11545" y="5929"/>
                </a:lnTo>
                <a:lnTo>
                  <a:pt x="11158" y="5137"/>
                </a:lnTo>
                <a:lnTo>
                  <a:pt x="10956" y="4750"/>
                </a:lnTo>
                <a:lnTo>
                  <a:pt x="10735" y="4364"/>
                </a:lnTo>
                <a:lnTo>
                  <a:pt x="10495" y="3977"/>
                </a:lnTo>
                <a:lnTo>
                  <a:pt x="10256" y="3590"/>
                </a:lnTo>
                <a:lnTo>
                  <a:pt x="9998" y="3222"/>
                </a:lnTo>
                <a:lnTo>
                  <a:pt x="9740" y="2872"/>
                </a:lnTo>
                <a:lnTo>
                  <a:pt x="9464" y="2523"/>
                </a:lnTo>
                <a:lnTo>
                  <a:pt x="9170" y="2191"/>
                </a:lnTo>
                <a:lnTo>
                  <a:pt x="8875" y="1878"/>
                </a:lnTo>
                <a:lnTo>
                  <a:pt x="8562" y="1584"/>
                </a:lnTo>
                <a:lnTo>
                  <a:pt x="8249" y="1307"/>
                </a:lnTo>
                <a:lnTo>
                  <a:pt x="7918" y="1068"/>
                </a:lnTo>
                <a:lnTo>
                  <a:pt x="7642" y="884"/>
                </a:lnTo>
                <a:lnTo>
                  <a:pt x="7365" y="718"/>
                </a:lnTo>
                <a:lnTo>
                  <a:pt x="7089" y="589"/>
                </a:lnTo>
                <a:lnTo>
                  <a:pt x="6813" y="460"/>
                </a:lnTo>
                <a:lnTo>
                  <a:pt x="6537" y="350"/>
                </a:lnTo>
                <a:lnTo>
                  <a:pt x="6261" y="258"/>
                </a:lnTo>
                <a:lnTo>
                  <a:pt x="5985" y="184"/>
                </a:lnTo>
                <a:lnTo>
                  <a:pt x="5708" y="111"/>
                </a:lnTo>
                <a:lnTo>
                  <a:pt x="5432" y="74"/>
                </a:lnTo>
                <a:lnTo>
                  <a:pt x="5174" y="37"/>
                </a:lnTo>
                <a:lnTo>
                  <a:pt x="4898" y="19"/>
                </a:lnTo>
                <a:lnTo>
                  <a:pt x="4640"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4"/>
          <p:cNvSpPr/>
          <p:nvPr/>
        </p:nvSpPr>
        <p:spPr>
          <a:xfrm>
            <a:off x="9322511" y="5281533"/>
            <a:ext cx="755048" cy="1236039"/>
          </a:xfrm>
          <a:custGeom>
            <a:avLst/>
            <a:gdLst/>
            <a:ahLst/>
            <a:cxnLst/>
            <a:rect l="l" t="t" r="r" b="b"/>
            <a:pathLst>
              <a:path w="5838" h="9557" extrusionOk="0">
                <a:moveTo>
                  <a:pt x="3628" y="0"/>
                </a:moveTo>
                <a:lnTo>
                  <a:pt x="3499" y="37"/>
                </a:lnTo>
                <a:lnTo>
                  <a:pt x="3149" y="129"/>
                </a:lnTo>
                <a:lnTo>
                  <a:pt x="2910" y="203"/>
                </a:lnTo>
                <a:lnTo>
                  <a:pt x="2634" y="313"/>
                </a:lnTo>
                <a:lnTo>
                  <a:pt x="2358" y="442"/>
                </a:lnTo>
                <a:lnTo>
                  <a:pt x="2045" y="608"/>
                </a:lnTo>
                <a:lnTo>
                  <a:pt x="1732" y="792"/>
                </a:lnTo>
                <a:lnTo>
                  <a:pt x="1419" y="1013"/>
                </a:lnTo>
                <a:lnTo>
                  <a:pt x="1124" y="1289"/>
                </a:lnTo>
                <a:lnTo>
                  <a:pt x="977" y="1418"/>
                </a:lnTo>
                <a:lnTo>
                  <a:pt x="848" y="1584"/>
                </a:lnTo>
                <a:lnTo>
                  <a:pt x="719" y="1750"/>
                </a:lnTo>
                <a:lnTo>
                  <a:pt x="590" y="1915"/>
                </a:lnTo>
                <a:lnTo>
                  <a:pt x="480" y="2099"/>
                </a:lnTo>
                <a:lnTo>
                  <a:pt x="369" y="2302"/>
                </a:lnTo>
                <a:lnTo>
                  <a:pt x="277" y="2504"/>
                </a:lnTo>
                <a:lnTo>
                  <a:pt x="203" y="2725"/>
                </a:lnTo>
                <a:lnTo>
                  <a:pt x="130" y="2946"/>
                </a:lnTo>
                <a:lnTo>
                  <a:pt x="75" y="3186"/>
                </a:lnTo>
                <a:lnTo>
                  <a:pt x="38" y="3443"/>
                </a:lnTo>
                <a:lnTo>
                  <a:pt x="19" y="3701"/>
                </a:lnTo>
                <a:lnTo>
                  <a:pt x="1" y="3959"/>
                </a:lnTo>
                <a:lnTo>
                  <a:pt x="1" y="4217"/>
                </a:lnTo>
                <a:lnTo>
                  <a:pt x="19" y="4493"/>
                </a:lnTo>
                <a:lnTo>
                  <a:pt x="56" y="4751"/>
                </a:lnTo>
                <a:lnTo>
                  <a:pt x="130" y="5303"/>
                </a:lnTo>
                <a:lnTo>
                  <a:pt x="259" y="5837"/>
                </a:lnTo>
                <a:lnTo>
                  <a:pt x="406" y="6353"/>
                </a:lnTo>
                <a:lnTo>
                  <a:pt x="572" y="6868"/>
                </a:lnTo>
                <a:lnTo>
                  <a:pt x="756" y="7365"/>
                </a:lnTo>
                <a:lnTo>
                  <a:pt x="940" y="7807"/>
                </a:lnTo>
                <a:lnTo>
                  <a:pt x="1142" y="8231"/>
                </a:lnTo>
                <a:lnTo>
                  <a:pt x="1474" y="8930"/>
                </a:lnTo>
                <a:lnTo>
                  <a:pt x="1732" y="9390"/>
                </a:lnTo>
                <a:lnTo>
                  <a:pt x="1824" y="9556"/>
                </a:lnTo>
                <a:lnTo>
                  <a:pt x="1971" y="9427"/>
                </a:lnTo>
                <a:lnTo>
                  <a:pt x="2376" y="9096"/>
                </a:lnTo>
                <a:lnTo>
                  <a:pt x="2947" y="8580"/>
                </a:lnTo>
                <a:lnTo>
                  <a:pt x="3260" y="8249"/>
                </a:lnTo>
                <a:lnTo>
                  <a:pt x="3610" y="7899"/>
                </a:lnTo>
                <a:lnTo>
                  <a:pt x="3959" y="7512"/>
                </a:lnTo>
                <a:lnTo>
                  <a:pt x="4309" y="7107"/>
                </a:lnTo>
                <a:lnTo>
                  <a:pt x="4641" y="6666"/>
                </a:lnTo>
                <a:lnTo>
                  <a:pt x="4954" y="6205"/>
                </a:lnTo>
                <a:lnTo>
                  <a:pt x="5230" y="5745"/>
                </a:lnTo>
                <a:lnTo>
                  <a:pt x="5359" y="5506"/>
                </a:lnTo>
                <a:lnTo>
                  <a:pt x="5469" y="5266"/>
                </a:lnTo>
                <a:lnTo>
                  <a:pt x="5561" y="5008"/>
                </a:lnTo>
                <a:lnTo>
                  <a:pt x="5653" y="4769"/>
                </a:lnTo>
                <a:lnTo>
                  <a:pt x="5727" y="4530"/>
                </a:lnTo>
                <a:lnTo>
                  <a:pt x="5782" y="4272"/>
                </a:lnTo>
                <a:lnTo>
                  <a:pt x="5819" y="4033"/>
                </a:lnTo>
                <a:lnTo>
                  <a:pt x="5837" y="3793"/>
                </a:lnTo>
                <a:lnTo>
                  <a:pt x="5837" y="3554"/>
                </a:lnTo>
                <a:lnTo>
                  <a:pt x="5837" y="3333"/>
                </a:lnTo>
                <a:lnTo>
                  <a:pt x="5801" y="3112"/>
                </a:lnTo>
                <a:lnTo>
                  <a:pt x="5764" y="2910"/>
                </a:lnTo>
                <a:lnTo>
                  <a:pt x="5727" y="2689"/>
                </a:lnTo>
                <a:lnTo>
                  <a:pt x="5653" y="2486"/>
                </a:lnTo>
                <a:lnTo>
                  <a:pt x="5580" y="2302"/>
                </a:lnTo>
                <a:lnTo>
                  <a:pt x="5506" y="2118"/>
                </a:lnTo>
                <a:lnTo>
                  <a:pt x="5322" y="1768"/>
                </a:lnTo>
                <a:lnTo>
                  <a:pt x="5119" y="1437"/>
                </a:lnTo>
                <a:lnTo>
                  <a:pt x="4898" y="1142"/>
                </a:lnTo>
                <a:lnTo>
                  <a:pt x="4677" y="884"/>
                </a:lnTo>
                <a:lnTo>
                  <a:pt x="4457" y="663"/>
                </a:lnTo>
                <a:lnTo>
                  <a:pt x="4236" y="461"/>
                </a:lnTo>
                <a:lnTo>
                  <a:pt x="4051" y="295"/>
                </a:lnTo>
                <a:lnTo>
                  <a:pt x="3757" y="74"/>
                </a:lnTo>
                <a:lnTo>
                  <a:pt x="362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1" y="3352803"/>
            <a:ext cx="1838473" cy="2543211"/>
          </a:xfrm>
          <a:custGeom>
            <a:avLst/>
            <a:gdLst/>
            <a:ahLst/>
            <a:cxnLst/>
            <a:rect l="l" t="t" r="r" b="b"/>
            <a:pathLst>
              <a:path w="14215" h="19664" extrusionOk="0">
                <a:moveTo>
                  <a:pt x="4383" y="0"/>
                </a:moveTo>
                <a:lnTo>
                  <a:pt x="3794" y="18"/>
                </a:lnTo>
                <a:lnTo>
                  <a:pt x="3223" y="74"/>
                </a:lnTo>
                <a:lnTo>
                  <a:pt x="2652" y="147"/>
                </a:lnTo>
                <a:lnTo>
                  <a:pt x="2100" y="276"/>
                </a:lnTo>
                <a:lnTo>
                  <a:pt x="1548" y="405"/>
                </a:lnTo>
                <a:lnTo>
                  <a:pt x="1014" y="589"/>
                </a:lnTo>
                <a:lnTo>
                  <a:pt x="498" y="792"/>
                </a:lnTo>
                <a:lnTo>
                  <a:pt x="1" y="1031"/>
                </a:lnTo>
                <a:lnTo>
                  <a:pt x="1" y="18633"/>
                </a:lnTo>
                <a:lnTo>
                  <a:pt x="498" y="18872"/>
                </a:lnTo>
                <a:lnTo>
                  <a:pt x="1014" y="19075"/>
                </a:lnTo>
                <a:lnTo>
                  <a:pt x="1548" y="19259"/>
                </a:lnTo>
                <a:lnTo>
                  <a:pt x="2100" y="19388"/>
                </a:lnTo>
                <a:lnTo>
                  <a:pt x="2652" y="19516"/>
                </a:lnTo>
                <a:lnTo>
                  <a:pt x="3223" y="19590"/>
                </a:lnTo>
                <a:lnTo>
                  <a:pt x="3794" y="19645"/>
                </a:lnTo>
                <a:lnTo>
                  <a:pt x="4383" y="19664"/>
                </a:lnTo>
                <a:lnTo>
                  <a:pt x="4880" y="19645"/>
                </a:lnTo>
                <a:lnTo>
                  <a:pt x="5396" y="19608"/>
                </a:lnTo>
                <a:lnTo>
                  <a:pt x="5874" y="19553"/>
                </a:lnTo>
                <a:lnTo>
                  <a:pt x="6371" y="19461"/>
                </a:lnTo>
                <a:lnTo>
                  <a:pt x="6832" y="19351"/>
                </a:lnTo>
                <a:lnTo>
                  <a:pt x="7310" y="19222"/>
                </a:lnTo>
                <a:lnTo>
                  <a:pt x="7771" y="19075"/>
                </a:lnTo>
                <a:lnTo>
                  <a:pt x="8213" y="18890"/>
                </a:lnTo>
                <a:lnTo>
                  <a:pt x="8654" y="18688"/>
                </a:lnTo>
                <a:lnTo>
                  <a:pt x="9078" y="18485"/>
                </a:lnTo>
                <a:lnTo>
                  <a:pt x="9483" y="18246"/>
                </a:lnTo>
                <a:lnTo>
                  <a:pt x="9888" y="17988"/>
                </a:lnTo>
                <a:lnTo>
                  <a:pt x="10275" y="17712"/>
                </a:lnTo>
                <a:lnTo>
                  <a:pt x="10643" y="17417"/>
                </a:lnTo>
                <a:lnTo>
                  <a:pt x="10993" y="17104"/>
                </a:lnTo>
                <a:lnTo>
                  <a:pt x="11343" y="16791"/>
                </a:lnTo>
                <a:lnTo>
                  <a:pt x="11656" y="16442"/>
                </a:lnTo>
                <a:lnTo>
                  <a:pt x="11969" y="16092"/>
                </a:lnTo>
                <a:lnTo>
                  <a:pt x="12263" y="15724"/>
                </a:lnTo>
                <a:lnTo>
                  <a:pt x="12539" y="15337"/>
                </a:lnTo>
                <a:lnTo>
                  <a:pt x="12797" y="14932"/>
                </a:lnTo>
                <a:lnTo>
                  <a:pt x="13036" y="14527"/>
                </a:lnTo>
                <a:lnTo>
                  <a:pt x="13239" y="14103"/>
                </a:lnTo>
                <a:lnTo>
                  <a:pt x="13442" y="13662"/>
                </a:lnTo>
                <a:lnTo>
                  <a:pt x="13626" y="13220"/>
                </a:lnTo>
                <a:lnTo>
                  <a:pt x="13773" y="12759"/>
                </a:lnTo>
                <a:lnTo>
                  <a:pt x="13902" y="12281"/>
                </a:lnTo>
                <a:lnTo>
                  <a:pt x="14012" y="11820"/>
                </a:lnTo>
                <a:lnTo>
                  <a:pt x="14104" y="11323"/>
                </a:lnTo>
                <a:lnTo>
                  <a:pt x="14160" y="10845"/>
                </a:lnTo>
                <a:lnTo>
                  <a:pt x="14196" y="10329"/>
                </a:lnTo>
                <a:lnTo>
                  <a:pt x="14215" y="9832"/>
                </a:lnTo>
                <a:lnTo>
                  <a:pt x="14196" y="9335"/>
                </a:lnTo>
                <a:lnTo>
                  <a:pt x="14160" y="8819"/>
                </a:lnTo>
                <a:lnTo>
                  <a:pt x="14104" y="8341"/>
                </a:lnTo>
                <a:lnTo>
                  <a:pt x="14012" y="7843"/>
                </a:lnTo>
                <a:lnTo>
                  <a:pt x="13902" y="7383"/>
                </a:lnTo>
                <a:lnTo>
                  <a:pt x="13773" y="6904"/>
                </a:lnTo>
                <a:lnTo>
                  <a:pt x="13626" y="6444"/>
                </a:lnTo>
                <a:lnTo>
                  <a:pt x="13442" y="6002"/>
                </a:lnTo>
                <a:lnTo>
                  <a:pt x="13239" y="5560"/>
                </a:lnTo>
                <a:lnTo>
                  <a:pt x="13036" y="5137"/>
                </a:lnTo>
                <a:lnTo>
                  <a:pt x="12797" y="4732"/>
                </a:lnTo>
                <a:lnTo>
                  <a:pt x="12539" y="4327"/>
                </a:lnTo>
                <a:lnTo>
                  <a:pt x="12263" y="3940"/>
                </a:lnTo>
                <a:lnTo>
                  <a:pt x="11969" y="3572"/>
                </a:lnTo>
                <a:lnTo>
                  <a:pt x="11656" y="3222"/>
                </a:lnTo>
                <a:lnTo>
                  <a:pt x="11343" y="2872"/>
                </a:lnTo>
                <a:lnTo>
                  <a:pt x="10993" y="2559"/>
                </a:lnTo>
                <a:lnTo>
                  <a:pt x="10643" y="2246"/>
                </a:lnTo>
                <a:lnTo>
                  <a:pt x="10275" y="1952"/>
                </a:lnTo>
                <a:lnTo>
                  <a:pt x="9888" y="1676"/>
                </a:lnTo>
                <a:lnTo>
                  <a:pt x="9483" y="1418"/>
                </a:lnTo>
                <a:lnTo>
                  <a:pt x="9078" y="1178"/>
                </a:lnTo>
                <a:lnTo>
                  <a:pt x="8654" y="976"/>
                </a:lnTo>
                <a:lnTo>
                  <a:pt x="8213" y="773"/>
                </a:lnTo>
                <a:lnTo>
                  <a:pt x="7771" y="589"/>
                </a:lnTo>
                <a:lnTo>
                  <a:pt x="7310" y="442"/>
                </a:lnTo>
                <a:lnTo>
                  <a:pt x="6832" y="313"/>
                </a:lnTo>
                <a:lnTo>
                  <a:pt x="6371" y="203"/>
                </a:lnTo>
                <a:lnTo>
                  <a:pt x="5874" y="111"/>
                </a:lnTo>
                <a:lnTo>
                  <a:pt x="5396" y="55"/>
                </a:lnTo>
                <a:lnTo>
                  <a:pt x="4880" y="18"/>
                </a:lnTo>
                <a:lnTo>
                  <a:pt x="4383"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4"/>
          <p:cNvSpPr/>
          <p:nvPr/>
        </p:nvSpPr>
        <p:spPr>
          <a:xfrm>
            <a:off x="2819438" y="1"/>
            <a:ext cx="1476469" cy="1285961"/>
          </a:xfrm>
          <a:custGeom>
            <a:avLst/>
            <a:gdLst/>
            <a:ahLst/>
            <a:cxnLst/>
            <a:rect l="l" t="t" r="r" b="b"/>
            <a:pathLst>
              <a:path w="11416" h="9943" extrusionOk="0">
                <a:moveTo>
                  <a:pt x="1878" y="0"/>
                </a:moveTo>
                <a:lnTo>
                  <a:pt x="1676" y="203"/>
                </a:lnTo>
                <a:lnTo>
                  <a:pt x="1473" y="406"/>
                </a:lnTo>
                <a:lnTo>
                  <a:pt x="1271" y="626"/>
                </a:lnTo>
                <a:lnTo>
                  <a:pt x="1105" y="866"/>
                </a:lnTo>
                <a:lnTo>
                  <a:pt x="939" y="1105"/>
                </a:lnTo>
                <a:lnTo>
                  <a:pt x="774" y="1363"/>
                </a:lnTo>
                <a:lnTo>
                  <a:pt x="645" y="1621"/>
                </a:lnTo>
                <a:lnTo>
                  <a:pt x="516" y="1878"/>
                </a:lnTo>
                <a:lnTo>
                  <a:pt x="387" y="2155"/>
                </a:lnTo>
                <a:lnTo>
                  <a:pt x="295" y="2431"/>
                </a:lnTo>
                <a:lnTo>
                  <a:pt x="203" y="2725"/>
                </a:lnTo>
                <a:lnTo>
                  <a:pt x="129" y="3020"/>
                </a:lnTo>
                <a:lnTo>
                  <a:pt x="74" y="3315"/>
                </a:lnTo>
                <a:lnTo>
                  <a:pt x="37" y="3609"/>
                </a:lnTo>
                <a:lnTo>
                  <a:pt x="0" y="3922"/>
                </a:lnTo>
                <a:lnTo>
                  <a:pt x="0" y="4235"/>
                </a:lnTo>
                <a:lnTo>
                  <a:pt x="0" y="4530"/>
                </a:lnTo>
                <a:lnTo>
                  <a:pt x="37" y="4824"/>
                </a:lnTo>
                <a:lnTo>
                  <a:pt x="74" y="5100"/>
                </a:lnTo>
                <a:lnTo>
                  <a:pt x="111" y="5377"/>
                </a:lnTo>
                <a:lnTo>
                  <a:pt x="185" y="5653"/>
                </a:lnTo>
                <a:lnTo>
                  <a:pt x="258" y="5929"/>
                </a:lnTo>
                <a:lnTo>
                  <a:pt x="350" y="6205"/>
                </a:lnTo>
                <a:lnTo>
                  <a:pt x="442" y="6463"/>
                </a:lnTo>
                <a:lnTo>
                  <a:pt x="571" y="6702"/>
                </a:lnTo>
                <a:lnTo>
                  <a:pt x="682" y="6960"/>
                </a:lnTo>
                <a:lnTo>
                  <a:pt x="829" y="7199"/>
                </a:lnTo>
                <a:lnTo>
                  <a:pt x="976" y="7420"/>
                </a:lnTo>
                <a:lnTo>
                  <a:pt x="1142" y="7641"/>
                </a:lnTo>
                <a:lnTo>
                  <a:pt x="1308" y="7862"/>
                </a:lnTo>
                <a:lnTo>
                  <a:pt x="1492" y="8065"/>
                </a:lnTo>
                <a:lnTo>
                  <a:pt x="1676" y="8267"/>
                </a:lnTo>
                <a:lnTo>
                  <a:pt x="1878" y="8451"/>
                </a:lnTo>
                <a:lnTo>
                  <a:pt x="2081" y="8636"/>
                </a:lnTo>
                <a:lnTo>
                  <a:pt x="2302" y="8801"/>
                </a:lnTo>
                <a:lnTo>
                  <a:pt x="2523" y="8967"/>
                </a:lnTo>
                <a:lnTo>
                  <a:pt x="2744" y="9114"/>
                </a:lnTo>
                <a:lnTo>
                  <a:pt x="2983" y="9262"/>
                </a:lnTo>
                <a:lnTo>
                  <a:pt x="3241" y="9372"/>
                </a:lnTo>
                <a:lnTo>
                  <a:pt x="3480" y="9501"/>
                </a:lnTo>
                <a:lnTo>
                  <a:pt x="3738" y="9593"/>
                </a:lnTo>
                <a:lnTo>
                  <a:pt x="4014" y="9685"/>
                </a:lnTo>
                <a:lnTo>
                  <a:pt x="4290" y="9759"/>
                </a:lnTo>
                <a:lnTo>
                  <a:pt x="4567" y="9832"/>
                </a:lnTo>
                <a:lnTo>
                  <a:pt x="4843" y="9869"/>
                </a:lnTo>
                <a:lnTo>
                  <a:pt x="5119" y="9906"/>
                </a:lnTo>
                <a:lnTo>
                  <a:pt x="5413" y="9943"/>
                </a:lnTo>
                <a:lnTo>
                  <a:pt x="6003" y="9943"/>
                </a:lnTo>
                <a:lnTo>
                  <a:pt x="6297" y="9906"/>
                </a:lnTo>
                <a:lnTo>
                  <a:pt x="6573" y="9869"/>
                </a:lnTo>
                <a:lnTo>
                  <a:pt x="6850" y="9832"/>
                </a:lnTo>
                <a:lnTo>
                  <a:pt x="7126" y="9759"/>
                </a:lnTo>
                <a:lnTo>
                  <a:pt x="7402" y="9685"/>
                </a:lnTo>
                <a:lnTo>
                  <a:pt x="7678" y="9593"/>
                </a:lnTo>
                <a:lnTo>
                  <a:pt x="7936" y="9501"/>
                </a:lnTo>
                <a:lnTo>
                  <a:pt x="8175" y="9372"/>
                </a:lnTo>
                <a:lnTo>
                  <a:pt x="8433" y="9262"/>
                </a:lnTo>
                <a:lnTo>
                  <a:pt x="8672" y="9114"/>
                </a:lnTo>
                <a:lnTo>
                  <a:pt x="8893" y="8967"/>
                </a:lnTo>
                <a:lnTo>
                  <a:pt x="9114" y="8801"/>
                </a:lnTo>
                <a:lnTo>
                  <a:pt x="9335" y="8636"/>
                </a:lnTo>
                <a:lnTo>
                  <a:pt x="9538" y="8451"/>
                </a:lnTo>
                <a:lnTo>
                  <a:pt x="9740" y="8267"/>
                </a:lnTo>
                <a:lnTo>
                  <a:pt x="9924" y="8065"/>
                </a:lnTo>
                <a:lnTo>
                  <a:pt x="10108" y="7862"/>
                </a:lnTo>
                <a:lnTo>
                  <a:pt x="10274" y="7641"/>
                </a:lnTo>
                <a:lnTo>
                  <a:pt x="10440" y="7420"/>
                </a:lnTo>
                <a:lnTo>
                  <a:pt x="10587" y="7199"/>
                </a:lnTo>
                <a:lnTo>
                  <a:pt x="10734" y="6960"/>
                </a:lnTo>
                <a:lnTo>
                  <a:pt x="10845" y="6702"/>
                </a:lnTo>
                <a:lnTo>
                  <a:pt x="10974" y="6463"/>
                </a:lnTo>
                <a:lnTo>
                  <a:pt x="11066" y="6205"/>
                </a:lnTo>
                <a:lnTo>
                  <a:pt x="11158" y="5929"/>
                </a:lnTo>
                <a:lnTo>
                  <a:pt x="11232" y="5653"/>
                </a:lnTo>
                <a:lnTo>
                  <a:pt x="11305" y="5377"/>
                </a:lnTo>
                <a:lnTo>
                  <a:pt x="11342" y="5100"/>
                </a:lnTo>
                <a:lnTo>
                  <a:pt x="11379" y="4824"/>
                </a:lnTo>
                <a:lnTo>
                  <a:pt x="11416" y="4530"/>
                </a:lnTo>
                <a:lnTo>
                  <a:pt x="11416" y="4235"/>
                </a:lnTo>
                <a:lnTo>
                  <a:pt x="11416" y="3922"/>
                </a:lnTo>
                <a:lnTo>
                  <a:pt x="11379" y="3609"/>
                </a:lnTo>
                <a:lnTo>
                  <a:pt x="11342" y="3315"/>
                </a:lnTo>
                <a:lnTo>
                  <a:pt x="11287" y="3020"/>
                </a:lnTo>
                <a:lnTo>
                  <a:pt x="11213" y="2725"/>
                </a:lnTo>
                <a:lnTo>
                  <a:pt x="11121" y="2431"/>
                </a:lnTo>
                <a:lnTo>
                  <a:pt x="11029" y="2155"/>
                </a:lnTo>
                <a:lnTo>
                  <a:pt x="10900" y="1878"/>
                </a:lnTo>
                <a:lnTo>
                  <a:pt x="10771" y="1621"/>
                </a:lnTo>
                <a:lnTo>
                  <a:pt x="10642" y="1363"/>
                </a:lnTo>
                <a:lnTo>
                  <a:pt x="10477" y="1105"/>
                </a:lnTo>
                <a:lnTo>
                  <a:pt x="10311" y="866"/>
                </a:lnTo>
                <a:lnTo>
                  <a:pt x="10145" y="626"/>
                </a:lnTo>
                <a:lnTo>
                  <a:pt x="9943" y="406"/>
                </a:lnTo>
                <a:lnTo>
                  <a:pt x="9740" y="203"/>
                </a:lnTo>
                <a:lnTo>
                  <a:pt x="9538"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4"/>
          <p:cNvSpPr/>
          <p:nvPr/>
        </p:nvSpPr>
        <p:spPr>
          <a:xfrm>
            <a:off x="10134587" y="561948"/>
            <a:ext cx="2057435" cy="3581499"/>
          </a:xfrm>
          <a:custGeom>
            <a:avLst/>
            <a:gdLst/>
            <a:ahLst/>
            <a:cxnLst/>
            <a:rect l="l" t="t" r="r" b="b"/>
            <a:pathLst>
              <a:path w="15908" h="27692" extrusionOk="0">
                <a:moveTo>
                  <a:pt x="13846" y="1"/>
                </a:moveTo>
                <a:lnTo>
                  <a:pt x="13128" y="19"/>
                </a:lnTo>
                <a:lnTo>
                  <a:pt x="12428" y="74"/>
                </a:lnTo>
                <a:lnTo>
                  <a:pt x="11729" y="166"/>
                </a:lnTo>
                <a:lnTo>
                  <a:pt x="11047" y="277"/>
                </a:lnTo>
                <a:lnTo>
                  <a:pt x="10384" y="442"/>
                </a:lnTo>
                <a:lnTo>
                  <a:pt x="9722" y="627"/>
                </a:lnTo>
                <a:lnTo>
                  <a:pt x="9077" y="848"/>
                </a:lnTo>
                <a:lnTo>
                  <a:pt x="8451" y="1087"/>
                </a:lnTo>
                <a:lnTo>
                  <a:pt x="7844" y="1363"/>
                </a:lnTo>
                <a:lnTo>
                  <a:pt x="7255" y="1676"/>
                </a:lnTo>
                <a:lnTo>
                  <a:pt x="6665" y="2007"/>
                </a:lnTo>
                <a:lnTo>
                  <a:pt x="6113" y="2357"/>
                </a:lnTo>
                <a:lnTo>
                  <a:pt x="5561" y="2744"/>
                </a:lnTo>
                <a:lnTo>
                  <a:pt x="5045" y="3167"/>
                </a:lnTo>
                <a:lnTo>
                  <a:pt x="4530" y="3591"/>
                </a:lnTo>
                <a:lnTo>
                  <a:pt x="4051" y="4051"/>
                </a:lnTo>
                <a:lnTo>
                  <a:pt x="3591" y="4530"/>
                </a:lnTo>
                <a:lnTo>
                  <a:pt x="3167" y="5045"/>
                </a:lnTo>
                <a:lnTo>
                  <a:pt x="2744" y="5561"/>
                </a:lnTo>
                <a:lnTo>
                  <a:pt x="2357" y="6113"/>
                </a:lnTo>
                <a:lnTo>
                  <a:pt x="2007" y="6666"/>
                </a:lnTo>
                <a:lnTo>
                  <a:pt x="1676" y="7255"/>
                </a:lnTo>
                <a:lnTo>
                  <a:pt x="1363" y="7844"/>
                </a:lnTo>
                <a:lnTo>
                  <a:pt x="1087" y="8452"/>
                </a:lnTo>
                <a:lnTo>
                  <a:pt x="847" y="9078"/>
                </a:lnTo>
                <a:lnTo>
                  <a:pt x="626" y="9722"/>
                </a:lnTo>
                <a:lnTo>
                  <a:pt x="442" y="10385"/>
                </a:lnTo>
                <a:lnTo>
                  <a:pt x="276" y="11048"/>
                </a:lnTo>
                <a:lnTo>
                  <a:pt x="166" y="11729"/>
                </a:lnTo>
                <a:lnTo>
                  <a:pt x="74" y="12428"/>
                </a:lnTo>
                <a:lnTo>
                  <a:pt x="19" y="13128"/>
                </a:lnTo>
                <a:lnTo>
                  <a:pt x="0" y="13846"/>
                </a:lnTo>
                <a:lnTo>
                  <a:pt x="19" y="14564"/>
                </a:lnTo>
                <a:lnTo>
                  <a:pt x="74" y="15264"/>
                </a:lnTo>
                <a:lnTo>
                  <a:pt x="166" y="15964"/>
                </a:lnTo>
                <a:lnTo>
                  <a:pt x="276" y="16645"/>
                </a:lnTo>
                <a:lnTo>
                  <a:pt x="442" y="17308"/>
                </a:lnTo>
                <a:lnTo>
                  <a:pt x="626" y="17970"/>
                </a:lnTo>
                <a:lnTo>
                  <a:pt x="847" y="18615"/>
                </a:lnTo>
                <a:lnTo>
                  <a:pt x="1087" y="19241"/>
                </a:lnTo>
                <a:lnTo>
                  <a:pt x="1363" y="19848"/>
                </a:lnTo>
                <a:lnTo>
                  <a:pt x="1676" y="20438"/>
                </a:lnTo>
                <a:lnTo>
                  <a:pt x="2007" y="21027"/>
                </a:lnTo>
                <a:lnTo>
                  <a:pt x="2357" y="21579"/>
                </a:lnTo>
                <a:lnTo>
                  <a:pt x="2744" y="22131"/>
                </a:lnTo>
                <a:lnTo>
                  <a:pt x="3167" y="22647"/>
                </a:lnTo>
                <a:lnTo>
                  <a:pt x="3591" y="23162"/>
                </a:lnTo>
                <a:lnTo>
                  <a:pt x="4051" y="23641"/>
                </a:lnTo>
                <a:lnTo>
                  <a:pt x="4530" y="24101"/>
                </a:lnTo>
                <a:lnTo>
                  <a:pt x="5045" y="24525"/>
                </a:lnTo>
                <a:lnTo>
                  <a:pt x="5561" y="24948"/>
                </a:lnTo>
                <a:lnTo>
                  <a:pt x="6113" y="25335"/>
                </a:lnTo>
                <a:lnTo>
                  <a:pt x="6665" y="25685"/>
                </a:lnTo>
                <a:lnTo>
                  <a:pt x="7255" y="26016"/>
                </a:lnTo>
                <a:lnTo>
                  <a:pt x="7844" y="26329"/>
                </a:lnTo>
                <a:lnTo>
                  <a:pt x="8451" y="26605"/>
                </a:lnTo>
                <a:lnTo>
                  <a:pt x="9077" y="26845"/>
                </a:lnTo>
                <a:lnTo>
                  <a:pt x="9722" y="27066"/>
                </a:lnTo>
                <a:lnTo>
                  <a:pt x="10384" y="27250"/>
                </a:lnTo>
                <a:lnTo>
                  <a:pt x="11047" y="27416"/>
                </a:lnTo>
                <a:lnTo>
                  <a:pt x="11729" y="27526"/>
                </a:lnTo>
                <a:lnTo>
                  <a:pt x="12428" y="27618"/>
                </a:lnTo>
                <a:lnTo>
                  <a:pt x="13128" y="27673"/>
                </a:lnTo>
                <a:lnTo>
                  <a:pt x="13846" y="27692"/>
                </a:lnTo>
                <a:lnTo>
                  <a:pt x="14361" y="27673"/>
                </a:lnTo>
                <a:lnTo>
                  <a:pt x="14895" y="27655"/>
                </a:lnTo>
                <a:lnTo>
                  <a:pt x="15392" y="27600"/>
                </a:lnTo>
                <a:lnTo>
                  <a:pt x="15908" y="27544"/>
                </a:lnTo>
                <a:lnTo>
                  <a:pt x="15908" y="148"/>
                </a:lnTo>
                <a:lnTo>
                  <a:pt x="15392" y="93"/>
                </a:lnTo>
                <a:lnTo>
                  <a:pt x="14895" y="37"/>
                </a:lnTo>
                <a:lnTo>
                  <a:pt x="14361" y="19"/>
                </a:lnTo>
                <a:lnTo>
                  <a:pt x="1384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4"/>
          <p:cNvSpPr txBox="1">
            <a:spLocks noGrp="1"/>
          </p:cNvSpPr>
          <p:nvPr>
            <p:ph type="body" idx="1"/>
          </p:nvPr>
        </p:nvSpPr>
        <p:spPr>
          <a:xfrm>
            <a:off x="4459433" y="1764800"/>
            <a:ext cx="5145600" cy="1093200"/>
          </a:xfrm>
          <a:prstGeom prst="rect">
            <a:avLst/>
          </a:prstGeom>
        </p:spPr>
        <p:txBody>
          <a:bodyPr spcFirstLastPara="1" wrap="square" lIns="91425" tIns="91425" rIns="91425" bIns="91425" anchor="t" anchorCtr="0">
            <a:noAutofit/>
          </a:bodyPr>
          <a:lstStyle>
            <a:lvl1pPr marL="609585" lvl="0" indent="-524920" rtl="0">
              <a:spcBef>
                <a:spcPts val="800"/>
              </a:spcBef>
              <a:spcAft>
                <a:spcPts val="0"/>
              </a:spcAft>
              <a:buClr>
                <a:schemeClr val="accent2"/>
              </a:buClr>
              <a:buSzPts val="2600"/>
              <a:buChar char="⊷"/>
              <a:defRPr sz="3467" i="1">
                <a:solidFill>
                  <a:schemeClr val="accent2"/>
                </a:solidFill>
              </a:defRPr>
            </a:lvl1pPr>
            <a:lvl2pPr marL="1219170" lvl="1" indent="-524920" rtl="0">
              <a:spcBef>
                <a:spcPts val="0"/>
              </a:spcBef>
              <a:spcAft>
                <a:spcPts val="0"/>
              </a:spcAft>
              <a:buClr>
                <a:schemeClr val="accent2"/>
              </a:buClr>
              <a:buSzPts val="2600"/>
              <a:buChar char="⊶"/>
              <a:defRPr sz="3467" i="1">
                <a:solidFill>
                  <a:schemeClr val="accent2"/>
                </a:solidFill>
              </a:defRPr>
            </a:lvl2pPr>
            <a:lvl3pPr marL="1828754" lvl="2" indent="-524920" rtl="0">
              <a:spcBef>
                <a:spcPts val="0"/>
              </a:spcBef>
              <a:spcAft>
                <a:spcPts val="0"/>
              </a:spcAft>
              <a:buClr>
                <a:schemeClr val="accent2"/>
              </a:buClr>
              <a:buSzPts val="2600"/>
              <a:buChar char="⊸"/>
              <a:defRPr sz="3467" i="1">
                <a:solidFill>
                  <a:schemeClr val="accent2"/>
                </a:solidFill>
              </a:defRPr>
            </a:lvl3pPr>
            <a:lvl4pPr marL="2438339" lvl="3" indent="-524920" rtl="0">
              <a:spcBef>
                <a:spcPts val="0"/>
              </a:spcBef>
              <a:spcAft>
                <a:spcPts val="0"/>
              </a:spcAft>
              <a:buClr>
                <a:schemeClr val="accent2"/>
              </a:buClr>
              <a:buSzPts val="2600"/>
              <a:buChar char="●"/>
              <a:defRPr sz="3467" i="1">
                <a:solidFill>
                  <a:schemeClr val="accent2"/>
                </a:solidFill>
              </a:defRPr>
            </a:lvl4pPr>
            <a:lvl5pPr marL="3047924" lvl="4" indent="-524920" rtl="0">
              <a:spcBef>
                <a:spcPts val="0"/>
              </a:spcBef>
              <a:spcAft>
                <a:spcPts val="0"/>
              </a:spcAft>
              <a:buClr>
                <a:schemeClr val="accent2"/>
              </a:buClr>
              <a:buSzPts val="2600"/>
              <a:buChar char="○"/>
              <a:defRPr sz="3467" i="1">
                <a:solidFill>
                  <a:schemeClr val="accent2"/>
                </a:solidFill>
              </a:defRPr>
            </a:lvl5pPr>
            <a:lvl6pPr marL="3657509" lvl="5" indent="-524920" rtl="0">
              <a:spcBef>
                <a:spcPts val="0"/>
              </a:spcBef>
              <a:spcAft>
                <a:spcPts val="0"/>
              </a:spcAft>
              <a:buClr>
                <a:schemeClr val="accent2"/>
              </a:buClr>
              <a:buSzPts val="2600"/>
              <a:buChar char="■"/>
              <a:defRPr sz="3467" i="1">
                <a:solidFill>
                  <a:schemeClr val="accent2"/>
                </a:solidFill>
              </a:defRPr>
            </a:lvl6pPr>
            <a:lvl7pPr marL="4267093" lvl="6" indent="-524920" rtl="0">
              <a:spcBef>
                <a:spcPts val="0"/>
              </a:spcBef>
              <a:spcAft>
                <a:spcPts val="0"/>
              </a:spcAft>
              <a:buClr>
                <a:schemeClr val="accent2"/>
              </a:buClr>
              <a:buSzPts val="2600"/>
              <a:buChar char="●"/>
              <a:defRPr sz="3467" i="1">
                <a:solidFill>
                  <a:schemeClr val="accent2"/>
                </a:solidFill>
              </a:defRPr>
            </a:lvl7pPr>
            <a:lvl8pPr marL="4876678" lvl="7" indent="-524920" rtl="0">
              <a:spcBef>
                <a:spcPts val="0"/>
              </a:spcBef>
              <a:spcAft>
                <a:spcPts val="0"/>
              </a:spcAft>
              <a:buClr>
                <a:schemeClr val="accent2"/>
              </a:buClr>
              <a:buSzPts val="2600"/>
              <a:buChar char="○"/>
              <a:defRPr sz="3467" i="1">
                <a:solidFill>
                  <a:schemeClr val="accent2"/>
                </a:solidFill>
              </a:defRPr>
            </a:lvl8pPr>
            <a:lvl9pPr marL="5486263" lvl="8" indent="-524920">
              <a:spcBef>
                <a:spcPts val="0"/>
              </a:spcBef>
              <a:spcAft>
                <a:spcPts val="0"/>
              </a:spcAft>
              <a:buClr>
                <a:schemeClr val="accent2"/>
              </a:buClr>
              <a:buSzPts val="2600"/>
              <a:buChar char="■"/>
              <a:defRPr sz="3467" i="1">
                <a:solidFill>
                  <a:schemeClr val="accent2"/>
                </a:solidFill>
              </a:defRPr>
            </a:lvl9pPr>
          </a:lstStyle>
          <a:p>
            <a:endParaRPr/>
          </a:p>
        </p:txBody>
      </p:sp>
      <p:sp>
        <p:nvSpPr>
          <p:cNvPr id="33" name="Google Shape;33;p4"/>
          <p:cNvSpPr txBox="1"/>
          <p:nvPr/>
        </p:nvSpPr>
        <p:spPr>
          <a:xfrm>
            <a:off x="2042300" y="1456225"/>
            <a:ext cx="2609600" cy="8716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r>
              <a:rPr lang="en" sz="12800">
                <a:solidFill>
                  <a:schemeClr val="dk1"/>
                </a:solidFill>
                <a:latin typeface="Dosis"/>
                <a:ea typeface="Dosis"/>
                <a:cs typeface="Dosis"/>
                <a:sym typeface="Dosis"/>
              </a:rPr>
              <a:t>“</a:t>
            </a:r>
            <a:endParaRPr sz="12800">
              <a:solidFill>
                <a:schemeClr val="dk1"/>
              </a:solidFill>
              <a:latin typeface="Dosis"/>
              <a:ea typeface="Dosis"/>
              <a:cs typeface="Dosis"/>
              <a:sym typeface="Dosis"/>
            </a:endParaRPr>
          </a:p>
        </p:txBody>
      </p:sp>
      <p:sp>
        <p:nvSpPr>
          <p:cNvPr id="34" name="Google Shape;34;p4"/>
          <p:cNvSpPr txBox="1">
            <a:spLocks noGrp="1"/>
          </p:cNvSpPr>
          <p:nvPr>
            <p:ph type="sldNum" idx="12"/>
          </p:nvPr>
        </p:nvSpPr>
        <p:spPr>
          <a:xfrm>
            <a:off x="101612"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8483820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5"/>
        <p:cNvGrpSpPr/>
        <p:nvPr/>
      </p:nvGrpSpPr>
      <p:grpSpPr>
        <a:xfrm>
          <a:off x="0" y="0"/>
          <a:ext cx="0" cy="0"/>
          <a:chOff x="0" y="0"/>
          <a:chExt cx="0" cy="0"/>
        </a:xfrm>
      </p:grpSpPr>
      <p:sp>
        <p:nvSpPr>
          <p:cNvPr id="36" name="Google Shape;36;p5"/>
          <p:cNvSpPr/>
          <p:nvPr/>
        </p:nvSpPr>
        <p:spPr>
          <a:xfrm>
            <a:off x="1" y="0"/>
            <a:ext cx="12192124" cy="6858029"/>
          </a:xfrm>
          <a:custGeom>
            <a:avLst/>
            <a:gdLst/>
            <a:ahLst/>
            <a:cxnLst/>
            <a:rect l="l" t="t" r="r" b="b"/>
            <a:pathLst>
              <a:path w="94269" h="53026" extrusionOk="0">
                <a:moveTo>
                  <a:pt x="40138" y="14729"/>
                </a:moveTo>
                <a:lnTo>
                  <a:pt x="40211" y="15411"/>
                </a:lnTo>
                <a:lnTo>
                  <a:pt x="40303" y="16239"/>
                </a:lnTo>
                <a:lnTo>
                  <a:pt x="40395" y="17325"/>
                </a:lnTo>
                <a:lnTo>
                  <a:pt x="40469" y="18633"/>
                </a:lnTo>
                <a:lnTo>
                  <a:pt x="40543" y="20161"/>
                </a:lnTo>
                <a:lnTo>
                  <a:pt x="40561" y="20989"/>
                </a:lnTo>
                <a:lnTo>
                  <a:pt x="40579" y="21855"/>
                </a:lnTo>
                <a:lnTo>
                  <a:pt x="40561" y="22738"/>
                </a:lnTo>
                <a:lnTo>
                  <a:pt x="40561" y="23659"/>
                </a:lnTo>
                <a:lnTo>
                  <a:pt x="40524" y="24616"/>
                </a:lnTo>
                <a:lnTo>
                  <a:pt x="40469" y="25574"/>
                </a:lnTo>
                <a:lnTo>
                  <a:pt x="40395" y="26568"/>
                </a:lnTo>
                <a:lnTo>
                  <a:pt x="40303" y="27562"/>
                </a:lnTo>
                <a:lnTo>
                  <a:pt x="40193" y="28556"/>
                </a:lnTo>
                <a:lnTo>
                  <a:pt x="40064" y="29569"/>
                </a:lnTo>
                <a:lnTo>
                  <a:pt x="39880" y="30563"/>
                </a:lnTo>
                <a:lnTo>
                  <a:pt x="39696" y="31558"/>
                </a:lnTo>
                <a:lnTo>
                  <a:pt x="39475" y="32552"/>
                </a:lnTo>
                <a:lnTo>
                  <a:pt x="39217" y="33528"/>
                </a:lnTo>
                <a:lnTo>
                  <a:pt x="38922" y="34485"/>
                </a:lnTo>
                <a:lnTo>
                  <a:pt x="38591" y="35424"/>
                </a:lnTo>
                <a:lnTo>
                  <a:pt x="38407" y="35884"/>
                </a:lnTo>
                <a:lnTo>
                  <a:pt x="38223" y="36326"/>
                </a:lnTo>
                <a:lnTo>
                  <a:pt x="38039" y="36768"/>
                </a:lnTo>
                <a:lnTo>
                  <a:pt x="37818" y="37210"/>
                </a:lnTo>
                <a:lnTo>
                  <a:pt x="37597" y="37633"/>
                </a:lnTo>
                <a:lnTo>
                  <a:pt x="37376" y="38038"/>
                </a:lnTo>
                <a:lnTo>
                  <a:pt x="37136" y="38444"/>
                </a:lnTo>
                <a:lnTo>
                  <a:pt x="36897" y="38849"/>
                </a:lnTo>
                <a:lnTo>
                  <a:pt x="36621" y="39235"/>
                </a:lnTo>
                <a:lnTo>
                  <a:pt x="36363" y="39585"/>
                </a:lnTo>
                <a:lnTo>
                  <a:pt x="36087" y="39953"/>
                </a:lnTo>
                <a:lnTo>
                  <a:pt x="35811" y="40285"/>
                </a:lnTo>
                <a:lnTo>
                  <a:pt x="35516" y="40598"/>
                </a:lnTo>
                <a:lnTo>
                  <a:pt x="35222" y="40911"/>
                </a:lnTo>
                <a:lnTo>
                  <a:pt x="34927" y="41205"/>
                </a:lnTo>
                <a:lnTo>
                  <a:pt x="34614" y="41500"/>
                </a:lnTo>
                <a:lnTo>
                  <a:pt x="34301" y="41758"/>
                </a:lnTo>
                <a:lnTo>
                  <a:pt x="33988" y="42015"/>
                </a:lnTo>
                <a:lnTo>
                  <a:pt x="33675" y="42255"/>
                </a:lnTo>
                <a:lnTo>
                  <a:pt x="33344" y="42494"/>
                </a:lnTo>
                <a:lnTo>
                  <a:pt x="33012" y="42715"/>
                </a:lnTo>
                <a:lnTo>
                  <a:pt x="32681" y="42918"/>
                </a:lnTo>
                <a:lnTo>
                  <a:pt x="32349" y="43102"/>
                </a:lnTo>
                <a:lnTo>
                  <a:pt x="32018" y="43286"/>
                </a:lnTo>
                <a:lnTo>
                  <a:pt x="31337" y="43636"/>
                </a:lnTo>
                <a:lnTo>
                  <a:pt x="30656" y="43930"/>
                </a:lnTo>
                <a:lnTo>
                  <a:pt x="29956" y="44188"/>
                </a:lnTo>
                <a:lnTo>
                  <a:pt x="29275" y="44409"/>
                </a:lnTo>
                <a:lnTo>
                  <a:pt x="28593" y="44593"/>
                </a:lnTo>
                <a:lnTo>
                  <a:pt x="27912" y="44740"/>
                </a:lnTo>
                <a:lnTo>
                  <a:pt x="27249" y="44869"/>
                </a:lnTo>
                <a:lnTo>
                  <a:pt x="26605" y="44961"/>
                </a:lnTo>
                <a:lnTo>
                  <a:pt x="25961" y="45035"/>
                </a:lnTo>
                <a:lnTo>
                  <a:pt x="25335" y="45090"/>
                </a:lnTo>
                <a:lnTo>
                  <a:pt x="24745" y="45127"/>
                </a:lnTo>
                <a:lnTo>
                  <a:pt x="24175" y="45145"/>
                </a:lnTo>
                <a:lnTo>
                  <a:pt x="23622" y="45145"/>
                </a:lnTo>
                <a:lnTo>
                  <a:pt x="23125" y="45127"/>
                </a:lnTo>
                <a:lnTo>
                  <a:pt x="22205" y="45072"/>
                </a:lnTo>
                <a:lnTo>
                  <a:pt x="21450" y="44998"/>
                </a:lnTo>
                <a:lnTo>
                  <a:pt x="20879" y="44924"/>
                </a:lnTo>
                <a:lnTo>
                  <a:pt x="20400" y="44851"/>
                </a:lnTo>
                <a:lnTo>
                  <a:pt x="20124" y="44427"/>
                </a:lnTo>
                <a:lnTo>
                  <a:pt x="19829" y="43949"/>
                </a:lnTo>
                <a:lnTo>
                  <a:pt x="19461" y="43286"/>
                </a:lnTo>
                <a:lnTo>
                  <a:pt x="19038" y="42457"/>
                </a:lnTo>
                <a:lnTo>
                  <a:pt x="18835" y="41997"/>
                </a:lnTo>
                <a:lnTo>
                  <a:pt x="18614" y="41500"/>
                </a:lnTo>
                <a:lnTo>
                  <a:pt x="18393" y="40966"/>
                </a:lnTo>
                <a:lnTo>
                  <a:pt x="18191" y="40414"/>
                </a:lnTo>
                <a:lnTo>
                  <a:pt x="17988" y="39824"/>
                </a:lnTo>
                <a:lnTo>
                  <a:pt x="17804" y="39198"/>
                </a:lnTo>
                <a:lnTo>
                  <a:pt x="17638" y="38572"/>
                </a:lnTo>
                <a:lnTo>
                  <a:pt x="17491" y="37910"/>
                </a:lnTo>
                <a:lnTo>
                  <a:pt x="17362" y="37228"/>
                </a:lnTo>
                <a:lnTo>
                  <a:pt x="17252" y="36529"/>
                </a:lnTo>
                <a:lnTo>
                  <a:pt x="17178" y="35811"/>
                </a:lnTo>
                <a:lnTo>
                  <a:pt x="17141" y="35074"/>
                </a:lnTo>
                <a:lnTo>
                  <a:pt x="17141" y="34338"/>
                </a:lnTo>
                <a:lnTo>
                  <a:pt x="17178" y="33564"/>
                </a:lnTo>
                <a:lnTo>
                  <a:pt x="17215" y="33196"/>
                </a:lnTo>
                <a:lnTo>
                  <a:pt x="17252" y="32810"/>
                </a:lnTo>
                <a:lnTo>
                  <a:pt x="17307" y="32423"/>
                </a:lnTo>
                <a:lnTo>
                  <a:pt x="17381" y="32036"/>
                </a:lnTo>
                <a:lnTo>
                  <a:pt x="17473" y="31650"/>
                </a:lnTo>
                <a:lnTo>
                  <a:pt x="17565" y="31245"/>
                </a:lnTo>
                <a:lnTo>
                  <a:pt x="17675" y="30858"/>
                </a:lnTo>
                <a:lnTo>
                  <a:pt x="17786" y="30471"/>
                </a:lnTo>
                <a:lnTo>
                  <a:pt x="17933" y="30066"/>
                </a:lnTo>
                <a:lnTo>
                  <a:pt x="18080" y="29680"/>
                </a:lnTo>
                <a:lnTo>
                  <a:pt x="18246" y="29293"/>
                </a:lnTo>
                <a:lnTo>
                  <a:pt x="18430" y="28888"/>
                </a:lnTo>
                <a:lnTo>
                  <a:pt x="18614" y="28501"/>
                </a:lnTo>
                <a:lnTo>
                  <a:pt x="18835" y="28115"/>
                </a:lnTo>
                <a:lnTo>
                  <a:pt x="19056" y="27710"/>
                </a:lnTo>
                <a:lnTo>
                  <a:pt x="19314" y="27323"/>
                </a:lnTo>
                <a:lnTo>
                  <a:pt x="19572" y="26936"/>
                </a:lnTo>
                <a:lnTo>
                  <a:pt x="19848" y="26550"/>
                </a:lnTo>
                <a:lnTo>
                  <a:pt x="20142" y="26181"/>
                </a:lnTo>
                <a:lnTo>
                  <a:pt x="20437" y="25813"/>
                </a:lnTo>
                <a:lnTo>
                  <a:pt x="20750" y="25445"/>
                </a:lnTo>
                <a:lnTo>
                  <a:pt x="21081" y="25095"/>
                </a:lnTo>
                <a:lnTo>
                  <a:pt x="21413" y="24745"/>
                </a:lnTo>
                <a:lnTo>
                  <a:pt x="21763" y="24395"/>
                </a:lnTo>
                <a:lnTo>
                  <a:pt x="22499" y="23714"/>
                </a:lnTo>
                <a:lnTo>
                  <a:pt x="23254" y="23070"/>
                </a:lnTo>
                <a:lnTo>
                  <a:pt x="24046" y="22444"/>
                </a:lnTo>
                <a:lnTo>
                  <a:pt x="24856" y="21855"/>
                </a:lnTo>
                <a:lnTo>
                  <a:pt x="25703" y="21265"/>
                </a:lnTo>
                <a:lnTo>
                  <a:pt x="26550" y="20713"/>
                </a:lnTo>
                <a:lnTo>
                  <a:pt x="27415" y="20179"/>
                </a:lnTo>
                <a:lnTo>
                  <a:pt x="28299" y="19682"/>
                </a:lnTo>
                <a:lnTo>
                  <a:pt x="29164" y="19203"/>
                </a:lnTo>
                <a:lnTo>
                  <a:pt x="30048" y="18743"/>
                </a:lnTo>
                <a:lnTo>
                  <a:pt x="30913" y="18320"/>
                </a:lnTo>
                <a:lnTo>
                  <a:pt x="31760" y="17896"/>
                </a:lnTo>
                <a:lnTo>
                  <a:pt x="32607" y="17528"/>
                </a:lnTo>
                <a:lnTo>
                  <a:pt x="33417" y="17160"/>
                </a:lnTo>
                <a:lnTo>
                  <a:pt x="34209" y="16828"/>
                </a:lnTo>
                <a:lnTo>
                  <a:pt x="34982" y="16515"/>
                </a:lnTo>
                <a:lnTo>
                  <a:pt x="36400" y="15963"/>
                </a:lnTo>
                <a:lnTo>
                  <a:pt x="37652" y="15521"/>
                </a:lnTo>
                <a:lnTo>
                  <a:pt x="38683" y="15171"/>
                </a:lnTo>
                <a:lnTo>
                  <a:pt x="39456" y="14913"/>
                </a:lnTo>
                <a:lnTo>
                  <a:pt x="40138" y="14729"/>
                </a:lnTo>
                <a:close/>
                <a:moveTo>
                  <a:pt x="0" y="0"/>
                </a:moveTo>
                <a:lnTo>
                  <a:pt x="0" y="53026"/>
                </a:lnTo>
                <a:lnTo>
                  <a:pt x="94268" y="53026"/>
                </a:lnTo>
                <a:lnTo>
                  <a:pt x="9426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5"/>
          <p:cNvSpPr/>
          <p:nvPr/>
        </p:nvSpPr>
        <p:spPr>
          <a:xfrm>
            <a:off x="704731" y="1428602"/>
            <a:ext cx="1552776" cy="2443365"/>
          </a:xfrm>
          <a:custGeom>
            <a:avLst/>
            <a:gdLst/>
            <a:ahLst/>
            <a:cxnLst/>
            <a:rect l="l" t="t" r="r" b="b"/>
            <a:pathLst>
              <a:path w="12006" h="18892" extrusionOk="0">
                <a:moveTo>
                  <a:pt x="2063" y="1"/>
                </a:moveTo>
                <a:lnTo>
                  <a:pt x="1934" y="369"/>
                </a:lnTo>
                <a:lnTo>
                  <a:pt x="1768" y="793"/>
                </a:lnTo>
                <a:lnTo>
                  <a:pt x="1584" y="1363"/>
                </a:lnTo>
                <a:lnTo>
                  <a:pt x="1345" y="2063"/>
                </a:lnTo>
                <a:lnTo>
                  <a:pt x="1106" y="2873"/>
                </a:lnTo>
                <a:lnTo>
                  <a:pt x="866" y="3794"/>
                </a:lnTo>
                <a:lnTo>
                  <a:pt x="627" y="4770"/>
                </a:lnTo>
                <a:lnTo>
                  <a:pt x="406" y="5819"/>
                </a:lnTo>
                <a:lnTo>
                  <a:pt x="314" y="6353"/>
                </a:lnTo>
                <a:lnTo>
                  <a:pt x="222" y="6905"/>
                </a:lnTo>
                <a:lnTo>
                  <a:pt x="148" y="7458"/>
                </a:lnTo>
                <a:lnTo>
                  <a:pt x="93" y="8028"/>
                </a:lnTo>
                <a:lnTo>
                  <a:pt x="38" y="8599"/>
                </a:lnTo>
                <a:lnTo>
                  <a:pt x="19" y="9152"/>
                </a:lnTo>
                <a:lnTo>
                  <a:pt x="1" y="9722"/>
                </a:lnTo>
                <a:lnTo>
                  <a:pt x="1" y="10275"/>
                </a:lnTo>
                <a:lnTo>
                  <a:pt x="38" y="10845"/>
                </a:lnTo>
                <a:lnTo>
                  <a:pt x="93" y="11379"/>
                </a:lnTo>
                <a:lnTo>
                  <a:pt x="167" y="11932"/>
                </a:lnTo>
                <a:lnTo>
                  <a:pt x="259" y="12447"/>
                </a:lnTo>
                <a:lnTo>
                  <a:pt x="388" y="12963"/>
                </a:lnTo>
                <a:lnTo>
                  <a:pt x="535" y="13478"/>
                </a:lnTo>
                <a:lnTo>
                  <a:pt x="682" y="13865"/>
                </a:lnTo>
                <a:lnTo>
                  <a:pt x="848" y="14233"/>
                </a:lnTo>
                <a:lnTo>
                  <a:pt x="1032" y="14583"/>
                </a:lnTo>
                <a:lnTo>
                  <a:pt x="1216" y="14914"/>
                </a:lnTo>
                <a:lnTo>
                  <a:pt x="1419" y="15227"/>
                </a:lnTo>
                <a:lnTo>
                  <a:pt x="1640" y="15522"/>
                </a:lnTo>
                <a:lnTo>
                  <a:pt x="1860" y="15798"/>
                </a:lnTo>
                <a:lnTo>
                  <a:pt x="2100" y="16074"/>
                </a:lnTo>
                <a:lnTo>
                  <a:pt x="2339" y="16314"/>
                </a:lnTo>
                <a:lnTo>
                  <a:pt x="2597" y="16553"/>
                </a:lnTo>
                <a:lnTo>
                  <a:pt x="2855" y="16774"/>
                </a:lnTo>
                <a:lnTo>
                  <a:pt x="3112" y="16995"/>
                </a:lnTo>
                <a:lnTo>
                  <a:pt x="3389" y="17179"/>
                </a:lnTo>
                <a:lnTo>
                  <a:pt x="3665" y="17363"/>
                </a:lnTo>
                <a:lnTo>
                  <a:pt x="3941" y="17529"/>
                </a:lnTo>
                <a:lnTo>
                  <a:pt x="4217" y="17695"/>
                </a:lnTo>
                <a:lnTo>
                  <a:pt x="4770" y="17971"/>
                </a:lnTo>
                <a:lnTo>
                  <a:pt x="5322" y="18192"/>
                </a:lnTo>
                <a:lnTo>
                  <a:pt x="5856" y="18394"/>
                </a:lnTo>
                <a:lnTo>
                  <a:pt x="6371" y="18542"/>
                </a:lnTo>
                <a:lnTo>
                  <a:pt x="6850" y="18670"/>
                </a:lnTo>
                <a:lnTo>
                  <a:pt x="7292" y="18781"/>
                </a:lnTo>
                <a:lnTo>
                  <a:pt x="7679" y="18836"/>
                </a:lnTo>
                <a:lnTo>
                  <a:pt x="8010" y="18891"/>
                </a:lnTo>
                <a:lnTo>
                  <a:pt x="4015" y="5727"/>
                </a:lnTo>
                <a:lnTo>
                  <a:pt x="9041" y="18560"/>
                </a:lnTo>
                <a:lnTo>
                  <a:pt x="9262" y="18321"/>
                </a:lnTo>
                <a:lnTo>
                  <a:pt x="9538" y="18026"/>
                </a:lnTo>
                <a:lnTo>
                  <a:pt x="9814" y="17695"/>
                </a:lnTo>
                <a:lnTo>
                  <a:pt x="10109" y="17290"/>
                </a:lnTo>
                <a:lnTo>
                  <a:pt x="10422" y="16866"/>
                </a:lnTo>
                <a:lnTo>
                  <a:pt x="10735" y="16369"/>
                </a:lnTo>
                <a:lnTo>
                  <a:pt x="11029" y="15853"/>
                </a:lnTo>
                <a:lnTo>
                  <a:pt x="11287" y="15283"/>
                </a:lnTo>
                <a:lnTo>
                  <a:pt x="11416" y="14988"/>
                </a:lnTo>
                <a:lnTo>
                  <a:pt x="11527" y="14693"/>
                </a:lnTo>
                <a:lnTo>
                  <a:pt x="11637" y="14362"/>
                </a:lnTo>
                <a:lnTo>
                  <a:pt x="11729" y="14049"/>
                </a:lnTo>
                <a:lnTo>
                  <a:pt x="11821" y="13718"/>
                </a:lnTo>
                <a:lnTo>
                  <a:pt x="11895" y="13386"/>
                </a:lnTo>
                <a:lnTo>
                  <a:pt x="11950" y="13036"/>
                </a:lnTo>
                <a:lnTo>
                  <a:pt x="11987" y="12687"/>
                </a:lnTo>
                <a:lnTo>
                  <a:pt x="12005" y="12318"/>
                </a:lnTo>
                <a:lnTo>
                  <a:pt x="12005" y="11950"/>
                </a:lnTo>
                <a:lnTo>
                  <a:pt x="12005" y="11582"/>
                </a:lnTo>
                <a:lnTo>
                  <a:pt x="11968" y="11214"/>
                </a:lnTo>
                <a:lnTo>
                  <a:pt x="11913" y="10827"/>
                </a:lnTo>
                <a:lnTo>
                  <a:pt x="11821" y="10440"/>
                </a:lnTo>
                <a:lnTo>
                  <a:pt x="11729" y="10035"/>
                </a:lnTo>
                <a:lnTo>
                  <a:pt x="11600" y="9649"/>
                </a:lnTo>
                <a:lnTo>
                  <a:pt x="11416" y="9152"/>
                </a:lnTo>
                <a:lnTo>
                  <a:pt x="11195" y="8673"/>
                </a:lnTo>
                <a:lnTo>
                  <a:pt x="10956" y="8194"/>
                </a:lnTo>
                <a:lnTo>
                  <a:pt x="10680" y="7715"/>
                </a:lnTo>
                <a:lnTo>
                  <a:pt x="10367" y="7255"/>
                </a:lnTo>
                <a:lnTo>
                  <a:pt x="10054" y="6813"/>
                </a:lnTo>
                <a:lnTo>
                  <a:pt x="9704" y="6353"/>
                </a:lnTo>
                <a:lnTo>
                  <a:pt x="9354" y="5930"/>
                </a:lnTo>
                <a:lnTo>
                  <a:pt x="8967" y="5506"/>
                </a:lnTo>
                <a:lnTo>
                  <a:pt x="8581" y="5083"/>
                </a:lnTo>
                <a:lnTo>
                  <a:pt x="8194" y="4678"/>
                </a:lnTo>
                <a:lnTo>
                  <a:pt x="7789" y="4291"/>
                </a:lnTo>
                <a:lnTo>
                  <a:pt x="7384" y="3904"/>
                </a:lnTo>
                <a:lnTo>
                  <a:pt x="6979" y="3536"/>
                </a:lnTo>
                <a:lnTo>
                  <a:pt x="6150" y="2855"/>
                </a:lnTo>
                <a:lnTo>
                  <a:pt x="5359" y="2229"/>
                </a:lnTo>
                <a:lnTo>
                  <a:pt x="4604" y="1676"/>
                </a:lnTo>
                <a:lnTo>
                  <a:pt x="3923" y="1179"/>
                </a:lnTo>
                <a:lnTo>
                  <a:pt x="3297" y="774"/>
                </a:lnTo>
                <a:lnTo>
                  <a:pt x="2799" y="443"/>
                </a:lnTo>
                <a:lnTo>
                  <a:pt x="2413" y="204"/>
                </a:lnTo>
                <a:lnTo>
                  <a:pt x="20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5"/>
          <p:cNvSpPr/>
          <p:nvPr/>
        </p:nvSpPr>
        <p:spPr>
          <a:xfrm>
            <a:off x="1590656" y="1"/>
            <a:ext cx="3124305" cy="1809761"/>
          </a:xfrm>
          <a:custGeom>
            <a:avLst/>
            <a:gdLst/>
            <a:ahLst/>
            <a:cxnLst/>
            <a:rect l="l" t="t" r="r" b="b"/>
            <a:pathLst>
              <a:path w="24157" h="13993" extrusionOk="0">
                <a:moveTo>
                  <a:pt x="147" y="0"/>
                </a:moveTo>
                <a:lnTo>
                  <a:pt x="92" y="479"/>
                </a:lnTo>
                <a:lnTo>
                  <a:pt x="37" y="939"/>
                </a:lnTo>
                <a:lnTo>
                  <a:pt x="18" y="1436"/>
                </a:lnTo>
                <a:lnTo>
                  <a:pt x="0" y="1915"/>
                </a:lnTo>
                <a:lnTo>
                  <a:pt x="18" y="2541"/>
                </a:lnTo>
                <a:lnTo>
                  <a:pt x="55" y="3148"/>
                </a:lnTo>
                <a:lnTo>
                  <a:pt x="147" y="3756"/>
                </a:lnTo>
                <a:lnTo>
                  <a:pt x="239" y="4345"/>
                </a:lnTo>
                <a:lnTo>
                  <a:pt x="387" y="4934"/>
                </a:lnTo>
                <a:lnTo>
                  <a:pt x="534" y="5505"/>
                </a:lnTo>
                <a:lnTo>
                  <a:pt x="737" y="6076"/>
                </a:lnTo>
                <a:lnTo>
                  <a:pt x="957" y="6610"/>
                </a:lnTo>
                <a:lnTo>
                  <a:pt x="1197" y="7144"/>
                </a:lnTo>
                <a:lnTo>
                  <a:pt x="1455" y="7678"/>
                </a:lnTo>
                <a:lnTo>
                  <a:pt x="1749" y="8175"/>
                </a:lnTo>
                <a:lnTo>
                  <a:pt x="2062" y="8672"/>
                </a:lnTo>
                <a:lnTo>
                  <a:pt x="2394" y="9132"/>
                </a:lnTo>
                <a:lnTo>
                  <a:pt x="2762" y="9592"/>
                </a:lnTo>
                <a:lnTo>
                  <a:pt x="3130" y="10034"/>
                </a:lnTo>
                <a:lnTo>
                  <a:pt x="3535" y="10458"/>
                </a:lnTo>
                <a:lnTo>
                  <a:pt x="3959" y="10863"/>
                </a:lnTo>
                <a:lnTo>
                  <a:pt x="4400" y="11231"/>
                </a:lnTo>
                <a:lnTo>
                  <a:pt x="4861" y="11599"/>
                </a:lnTo>
                <a:lnTo>
                  <a:pt x="5321" y="11931"/>
                </a:lnTo>
                <a:lnTo>
                  <a:pt x="5818" y="12244"/>
                </a:lnTo>
                <a:lnTo>
                  <a:pt x="6315" y="12538"/>
                </a:lnTo>
                <a:lnTo>
                  <a:pt x="6849" y="12796"/>
                </a:lnTo>
                <a:lnTo>
                  <a:pt x="7383" y="13035"/>
                </a:lnTo>
                <a:lnTo>
                  <a:pt x="7917" y="13256"/>
                </a:lnTo>
                <a:lnTo>
                  <a:pt x="8488" y="13459"/>
                </a:lnTo>
                <a:lnTo>
                  <a:pt x="9059" y="13606"/>
                </a:lnTo>
                <a:lnTo>
                  <a:pt x="9648" y="13754"/>
                </a:lnTo>
                <a:lnTo>
                  <a:pt x="10237" y="13846"/>
                </a:lnTo>
                <a:lnTo>
                  <a:pt x="10845" y="13938"/>
                </a:lnTo>
                <a:lnTo>
                  <a:pt x="11452" y="13974"/>
                </a:lnTo>
                <a:lnTo>
                  <a:pt x="12078" y="13993"/>
                </a:lnTo>
                <a:lnTo>
                  <a:pt x="12704" y="13974"/>
                </a:lnTo>
                <a:lnTo>
                  <a:pt x="13312" y="13938"/>
                </a:lnTo>
                <a:lnTo>
                  <a:pt x="13919" y="13846"/>
                </a:lnTo>
                <a:lnTo>
                  <a:pt x="14508" y="13754"/>
                </a:lnTo>
                <a:lnTo>
                  <a:pt x="15098" y="13606"/>
                </a:lnTo>
                <a:lnTo>
                  <a:pt x="15668" y="13459"/>
                </a:lnTo>
                <a:lnTo>
                  <a:pt x="16239" y="13256"/>
                </a:lnTo>
                <a:lnTo>
                  <a:pt x="16773" y="13035"/>
                </a:lnTo>
                <a:lnTo>
                  <a:pt x="17307" y="12796"/>
                </a:lnTo>
                <a:lnTo>
                  <a:pt x="17841" y="12538"/>
                </a:lnTo>
                <a:lnTo>
                  <a:pt x="18338" y="12244"/>
                </a:lnTo>
                <a:lnTo>
                  <a:pt x="18835" y="11931"/>
                </a:lnTo>
                <a:lnTo>
                  <a:pt x="19296" y="11599"/>
                </a:lnTo>
                <a:lnTo>
                  <a:pt x="19756" y="11231"/>
                </a:lnTo>
                <a:lnTo>
                  <a:pt x="20198" y="10863"/>
                </a:lnTo>
                <a:lnTo>
                  <a:pt x="20621" y="10458"/>
                </a:lnTo>
                <a:lnTo>
                  <a:pt x="21026" y="10034"/>
                </a:lnTo>
                <a:lnTo>
                  <a:pt x="21394" y="9592"/>
                </a:lnTo>
                <a:lnTo>
                  <a:pt x="21763" y="9132"/>
                </a:lnTo>
                <a:lnTo>
                  <a:pt x="22094" y="8672"/>
                </a:lnTo>
                <a:lnTo>
                  <a:pt x="22407" y="8175"/>
                </a:lnTo>
                <a:lnTo>
                  <a:pt x="22702" y="7678"/>
                </a:lnTo>
                <a:lnTo>
                  <a:pt x="22959" y="7144"/>
                </a:lnTo>
                <a:lnTo>
                  <a:pt x="23199" y="6610"/>
                </a:lnTo>
                <a:lnTo>
                  <a:pt x="23420" y="6076"/>
                </a:lnTo>
                <a:lnTo>
                  <a:pt x="23622" y="5505"/>
                </a:lnTo>
                <a:lnTo>
                  <a:pt x="23770" y="4934"/>
                </a:lnTo>
                <a:lnTo>
                  <a:pt x="23917" y="4345"/>
                </a:lnTo>
                <a:lnTo>
                  <a:pt x="24009" y="3756"/>
                </a:lnTo>
                <a:lnTo>
                  <a:pt x="24101" y="3148"/>
                </a:lnTo>
                <a:lnTo>
                  <a:pt x="24138" y="2541"/>
                </a:lnTo>
                <a:lnTo>
                  <a:pt x="24156" y="1915"/>
                </a:lnTo>
                <a:lnTo>
                  <a:pt x="24138" y="1436"/>
                </a:lnTo>
                <a:lnTo>
                  <a:pt x="24119" y="939"/>
                </a:lnTo>
                <a:lnTo>
                  <a:pt x="24064" y="479"/>
                </a:lnTo>
                <a:lnTo>
                  <a:pt x="24009"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5"/>
          <p:cNvSpPr/>
          <p:nvPr/>
        </p:nvSpPr>
        <p:spPr>
          <a:xfrm>
            <a:off x="0" y="4467128"/>
            <a:ext cx="1676419" cy="2390856"/>
          </a:xfrm>
          <a:custGeom>
            <a:avLst/>
            <a:gdLst/>
            <a:ahLst/>
            <a:cxnLst/>
            <a:rect l="l" t="t" r="r" b="b"/>
            <a:pathLst>
              <a:path w="12962" h="18486" extrusionOk="0">
                <a:moveTo>
                  <a:pt x="2633" y="0"/>
                </a:moveTo>
                <a:lnTo>
                  <a:pt x="2246" y="37"/>
                </a:lnTo>
                <a:lnTo>
                  <a:pt x="1860" y="74"/>
                </a:lnTo>
                <a:lnTo>
                  <a:pt x="1473" y="129"/>
                </a:lnTo>
                <a:lnTo>
                  <a:pt x="1105" y="184"/>
                </a:lnTo>
                <a:lnTo>
                  <a:pt x="718" y="258"/>
                </a:lnTo>
                <a:lnTo>
                  <a:pt x="368" y="368"/>
                </a:lnTo>
                <a:lnTo>
                  <a:pt x="0" y="461"/>
                </a:lnTo>
                <a:lnTo>
                  <a:pt x="0" y="18486"/>
                </a:lnTo>
                <a:lnTo>
                  <a:pt x="8101" y="18486"/>
                </a:lnTo>
                <a:lnTo>
                  <a:pt x="8635" y="18136"/>
                </a:lnTo>
                <a:lnTo>
                  <a:pt x="9151" y="17767"/>
                </a:lnTo>
                <a:lnTo>
                  <a:pt x="9629" y="17362"/>
                </a:lnTo>
                <a:lnTo>
                  <a:pt x="10090" y="16921"/>
                </a:lnTo>
                <a:lnTo>
                  <a:pt x="10513" y="16460"/>
                </a:lnTo>
                <a:lnTo>
                  <a:pt x="10918" y="15982"/>
                </a:lnTo>
                <a:lnTo>
                  <a:pt x="11286" y="15466"/>
                </a:lnTo>
                <a:lnTo>
                  <a:pt x="11618" y="14932"/>
                </a:lnTo>
                <a:lnTo>
                  <a:pt x="11931" y="14361"/>
                </a:lnTo>
                <a:lnTo>
                  <a:pt x="12189" y="13791"/>
                </a:lnTo>
                <a:lnTo>
                  <a:pt x="12428" y="13183"/>
                </a:lnTo>
                <a:lnTo>
                  <a:pt x="12612" y="12557"/>
                </a:lnTo>
                <a:lnTo>
                  <a:pt x="12759" y="11931"/>
                </a:lnTo>
                <a:lnTo>
                  <a:pt x="12870" y="11287"/>
                </a:lnTo>
                <a:lnTo>
                  <a:pt x="12907" y="10955"/>
                </a:lnTo>
                <a:lnTo>
                  <a:pt x="12943" y="10624"/>
                </a:lnTo>
                <a:lnTo>
                  <a:pt x="12962" y="10274"/>
                </a:lnTo>
                <a:lnTo>
                  <a:pt x="12962" y="9943"/>
                </a:lnTo>
                <a:lnTo>
                  <a:pt x="12943" y="9427"/>
                </a:lnTo>
                <a:lnTo>
                  <a:pt x="12907" y="8930"/>
                </a:lnTo>
                <a:lnTo>
                  <a:pt x="12851" y="8433"/>
                </a:lnTo>
                <a:lnTo>
                  <a:pt x="12759" y="7936"/>
                </a:lnTo>
                <a:lnTo>
                  <a:pt x="12649" y="7457"/>
                </a:lnTo>
                <a:lnTo>
                  <a:pt x="12520" y="6978"/>
                </a:lnTo>
                <a:lnTo>
                  <a:pt x="12354" y="6518"/>
                </a:lnTo>
                <a:lnTo>
                  <a:pt x="12189" y="6076"/>
                </a:lnTo>
                <a:lnTo>
                  <a:pt x="11986" y="5634"/>
                </a:lnTo>
                <a:lnTo>
                  <a:pt x="11765" y="5211"/>
                </a:lnTo>
                <a:lnTo>
                  <a:pt x="11526" y="4787"/>
                </a:lnTo>
                <a:lnTo>
                  <a:pt x="11268" y="4382"/>
                </a:lnTo>
                <a:lnTo>
                  <a:pt x="10992" y="3996"/>
                </a:lnTo>
                <a:lnTo>
                  <a:pt x="10697" y="3627"/>
                </a:lnTo>
                <a:lnTo>
                  <a:pt x="10384" y="3259"/>
                </a:lnTo>
                <a:lnTo>
                  <a:pt x="10053" y="2909"/>
                </a:lnTo>
                <a:lnTo>
                  <a:pt x="9703" y="2578"/>
                </a:lnTo>
                <a:lnTo>
                  <a:pt x="9335" y="2265"/>
                </a:lnTo>
                <a:lnTo>
                  <a:pt x="8967" y="1970"/>
                </a:lnTo>
                <a:lnTo>
                  <a:pt x="8580" y="1694"/>
                </a:lnTo>
                <a:lnTo>
                  <a:pt x="8175" y="1436"/>
                </a:lnTo>
                <a:lnTo>
                  <a:pt x="7751" y="1197"/>
                </a:lnTo>
                <a:lnTo>
                  <a:pt x="7328" y="976"/>
                </a:lnTo>
                <a:lnTo>
                  <a:pt x="6886" y="774"/>
                </a:lnTo>
                <a:lnTo>
                  <a:pt x="6444" y="608"/>
                </a:lnTo>
                <a:lnTo>
                  <a:pt x="5984" y="442"/>
                </a:lnTo>
                <a:lnTo>
                  <a:pt x="5505" y="313"/>
                </a:lnTo>
                <a:lnTo>
                  <a:pt x="5026" y="203"/>
                </a:lnTo>
                <a:lnTo>
                  <a:pt x="4529" y="111"/>
                </a:lnTo>
                <a:lnTo>
                  <a:pt x="4032" y="55"/>
                </a:lnTo>
                <a:lnTo>
                  <a:pt x="3535" y="19"/>
                </a:lnTo>
                <a:lnTo>
                  <a:pt x="30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5"/>
          <p:cNvSpPr txBox="1">
            <a:spLocks noGrp="1"/>
          </p:cNvSpPr>
          <p:nvPr>
            <p:ph type="title"/>
          </p:nvPr>
        </p:nvSpPr>
        <p:spPr>
          <a:xfrm>
            <a:off x="5760100" y="1190967"/>
            <a:ext cx="5822400" cy="9212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41" name="Google Shape;41;p5"/>
          <p:cNvSpPr txBox="1">
            <a:spLocks noGrp="1"/>
          </p:cNvSpPr>
          <p:nvPr>
            <p:ph type="body" idx="1"/>
          </p:nvPr>
        </p:nvSpPr>
        <p:spPr>
          <a:xfrm>
            <a:off x="5760100" y="2258900"/>
            <a:ext cx="5822400" cy="4074400"/>
          </a:xfrm>
          <a:prstGeom prst="rect">
            <a:avLst/>
          </a:prstGeom>
        </p:spPr>
        <p:txBody>
          <a:bodyPr spcFirstLastPara="1" wrap="square" lIns="91425" tIns="91425" rIns="91425" bIns="91425" anchor="t" anchorCtr="0">
            <a:noAutofit/>
          </a:bodyPr>
          <a:lstStyle>
            <a:lvl1pPr marL="609585" lvl="0" indent="-507987">
              <a:spcBef>
                <a:spcPts val="800"/>
              </a:spcBef>
              <a:spcAft>
                <a:spcPts val="0"/>
              </a:spcAft>
              <a:buSzPts val="2400"/>
              <a:buChar char="⊷"/>
              <a:defRPr/>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507987">
              <a:spcBef>
                <a:spcPts val="0"/>
              </a:spcBef>
              <a:spcAft>
                <a:spcPts val="0"/>
              </a:spcAft>
              <a:buSzPts val="2400"/>
              <a:buChar char="●"/>
              <a:defRPr/>
            </a:lvl4pPr>
            <a:lvl5pPr marL="3047924" lvl="4" indent="-507987">
              <a:spcBef>
                <a:spcPts val="0"/>
              </a:spcBef>
              <a:spcAft>
                <a:spcPts val="0"/>
              </a:spcAft>
              <a:buSzPts val="2400"/>
              <a:buChar char="○"/>
              <a:defRPr/>
            </a:lvl5pPr>
            <a:lvl6pPr marL="3657509" lvl="5" indent="-507987">
              <a:spcBef>
                <a:spcPts val="0"/>
              </a:spcBef>
              <a:spcAft>
                <a:spcPts val="0"/>
              </a:spcAft>
              <a:buSzPts val="2400"/>
              <a:buChar char="■"/>
              <a:defRPr/>
            </a:lvl6pPr>
            <a:lvl7pPr marL="4267093" lvl="6" indent="-507987">
              <a:spcBef>
                <a:spcPts val="0"/>
              </a:spcBef>
              <a:spcAft>
                <a:spcPts val="0"/>
              </a:spcAft>
              <a:buSzPts val="2400"/>
              <a:buChar char="●"/>
              <a:defRPr/>
            </a:lvl7pPr>
            <a:lvl8pPr marL="4876678" lvl="7" indent="-507987">
              <a:spcBef>
                <a:spcPts val="0"/>
              </a:spcBef>
              <a:spcAft>
                <a:spcPts val="0"/>
              </a:spcAft>
              <a:buSzPts val="2400"/>
              <a:buChar char="○"/>
              <a:defRPr/>
            </a:lvl8pPr>
            <a:lvl9pPr marL="5486263" lvl="8" indent="-507987">
              <a:spcBef>
                <a:spcPts val="0"/>
              </a:spcBef>
              <a:spcAft>
                <a:spcPts val="0"/>
              </a:spcAft>
              <a:buSzPts val="2400"/>
              <a:buChar char="■"/>
              <a:defRPr/>
            </a:lvl9pPr>
          </a:lstStyle>
          <a:p>
            <a:endParaRPr/>
          </a:p>
        </p:txBody>
      </p:sp>
      <p:sp>
        <p:nvSpPr>
          <p:cNvPr id="42" name="Google Shape;42;p5"/>
          <p:cNvSpPr txBox="1">
            <a:spLocks noGrp="1"/>
          </p:cNvSpPr>
          <p:nvPr>
            <p:ph type="sldNum" idx="12"/>
          </p:nvPr>
        </p:nvSpPr>
        <p:spPr>
          <a:xfrm>
            <a:off x="101612"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215310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064"/>
        <p:cNvGrpSpPr/>
        <p:nvPr/>
      </p:nvGrpSpPr>
      <p:grpSpPr>
        <a:xfrm>
          <a:off x="0" y="0"/>
          <a:ext cx="0" cy="0"/>
          <a:chOff x="0" y="0"/>
          <a:chExt cx="0" cy="0"/>
        </a:xfrm>
      </p:grpSpPr>
      <p:sp>
        <p:nvSpPr>
          <p:cNvPr id="1065" name="Google Shape;1065;p32"/>
          <p:cNvSpPr/>
          <p:nvPr/>
        </p:nvSpPr>
        <p:spPr>
          <a:xfrm>
            <a:off x="1080300" y="606867"/>
            <a:ext cx="10213600" cy="5644400"/>
          </a:xfrm>
          <a:prstGeom prst="roundRect">
            <a:avLst>
              <a:gd name="adj" fmla="val 5073"/>
            </a:avLst>
          </a:prstGeom>
          <a:solidFill>
            <a:schemeClr val="dk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066" name="Google Shape;1066;p32"/>
          <p:cNvPicPr preferRelativeResize="0"/>
          <p:nvPr/>
        </p:nvPicPr>
        <p:blipFill rotWithShape="1">
          <a:blip r:embed="rId2">
            <a:alphaModFix amt="58000"/>
          </a:blip>
          <a:srcRect l="1244" t="8847" b="8855"/>
          <a:stretch/>
        </p:blipFill>
        <p:spPr>
          <a:xfrm>
            <a:off x="1093333" y="620333"/>
            <a:ext cx="10187600" cy="5618800"/>
          </a:xfrm>
          <a:prstGeom prst="roundRect">
            <a:avLst>
              <a:gd name="adj" fmla="val 4826"/>
            </a:avLst>
          </a:prstGeom>
          <a:noFill/>
          <a:ln>
            <a:noFill/>
          </a:ln>
        </p:spPr>
      </p:pic>
      <p:grpSp>
        <p:nvGrpSpPr>
          <p:cNvPr id="1067" name="Google Shape;1067;p32"/>
          <p:cNvGrpSpPr/>
          <p:nvPr/>
        </p:nvGrpSpPr>
        <p:grpSpPr>
          <a:xfrm>
            <a:off x="898109" y="928367"/>
            <a:ext cx="432433" cy="5001400"/>
            <a:chOff x="673581" y="696275"/>
            <a:chExt cx="324325" cy="3751050"/>
          </a:xfrm>
        </p:grpSpPr>
        <p:grpSp>
          <p:nvGrpSpPr>
            <p:cNvPr id="1068" name="Google Shape;1068;p32"/>
            <p:cNvGrpSpPr/>
            <p:nvPr/>
          </p:nvGrpSpPr>
          <p:grpSpPr>
            <a:xfrm rot="-5400000">
              <a:off x="-918069" y="2531350"/>
              <a:ext cx="3751050" cy="80900"/>
              <a:chOff x="1871500" y="2227875"/>
              <a:chExt cx="3751050" cy="80900"/>
            </a:xfrm>
          </p:grpSpPr>
          <p:sp>
            <p:nvSpPr>
              <p:cNvPr id="1069" name="Google Shape;1069;p32"/>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32"/>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2"/>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32"/>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32"/>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32"/>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32"/>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32"/>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32"/>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32"/>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32"/>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32"/>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32"/>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2" name="Google Shape;1082;p32"/>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32"/>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2"/>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32"/>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32"/>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2"/>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2"/>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2"/>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2"/>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2"/>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2"/>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2"/>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2"/>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9389642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spTree>
      <p:nvGrpSpPr>
        <p:cNvPr id="1" name="Shape 43"/>
        <p:cNvGrpSpPr/>
        <p:nvPr/>
      </p:nvGrpSpPr>
      <p:grpSpPr>
        <a:xfrm>
          <a:off x="0" y="0"/>
          <a:ext cx="0" cy="0"/>
          <a:chOff x="0" y="0"/>
          <a:chExt cx="0" cy="0"/>
        </a:xfrm>
      </p:grpSpPr>
      <p:sp>
        <p:nvSpPr>
          <p:cNvPr id="44" name="Google Shape;44;p6"/>
          <p:cNvSpPr/>
          <p:nvPr/>
        </p:nvSpPr>
        <p:spPr>
          <a:xfrm>
            <a:off x="1" y="0"/>
            <a:ext cx="12192124" cy="6858029"/>
          </a:xfrm>
          <a:custGeom>
            <a:avLst/>
            <a:gdLst/>
            <a:ahLst/>
            <a:cxnLst/>
            <a:rect l="l" t="t" r="r" b="b"/>
            <a:pathLst>
              <a:path w="94269" h="53026" extrusionOk="0">
                <a:moveTo>
                  <a:pt x="49675" y="4677"/>
                </a:moveTo>
                <a:lnTo>
                  <a:pt x="49730" y="5469"/>
                </a:lnTo>
                <a:lnTo>
                  <a:pt x="49748" y="6408"/>
                </a:lnTo>
                <a:lnTo>
                  <a:pt x="49785" y="7660"/>
                </a:lnTo>
                <a:lnTo>
                  <a:pt x="49785" y="9169"/>
                </a:lnTo>
                <a:lnTo>
                  <a:pt x="49730" y="10900"/>
                </a:lnTo>
                <a:lnTo>
                  <a:pt x="49693" y="11858"/>
                </a:lnTo>
                <a:lnTo>
                  <a:pt x="49638" y="12833"/>
                </a:lnTo>
                <a:lnTo>
                  <a:pt x="49583" y="13846"/>
                </a:lnTo>
                <a:lnTo>
                  <a:pt x="49491" y="14895"/>
                </a:lnTo>
                <a:lnTo>
                  <a:pt x="49380" y="15982"/>
                </a:lnTo>
                <a:lnTo>
                  <a:pt x="49251" y="17086"/>
                </a:lnTo>
                <a:lnTo>
                  <a:pt x="49086" y="18191"/>
                </a:lnTo>
                <a:lnTo>
                  <a:pt x="48920" y="19314"/>
                </a:lnTo>
                <a:lnTo>
                  <a:pt x="48699" y="20456"/>
                </a:lnTo>
                <a:lnTo>
                  <a:pt x="48478" y="21597"/>
                </a:lnTo>
                <a:lnTo>
                  <a:pt x="48202" y="22720"/>
                </a:lnTo>
                <a:lnTo>
                  <a:pt x="47907" y="23844"/>
                </a:lnTo>
                <a:lnTo>
                  <a:pt x="47576" y="24948"/>
                </a:lnTo>
                <a:lnTo>
                  <a:pt x="47208" y="26053"/>
                </a:lnTo>
                <a:lnTo>
                  <a:pt x="47005" y="26587"/>
                </a:lnTo>
                <a:lnTo>
                  <a:pt x="46803" y="27121"/>
                </a:lnTo>
                <a:lnTo>
                  <a:pt x="46582" y="27636"/>
                </a:lnTo>
                <a:lnTo>
                  <a:pt x="46361" y="28152"/>
                </a:lnTo>
                <a:lnTo>
                  <a:pt x="46121" y="28667"/>
                </a:lnTo>
                <a:lnTo>
                  <a:pt x="45882" y="29165"/>
                </a:lnTo>
                <a:lnTo>
                  <a:pt x="45624" y="29643"/>
                </a:lnTo>
                <a:lnTo>
                  <a:pt x="45348" y="30122"/>
                </a:lnTo>
                <a:lnTo>
                  <a:pt x="45072" y="30601"/>
                </a:lnTo>
                <a:lnTo>
                  <a:pt x="44777" y="31061"/>
                </a:lnTo>
                <a:lnTo>
                  <a:pt x="44483" y="31503"/>
                </a:lnTo>
                <a:lnTo>
                  <a:pt x="44170" y="31926"/>
                </a:lnTo>
                <a:lnTo>
                  <a:pt x="43838" y="32350"/>
                </a:lnTo>
                <a:lnTo>
                  <a:pt x="43507" y="32736"/>
                </a:lnTo>
                <a:lnTo>
                  <a:pt x="43157" y="33123"/>
                </a:lnTo>
                <a:lnTo>
                  <a:pt x="42826" y="33491"/>
                </a:lnTo>
                <a:lnTo>
                  <a:pt x="42457" y="33841"/>
                </a:lnTo>
                <a:lnTo>
                  <a:pt x="42108" y="34154"/>
                </a:lnTo>
                <a:lnTo>
                  <a:pt x="41739" y="34467"/>
                </a:lnTo>
                <a:lnTo>
                  <a:pt x="41371" y="34780"/>
                </a:lnTo>
                <a:lnTo>
                  <a:pt x="41003" y="35056"/>
                </a:lnTo>
                <a:lnTo>
                  <a:pt x="40616" y="35314"/>
                </a:lnTo>
                <a:lnTo>
                  <a:pt x="40230" y="35572"/>
                </a:lnTo>
                <a:lnTo>
                  <a:pt x="39843" y="35811"/>
                </a:lnTo>
                <a:lnTo>
                  <a:pt x="39456" y="36032"/>
                </a:lnTo>
                <a:lnTo>
                  <a:pt x="39051" y="36253"/>
                </a:lnTo>
                <a:lnTo>
                  <a:pt x="38665" y="36437"/>
                </a:lnTo>
                <a:lnTo>
                  <a:pt x="38260" y="36621"/>
                </a:lnTo>
                <a:lnTo>
                  <a:pt x="37873" y="36805"/>
                </a:lnTo>
                <a:lnTo>
                  <a:pt x="37468" y="36953"/>
                </a:lnTo>
                <a:lnTo>
                  <a:pt x="36658" y="37247"/>
                </a:lnTo>
                <a:lnTo>
                  <a:pt x="35866" y="37487"/>
                </a:lnTo>
                <a:lnTo>
                  <a:pt x="35056" y="37689"/>
                </a:lnTo>
                <a:lnTo>
                  <a:pt x="34264" y="37836"/>
                </a:lnTo>
                <a:lnTo>
                  <a:pt x="33491" y="37965"/>
                </a:lnTo>
                <a:lnTo>
                  <a:pt x="32718" y="38057"/>
                </a:lnTo>
                <a:lnTo>
                  <a:pt x="31963" y="38131"/>
                </a:lnTo>
                <a:lnTo>
                  <a:pt x="31226" y="38168"/>
                </a:lnTo>
                <a:lnTo>
                  <a:pt x="30527" y="38186"/>
                </a:lnTo>
                <a:lnTo>
                  <a:pt x="29845" y="38168"/>
                </a:lnTo>
                <a:lnTo>
                  <a:pt x="29201" y="38149"/>
                </a:lnTo>
                <a:lnTo>
                  <a:pt x="28575" y="38113"/>
                </a:lnTo>
                <a:lnTo>
                  <a:pt x="27986" y="38057"/>
                </a:lnTo>
                <a:lnTo>
                  <a:pt x="27452" y="37984"/>
                </a:lnTo>
                <a:lnTo>
                  <a:pt x="26955" y="37928"/>
                </a:lnTo>
                <a:lnTo>
                  <a:pt x="26089" y="37781"/>
                </a:lnTo>
                <a:lnTo>
                  <a:pt x="25445" y="37652"/>
                </a:lnTo>
                <a:lnTo>
                  <a:pt x="25040" y="37560"/>
                </a:lnTo>
                <a:lnTo>
                  <a:pt x="24911" y="37523"/>
                </a:lnTo>
                <a:lnTo>
                  <a:pt x="24837" y="37395"/>
                </a:lnTo>
                <a:lnTo>
                  <a:pt x="24635" y="37026"/>
                </a:lnTo>
                <a:lnTo>
                  <a:pt x="24322" y="36456"/>
                </a:lnTo>
                <a:lnTo>
                  <a:pt x="23954" y="35664"/>
                </a:lnTo>
                <a:lnTo>
                  <a:pt x="23751" y="35204"/>
                </a:lnTo>
                <a:lnTo>
                  <a:pt x="23549" y="34706"/>
                </a:lnTo>
                <a:lnTo>
                  <a:pt x="23346" y="34154"/>
                </a:lnTo>
                <a:lnTo>
                  <a:pt x="23125" y="33565"/>
                </a:lnTo>
                <a:lnTo>
                  <a:pt x="22923" y="32957"/>
                </a:lnTo>
                <a:lnTo>
                  <a:pt x="22738" y="32294"/>
                </a:lnTo>
                <a:lnTo>
                  <a:pt x="22554" y="31613"/>
                </a:lnTo>
                <a:lnTo>
                  <a:pt x="22389" y="30895"/>
                </a:lnTo>
                <a:lnTo>
                  <a:pt x="22241" y="30159"/>
                </a:lnTo>
                <a:lnTo>
                  <a:pt x="22112" y="29385"/>
                </a:lnTo>
                <a:lnTo>
                  <a:pt x="22020" y="28612"/>
                </a:lnTo>
                <a:lnTo>
                  <a:pt x="21965" y="27802"/>
                </a:lnTo>
                <a:lnTo>
                  <a:pt x="21928" y="26974"/>
                </a:lnTo>
                <a:lnTo>
                  <a:pt x="21947" y="26145"/>
                </a:lnTo>
                <a:lnTo>
                  <a:pt x="22002" y="25298"/>
                </a:lnTo>
                <a:lnTo>
                  <a:pt x="22039" y="24856"/>
                </a:lnTo>
                <a:lnTo>
                  <a:pt x="22094" y="24433"/>
                </a:lnTo>
                <a:lnTo>
                  <a:pt x="22168" y="23991"/>
                </a:lnTo>
                <a:lnTo>
                  <a:pt x="22241" y="23567"/>
                </a:lnTo>
                <a:lnTo>
                  <a:pt x="22333" y="23125"/>
                </a:lnTo>
                <a:lnTo>
                  <a:pt x="22444" y="22684"/>
                </a:lnTo>
                <a:lnTo>
                  <a:pt x="22573" y="22260"/>
                </a:lnTo>
                <a:lnTo>
                  <a:pt x="22702" y="21818"/>
                </a:lnTo>
                <a:lnTo>
                  <a:pt x="22849" y="21376"/>
                </a:lnTo>
                <a:lnTo>
                  <a:pt x="23033" y="20935"/>
                </a:lnTo>
                <a:lnTo>
                  <a:pt x="23217" y="20493"/>
                </a:lnTo>
                <a:lnTo>
                  <a:pt x="23420" y="20069"/>
                </a:lnTo>
                <a:lnTo>
                  <a:pt x="23622" y="19627"/>
                </a:lnTo>
                <a:lnTo>
                  <a:pt x="23862" y="19185"/>
                </a:lnTo>
                <a:lnTo>
                  <a:pt x="24119" y="18762"/>
                </a:lnTo>
                <a:lnTo>
                  <a:pt x="24396" y="18320"/>
                </a:lnTo>
                <a:lnTo>
                  <a:pt x="24690" y="17897"/>
                </a:lnTo>
                <a:lnTo>
                  <a:pt x="24985" y="17473"/>
                </a:lnTo>
                <a:lnTo>
                  <a:pt x="25316" y="17050"/>
                </a:lnTo>
                <a:lnTo>
                  <a:pt x="25666" y="16645"/>
                </a:lnTo>
                <a:lnTo>
                  <a:pt x="26034" y="16240"/>
                </a:lnTo>
                <a:lnTo>
                  <a:pt x="26402" y="15834"/>
                </a:lnTo>
                <a:lnTo>
                  <a:pt x="26789" y="15448"/>
                </a:lnTo>
                <a:lnTo>
                  <a:pt x="27176" y="15061"/>
                </a:lnTo>
                <a:lnTo>
                  <a:pt x="27599" y="14693"/>
                </a:lnTo>
                <a:lnTo>
                  <a:pt x="28023" y="14325"/>
                </a:lnTo>
                <a:lnTo>
                  <a:pt x="28446" y="13956"/>
                </a:lnTo>
                <a:lnTo>
                  <a:pt x="28888" y="13607"/>
                </a:lnTo>
                <a:lnTo>
                  <a:pt x="29348" y="13257"/>
                </a:lnTo>
                <a:lnTo>
                  <a:pt x="29809" y="12925"/>
                </a:lnTo>
                <a:lnTo>
                  <a:pt x="30766" y="12263"/>
                </a:lnTo>
                <a:lnTo>
                  <a:pt x="31742" y="11637"/>
                </a:lnTo>
                <a:lnTo>
                  <a:pt x="32736" y="11047"/>
                </a:lnTo>
                <a:lnTo>
                  <a:pt x="33749" y="10477"/>
                </a:lnTo>
                <a:lnTo>
                  <a:pt x="34780" y="9943"/>
                </a:lnTo>
                <a:lnTo>
                  <a:pt x="35811" y="9446"/>
                </a:lnTo>
                <a:lnTo>
                  <a:pt x="36842" y="8949"/>
                </a:lnTo>
                <a:lnTo>
                  <a:pt x="37873" y="8507"/>
                </a:lnTo>
                <a:lnTo>
                  <a:pt x="38904" y="8065"/>
                </a:lnTo>
                <a:lnTo>
                  <a:pt x="39898" y="7678"/>
                </a:lnTo>
                <a:lnTo>
                  <a:pt x="40892" y="7291"/>
                </a:lnTo>
                <a:lnTo>
                  <a:pt x="41850" y="6960"/>
                </a:lnTo>
                <a:lnTo>
                  <a:pt x="42770" y="6629"/>
                </a:lnTo>
                <a:lnTo>
                  <a:pt x="43673" y="6334"/>
                </a:lnTo>
                <a:lnTo>
                  <a:pt x="45330" y="5819"/>
                </a:lnTo>
                <a:lnTo>
                  <a:pt x="46784" y="5395"/>
                </a:lnTo>
                <a:lnTo>
                  <a:pt x="47981" y="5082"/>
                </a:lnTo>
                <a:lnTo>
                  <a:pt x="48902" y="4861"/>
                </a:lnTo>
                <a:lnTo>
                  <a:pt x="49675" y="4677"/>
                </a:lnTo>
                <a:close/>
                <a:moveTo>
                  <a:pt x="12299" y="28888"/>
                </a:moveTo>
                <a:lnTo>
                  <a:pt x="12888" y="28925"/>
                </a:lnTo>
                <a:lnTo>
                  <a:pt x="13496" y="28962"/>
                </a:lnTo>
                <a:lnTo>
                  <a:pt x="14085" y="29036"/>
                </a:lnTo>
                <a:lnTo>
                  <a:pt x="14656" y="29128"/>
                </a:lnTo>
                <a:lnTo>
                  <a:pt x="15226" y="29238"/>
                </a:lnTo>
                <a:lnTo>
                  <a:pt x="15779" y="29385"/>
                </a:lnTo>
                <a:lnTo>
                  <a:pt x="16313" y="29551"/>
                </a:lnTo>
                <a:lnTo>
                  <a:pt x="16828" y="29754"/>
                </a:lnTo>
                <a:lnTo>
                  <a:pt x="17233" y="29938"/>
                </a:lnTo>
                <a:lnTo>
                  <a:pt x="17620" y="30140"/>
                </a:lnTo>
                <a:lnTo>
                  <a:pt x="17988" y="30343"/>
                </a:lnTo>
                <a:lnTo>
                  <a:pt x="18320" y="30582"/>
                </a:lnTo>
                <a:lnTo>
                  <a:pt x="18651" y="30822"/>
                </a:lnTo>
                <a:lnTo>
                  <a:pt x="18964" y="31061"/>
                </a:lnTo>
                <a:lnTo>
                  <a:pt x="19240" y="31337"/>
                </a:lnTo>
                <a:lnTo>
                  <a:pt x="19516" y="31613"/>
                </a:lnTo>
                <a:lnTo>
                  <a:pt x="19756" y="31889"/>
                </a:lnTo>
                <a:lnTo>
                  <a:pt x="19995" y="32184"/>
                </a:lnTo>
                <a:lnTo>
                  <a:pt x="20216" y="32479"/>
                </a:lnTo>
                <a:lnTo>
                  <a:pt x="20419" y="32773"/>
                </a:lnTo>
                <a:lnTo>
                  <a:pt x="20603" y="33068"/>
                </a:lnTo>
                <a:lnTo>
                  <a:pt x="20768" y="33381"/>
                </a:lnTo>
                <a:lnTo>
                  <a:pt x="20934" y="33694"/>
                </a:lnTo>
                <a:lnTo>
                  <a:pt x="21081" y="34007"/>
                </a:lnTo>
                <a:lnTo>
                  <a:pt x="21339" y="34614"/>
                </a:lnTo>
                <a:lnTo>
                  <a:pt x="21542" y="35222"/>
                </a:lnTo>
                <a:lnTo>
                  <a:pt x="21707" y="35811"/>
                </a:lnTo>
                <a:lnTo>
                  <a:pt x="21836" y="36363"/>
                </a:lnTo>
                <a:lnTo>
                  <a:pt x="21928" y="36879"/>
                </a:lnTo>
                <a:lnTo>
                  <a:pt x="22002" y="37339"/>
                </a:lnTo>
                <a:lnTo>
                  <a:pt x="22039" y="37763"/>
                </a:lnTo>
                <a:lnTo>
                  <a:pt x="22076" y="38113"/>
                </a:lnTo>
                <a:lnTo>
                  <a:pt x="8359" y="32957"/>
                </a:lnTo>
                <a:lnTo>
                  <a:pt x="21597" y="39162"/>
                </a:lnTo>
                <a:lnTo>
                  <a:pt x="21321" y="39383"/>
                </a:lnTo>
                <a:lnTo>
                  <a:pt x="20989" y="39641"/>
                </a:lnTo>
                <a:lnTo>
                  <a:pt x="20603" y="39917"/>
                </a:lnTo>
                <a:lnTo>
                  <a:pt x="20161" y="40212"/>
                </a:lnTo>
                <a:lnTo>
                  <a:pt x="19682" y="40506"/>
                </a:lnTo>
                <a:lnTo>
                  <a:pt x="19148" y="40801"/>
                </a:lnTo>
                <a:lnTo>
                  <a:pt x="18559" y="41058"/>
                </a:lnTo>
                <a:lnTo>
                  <a:pt x="17951" y="41298"/>
                </a:lnTo>
                <a:lnTo>
                  <a:pt x="17638" y="41408"/>
                </a:lnTo>
                <a:lnTo>
                  <a:pt x="17307" y="41519"/>
                </a:lnTo>
                <a:lnTo>
                  <a:pt x="16957" y="41592"/>
                </a:lnTo>
                <a:lnTo>
                  <a:pt x="16626" y="41666"/>
                </a:lnTo>
                <a:lnTo>
                  <a:pt x="16276" y="41740"/>
                </a:lnTo>
                <a:lnTo>
                  <a:pt x="15908" y="41776"/>
                </a:lnTo>
                <a:lnTo>
                  <a:pt x="15539" y="41813"/>
                </a:lnTo>
                <a:lnTo>
                  <a:pt x="15171" y="41832"/>
                </a:lnTo>
                <a:lnTo>
                  <a:pt x="14785" y="41832"/>
                </a:lnTo>
                <a:lnTo>
                  <a:pt x="14416" y="41813"/>
                </a:lnTo>
                <a:lnTo>
                  <a:pt x="14011" y="41776"/>
                </a:lnTo>
                <a:lnTo>
                  <a:pt x="13625" y="41703"/>
                </a:lnTo>
                <a:lnTo>
                  <a:pt x="13220" y="41611"/>
                </a:lnTo>
                <a:lnTo>
                  <a:pt x="12815" y="41519"/>
                </a:lnTo>
                <a:lnTo>
                  <a:pt x="12410" y="41371"/>
                </a:lnTo>
                <a:lnTo>
                  <a:pt x="12004" y="41224"/>
                </a:lnTo>
                <a:lnTo>
                  <a:pt x="11507" y="40985"/>
                </a:lnTo>
                <a:lnTo>
                  <a:pt x="11010" y="40727"/>
                </a:lnTo>
                <a:lnTo>
                  <a:pt x="10513" y="40432"/>
                </a:lnTo>
                <a:lnTo>
                  <a:pt x="10034" y="40101"/>
                </a:lnTo>
                <a:lnTo>
                  <a:pt x="9574" y="39751"/>
                </a:lnTo>
                <a:lnTo>
                  <a:pt x="9114" y="39383"/>
                </a:lnTo>
                <a:lnTo>
                  <a:pt x="8654" y="38978"/>
                </a:lnTo>
                <a:lnTo>
                  <a:pt x="8230" y="38573"/>
                </a:lnTo>
                <a:lnTo>
                  <a:pt x="7788" y="38149"/>
                </a:lnTo>
                <a:lnTo>
                  <a:pt x="7383" y="37708"/>
                </a:lnTo>
                <a:lnTo>
                  <a:pt x="6978" y="37266"/>
                </a:lnTo>
                <a:lnTo>
                  <a:pt x="6591" y="36805"/>
                </a:lnTo>
                <a:lnTo>
                  <a:pt x="6223" y="36345"/>
                </a:lnTo>
                <a:lnTo>
                  <a:pt x="5855" y="35885"/>
                </a:lnTo>
                <a:lnTo>
                  <a:pt x="5192" y="34983"/>
                </a:lnTo>
                <a:lnTo>
                  <a:pt x="4585" y="34080"/>
                </a:lnTo>
                <a:lnTo>
                  <a:pt x="4032" y="33252"/>
                </a:lnTo>
                <a:lnTo>
                  <a:pt x="3572" y="32479"/>
                </a:lnTo>
                <a:lnTo>
                  <a:pt x="3167" y="31797"/>
                </a:lnTo>
                <a:lnTo>
                  <a:pt x="2854" y="31245"/>
                </a:lnTo>
                <a:lnTo>
                  <a:pt x="2633" y="30803"/>
                </a:lnTo>
                <a:lnTo>
                  <a:pt x="2430" y="30435"/>
                </a:lnTo>
                <a:lnTo>
                  <a:pt x="2835" y="30324"/>
                </a:lnTo>
                <a:lnTo>
                  <a:pt x="3296" y="30177"/>
                </a:lnTo>
                <a:lnTo>
                  <a:pt x="3922" y="30011"/>
                </a:lnTo>
                <a:lnTo>
                  <a:pt x="4677" y="29827"/>
                </a:lnTo>
                <a:lnTo>
                  <a:pt x="5560" y="29625"/>
                </a:lnTo>
                <a:lnTo>
                  <a:pt x="6536" y="29422"/>
                </a:lnTo>
                <a:lnTo>
                  <a:pt x="7604" y="29238"/>
                </a:lnTo>
                <a:lnTo>
                  <a:pt x="8727" y="29091"/>
                </a:lnTo>
                <a:lnTo>
                  <a:pt x="9298" y="29017"/>
                </a:lnTo>
                <a:lnTo>
                  <a:pt x="9887" y="28962"/>
                </a:lnTo>
                <a:lnTo>
                  <a:pt x="10495" y="28925"/>
                </a:lnTo>
                <a:lnTo>
                  <a:pt x="11084" y="28907"/>
                </a:lnTo>
                <a:lnTo>
                  <a:pt x="11691" y="28888"/>
                </a:lnTo>
                <a:close/>
                <a:moveTo>
                  <a:pt x="0" y="0"/>
                </a:moveTo>
                <a:lnTo>
                  <a:pt x="0" y="53026"/>
                </a:lnTo>
                <a:lnTo>
                  <a:pt x="17694" y="53026"/>
                </a:lnTo>
                <a:lnTo>
                  <a:pt x="17583" y="52621"/>
                </a:lnTo>
                <a:lnTo>
                  <a:pt x="17510" y="52216"/>
                </a:lnTo>
                <a:lnTo>
                  <a:pt x="17436" y="51829"/>
                </a:lnTo>
                <a:lnTo>
                  <a:pt x="17381" y="51424"/>
                </a:lnTo>
                <a:lnTo>
                  <a:pt x="17344" y="51093"/>
                </a:lnTo>
                <a:lnTo>
                  <a:pt x="17325" y="50761"/>
                </a:lnTo>
                <a:lnTo>
                  <a:pt x="17325" y="50117"/>
                </a:lnTo>
                <a:lnTo>
                  <a:pt x="17344" y="49491"/>
                </a:lnTo>
                <a:lnTo>
                  <a:pt x="17417" y="48883"/>
                </a:lnTo>
                <a:lnTo>
                  <a:pt x="17528" y="48294"/>
                </a:lnTo>
                <a:lnTo>
                  <a:pt x="17675" y="47723"/>
                </a:lnTo>
                <a:lnTo>
                  <a:pt x="17841" y="47171"/>
                </a:lnTo>
                <a:lnTo>
                  <a:pt x="18043" y="46656"/>
                </a:lnTo>
                <a:lnTo>
                  <a:pt x="18264" y="46140"/>
                </a:lnTo>
                <a:lnTo>
                  <a:pt x="18504" y="45661"/>
                </a:lnTo>
                <a:lnTo>
                  <a:pt x="18780" y="45201"/>
                </a:lnTo>
                <a:lnTo>
                  <a:pt x="19056" y="44759"/>
                </a:lnTo>
                <a:lnTo>
                  <a:pt x="19351" y="44336"/>
                </a:lnTo>
                <a:lnTo>
                  <a:pt x="19664" y="43931"/>
                </a:lnTo>
                <a:lnTo>
                  <a:pt x="19977" y="43544"/>
                </a:lnTo>
                <a:lnTo>
                  <a:pt x="20290" y="43176"/>
                </a:lnTo>
                <a:lnTo>
                  <a:pt x="20621" y="42844"/>
                </a:lnTo>
                <a:lnTo>
                  <a:pt x="20934" y="42531"/>
                </a:lnTo>
                <a:lnTo>
                  <a:pt x="21266" y="42237"/>
                </a:lnTo>
                <a:lnTo>
                  <a:pt x="21579" y="41961"/>
                </a:lnTo>
                <a:lnTo>
                  <a:pt x="22168" y="41463"/>
                </a:lnTo>
                <a:lnTo>
                  <a:pt x="22702" y="41077"/>
                </a:lnTo>
                <a:lnTo>
                  <a:pt x="23162" y="40764"/>
                </a:lnTo>
                <a:lnTo>
                  <a:pt x="23512" y="40525"/>
                </a:lnTo>
                <a:lnTo>
                  <a:pt x="23825" y="40359"/>
                </a:lnTo>
                <a:lnTo>
                  <a:pt x="24175" y="40451"/>
                </a:lnTo>
                <a:lnTo>
                  <a:pt x="24561" y="40598"/>
                </a:lnTo>
                <a:lnTo>
                  <a:pt x="25095" y="40801"/>
                </a:lnTo>
                <a:lnTo>
                  <a:pt x="25703" y="41058"/>
                </a:lnTo>
                <a:lnTo>
                  <a:pt x="26384" y="41408"/>
                </a:lnTo>
                <a:lnTo>
                  <a:pt x="26752" y="41592"/>
                </a:lnTo>
                <a:lnTo>
                  <a:pt x="27139" y="41813"/>
                </a:lnTo>
                <a:lnTo>
                  <a:pt x="27526" y="42053"/>
                </a:lnTo>
                <a:lnTo>
                  <a:pt x="27912" y="42310"/>
                </a:lnTo>
                <a:lnTo>
                  <a:pt x="28317" y="42587"/>
                </a:lnTo>
                <a:lnTo>
                  <a:pt x="28704" y="42881"/>
                </a:lnTo>
                <a:lnTo>
                  <a:pt x="29091" y="43213"/>
                </a:lnTo>
                <a:lnTo>
                  <a:pt x="29477" y="43562"/>
                </a:lnTo>
                <a:lnTo>
                  <a:pt x="29845" y="43931"/>
                </a:lnTo>
                <a:lnTo>
                  <a:pt x="30214" y="44317"/>
                </a:lnTo>
                <a:lnTo>
                  <a:pt x="30563" y="44741"/>
                </a:lnTo>
                <a:lnTo>
                  <a:pt x="30895" y="45183"/>
                </a:lnTo>
                <a:lnTo>
                  <a:pt x="31208" y="45643"/>
                </a:lnTo>
                <a:lnTo>
                  <a:pt x="31502" y="46140"/>
                </a:lnTo>
                <a:lnTo>
                  <a:pt x="31760" y="46656"/>
                </a:lnTo>
                <a:lnTo>
                  <a:pt x="32000" y="47208"/>
                </a:lnTo>
                <a:lnTo>
                  <a:pt x="32221" y="47779"/>
                </a:lnTo>
                <a:lnTo>
                  <a:pt x="32386" y="48386"/>
                </a:lnTo>
                <a:lnTo>
                  <a:pt x="32534" y="49012"/>
                </a:lnTo>
                <a:lnTo>
                  <a:pt x="32570" y="49344"/>
                </a:lnTo>
                <a:lnTo>
                  <a:pt x="32626" y="49675"/>
                </a:lnTo>
                <a:lnTo>
                  <a:pt x="32662" y="50080"/>
                </a:lnTo>
                <a:lnTo>
                  <a:pt x="32681" y="50485"/>
                </a:lnTo>
                <a:lnTo>
                  <a:pt x="32699" y="50909"/>
                </a:lnTo>
                <a:lnTo>
                  <a:pt x="32681" y="51332"/>
                </a:lnTo>
                <a:lnTo>
                  <a:pt x="32662" y="51756"/>
                </a:lnTo>
                <a:lnTo>
                  <a:pt x="32644" y="52179"/>
                </a:lnTo>
                <a:lnTo>
                  <a:pt x="32589" y="52603"/>
                </a:lnTo>
                <a:lnTo>
                  <a:pt x="32534" y="53026"/>
                </a:lnTo>
                <a:lnTo>
                  <a:pt x="94268" y="53026"/>
                </a:lnTo>
                <a:lnTo>
                  <a:pt x="9426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6"/>
          <p:cNvSpPr/>
          <p:nvPr/>
        </p:nvSpPr>
        <p:spPr>
          <a:xfrm>
            <a:off x="1" y="5514847"/>
            <a:ext cx="1447887" cy="1343127"/>
          </a:xfrm>
          <a:custGeom>
            <a:avLst/>
            <a:gdLst/>
            <a:ahLst/>
            <a:cxnLst/>
            <a:rect l="l" t="t" r="r" b="b"/>
            <a:pathLst>
              <a:path w="11195" h="10385" extrusionOk="0">
                <a:moveTo>
                  <a:pt x="3811" y="1"/>
                </a:moveTo>
                <a:lnTo>
                  <a:pt x="3517" y="19"/>
                </a:lnTo>
                <a:lnTo>
                  <a:pt x="2964" y="93"/>
                </a:lnTo>
                <a:lnTo>
                  <a:pt x="2430" y="203"/>
                </a:lnTo>
                <a:lnTo>
                  <a:pt x="1915" y="351"/>
                </a:lnTo>
                <a:lnTo>
                  <a:pt x="1399" y="535"/>
                </a:lnTo>
                <a:lnTo>
                  <a:pt x="921" y="756"/>
                </a:lnTo>
                <a:lnTo>
                  <a:pt x="442" y="995"/>
                </a:lnTo>
                <a:lnTo>
                  <a:pt x="0" y="1290"/>
                </a:lnTo>
                <a:lnTo>
                  <a:pt x="0" y="10385"/>
                </a:lnTo>
                <a:lnTo>
                  <a:pt x="10403" y="10385"/>
                </a:lnTo>
                <a:lnTo>
                  <a:pt x="10568" y="10017"/>
                </a:lnTo>
                <a:lnTo>
                  <a:pt x="10734" y="9630"/>
                </a:lnTo>
                <a:lnTo>
                  <a:pt x="10881" y="9225"/>
                </a:lnTo>
                <a:lnTo>
                  <a:pt x="10992" y="8820"/>
                </a:lnTo>
                <a:lnTo>
                  <a:pt x="11084" y="8397"/>
                </a:lnTo>
                <a:lnTo>
                  <a:pt x="11139" y="7973"/>
                </a:lnTo>
                <a:lnTo>
                  <a:pt x="11176" y="7550"/>
                </a:lnTo>
                <a:lnTo>
                  <a:pt x="11194" y="7108"/>
                </a:lnTo>
                <a:lnTo>
                  <a:pt x="11176" y="6740"/>
                </a:lnTo>
                <a:lnTo>
                  <a:pt x="11158" y="6390"/>
                </a:lnTo>
                <a:lnTo>
                  <a:pt x="11121" y="6021"/>
                </a:lnTo>
                <a:lnTo>
                  <a:pt x="11047" y="5672"/>
                </a:lnTo>
                <a:lnTo>
                  <a:pt x="10973" y="5340"/>
                </a:lnTo>
                <a:lnTo>
                  <a:pt x="10881" y="4990"/>
                </a:lnTo>
                <a:lnTo>
                  <a:pt x="10771" y="4659"/>
                </a:lnTo>
                <a:lnTo>
                  <a:pt x="10642" y="4346"/>
                </a:lnTo>
                <a:lnTo>
                  <a:pt x="10495" y="4033"/>
                </a:lnTo>
                <a:lnTo>
                  <a:pt x="10329" y="3720"/>
                </a:lnTo>
                <a:lnTo>
                  <a:pt x="10163" y="3425"/>
                </a:lnTo>
                <a:lnTo>
                  <a:pt x="9979" y="3131"/>
                </a:lnTo>
                <a:lnTo>
                  <a:pt x="9777" y="2855"/>
                </a:lnTo>
                <a:lnTo>
                  <a:pt x="9574" y="2578"/>
                </a:lnTo>
                <a:lnTo>
                  <a:pt x="9353" y="2321"/>
                </a:lnTo>
                <a:lnTo>
                  <a:pt x="9114" y="2081"/>
                </a:lnTo>
                <a:lnTo>
                  <a:pt x="8874" y="1842"/>
                </a:lnTo>
                <a:lnTo>
                  <a:pt x="8617" y="1621"/>
                </a:lnTo>
                <a:lnTo>
                  <a:pt x="8341" y="1419"/>
                </a:lnTo>
                <a:lnTo>
                  <a:pt x="8064" y="1216"/>
                </a:lnTo>
                <a:lnTo>
                  <a:pt x="7770" y="1032"/>
                </a:lnTo>
                <a:lnTo>
                  <a:pt x="7475" y="866"/>
                </a:lnTo>
                <a:lnTo>
                  <a:pt x="7162" y="700"/>
                </a:lnTo>
                <a:lnTo>
                  <a:pt x="6849" y="553"/>
                </a:lnTo>
                <a:lnTo>
                  <a:pt x="6536" y="424"/>
                </a:lnTo>
                <a:lnTo>
                  <a:pt x="6205" y="314"/>
                </a:lnTo>
                <a:lnTo>
                  <a:pt x="5855" y="222"/>
                </a:lnTo>
                <a:lnTo>
                  <a:pt x="5524" y="148"/>
                </a:lnTo>
                <a:lnTo>
                  <a:pt x="5174" y="74"/>
                </a:lnTo>
                <a:lnTo>
                  <a:pt x="4805" y="38"/>
                </a:lnTo>
                <a:lnTo>
                  <a:pt x="4456" y="19"/>
                </a:lnTo>
                <a:lnTo>
                  <a:pt x="4087"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6"/>
          <p:cNvSpPr/>
          <p:nvPr/>
        </p:nvSpPr>
        <p:spPr>
          <a:xfrm>
            <a:off x="1" y="1"/>
            <a:ext cx="2581364" cy="3333825"/>
          </a:xfrm>
          <a:custGeom>
            <a:avLst/>
            <a:gdLst/>
            <a:ahLst/>
            <a:cxnLst/>
            <a:rect l="l" t="t" r="r" b="b"/>
            <a:pathLst>
              <a:path w="19959" h="25777" extrusionOk="0">
                <a:moveTo>
                  <a:pt x="0" y="0"/>
                </a:moveTo>
                <a:lnTo>
                  <a:pt x="0" y="24727"/>
                </a:lnTo>
                <a:lnTo>
                  <a:pt x="626" y="24967"/>
                </a:lnTo>
                <a:lnTo>
                  <a:pt x="1289" y="25188"/>
                </a:lnTo>
                <a:lnTo>
                  <a:pt x="1952" y="25353"/>
                </a:lnTo>
                <a:lnTo>
                  <a:pt x="2614" y="25501"/>
                </a:lnTo>
                <a:lnTo>
                  <a:pt x="3296" y="25629"/>
                </a:lnTo>
                <a:lnTo>
                  <a:pt x="3995" y="25703"/>
                </a:lnTo>
                <a:lnTo>
                  <a:pt x="4695" y="25758"/>
                </a:lnTo>
                <a:lnTo>
                  <a:pt x="5413" y="25777"/>
                </a:lnTo>
                <a:lnTo>
                  <a:pt x="6168" y="25758"/>
                </a:lnTo>
                <a:lnTo>
                  <a:pt x="6904" y="25703"/>
                </a:lnTo>
                <a:lnTo>
                  <a:pt x="7622" y="25611"/>
                </a:lnTo>
                <a:lnTo>
                  <a:pt x="8341" y="25482"/>
                </a:lnTo>
                <a:lnTo>
                  <a:pt x="9040" y="25316"/>
                </a:lnTo>
                <a:lnTo>
                  <a:pt x="9740" y="25114"/>
                </a:lnTo>
                <a:lnTo>
                  <a:pt x="10421" y="24893"/>
                </a:lnTo>
                <a:lnTo>
                  <a:pt x="11084" y="24635"/>
                </a:lnTo>
                <a:lnTo>
                  <a:pt x="11710" y="24341"/>
                </a:lnTo>
                <a:lnTo>
                  <a:pt x="12354" y="24028"/>
                </a:lnTo>
                <a:lnTo>
                  <a:pt x="12962" y="23678"/>
                </a:lnTo>
                <a:lnTo>
                  <a:pt x="13551" y="23291"/>
                </a:lnTo>
                <a:lnTo>
                  <a:pt x="14122" y="22886"/>
                </a:lnTo>
                <a:lnTo>
                  <a:pt x="14674" y="22463"/>
                </a:lnTo>
                <a:lnTo>
                  <a:pt x="15190" y="22002"/>
                </a:lnTo>
                <a:lnTo>
                  <a:pt x="15705" y="21524"/>
                </a:lnTo>
                <a:lnTo>
                  <a:pt x="16184" y="21008"/>
                </a:lnTo>
                <a:lnTo>
                  <a:pt x="16644" y="20493"/>
                </a:lnTo>
                <a:lnTo>
                  <a:pt x="17068" y="19940"/>
                </a:lnTo>
                <a:lnTo>
                  <a:pt x="17473" y="19370"/>
                </a:lnTo>
                <a:lnTo>
                  <a:pt x="17859" y="18780"/>
                </a:lnTo>
                <a:lnTo>
                  <a:pt x="18209" y="18173"/>
                </a:lnTo>
                <a:lnTo>
                  <a:pt x="18522" y="17528"/>
                </a:lnTo>
                <a:lnTo>
                  <a:pt x="18817" y="16902"/>
                </a:lnTo>
                <a:lnTo>
                  <a:pt x="19075" y="16240"/>
                </a:lnTo>
                <a:lnTo>
                  <a:pt x="19295" y="15558"/>
                </a:lnTo>
                <a:lnTo>
                  <a:pt x="19498" y="14859"/>
                </a:lnTo>
                <a:lnTo>
                  <a:pt x="19664" y="14159"/>
                </a:lnTo>
                <a:lnTo>
                  <a:pt x="19793" y="13441"/>
                </a:lnTo>
                <a:lnTo>
                  <a:pt x="19885" y="12723"/>
                </a:lnTo>
                <a:lnTo>
                  <a:pt x="19940" y="11986"/>
                </a:lnTo>
                <a:lnTo>
                  <a:pt x="19958" y="11232"/>
                </a:lnTo>
                <a:lnTo>
                  <a:pt x="19958" y="10808"/>
                </a:lnTo>
                <a:lnTo>
                  <a:pt x="19940" y="10385"/>
                </a:lnTo>
                <a:lnTo>
                  <a:pt x="19903" y="9980"/>
                </a:lnTo>
                <a:lnTo>
                  <a:pt x="19866" y="9556"/>
                </a:lnTo>
                <a:lnTo>
                  <a:pt x="19811" y="9151"/>
                </a:lnTo>
                <a:lnTo>
                  <a:pt x="19737" y="8746"/>
                </a:lnTo>
                <a:lnTo>
                  <a:pt x="19664" y="8341"/>
                </a:lnTo>
                <a:lnTo>
                  <a:pt x="19590" y="7936"/>
                </a:lnTo>
                <a:lnTo>
                  <a:pt x="19480" y="7549"/>
                </a:lnTo>
                <a:lnTo>
                  <a:pt x="19388" y="7163"/>
                </a:lnTo>
                <a:lnTo>
                  <a:pt x="19259" y="6776"/>
                </a:lnTo>
                <a:lnTo>
                  <a:pt x="19130" y="6389"/>
                </a:lnTo>
                <a:lnTo>
                  <a:pt x="19001" y="6021"/>
                </a:lnTo>
                <a:lnTo>
                  <a:pt x="18854" y="5653"/>
                </a:lnTo>
                <a:lnTo>
                  <a:pt x="18522" y="4916"/>
                </a:lnTo>
                <a:lnTo>
                  <a:pt x="18154" y="4217"/>
                </a:lnTo>
                <a:lnTo>
                  <a:pt x="17749" y="3536"/>
                </a:lnTo>
                <a:lnTo>
                  <a:pt x="17325" y="2873"/>
                </a:lnTo>
                <a:lnTo>
                  <a:pt x="16847" y="2247"/>
                </a:lnTo>
                <a:lnTo>
                  <a:pt x="16350" y="1639"/>
                </a:lnTo>
                <a:lnTo>
                  <a:pt x="15816" y="1068"/>
                </a:lnTo>
                <a:lnTo>
                  <a:pt x="15245" y="516"/>
                </a:lnTo>
                <a:lnTo>
                  <a:pt x="14656"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6"/>
          <p:cNvSpPr/>
          <p:nvPr/>
        </p:nvSpPr>
        <p:spPr>
          <a:xfrm>
            <a:off x="2962221" y="1"/>
            <a:ext cx="1295532" cy="1124036"/>
          </a:xfrm>
          <a:custGeom>
            <a:avLst/>
            <a:gdLst/>
            <a:ahLst/>
            <a:cxnLst/>
            <a:rect l="l" t="t" r="r" b="b"/>
            <a:pathLst>
              <a:path w="10017" h="8691" extrusionOk="0">
                <a:moveTo>
                  <a:pt x="1620" y="0"/>
                </a:moveTo>
                <a:lnTo>
                  <a:pt x="1436" y="185"/>
                </a:lnTo>
                <a:lnTo>
                  <a:pt x="1252" y="369"/>
                </a:lnTo>
                <a:lnTo>
                  <a:pt x="1105" y="553"/>
                </a:lnTo>
                <a:lnTo>
                  <a:pt x="939" y="755"/>
                </a:lnTo>
                <a:lnTo>
                  <a:pt x="792" y="958"/>
                </a:lnTo>
                <a:lnTo>
                  <a:pt x="663" y="1179"/>
                </a:lnTo>
                <a:lnTo>
                  <a:pt x="553" y="1400"/>
                </a:lnTo>
                <a:lnTo>
                  <a:pt x="442" y="1639"/>
                </a:lnTo>
                <a:lnTo>
                  <a:pt x="332" y="1878"/>
                </a:lnTo>
                <a:lnTo>
                  <a:pt x="258" y="2118"/>
                </a:lnTo>
                <a:lnTo>
                  <a:pt x="166" y="2376"/>
                </a:lnTo>
                <a:lnTo>
                  <a:pt x="111" y="2615"/>
                </a:lnTo>
                <a:lnTo>
                  <a:pt x="55" y="2873"/>
                </a:lnTo>
                <a:lnTo>
                  <a:pt x="37" y="3149"/>
                </a:lnTo>
                <a:lnTo>
                  <a:pt x="0" y="3407"/>
                </a:lnTo>
                <a:lnTo>
                  <a:pt x="0" y="3683"/>
                </a:lnTo>
                <a:lnTo>
                  <a:pt x="0" y="3941"/>
                </a:lnTo>
                <a:lnTo>
                  <a:pt x="19" y="4198"/>
                </a:lnTo>
                <a:lnTo>
                  <a:pt x="55" y="4438"/>
                </a:lnTo>
                <a:lnTo>
                  <a:pt x="111" y="4695"/>
                </a:lnTo>
                <a:lnTo>
                  <a:pt x="166" y="4935"/>
                </a:lnTo>
                <a:lnTo>
                  <a:pt x="221" y="5174"/>
                </a:lnTo>
                <a:lnTo>
                  <a:pt x="313" y="5413"/>
                </a:lnTo>
                <a:lnTo>
                  <a:pt x="387" y="5634"/>
                </a:lnTo>
                <a:lnTo>
                  <a:pt x="497" y="5855"/>
                </a:lnTo>
                <a:lnTo>
                  <a:pt x="608" y="6076"/>
                </a:lnTo>
                <a:lnTo>
                  <a:pt x="718" y="6279"/>
                </a:lnTo>
                <a:lnTo>
                  <a:pt x="847" y="6481"/>
                </a:lnTo>
                <a:lnTo>
                  <a:pt x="994" y="6684"/>
                </a:lnTo>
                <a:lnTo>
                  <a:pt x="1142" y="6868"/>
                </a:lnTo>
                <a:lnTo>
                  <a:pt x="1307" y="7052"/>
                </a:lnTo>
                <a:lnTo>
                  <a:pt x="1473" y="7218"/>
                </a:lnTo>
                <a:lnTo>
                  <a:pt x="1639" y="7384"/>
                </a:lnTo>
                <a:lnTo>
                  <a:pt x="1823" y="7549"/>
                </a:lnTo>
                <a:lnTo>
                  <a:pt x="2007" y="7697"/>
                </a:lnTo>
                <a:lnTo>
                  <a:pt x="2210" y="7844"/>
                </a:lnTo>
                <a:lnTo>
                  <a:pt x="2412" y="7973"/>
                </a:lnTo>
                <a:lnTo>
                  <a:pt x="2615" y="8083"/>
                </a:lnTo>
                <a:lnTo>
                  <a:pt x="2836" y="8194"/>
                </a:lnTo>
                <a:lnTo>
                  <a:pt x="3057" y="8304"/>
                </a:lnTo>
                <a:lnTo>
                  <a:pt x="3277" y="8378"/>
                </a:lnTo>
                <a:lnTo>
                  <a:pt x="3517" y="8470"/>
                </a:lnTo>
                <a:lnTo>
                  <a:pt x="3756" y="8525"/>
                </a:lnTo>
                <a:lnTo>
                  <a:pt x="3996" y="8580"/>
                </a:lnTo>
                <a:lnTo>
                  <a:pt x="4253" y="8636"/>
                </a:lnTo>
                <a:lnTo>
                  <a:pt x="4493" y="8672"/>
                </a:lnTo>
                <a:lnTo>
                  <a:pt x="4750" y="8691"/>
                </a:lnTo>
                <a:lnTo>
                  <a:pt x="5266" y="8691"/>
                </a:lnTo>
                <a:lnTo>
                  <a:pt x="5524" y="8672"/>
                </a:lnTo>
                <a:lnTo>
                  <a:pt x="5763" y="8636"/>
                </a:lnTo>
                <a:lnTo>
                  <a:pt x="6021" y="8580"/>
                </a:lnTo>
                <a:lnTo>
                  <a:pt x="6260" y="8525"/>
                </a:lnTo>
                <a:lnTo>
                  <a:pt x="6500" y="8470"/>
                </a:lnTo>
                <a:lnTo>
                  <a:pt x="6739" y="8378"/>
                </a:lnTo>
                <a:lnTo>
                  <a:pt x="6960" y="8304"/>
                </a:lnTo>
                <a:lnTo>
                  <a:pt x="7181" y="8194"/>
                </a:lnTo>
                <a:lnTo>
                  <a:pt x="7402" y="8083"/>
                </a:lnTo>
                <a:lnTo>
                  <a:pt x="7604" y="7973"/>
                </a:lnTo>
                <a:lnTo>
                  <a:pt x="7807" y="7844"/>
                </a:lnTo>
                <a:lnTo>
                  <a:pt x="8009" y="7697"/>
                </a:lnTo>
                <a:lnTo>
                  <a:pt x="8193" y="7549"/>
                </a:lnTo>
                <a:lnTo>
                  <a:pt x="8378" y="7384"/>
                </a:lnTo>
                <a:lnTo>
                  <a:pt x="8543" y="7218"/>
                </a:lnTo>
                <a:lnTo>
                  <a:pt x="8709" y="7052"/>
                </a:lnTo>
                <a:lnTo>
                  <a:pt x="8875" y="6868"/>
                </a:lnTo>
                <a:lnTo>
                  <a:pt x="9022" y="6684"/>
                </a:lnTo>
                <a:lnTo>
                  <a:pt x="9169" y="6481"/>
                </a:lnTo>
                <a:lnTo>
                  <a:pt x="9298" y="6279"/>
                </a:lnTo>
                <a:lnTo>
                  <a:pt x="9409" y="6076"/>
                </a:lnTo>
                <a:lnTo>
                  <a:pt x="9519" y="5855"/>
                </a:lnTo>
                <a:lnTo>
                  <a:pt x="9630" y="5634"/>
                </a:lnTo>
                <a:lnTo>
                  <a:pt x="9703" y="5413"/>
                </a:lnTo>
                <a:lnTo>
                  <a:pt x="9795" y="5174"/>
                </a:lnTo>
                <a:lnTo>
                  <a:pt x="9850" y="4935"/>
                </a:lnTo>
                <a:lnTo>
                  <a:pt x="9906" y="4695"/>
                </a:lnTo>
                <a:lnTo>
                  <a:pt x="9961" y="4438"/>
                </a:lnTo>
                <a:lnTo>
                  <a:pt x="9998" y="4198"/>
                </a:lnTo>
                <a:lnTo>
                  <a:pt x="10016" y="3941"/>
                </a:lnTo>
                <a:lnTo>
                  <a:pt x="10016" y="3683"/>
                </a:lnTo>
                <a:lnTo>
                  <a:pt x="10016" y="3407"/>
                </a:lnTo>
                <a:lnTo>
                  <a:pt x="9979" y="3149"/>
                </a:lnTo>
                <a:lnTo>
                  <a:pt x="9961" y="2873"/>
                </a:lnTo>
                <a:lnTo>
                  <a:pt x="9906" y="2615"/>
                </a:lnTo>
                <a:lnTo>
                  <a:pt x="9850" y="2376"/>
                </a:lnTo>
                <a:lnTo>
                  <a:pt x="9758" y="2118"/>
                </a:lnTo>
                <a:lnTo>
                  <a:pt x="9685" y="1878"/>
                </a:lnTo>
                <a:lnTo>
                  <a:pt x="9574" y="1639"/>
                </a:lnTo>
                <a:lnTo>
                  <a:pt x="9464" y="1400"/>
                </a:lnTo>
                <a:lnTo>
                  <a:pt x="9353" y="1179"/>
                </a:lnTo>
                <a:lnTo>
                  <a:pt x="9224" y="958"/>
                </a:lnTo>
                <a:lnTo>
                  <a:pt x="9077" y="755"/>
                </a:lnTo>
                <a:lnTo>
                  <a:pt x="8911" y="553"/>
                </a:lnTo>
                <a:lnTo>
                  <a:pt x="8764" y="369"/>
                </a:lnTo>
                <a:lnTo>
                  <a:pt x="8580" y="185"/>
                </a:lnTo>
                <a:lnTo>
                  <a:pt x="8396"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6"/>
          <p:cNvSpPr txBox="1">
            <a:spLocks noGrp="1"/>
          </p:cNvSpPr>
          <p:nvPr>
            <p:ph type="title"/>
          </p:nvPr>
        </p:nvSpPr>
        <p:spPr>
          <a:xfrm>
            <a:off x="6989333" y="1597367"/>
            <a:ext cx="4593200" cy="9212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9" name="Google Shape;49;p6"/>
          <p:cNvSpPr txBox="1">
            <a:spLocks noGrp="1"/>
          </p:cNvSpPr>
          <p:nvPr>
            <p:ph type="body" idx="1"/>
          </p:nvPr>
        </p:nvSpPr>
        <p:spPr>
          <a:xfrm>
            <a:off x="6989333" y="2665300"/>
            <a:ext cx="4593200" cy="2800800"/>
          </a:xfrm>
          <a:prstGeom prst="rect">
            <a:avLst/>
          </a:prstGeom>
        </p:spPr>
        <p:txBody>
          <a:bodyPr spcFirstLastPara="1" wrap="square" lIns="91425" tIns="91425" rIns="91425" bIns="91425" anchor="t" anchorCtr="0">
            <a:noAutofit/>
          </a:bodyPr>
          <a:lstStyle>
            <a:lvl1pPr marL="609585" lvl="0" indent="-507987" rtl="0">
              <a:spcBef>
                <a:spcPts val="800"/>
              </a:spcBef>
              <a:spcAft>
                <a:spcPts val="0"/>
              </a:spcAft>
              <a:buSzPts val="2400"/>
              <a:buChar char="⊷"/>
              <a:defRPr/>
            </a:lvl1pPr>
            <a:lvl2pPr marL="1219170" lvl="1" indent="-507987" rtl="0">
              <a:spcBef>
                <a:spcPts val="0"/>
              </a:spcBef>
              <a:spcAft>
                <a:spcPts val="0"/>
              </a:spcAft>
              <a:buSzPts val="2400"/>
              <a:buChar char="⊶"/>
              <a:defRPr/>
            </a:lvl2pPr>
            <a:lvl3pPr marL="1828754" lvl="2" indent="-507987" rtl="0">
              <a:spcBef>
                <a:spcPts val="0"/>
              </a:spcBef>
              <a:spcAft>
                <a:spcPts val="0"/>
              </a:spcAft>
              <a:buSzPts val="2400"/>
              <a:buChar char="⊸"/>
              <a:defRPr/>
            </a:lvl3pPr>
            <a:lvl4pPr marL="2438339" lvl="3" indent="-507987" rtl="0">
              <a:spcBef>
                <a:spcPts val="0"/>
              </a:spcBef>
              <a:spcAft>
                <a:spcPts val="0"/>
              </a:spcAft>
              <a:buSzPts val="2400"/>
              <a:buChar char="●"/>
              <a:defRPr/>
            </a:lvl4pPr>
            <a:lvl5pPr marL="3047924" lvl="4" indent="-507987" rtl="0">
              <a:spcBef>
                <a:spcPts val="0"/>
              </a:spcBef>
              <a:spcAft>
                <a:spcPts val="0"/>
              </a:spcAft>
              <a:buSzPts val="2400"/>
              <a:buChar char="○"/>
              <a:defRPr/>
            </a:lvl5pPr>
            <a:lvl6pPr marL="3657509" lvl="5" indent="-507987" rtl="0">
              <a:spcBef>
                <a:spcPts val="0"/>
              </a:spcBef>
              <a:spcAft>
                <a:spcPts val="0"/>
              </a:spcAft>
              <a:buSzPts val="2400"/>
              <a:buChar char="■"/>
              <a:defRPr/>
            </a:lvl6pPr>
            <a:lvl7pPr marL="4267093" lvl="6" indent="-507987" rtl="0">
              <a:spcBef>
                <a:spcPts val="0"/>
              </a:spcBef>
              <a:spcAft>
                <a:spcPts val="0"/>
              </a:spcAft>
              <a:buSzPts val="2400"/>
              <a:buChar char="●"/>
              <a:defRPr/>
            </a:lvl7pPr>
            <a:lvl8pPr marL="4876678" lvl="7" indent="-507987" rtl="0">
              <a:spcBef>
                <a:spcPts val="0"/>
              </a:spcBef>
              <a:spcAft>
                <a:spcPts val="0"/>
              </a:spcAft>
              <a:buSzPts val="2400"/>
              <a:buChar char="○"/>
              <a:defRPr/>
            </a:lvl8pPr>
            <a:lvl9pPr marL="5486263" lvl="8" indent="-507987" rtl="0">
              <a:spcBef>
                <a:spcPts val="0"/>
              </a:spcBef>
              <a:spcAft>
                <a:spcPts val="0"/>
              </a:spcAft>
              <a:buSzPts val="2400"/>
              <a:buChar char="■"/>
              <a:defRPr/>
            </a:lvl9pPr>
          </a:lstStyle>
          <a:p>
            <a:endParaRPr/>
          </a:p>
        </p:txBody>
      </p:sp>
      <p:sp>
        <p:nvSpPr>
          <p:cNvPr id="50" name="Google Shape;50;p6"/>
          <p:cNvSpPr txBox="1">
            <a:spLocks noGrp="1"/>
          </p:cNvSpPr>
          <p:nvPr>
            <p:ph type="sldNum" idx="12"/>
          </p:nvPr>
        </p:nvSpPr>
        <p:spPr>
          <a:xfrm>
            <a:off x="101612" y="6333135"/>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6487140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51"/>
        <p:cNvGrpSpPr/>
        <p:nvPr/>
      </p:nvGrpSpPr>
      <p:grpSpPr>
        <a:xfrm>
          <a:off x="0" y="0"/>
          <a:ext cx="0" cy="0"/>
          <a:chOff x="0" y="0"/>
          <a:chExt cx="0" cy="0"/>
        </a:xfrm>
      </p:grpSpPr>
      <p:sp>
        <p:nvSpPr>
          <p:cNvPr id="52" name="Google Shape;52;p7"/>
          <p:cNvSpPr/>
          <p:nvPr/>
        </p:nvSpPr>
        <p:spPr>
          <a:xfrm>
            <a:off x="0" y="1"/>
            <a:ext cx="12191939" cy="6857852"/>
          </a:xfrm>
          <a:custGeom>
            <a:avLst/>
            <a:gdLst/>
            <a:ahLst/>
            <a:cxnLst/>
            <a:rect l="l" t="t" r="r" b="b"/>
            <a:pathLst>
              <a:path w="94270" h="53026" extrusionOk="0">
                <a:moveTo>
                  <a:pt x="7992" y="4456"/>
                </a:moveTo>
                <a:lnTo>
                  <a:pt x="8489" y="4732"/>
                </a:lnTo>
                <a:lnTo>
                  <a:pt x="9078" y="5082"/>
                </a:lnTo>
                <a:lnTo>
                  <a:pt x="9833" y="5542"/>
                </a:lnTo>
                <a:lnTo>
                  <a:pt x="10753" y="6113"/>
                </a:lnTo>
                <a:lnTo>
                  <a:pt x="11784" y="6794"/>
                </a:lnTo>
                <a:lnTo>
                  <a:pt x="12908" y="7586"/>
                </a:lnTo>
                <a:lnTo>
                  <a:pt x="13478" y="8027"/>
                </a:lnTo>
                <a:lnTo>
                  <a:pt x="14086" y="8469"/>
                </a:lnTo>
                <a:lnTo>
                  <a:pt x="14694" y="8948"/>
                </a:lnTo>
                <a:lnTo>
                  <a:pt x="15301" y="9445"/>
                </a:lnTo>
                <a:lnTo>
                  <a:pt x="15927" y="9961"/>
                </a:lnTo>
                <a:lnTo>
                  <a:pt x="16535" y="10513"/>
                </a:lnTo>
                <a:lnTo>
                  <a:pt x="17142" y="11065"/>
                </a:lnTo>
                <a:lnTo>
                  <a:pt x="17731" y="11636"/>
                </a:lnTo>
                <a:lnTo>
                  <a:pt x="18302" y="12225"/>
                </a:lnTo>
                <a:lnTo>
                  <a:pt x="18873" y="12833"/>
                </a:lnTo>
                <a:lnTo>
                  <a:pt x="19407" y="13459"/>
                </a:lnTo>
                <a:lnTo>
                  <a:pt x="19941" y="14085"/>
                </a:lnTo>
                <a:lnTo>
                  <a:pt x="20420" y="14748"/>
                </a:lnTo>
                <a:lnTo>
                  <a:pt x="20880" y="15411"/>
                </a:lnTo>
                <a:lnTo>
                  <a:pt x="21303" y="16092"/>
                </a:lnTo>
                <a:lnTo>
                  <a:pt x="21690" y="16773"/>
                </a:lnTo>
                <a:lnTo>
                  <a:pt x="21856" y="17123"/>
                </a:lnTo>
                <a:lnTo>
                  <a:pt x="22021" y="17473"/>
                </a:lnTo>
                <a:lnTo>
                  <a:pt x="22169" y="17822"/>
                </a:lnTo>
                <a:lnTo>
                  <a:pt x="22316" y="18172"/>
                </a:lnTo>
                <a:lnTo>
                  <a:pt x="22445" y="18522"/>
                </a:lnTo>
                <a:lnTo>
                  <a:pt x="22555" y="18872"/>
                </a:lnTo>
                <a:lnTo>
                  <a:pt x="22647" y="19222"/>
                </a:lnTo>
                <a:lnTo>
                  <a:pt x="22739" y="19572"/>
                </a:lnTo>
                <a:lnTo>
                  <a:pt x="22813" y="19921"/>
                </a:lnTo>
                <a:lnTo>
                  <a:pt x="22887" y="20271"/>
                </a:lnTo>
                <a:lnTo>
                  <a:pt x="22924" y="20603"/>
                </a:lnTo>
                <a:lnTo>
                  <a:pt x="22960" y="20934"/>
                </a:lnTo>
                <a:lnTo>
                  <a:pt x="23016" y="21597"/>
                </a:lnTo>
                <a:lnTo>
                  <a:pt x="23016" y="22260"/>
                </a:lnTo>
                <a:lnTo>
                  <a:pt x="22979" y="22886"/>
                </a:lnTo>
                <a:lnTo>
                  <a:pt x="22905" y="23512"/>
                </a:lnTo>
                <a:lnTo>
                  <a:pt x="22795" y="24119"/>
                </a:lnTo>
                <a:lnTo>
                  <a:pt x="22666" y="24708"/>
                </a:lnTo>
                <a:lnTo>
                  <a:pt x="22500" y="25298"/>
                </a:lnTo>
                <a:lnTo>
                  <a:pt x="22316" y="25850"/>
                </a:lnTo>
                <a:lnTo>
                  <a:pt x="22113" y="26384"/>
                </a:lnTo>
                <a:lnTo>
                  <a:pt x="21893" y="26899"/>
                </a:lnTo>
                <a:lnTo>
                  <a:pt x="21653" y="27397"/>
                </a:lnTo>
                <a:lnTo>
                  <a:pt x="21395" y="27875"/>
                </a:lnTo>
                <a:lnTo>
                  <a:pt x="21156" y="28336"/>
                </a:lnTo>
                <a:lnTo>
                  <a:pt x="20880" y="28777"/>
                </a:lnTo>
                <a:lnTo>
                  <a:pt x="20622" y="29182"/>
                </a:lnTo>
                <a:lnTo>
                  <a:pt x="20364" y="29569"/>
                </a:lnTo>
                <a:lnTo>
                  <a:pt x="20107" y="29919"/>
                </a:lnTo>
                <a:lnTo>
                  <a:pt x="19849" y="30250"/>
                </a:lnTo>
                <a:lnTo>
                  <a:pt x="19370" y="30821"/>
                </a:lnTo>
                <a:lnTo>
                  <a:pt x="18965" y="31281"/>
                </a:lnTo>
                <a:lnTo>
                  <a:pt x="18634" y="31631"/>
                </a:lnTo>
                <a:lnTo>
                  <a:pt x="18357" y="31907"/>
                </a:lnTo>
                <a:lnTo>
                  <a:pt x="17952" y="31889"/>
                </a:lnTo>
                <a:lnTo>
                  <a:pt x="17474" y="31852"/>
                </a:lnTo>
                <a:lnTo>
                  <a:pt x="16866" y="31779"/>
                </a:lnTo>
                <a:lnTo>
                  <a:pt x="16130" y="31650"/>
                </a:lnTo>
                <a:lnTo>
                  <a:pt x="15725" y="31576"/>
                </a:lnTo>
                <a:lnTo>
                  <a:pt x="15283" y="31466"/>
                </a:lnTo>
                <a:lnTo>
                  <a:pt x="14841" y="31355"/>
                </a:lnTo>
                <a:lnTo>
                  <a:pt x="14362" y="31226"/>
                </a:lnTo>
                <a:lnTo>
                  <a:pt x="13883" y="31079"/>
                </a:lnTo>
                <a:lnTo>
                  <a:pt x="13405" y="30895"/>
                </a:lnTo>
                <a:lnTo>
                  <a:pt x="12889" y="30711"/>
                </a:lnTo>
                <a:lnTo>
                  <a:pt x="12392" y="30490"/>
                </a:lnTo>
                <a:lnTo>
                  <a:pt x="11877" y="30250"/>
                </a:lnTo>
                <a:lnTo>
                  <a:pt x="11361" y="29974"/>
                </a:lnTo>
                <a:lnTo>
                  <a:pt x="10864" y="29680"/>
                </a:lnTo>
                <a:lnTo>
                  <a:pt x="10367" y="29348"/>
                </a:lnTo>
                <a:lnTo>
                  <a:pt x="9870" y="28998"/>
                </a:lnTo>
                <a:lnTo>
                  <a:pt x="9391" y="28612"/>
                </a:lnTo>
                <a:lnTo>
                  <a:pt x="8931" y="28188"/>
                </a:lnTo>
                <a:lnTo>
                  <a:pt x="8470" y="27728"/>
                </a:lnTo>
                <a:lnTo>
                  <a:pt x="8047" y="27249"/>
                </a:lnTo>
                <a:lnTo>
                  <a:pt x="7642" y="26715"/>
                </a:lnTo>
                <a:lnTo>
                  <a:pt x="7439" y="26439"/>
                </a:lnTo>
                <a:lnTo>
                  <a:pt x="7255" y="26145"/>
                </a:lnTo>
                <a:lnTo>
                  <a:pt x="7071" y="25850"/>
                </a:lnTo>
                <a:lnTo>
                  <a:pt x="6905" y="25555"/>
                </a:lnTo>
                <a:lnTo>
                  <a:pt x="6740" y="25224"/>
                </a:lnTo>
                <a:lnTo>
                  <a:pt x="6592" y="24893"/>
                </a:lnTo>
                <a:lnTo>
                  <a:pt x="6445" y="24561"/>
                </a:lnTo>
                <a:lnTo>
                  <a:pt x="6298" y="24211"/>
                </a:lnTo>
                <a:lnTo>
                  <a:pt x="6169" y="23861"/>
                </a:lnTo>
                <a:lnTo>
                  <a:pt x="6058" y="23493"/>
                </a:lnTo>
                <a:lnTo>
                  <a:pt x="5948" y="23125"/>
                </a:lnTo>
                <a:lnTo>
                  <a:pt x="5856" y="22738"/>
                </a:lnTo>
                <a:lnTo>
                  <a:pt x="5690" y="21965"/>
                </a:lnTo>
                <a:lnTo>
                  <a:pt x="5561" y="21192"/>
                </a:lnTo>
                <a:lnTo>
                  <a:pt x="5451" y="20382"/>
                </a:lnTo>
                <a:lnTo>
                  <a:pt x="5396" y="19572"/>
                </a:lnTo>
                <a:lnTo>
                  <a:pt x="5359" y="18761"/>
                </a:lnTo>
                <a:lnTo>
                  <a:pt x="5359" y="17933"/>
                </a:lnTo>
                <a:lnTo>
                  <a:pt x="5377" y="17104"/>
                </a:lnTo>
                <a:lnTo>
                  <a:pt x="5432" y="16276"/>
                </a:lnTo>
                <a:lnTo>
                  <a:pt x="5488" y="15447"/>
                </a:lnTo>
                <a:lnTo>
                  <a:pt x="5580" y="14637"/>
                </a:lnTo>
                <a:lnTo>
                  <a:pt x="5690" y="13827"/>
                </a:lnTo>
                <a:lnTo>
                  <a:pt x="5801" y="13035"/>
                </a:lnTo>
                <a:lnTo>
                  <a:pt x="5930" y="12262"/>
                </a:lnTo>
                <a:lnTo>
                  <a:pt x="6077" y="11489"/>
                </a:lnTo>
                <a:lnTo>
                  <a:pt x="6224" y="10752"/>
                </a:lnTo>
                <a:lnTo>
                  <a:pt x="6390" y="10053"/>
                </a:lnTo>
                <a:lnTo>
                  <a:pt x="6703" y="8709"/>
                </a:lnTo>
                <a:lnTo>
                  <a:pt x="7034" y="7512"/>
                </a:lnTo>
                <a:lnTo>
                  <a:pt x="7329" y="6481"/>
                </a:lnTo>
                <a:lnTo>
                  <a:pt x="7605" y="5634"/>
                </a:lnTo>
                <a:lnTo>
                  <a:pt x="7808" y="5008"/>
                </a:lnTo>
                <a:lnTo>
                  <a:pt x="7992" y="4456"/>
                </a:lnTo>
                <a:close/>
                <a:moveTo>
                  <a:pt x="1" y="0"/>
                </a:moveTo>
                <a:lnTo>
                  <a:pt x="1" y="53026"/>
                </a:lnTo>
                <a:lnTo>
                  <a:pt x="94269" y="53026"/>
                </a:lnTo>
                <a:lnTo>
                  <a:pt x="9426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7"/>
          <p:cNvSpPr/>
          <p:nvPr/>
        </p:nvSpPr>
        <p:spPr>
          <a:xfrm>
            <a:off x="2676498" y="3735976"/>
            <a:ext cx="1993233" cy="1209753"/>
          </a:xfrm>
          <a:custGeom>
            <a:avLst/>
            <a:gdLst/>
            <a:ahLst/>
            <a:cxnLst/>
            <a:rect l="l" t="t" r="r" b="b"/>
            <a:pathLst>
              <a:path w="15412" h="9354" extrusionOk="0">
                <a:moveTo>
                  <a:pt x="6224" y="1"/>
                </a:moveTo>
                <a:lnTo>
                  <a:pt x="5800" y="19"/>
                </a:lnTo>
                <a:lnTo>
                  <a:pt x="5377" y="75"/>
                </a:lnTo>
                <a:lnTo>
                  <a:pt x="4972" y="148"/>
                </a:lnTo>
                <a:lnTo>
                  <a:pt x="4659" y="240"/>
                </a:lnTo>
                <a:lnTo>
                  <a:pt x="4346" y="332"/>
                </a:lnTo>
                <a:lnTo>
                  <a:pt x="4051" y="424"/>
                </a:lnTo>
                <a:lnTo>
                  <a:pt x="3775" y="553"/>
                </a:lnTo>
                <a:lnTo>
                  <a:pt x="3517" y="682"/>
                </a:lnTo>
                <a:lnTo>
                  <a:pt x="3260" y="829"/>
                </a:lnTo>
                <a:lnTo>
                  <a:pt x="3020" y="977"/>
                </a:lnTo>
                <a:lnTo>
                  <a:pt x="2781" y="1142"/>
                </a:lnTo>
                <a:lnTo>
                  <a:pt x="2560" y="1308"/>
                </a:lnTo>
                <a:lnTo>
                  <a:pt x="2357" y="1474"/>
                </a:lnTo>
                <a:lnTo>
                  <a:pt x="2155" y="1658"/>
                </a:lnTo>
                <a:lnTo>
                  <a:pt x="1971" y="1842"/>
                </a:lnTo>
                <a:lnTo>
                  <a:pt x="1621" y="2247"/>
                </a:lnTo>
                <a:lnTo>
                  <a:pt x="1308" y="2652"/>
                </a:lnTo>
                <a:lnTo>
                  <a:pt x="1050" y="3057"/>
                </a:lnTo>
                <a:lnTo>
                  <a:pt x="811" y="3462"/>
                </a:lnTo>
                <a:lnTo>
                  <a:pt x="608" y="3867"/>
                </a:lnTo>
                <a:lnTo>
                  <a:pt x="424" y="4254"/>
                </a:lnTo>
                <a:lnTo>
                  <a:pt x="295" y="4622"/>
                </a:lnTo>
                <a:lnTo>
                  <a:pt x="166" y="4954"/>
                </a:lnTo>
                <a:lnTo>
                  <a:pt x="1" y="5524"/>
                </a:lnTo>
                <a:lnTo>
                  <a:pt x="10735" y="3628"/>
                </a:lnTo>
                <a:lnTo>
                  <a:pt x="10735" y="3628"/>
                </a:lnTo>
                <a:lnTo>
                  <a:pt x="166" y="6353"/>
                </a:lnTo>
                <a:lnTo>
                  <a:pt x="535" y="6795"/>
                </a:lnTo>
                <a:lnTo>
                  <a:pt x="792" y="7053"/>
                </a:lnTo>
                <a:lnTo>
                  <a:pt x="1069" y="7329"/>
                </a:lnTo>
                <a:lnTo>
                  <a:pt x="1382" y="7605"/>
                </a:lnTo>
                <a:lnTo>
                  <a:pt x="1731" y="7899"/>
                </a:lnTo>
                <a:lnTo>
                  <a:pt x="2118" y="8176"/>
                </a:lnTo>
                <a:lnTo>
                  <a:pt x="2542" y="8433"/>
                </a:lnTo>
                <a:lnTo>
                  <a:pt x="2983" y="8691"/>
                </a:lnTo>
                <a:lnTo>
                  <a:pt x="3462" y="8894"/>
                </a:lnTo>
                <a:lnTo>
                  <a:pt x="3720" y="9004"/>
                </a:lnTo>
                <a:lnTo>
                  <a:pt x="3978" y="9078"/>
                </a:lnTo>
                <a:lnTo>
                  <a:pt x="4235" y="9151"/>
                </a:lnTo>
                <a:lnTo>
                  <a:pt x="4512" y="9225"/>
                </a:lnTo>
                <a:lnTo>
                  <a:pt x="4806" y="9280"/>
                </a:lnTo>
                <a:lnTo>
                  <a:pt x="5082" y="9317"/>
                </a:lnTo>
                <a:lnTo>
                  <a:pt x="5377" y="9336"/>
                </a:lnTo>
                <a:lnTo>
                  <a:pt x="5672" y="9354"/>
                </a:lnTo>
                <a:lnTo>
                  <a:pt x="5985" y="9336"/>
                </a:lnTo>
                <a:lnTo>
                  <a:pt x="6298" y="9317"/>
                </a:lnTo>
                <a:lnTo>
                  <a:pt x="6611" y="9280"/>
                </a:lnTo>
                <a:lnTo>
                  <a:pt x="6942" y="9207"/>
                </a:lnTo>
                <a:lnTo>
                  <a:pt x="7347" y="9115"/>
                </a:lnTo>
                <a:lnTo>
                  <a:pt x="7752" y="8986"/>
                </a:lnTo>
                <a:lnTo>
                  <a:pt x="8139" y="8838"/>
                </a:lnTo>
                <a:lnTo>
                  <a:pt x="8544" y="8654"/>
                </a:lnTo>
                <a:lnTo>
                  <a:pt x="8930" y="8470"/>
                </a:lnTo>
                <a:lnTo>
                  <a:pt x="9317" y="8249"/>
                </a:lnTo>
                <a:lnTo>
                  <a:pt x="9704" y="8028"/>
                </a:lnTo>
                <a:lnTo>
                  <a:pt x="10072" y="7789"/>
                </a:lnTo>
                <a:lnTo>
                  <a:pt x="10440" y="7531"/>
                </a:lnTo>
                <a:lnTo>
                  <a:pt x="10808" y="7273"/>
                </a:lnTo>
                <a:lnTo>
                  <a:pt x="11158" y="6997"/>
                </a:lnTo>
                <a:lnTo>
                  <a:pt x="11508" y="6721"/>
                </a:lnTo>
                <a:lnTo>
                  <a:pt x="12171" y="6150"/>
                </a:lnTo>
                <a:lnTo>
                  <a:pt x="12797" y="5561"/>
                </a:lnTo>
                <a:lnTo>
                  <a:pt x="13349" y="5009"/>
                </a:lnTo>
                <a:lnTo>
                  <a:pt x="13865" y="4456"/>
                </a:lnTo>
                <a:lnTo>
                  <a:pt x="14325" y="3959"/>
                </a:lnTo>
                <a:lnTo>
                  <a:pt x="14693" y="3517"/>
                </a:lnTo>
                <a:lnTo>
                  <a:pt x="15227" y="2873"/>
                </a:lnTo>
                <a:lnTo>
                  <a:pt x="15411" y="2615"/>
                </a:lnTo>
                <a:lnTo>
                  <a:pt x="15154" y="2486"/>
                </a:lnTo>
                <a:lnTo>
                  <a:pt x="14399" y="2100"/>
                </a:lnTo>
                <a:lnTo>
                  <a:pt x="13865" y="1860"/>
                </a:lnTo>
                <a:lnTo>
                  <a:pt x="13239" y="1603"/>
                </a:lnTo>
                <a:lnTo>
                  <a:pt x="12558" y="1327"/>
                </a:lnTo>
                <a:lnTo>
                  <a:pt x="11803" y="1032"/>
                </a:lnTo>
                <a:lnTo>
                  <a:pt x="11011" y="774"/>
                </a:lnTo>
                <a:lnTo>
                  <a:pt x="10164" y="535"/>
                </a:lnTo>
                <a:lnTo>
                  <a:pt x="9741" y="406"/>
                </a:lnTo>
                <a:lnTo>
                  <a:pt x="9299" y="314"/>
                </a:lnTo>
                <a:lnTo>
                  <a:pt x="8857" y="222"/>
                </a:lnTo>
                <a:lnTo>
                  <a:pt x="8415" y="148"/>
                </a:lnTo>
                <a:lnTo>
                  <a:pt x="7973" y="75"/>
                </a:lnTo>
                <a:lnTo>
                  <a:pt x="7531" y="38"/>
                </a:lnTo>
                <a:lnTo>
                  <a:pt x="7089"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7"/>
          <p:cNvSpPr/>
          <p:nvPr/>
        </p:nvSpPr>
        <p:spPr>
          <a:xfrm rot="758744">
            <a:off x="1597752" y="4527106"/>
            <a:ext cx="776501" cy="1159708"/>
          </a:xfrm>
          <a:custGeom>
            <a:avLst/>
            <a:gdLst/>
            <a:ahLst/>
            <a:cxnLst/>
            <a:rect l="l" t="t" r="r" b="b"/>
            <a:pathLst>
              <a:path w="6004" h="8967" extrusionOk="0">
                <a:moveTo>
                  <a:pt x="4383" y="0"/>
                </a:moveTo>
                <a:lnTo>
                  <a:pt x="4015" y="19"/>
                </a:lnTo>
                <a:lnTo>
                  <a:pt x="3757" y="56"/>
                </a:lnTo>
                <a:lnTo>
                  <a:pt x="3481" y="93"/>
                </a:lnTo>
                <a:lnTo>
                  <a:pt x="3168" y="166"/>
                </a:lnTo>
                <a:lnTo>
                  <a:pt x="2836" y="258"/>
                </a:lnTo>
                <a:lnTo>
                  <a:pt x="2486" y="387"/>
                </a:lnTo>
                <a:lnTo>
                  <a:pt x="2137" y="534"/>
                </a:lnTo>
                <a:lnTo>
                  <a:pt x="1787" y="737"/>
                </a:lnTo>
                <a:lnTo>
                  <a:pt x="1621" y="847"/>
                </a:lnTo>
                <a:lnTo>
                  <a:pt x="1455" y="958"/>
                </a:lnTo>
                <a:lnTo>
                  <a:pt x="1290" y="1087"/>
                </a:lnTo>
                <a:lnTo>
                  <a:pt x="1142" y="1234"/>
                </a:lnTo>
                <a:lnTo>
                  <a:pt x="995" y="1400"/>
                </a:lnTo>
                <a:lnTo>
                  <a:pt x="848" y="1565"/>
                </a:lnTo>
                <a:lnTo>
                  <a:pt x="719" y="1750"/>
                </a:lnTo>
                <a:lnTo>
                  <a:pt x="590" y="1934"/>
                </a:lnTo>
                <a:lnTo>
                  <a:pt x="480" y="2155"/>
                </a:lnTo>
                <a:lnTo>
                  <a:pt x="369" y="2376"/>
                </a:lnTo>
                <a:lnTo>
                  <a:pt x="277" y="2615"/>
                </a:lnTo>
                <a:lnTo>
                  <a:pt x="203" y="2854"/>
                </a:lnTo>
                <a:lnTo>
                  <a:pt x="148" y="3112"/>
                </a:lnTo>
                <a:lnTo>
                  <a:pt x="93" y="3370"/>
                </a:lnTo>
                <a:lnTo>
                  <a:pt x="56" y="3628"/>
                </a:lnTo>
                <a:lnTo>
                  <a:pt x="19" y="3904"/>
                </a:lnTo>
                <a:lnTo>
                  <a:pt x="1" y="4456"/>
                </a:lnTo>
                <a:lnTo>
                  <a:pt x="1" y="5008"/>
                </a:lnTo>
                <a:lnTo>
                  <a:pt x="38" y="5542"/>
                </a:lnTo>
                <a:lnTo>
                  <a:pt x="93" y="6076"/>
                </a:lnTo>
                <a:lnTo>
                  <a:pt x="185" y="6592"/>
                </a:lnTo>
                <a:lnTo>
                  <a:pt x="277" y="7089"/>
                </a:lnTo>
                <a:lnTo>
                  <a:pt x="369" y="7531"/>
                </a:lnTo>
                <a:lnTo>
                  <a:pt x="553" y="8286"/>
                </a:lnTo>
                <a:lnTo>
                  <a:pt x="701" y="8783"/>
                </a:lnTo>
                <a:lnTo>
                  <a:pt x="756" y="8967"/>
                </a:lnTo>
                <a:lnTo>
                  <a:pt x="940" y="8875"/>
                </a:lnTo>
                <a:lnTo>
                  <a:pt x="1400" y="8636"/>
                </a:lnTo>
                <a:lnTo>
                  <a:pt x="2063" y="8249"/>
                </a:lnTo>
                <a:lnTo>
                  <a:pt x="2450" y="7991"/>
                </a:lnTo>
                <a:lnTo>
                  <a:pt x="2855" y="7715"/>
                </a:lnTo>
                <a:lnTo>
                  <a:pt x="3278" y="7420"/>
                </a:lnTo>
                <a:lnTo>
                  <a:pt x="3702" y="7089"/>
                </a:lnTo>
                <a:lnTo>
                  <a:pt x="4125" y="6721"/>
                </a:lnTo>
                <a:lnTo>
                  <a:pt x="4512" y="6334"/>
                </a:lnTo>
                <a:lnTo>
                  <a:pt x="4880" y="5947"/>
                </a:lnTo>
                <a:lnTo>
                  <a:pt x="5064" y="5727"/>
                </a:lnTo>
                <a:lnTo>
                  <a:pt x="5211" y="5524"/>
                </a:lnTo>
                <a:lnTo>
                  <a:pt x="5359" y="5303"/>
                </a:lnTo>
                <a:lnTo>
                  <a:pt x="5506" y="5082"/>
                </a:lnTo>
                <a:lnTo>
                  <a:pt x="5616" y="4843"/>
                </a:lnTo>
                <a:lnTo>
                  <a:pt x="5727" y="4622"/>
                </a:lnTo>
                <a:lnTo>
                  <a:pt x="5819" y="4382"/>
                </a:lnTo>
                <a:lnTo>
                  <a:pt x="5893" y="4162"/>
                </a:lnTo>
                <a:lnTo>
                  <a:pt x="5929" y="3941"/>
                </a:lnTo>
                <a:lnTo>
                  <a:pt x="5966" y="3701"/>
                </a:lnTo>
                <a:lnTo>
                  <a:pt x="6003" y="3499"/>
                </a:lnTo>
                <a:lnTo>
                  <a:pt x="6003" y="3278"/>
                </a:lnTo>
                <a:lnTo>
                  <a:pt x="6003" y="3057"/>
                </a:lnTo>
                <a:lnTo>
                  <a:pt x="5985" y="2854"/>
                </a:lnTo>
                <a:lnTo>
                  <a:pt x="5948" y="2652"/>
                </a:lnTo>
                <a:lnTo>
                  <a:pt x="5911" y="2449"/>
                </a:lnTo>
                <a:lnTo>
                  <a:pt x="5801" y="2063"/>
                </a:lnTo>
                <a:lnTo>
                  <a:pt x="5672" y="1713"/>
                </a:lnTo>
                <a:lnTo>
                  <a:pt x="5506" y="1381"/>
                </a:lnTo>
                <a:lnTo>
                  <a:pt x="5340" y="1087"/>
                </a:lnTo>
                <a:lnTo>
                  <a:pt x="5175" y="811"/>
                </a:lnTo>
                <a:lnTo>
                  <a:pt x="5009" y="571"/>
                </a:lnTo>
                <a:lnTo>
                  <a:pt x="4843" y="369"/>
                </a:lnTo>
                <a:lnTo>
                  <a:pt x="4604" y="93"/>
                </a:lnTo>
                <a:lnTo>
                  <a:pt x="451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7"/>
          <p:cNvSpPr/>
          <p:nvPr/>
        </p:nvSpPr>
        <p:spPr>
          <a:xfrm>
            <a:off x="2657487" y="0"/>
            <a:ext cx="2438517" cy="1857437"/>
          </a:xfrm>
          <a:custGeom>
            <a:avLst/>
            <a:gdLst/>
            <a:ahLst/>
            <a:cxnLst/>
            <a:rect l="l" t="t" r="r" b="b"/>
            <a:pathLst>
              <a:path w="18855" h="14362" extrusionOk="0">
                <a:moveTo>
                  <a:pt x="1400" y="0"/>
                </a:moveTo>
                <a:lnTo>
                  <a:pt x="1087" y="552"/>
                </a:lnTo>
                <a:lnTo>
                  <a:pt x="811" y="1123"/>
                </a:lnTo>
                <a:lnTo>
                  <a:pt x="571" y="1712"/>
                </a:lnTo>
                <a:lnTo>
                  <a:pt x="461" y="2025"/>
                </a:lnTo>
                <a:lnTo>
                  <a:pt x="369" y="2320"/>
                </a:lnTo>
                <a:lnTo>
                  <a:pt x="277" y="2633"/>
                </a:lnTo>
                <a:lnTo>
                  <a:pt x="203" y="2964"/>
                </a:lnTo>
                <a:lnTo>
                  <a:pt x="148" y="3277"/>
                </a:lnTo>
                <a:lnTo>
                  <a:pt x="93" y="3609"/>
                </a:lnTo>
                <a:lnTo>
                  <a:pt x="56" y="3922"/>
                </a:lnTo>
                <a:lnTo>
                  <a:pt x="19" y="4253"/>
                </a:lnTo>
                <a:lnTo>
                  <a:pt x="0" y="4603"/>
                </a:lnTo>
                <a:lnTo>
                  <a:pt x="0" y="4934"/>
                </a:lnTo>
                <a:lnTo>
                  <a:pt x="19" y="5413"/>
                </a:lnTo>
                <a:lnTo>
                  <a:pt x="56" y="5892"/>
                </a:lnTo>
                <a:lnTo>
                  <a:pt x="111" y="6370"/>
                </a:lnTo>
                <a:lnTo>
                  <a:pt x="185" y="6831"/>
                </a:lnTo>
                <a:lnTo>
                  <a:pt x="295" y="7291"/>
                </a:lnTo>
                <a:lnTo>
                  <a:pt x="424" y="7733"/>
                </a:lnTo>
                <a:lnTo>
                  <a:pt x="571" y="8175"/>
                </a:lnTo>
                <a:lnTo>
                  <a:pt x="737" y="8598"/>
                </a:lnTo>
                <a:lnTo>
                  <a:pt x="921" y="9022"/>
                </a:lnTo>
                <a:lnTo>
                  <a:pt x="1142" y="9427"/>
                </a:lnTo>
                <a:lnTo>
                  <a:pt x="1363" y="9813"/>
                </a:lnTo>
                <a:lnTo>
                  <a:pt x="1602" y="10200"/>
                </a:lnTo>
                <a:lnTo>
                  <a:pt x="1878" y="10568"/>
                </a:lnTo>
                <a:lnTo>
                  <a:pt x="2155" y="10937"/>
                </a:lnTo>
                <a:lnTo>
                  <a:pt x="2449" y="11268"/>
                </a:lnTo>
                <a:lnTo>
                  <a:pt x="2762" y="11599"/>
                </a:lnTo>
                <a:lnTo>
                  <a:pt x="3094" y="11912"/>
                </a:lnTo>
                <a:lnTo>
                  <a:pt x="3425" y="12207"/>
                </a:lnTo>
                <a:lnTo>
                  <a:pt x="3793" y="12483"/>
                </a:lnTo>
                <a:lnTo>
                  <a:pt x="4162" y="12759"/>
                </a:lnTo>
                <a:lnTo>
                  <a:pt x="4548" y="12999"/>
                </a:lnTo>
                <a:lnTo>
                  <a:pt x="4935" y="13220"/>
                </a:lnTo>
                <a:lnTo>
                  <a:pt x="5340" y="13441"/>
                </a:lnTo>
                <a:lnTo>
                  <a:pt x="5763" y="13625"/>
                </a:lnTo>
                <a:lnTo>
                  <a:pt x="6187" y="13790"/>
                </a:lnTo>
                <a:lnTo>
                  <a:pt x="6629" y="13938"/>
                </a:lnTo>
                <a:lnTo>
                  <a:pt x="7071" y="14066"/>
                </a:lnTo>
                <a:lnTo>
                  <a:pt x="7531" y="14177"/>
                </a:lnTo>
                <a:lnTo>
                  <a:pt x="7991" y="14251"/>
                </a:lnTo>
                <a:lnTo>
                  <a:pt x="8470" y="14306"/>
                </a:lnTo>
                <a:lnTo>
                  <a:pt x="8949" y="14343"/>
                </a:lnTo>
                <a:lnTo>
                  <a:pt x="9427" y="14361"/>
                </a:lnTo>
                <a:lnTo>
                  <a:pt x="9906" y="14343"/>
                </a:lnTo>
                <a:lnTo>
                  <a:pt x="10385" y="14306"/>
                </a:lnTo>
                <a:lnTo>
                  <a:pt x="10863" y="14251"/>
                </a:lnTo>
                <a:lnTo>
                  <a:pt x="11324" y="14177"/>
                </a:lnTo>
                <a:lnTo>
                  <a:pt x="11784" y="14066"/>
                </a:lnTo>
                <a:lnTo>
                  <a:pt x="12226" y="13938"/>
                </a:lnTo>
                <a:lnTo>
                  <a:pt x="12668" y="13790"/>
                </a:lnTo>
                <a:lnTo>
                  <a:pt x="13091" y="13625"/>
                </a:lnTo>
                <a:lnTo>
                  <a:pt x="13515" y="13441"/>
                </a:lnTo>
                <a:lnTo>
                  <a:pt x="13920" y="13220"/>
                </a:lnTo>
                <a:lnTo>
                  <a:pt x="14306" y="12999"/>
                </a:lnTo>
                <a:lnTo>
                  <a:pt x="14693" y="12759"/>
                </a:lnTo>
                <a:lnTo>
                  <a:pt x="15061" y="12483"/>
                </a:lnTo>
                <a:lnTo>
                  <a:pt x="15430" y="12207"/>
                </a:lnTo>
                <a:lnTo>
                  <a:pt x="15761" y="11912"/>
                </a:lnTo>
                <a:lnTo>
                  <a:pt x="16092" y="11599"/>
                </a:lnTo>
                <a:lnTo>
                  <a:pt x="16405" y="11268"/>
                </a:lnTo>
                <a:lnTo>
                  <a:pt x="16700" y="10937"/>
                </a:lnTo>
                <a:lnTo>
                  <a:pt x="16976" y="10568"/>
                </a:lnTo>
                <a:lnTo>
                  <a:pt x="17252" y="10200"/>
                </a:lnTo>
                <a:lnTo>
                  <a:pt x="17492" y="9813"/>
                </a:lnTo>
                <a:lnTo>
                  <a:pt x="17713" y="9427"/>
                </a:lnTo>
                <a:lnTo>
                  <a:pt x="17933" y="9022"/>
                </a:lnTo>
                <a:lnTo>
                  <a:pt x="18118" y="8598"/>
                </a:lnTo>
                <a:lnTo>
                  <a:pt x="18283" y="8175"/>
                </a:lnTo>
                <a:lnTo>
                  <a:pt x="18431" y="7733"/>
                </a:lnTo>
                <a:lnTo>
                  <a:pt x="18559" y="7291"/>
                </a:lnTo>
                <a:lnTo>
                  <a:pt x="18670" y="6831"/>
                </a:lnTo>
                <a:lnTo>
                  <a:pt x="18744" y="6370"/>
                </a:lnTo>
                <a:lnTo>
                  <a:pt x="18799" y="5892"/>
                </a:lnTo>
                <a:lnTo>
                  <a:pt x="18836" y="5413"/>
                </a:lnTo>
                <a:lnTo>
                  <a:pt x="18854" y="4934"/>
                </a:lnTo>
                <a:lnTo>
                  <a:pt x="18854" y="4603"/>
                </a:lnTo>
                <a:lnTo>
                  <a:pt x="18836" y="4253"/>
                </a:lnTo>
                <a:lnTo>
                  <a:pt x="18799" y="3922"/>
                </a:lnTo>
                <a:lnTo>
                  <a:pt x="18762" y="3609"/>
                </a:lnTo>
                <a:lnTo>
                  <a:pt x="18707" y="3277"/>
                </a:lnTo>
                <a:lnTo>
                  <a:pt x="18652" y="2964"/>
                </a:lnTo>
                <a:lnTo>
                  <a:pt x="18578" y="2633"/>
                </a:lnTo>
                <a:lnTo>
                  <a:pt x="18486" y="2320"/>
                </a:lnTo>
                <a:lnTo>
                  <a:pt x="18394" y="2025"/>
                </a:lnTo>
                <a:lnTo>
                  <a:pt x="18283" y="1712"/>
                </a:lnTo>
                <a:lnTo>
                  <a:pt x="18044" y="1123"/>
                </a:lnTo>
                <a:lnTo>
                  <a:pt x="17768" y="552"/>
                </a:lnTo>
                <a:lnTo>
                  <a:pt x="17455"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7"/>
          <p:cNvSpPr/>
          <p:nvPr/>
        </p:nvSpPr>
        <p:spPr>
          <a:xfrm>
            <a:off x="2390807" y="5657699"/>
            <a:ext cx="1695516" cy="1200183"/>
          </a:xfrm>
          <a:custGeom>
            <a:avLst/>
            <a:gdLst/>
            <a:ahLst/>
            <a:cxnLst/>
            <a:rect l="l" t="t" r="r" b="b"/>
            <a:pathLst>
              <a:path w="13110" h="9280" extrusionOk="0">
                <a:moveTo>
                  <a:pt x="6224" y="0"/>
                </a:moveTo>
                <a:lnTo>
                  <a:pt x="5892" y="37"/>
                </a:lnTo>
                <a:lnTo>
                  <a:pt x="5561" y="74"/>
                </a:lnTo>
                <a:lnTo>
                  <a:pt x="5229" y="129"/>
                </a:lnTo>
                <a:lnTo>
                  <a:pt x="4916" y="203"/>
                </a:lnTo>
                <a:lnTo>
                  <a:pt x="4603" y="295"/>
                </a:lnTo>
                <a:lnTo>
                  <a:pt x="4309" y="405"/>
                </a:lnTo>
                <a:lnTo>
                  <a:pt x="3996" y="516"/>
                </a:lnTo>
                <a:lnTo>
                  <a:pt x="3720" y="644"/>
                </a:lnTo>
                <a:lnTo>
                  <a:pt x="3425" y="792"/>
                </a:lnTo>
                <a:lnTo>
                  <a:pt x="3149" y="957"/>
                </a:lnTo>
                <a:lnTo>
                  <a:pt x="2891" y="1123"/>
                </a:lnTo>
                <a:lnTo>
                  <a:pt x="2633" y="1307"/>
                </a:lnTo>
                <a:lnTo>
                  <a:pt x="2394" y="1491"/>
                </a:lnTo>
                <a:lnTo>
                  <a:pt x="2155" y="1694"/>
                </a:lnTo>
                <a:lnTo>
                  <a:pt x="1915" y="1915"/>
                </a:lnTo>
                <a:lnTo>
                  <a:pt x="1694" y="2154"/>
                </a:lnTo>
                <a:lnTo>
                  <a:pt x="1492" y="2394"/>
                </a:lnTo>
                <a:lnTo>
                  <a:pt x="1308" y="2633"/>
                </a:lnTo>
                <a:lnTo>
                  <a:pt x="1123" y="2891"/>
                </a:lnTo>
                <a:lnTo>
                  <a:pt x="958" y="3148"/>
                </a:lnTo>
                <a:lnTo>
                  <a:pt x="792" y="3425"/>
                </a:lnTo>
                <a:lnTo>
                  <a:pt x="645" y="3719"/>
                </a:lnTo>
                <a:lnTo>
                  <a:pt x="516" y="3995"/>
                </a:lnTo>
                <a:lnTo>
                  <a:pt x="405" y="4308"/>
                </a:lnTo>
                <a:lnTo>
                  <a:pt x="295" y="4603"/>
                </a:lnTo>
                <a:lnTo>
                  <a:pt x="203" y="4916"/>
                </a:lnTo>
                <a:lnTo>
                  <a:pt x="129" y="5229"/>
                </a:lnTo>
                <a:lnTo>
                  <a:pt x="74" y="5560"/>
                </a:lnTo>
                <a:lnTo>
                  <a:pt x="37" y="5892"/>
                </a:lnTo>
                <a:lnTo>
                  <a:pt x="0" y="6223"/>
                </a:lnTo>
                <a:lnTo>
                  <a:pt x="0" y="6555"/>
                </a:lnTo>
                <a:lnTo>
                  <a:pt x="19" y="6923"/>
                </a:lnTo>
                <a:lnTo>
                  <a:pt x="37" y="7273"/>
                </a:lnTo>
                <a:lnTo>
                  <a:pt x="92" y="7622"/>
                </a:lnTo>
                <a:lnTo>
                  <a:pt x="148" y="7972"/>
                </a:lnTo>
                <a:lnTo>
                  <a:pt x="240" y="8304"/>
                </a:lnTo>
                <a:lnTo>
                  <a:pt x="332" y="8635"/>
                </a:lnTo>
                <a:lnTo>
                  <a:pt x="461" y="8967"/>
                </a:lnTo>
                <a:lnTo>
                  <a:pt x="590" y="9280"/>
                </a:lnTo>
                <a:lnTo>
                  <a:pt x="12520" y="9280"/>
                </a:lnTo>
                <a:lnTo>
                  <a:pt x="12649" y="8967"/>
                </a:lnTo>
                <a:lnTo>
                  <a:pt x="12778" y="8635"/>
                </a:lnTo>
                <a:lnTo>
                  <a:pt x="12870" y="8304"/>
                </a:lnTo>
                <a:lnTo>
                  <a:pt x="12962" y="7972"/>
                </a:lnTo>
                <a:lnTo>
                  <a:pt x="13017" y="7622"/>
                </a:lnTo>
                <a:lnTo>
                  <a:pt x="13073" y="7273"/>
                </a:lnTo>
                <a:lnTo>
                  <a:pt x="13091" y="6923"/>
                </a:lnTo>
                <a:lnTo>
                  <a:pt x="13110" y="6555"/>
                </a:lnTo>
                <a:lnTo>
                  <a:pt x="13110" y="6223"/>
                </a:lnTo>
                <a:lnTo>
                  <a:pt x="13073" y="5892"/>
                </a:lnTo>
                <a:lnTo>
                  <a:pt x="13036" y="5560"/>
                </a:lnTo>
                <a:lnTo>
                  <a:pt x="12981" y="5229"/>
                </a:lnTo>
                <a:lnTo>
                  <a:pt x="12907" y="4916"/>
                </a:lnTo>
                <a:lnTo>
                  <a:pt x="12815" y="4603"/>
                </a:lnTo>
                <a:lnTo>
                  <a:pt x="12704" y="4308"/>
                </a:lnTo>
                <a:lnTo>
                  <a:pt x="12594" y="3995"/>
                </a:lnTo>
                <a:lnTo>
                  <a:pt x="12465" y="3719"/>
                </a:lnTo>
                <a:lnTo>
                  <a:pt x="12318" y="3425"/>
                </a:lnTo>
                <a:lnTo>
                  <a:pt x="12152" y="3148"/>
                </a:lnTo>
                <a:lnTo>
                  <a:pt x="11986" y="2891"/>
                </a:lnTo>
                <a:lnTo>
                  <a:pt x="11802" y="2633"/>
                </a:lnTo>
                <a:lnTo>
                  <a:pt x="11618" y="2394"/>
                </a:lnTo>
                <a:lnTo>
                  <a:pt x="11416" y="2154"/>
                </a:lnTo>
                <a:lnTo>
                  <a:pt x="11195" y="1915"/>
                </a:lnTo>
                <a:lnTo>
                  <a:pt x="10955" y="1694"/>
                </a:lnTo>
                <a:lnTo>
                  <a:pt x="10716" y="1491"/>
                </a:lnTo>
                <a:lnTo>
                  <a:pt x="10477" y="1307"/>
                </a:lnTo>
                <a:lnTo>
                  <a:pt x="10219" y="1123"/>
                </a:lnTo>
                <a:lnTo>
                  <a:pt x="9961" y="957"/>
                </a:lnTo>
                <a:lnTo>
                  <a:pt x="9685" y="792"/>
                </a:lnTo>
                <a:lnTo>
                  <a:pt x="9390" y="644"/>
                </a:lnTo>
                <a:lnTo>
                  <a:pt x="9114" y="516"/>
                </a:lnTo>
                <a:lnTo>
                  <a:pt x="8801" y="405"/>
                </a:lnTo>
                <a:lnTo>
                  <a:pt x="8507" y="295"/>
                </a:lnTo>
                <a:lnTo>
                  <a:pt x="8194" y="203"/>
                </a:lnTo>
                <a:lnTo>
                  <a:pt x="7881" y="129"/>
                </a:lnTo>
                <a:lnTo>
                  <a:pt x="7549" y="74"/>
                </a:lnTo>
                <a:lnTo>
                  <a:pt x="7218" y="37"/>
                </a:lnTo>
                <a:lnTo>
                  <a:pt x="6886"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7"/>
          <p:cNvSpPr/>
          <p:nvPr/>
        </p:nvSpPr>
        <p:spPr>
          <a:xfrm>
            <a:off x="0" y="3876557"/>
            <a:ext cx="1295499" cy="2143128"/>
          </a:xfrm>
          <a:custGeom>
            <a:avLst/>
            <a:gdLst/>
            <a:ahLst/>
            <a:cxnLst/>
            <a:rect l="l" t="t" r="r" b="b"/>
            <a:pathLst>
              <a:path w="10017" h="16571" extrusionOk="0">
                <a:moveTo>
                  <a:pt x="1732" y="0"/>
                </a:moveTo>
                <a:lnTo>
                  <a:pt x="1290" y="19"/>
                </a:lnTo>
                <a:lnTo>
                  <a:pt x="848" y="55"/>
                </a:lnTo>
                <a:lnTo>
                  <a:pt x="424" y="111"/>
                </a:lnTo>
                <a:lnTo>
                  <a:pt x="1" y="184"/>
                </a:lnTo>
                <a:lnTo>
                  <a:pt x="1" y="16387"/>
                </a:lnTo>
                <a:lnTo>
                  <a:pt x="424" y="16460"/>
                </a:lnTo>
                <a:lnTo>
                  <a:pt x="848" y="16515"/>
                </a:lnTo>
                <a:lnTo>
                  <a:pt x="1290" y="16552"/>
                </a:lnTo>
                <a:lnTo>
                  <a:pt x="1732" y="16571"/>
                </a:lnTo>
                <a:lnTo>
                  <a:pt x="2155" y="16552"/>
                </a:lnTo>
                <a:lnTo>
                  <a:pt x="2579" y="16534"/>
                </a:lnTo>
                <a:lnTo>
                  <a:pt x="3002" y="16479"/>
                </a:lnTo>
                <a:lnTo>
                  <a:pt x="3407" y="16405"/>
                </a:lnTo>
                <a:lnTo>
                  <a:pt x="3794" y="16313"/>
                </a:lnTo>
                <a:lnTo>
                  <a:pt x="4199" y="16202"/>
                </a:lnTo>
                <a:lnTo>
                  <a:pt x="4586" y="16074"/>
                </a:lnTo>
                <a:lnTo>
                  <a:pt x="4954" y="15926"/>
                </a:lnTo>
                <a:lnTo>
                  <a:pt x="5322" y="15761"/>
                </a:lnTo>
                <a:lnTo>
                  <a:pt x="5672" y="15576"/>
                </a:lnTo>
                <a:lnTo>
                  <a:pt x="6022" y="15374"/>
                </a:lnTo>
                <a:lnTo>
                  <a:pt x="6371" y="15153"/>
                </a:lnTo>
                <a:lnTo>
                  <a:pt x="6684" y="14932"/>
                </a:lnTo>
                <a:lnTo>
                  <a:pt x="6997" y="14674"/>
                </a:lnTo>
                <a:lnTo>
                  <a:pt x="7310" y="14416"/>
                </a:lnTo>
                <a:lnTo>
                  <a:pt x="7587" y="14140"/>
                </a:lnTo>
                <a:lnTo>
                  <a:pt x="7863" y="13864"/>
                </a:lnTo>
                <a:lnTo>
                  <a:pt x="8121" y="13551"/>
                </a:lnTo>
                <a:lnTo>
                  <a:pt x="8378" y="13238"/>
                </a:lnTo>
                <a:lnTo>
                  <a:pt x="8599" y="12925"/>
                </a:lnTo>
                <a:lnTo>
                  <a:pt x="8820" y="12575"/>
                </a:lnTo>
                <a:lnTo>
                  <a:pt x="9023" y="12225"/>
                </a:lnTo>
                <a:lnTo>
                  <a:pt x="9207" y="11876"/>
                </a:lnTo>
                <a:lnTo>
                  <a:pt x="9373" y="11507"/>
                </a:lnTo>
                <a:lnTo>
                  <a:pt x="9520" y="11139"/>
                </a:lnTo>
                <a:lnTo>
                  <a:pt x="9649" y="10753"/>
                </a:lnTo>
                <a:lnTo>
                  <a:pt x="9759" y="10348"/>
                </a:lnTo>
                <a:lnTo>
                  <a:pt x="9851" y="9961"/>
                </a:lnTo>
                <a:lnTo>
                  <a:pt x="9925" y="9556"/>
                </a:lnTo>
                <a:lnTo>
                  <a:pt x="9980" y="9132"/>
                </a:lnTo>
                <a:lnTo>
                  <a:pt x="9999" y="8709"/>
                </a:lnTo>
                <a:lnTo>
                  <a:pt x="10017" y="8285"/>
                </a:lnTo>
                <a:lnTo>
                  <a:pt x="9999" y="7862"/>
                </a:lnTo>
                <a:lnTo>
                  <a:pt x="9980" y="7438"/>
                </a:lnTo>
                <a:lnTo>
                  <a:pt x="9925" y="7015"/>
                </a:lnTo>
                <a:lnTo>
                  <a:pt x="9851" y="6610"/>
                </a:lnTo>
                <a:lnTo>
                  <a:pt x="9759" y="6223"/>
                </a:lnTo>
                <a:lnTo>
                  <a:pt x="9649" y="5818"/>
                </a:lnTo>
                <a:lnTo>
                  <a:pt x="9520" y="5432"/>
                </a:lnTo>
                <a:lnTo>
                  <a:pt x="9373" y="5063"/>
                </a:lnTo>
                <a:lnTo>
                  <a:pt x="9207" y="4695"/>
                </a:lnTo>
                <a:lnTo>
                  <a:pt x="9023" y="4345"/>
                </a:lnTo>
                <a:lnTo>
                  <a:pt x="8820" y="3995"/>
                </a:lnTo>
                <a:lnTo>
                  <a:pt x="8599" y="3646"/>
                </a:lnTo>
                <a:lnTo>
                  <a:pt x="8378" y="3333"/>
                </a:lnTo>
                <a:lnTo>
                  <a:pt x="8121" y="3020"/>
                </a:lnTo>
                <a:lnTo>
                  <a:pt x="7863" y="2707"/>
                </a:lnTo>
                <a:lnTo>
                  <a:pt x="7587" y="2430"/>
                </a:lnTo>
                <a:lnTo>
                  <a:pt x="7310" y="2154"/>
                </a:lnTo>
                <a:lnTo>
                  <a:pt x="6997" y="1897"/>
                </a:lnTo>
                <a:lnTo>
                  <a:pt x="6684" y="1639"/>
                </a:lnTo>
                <a:lnTo>
                  <a:pt x="6371" y="1418"/>
                </a:lnTo>
                <a:lnTo>
                  <a:pt x="6022" y="1197"/>
                </a:lnTo>
                <a:lnTo>
                  <a:pt x="5672" y="994"/>
                </a:lnTo>
                <a:lnTo>
                  <a:pt x="5322" y="810"/>
                </a:lnTo>
                <a:lnTo>
                  <a:pt x="4954" y="645"/>
                </a:lnTo>
                <a:lnTo>
                  <a:pt x="4586" y="497"/>
                </a:lnTo>
                <a:lnTo>
                  <a:pt x="4199" y="368"/>
                </a:lnTo>
                <a:lnTo>
                  <a:pt x="3794" y="258"/>
                </a:lnTo>
                <a:lnTo>
                  <a:pt x="3407" y="166"/>
                </a:lnTo>
                <a:lnTo>
                  <a:pt x="3002" y="92"/>
                </a:lnTo>
                <a:lnTo>
                  <a:pt x="2579" y="37"/>
                </a:lnTo>
                <a:lnTo>
                  <a:pt x="2155" y="19"/>
                </a:lnTo>
                <a:lnTo>
                  <a:pt x="1732"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7"/>
          <p:cNvSpPr txBox="1">
            <a:spLocks noGrp="1"/>
          </p:cNvSpPr>
          <p:nvPr>
            <p:ph type="title"/>
          </p:nvPr>
        </p:nvSpPr>
        <p:spPr>
          <a:xfrm>
            <a:off x="5096000" y="1190967"/>
            <a:ext cx="6486400" cy="9212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9" name="Google Shape;59;p7"/>
          <p:cNvSpPr txBox="1">
            <a:spLocks noGrp="1"/>
          </p:cNvSpPr>
          <p:nvPr>
            <p:ph type="body" idx="1"/>
          </p:nvPr>
        </p:nvSpPr>
        <p:spPr>
          <a:xfrm>
            <a:off x="5096000" y="2301200"/>
            <a:ext cx="3148400" cy="40320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sz="2400"/>
            </a:lvl1pPr>
            <a:lvl2pPr marL="1219170" lvl="1" indent="-457189">
              <a:spcBef>
                <a:spcPts val="0"/>
              </a:spcBef>
              <a:spcAft>
                <a:spcPts val="0"/>
              </a:spcAft>
              <a:buSzPts val="1800"/>
              <a:buChar char="⊶"/>
              <a:defRPr sz="2400"/>
            </a:lvl2pPr>
            <a:lvl3pPr marL="1828754" lvl="2" indent="-457189">
              <a:spcBef>
                <a:spcPts val="0"/>
              </a:spcBef>
              <a:spcAft>
                <a:spcPts val="0"/>
              </a:spcAft>
              <a:buSzPts val="1800"/>
              <a:buChar char="⊸"/>
              <a:defRPr sz="2400"/>
            </a:lvl3pPr>
            <a:lvl4pPr marL="2438339" lvl="3" indent="-457189">
              <a:spcBef>
                <a:spcPts val="0"/>
              </a:spcBef>
              <a:spcAft>
                <a:spcPts val="0"/>
              </a:spcAft>
              <a:buSzPts val="1800"/>
              <a:buChar char="●"/>
              <a:defRPr sz="2400"/>
            </a:lvl4pPr>
            <a:lvl5pPr marL="3047924" lvl="4" indent="-457189">
              <a:spcBef>
                <a:spcPts val="0"/>
              </a:spcBef>
              <a:spcAft>
                <a:spcPts val="0"/>
              </a:spcAft>
              <a:buSzPts val="1800"/>
              <a:buChar char="○"/>
              <a:defRPr sz="2400"/>
            </a:lvl5pPr>
            <a:lvl6pPr marL="3657509" lvl="5" indent="-457189">
              <a:spcBef>
                <a:spcPts val="0"/>
              </a:spcBef>
              <a:spcAft>
                <a:spcPts val="0"/>
              </a:spcAft>
              <a:buSzPts val="1800"/>
              <a:buChar char="■"/>
              <a:defRPr sz="2400"/>
            </a:lvl6pPr>
            <a:lvl7pPr marL="4267093" lvl="6" indent="-457189">
              <a:spcBef>
                <a:spcPts val="0"/>
              </a:spcBef>
              <a:spcAft>
                <a:spcPts val="0"/>
              </a:spcAft>
              <a:buSzPts val="1800"/>
              <a:buChar char="●"/>
              <a:defRPr sz="2400"/>
            </a:lvl7pPr>
            <a:lvl8pPr marL="4876678" lvl="7" indent="-457189">
              <a:spcBef>
                <a:spcPts val="0"/>
              </a:spcBef>
              <a:spcAft>
                <a:spcPts val="0"/>
              </a:spcAft>
              <a:buSzPts val="1800"/>
              <a:buChar char="○"/>
              <a:defRPr sz="2400"/>
            </a:lvl8pPr>
            <a:lvl9pPr marL="5486263" lvl="8" indent="-457189">
              <a:spcBef>
                <a:spcPts val="0"/>
              </a:spcBef>
              <a:spcAft>
                <a:spcPts val="0"/>
              </a:spcAft>
              <a:buSzPts val="1800"/>
              <a:buChar char="■"/>
              <a:defRPr sz="2400"/>
            </a:lvl9pPr>
          </a:lstStyle>
          <a:p>
            <a:endParaRPr/>
          </a:p>
        </p:txBody>
      </p:sp>
      <p:sp>
        <p:nvSpPr>
          <p:cNvPr id="60" name="Google Shape;60;p7"/>
          <p:cNvSpPr txBox="1">
            <a:spLocks noGrp="1"/>
          </p:cNvSpPr>
          <p:nvPr>
            <p:ph type="body" idx="2"/>
          </p:nvPr>
        </p:nvSpPr>
        <p:spPr>
          <a:xfrm>
            <a:off x="8433997" y="2301200"/>
            <a:ext cx="3148400" cy="40320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sz="2400"/>
            </a:lvl1pPr>
            <a:lvl2pPr marL="1219170" lvl="1" indent="-457189">
              <a:spcBef>
                <a:spcPts val="0"/>
              </a:spcBef>
              <a:spcAft>
                <a:spcPts val="0"/>
              </a:spcAft>
              <a:buSzPts val="1800"/>
              <a:buChar char="⊶"/>
              <a:defRPr sz="2400"/>
            </a:lvl2pPr>
            <a:lvl3pPr marL="1828754" lvl="2" indent="-457189">
              <a:spcBef>
                <a:spcPts val="0"/>
              </a:spcBef>
              <a:spcAft>
                <a:spcPts val="0"/>
              </a:spcAft>
              <a:buSzPts val="1800"/>
              <a:buChar char="⊸"/>
              <a:defRPr sz="2400"/>
            </a:lvl3pPr>
            <a:lvl4pPr marL="2438339" lvl="3" indent="-457189">
              <a:spcBef>
                <a:spcPts val="0"/>
              </a:spcBef>
              <a:spcAft>
                <a:spcPts val="0"/>
              </a:spcAft>
              <a:buSzPts val="1800"/>
              <a:buChar char="●"/>
              <a:defRPr sz="2400"/>
            </a:lvl4pPr>
            <a:lvl5pPr marL="3047924" lvl="4" indent="-457189">
              <a:spcBef>
                <a:spcPts val="0"/>
              </a:spcBef>
              <a:spcAft>
                <a:spcPts val="0"/>
              </a:spcAft>
              <a:buSzPts val="1800"/>
              <a:buChar char="○"/>
              <a:defRPr sz="2400"/>
            </a:lvl5pPr>
            <a:lvl6pPr marL="3657509" lvl="5" indent="-457189">
              <a:spcBef>
                <a:spcPts val="0"/>
              </a:spcBef>
              <a:spcAft>
                <a:spcPts val="0"/>
              </a:spcAft>
              <a:buSzPts val="1800"/>
              <a:buChar char="■"/>
              <a:defRPr sz="2400"/>
            </a:lvl6pPr>
            <a:lvl7pPr marL="4267093" lvl="6" indent="-457189">
              <a:spcBef>
                <a:spcPts val="0"/>
              </a:spcBef>
              <a:spcAft>
                <a:spcPts val="0"/>
              </a:spcAft>
              <a:buSzPts val="1800"/>
              <a:buChar char="●"/>
              <a:defRPr sz="2400"/>
            </a:lvl7pPr>
            <a:lvl8pPr marL="4876678" lvl="7" indent="-457189">
              <a:spcBef>
                <a:spcPts val="0"/>
              </a:spcBef>
              <a:spcAft>
                <a:spcPts val="0"/>
              </a:spcAft>
              <a:buSzPts val="1800"/>
              <a:buChar char="○"/>
              <a:defRPr sz="2400"/>
            </a:lvl8pPr>
            <a:lvl9pPr marL="5486263" lvl="8" indent="-457189">
              <a:spcBef>
                <a:spcPts val="0"/>
              </a:spcBef>
              <a:spcAft>
                <a:spcPts val="0"/>
              </a:spcAft>
              <a:buSzPts val="1800"/>
              <a:buChar char="■"/>
              <a:defRPr sz="2400"/>
            </a:lvl9pPr>
          </a:lstStyle>
          <a:p>
            <a:endParaRPr/>
          </a:p>
        </p:txBody>
      </p:sp>
      <p:sp>
        <p:nvSpPr>
          <p:cNvPr id="61" name="Google Shape;61;p7"/>
          <p:cNvSpPr txBox="1">
            <a:spLocks noGrp="1"/>
          </p:cNvSpPr>
          <p:nvPr>
            <p:ph type="sldNum" idx="12"/>
          </p:nvPr>
        </p:nvSpPr>
        <p:spPr>
          <a:xfrm>
            <a:off x="101612"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9083248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62"/>
        <p:cNvGrpSpPr/>
        <p:nvPr/>
      </p:nvGrpSpPr>
      <p:grpSpPr>
        <a:xfrm>
          <a:off x="0" y="0"/>
          <a:ext cx="0" cy="0"/>
          <a:chOff x="0" y="0"/>
          <a:chExt cx="0" cy="0"/>
        </a:xfrm>
      </p:grpSpPr>
      <p:sp>
        <p:nvSpPr>
          <p:cNvPr id="63" name="Google Shape;63;p8"/>
          <p:cNvSpPr/>
          <p:nvPr/>
        </p:nvSpPr>
        <p:spPr>
          <a:xfrm>
            <a:off x="0" y="1"/>
            <a:ext cx="12191939" cy="6857852"/>
          </a:xfrm>
          <a:custGeom>
            <a:avLst/>
            <a:gdLst/>
            <a:ahLst/>
            <a:cxnLst/>
            <a:rect l="l" t="t" r="r" b="b"/>
            <a:pathLst>
              <a:path w="94270" h="53026" extrusionOk="0">
                <a:moveTo>
                  <a:pt x="7992" y="4456"/>
                </a:moveTo>
                <a:lnTo>
                  <a:pt x="8489" y="4732"/>
                </a:lnTo>
                <a:lnTo>
                  <a:pt x="9078" y="5082"/>
                </a:lnTo>
                <a:lnTo>
                  <a:pt x="9833" y="5542"/>
                </a:lnTo>
                <a:lnTo>
                  <a:pt x="10753" y="6113"/>
                </a:lnTo>
                <a:lnTo>
                  <a:pt x="11784" y="6794"/>
                </a:lnTo>
                <a:lnTo>
                  <a:pt x="12908" y="7586"/>
                </a:lnTo>
                <a:lnTo>
                  <a:pt x="13478" y="8027"/>
                </a:lnTo>
                <a:lnTo>
                  <a:pt x="14086" y="8469"/>
                </a:lnTo>
                <a:lnTo>
                  <a:pt x="14694" y="8948"/>
                </a:lnTo>
                <a:lnTo>
                  <a:pt x="15301" y="9445"/>
                </a:lnTo>
                <a:lnTo>
                  <a:pt x="15927" y="9961"/>
                </a:lnTo>
                <a:lnTo>
                  <a:pt x="16535" y="10513"/>
                </a:lnTo>
                <a:lnTo>
                  <a:pt x="17142" y="11065"/>
                </a:lnTo>
                <a:lnTo>
                  <a:pt x="17731" y="11636"/>
                </a:lnTo>
                <a:lnTo>
                  <a:pt x="18302" y="12225"/>
                </a:lnTo>
                <a:lnTo>
                  <a:pt x="18873" y="12833"/>
                </a:lnTo>
                <a:lnTo>
                  <a:pt x="19407" y="13459"/>
                </a:lnTo>
                <a:lnTo>
                  <a:pt x="19941" y="14085"/>
                </a:lnTo>
                <a:lnTo>
                  <a:pt x="20420" y="14748"/>
                </a:lnTo>
                <a:lnTo>
                  <a:pt x="20880" y="15411"/>
                </a:lnTo>
                <a:lnTo>
                  <a:pt x="21303" y="16092"/>
                </a:lnTo>
                <a:lnTo>
                  <a:pt x="21690" y="16773"/>
                </a:lnTo>
                <a:lnTo>
                  <a:pt x="21856" y="17123"/>
                </a:lnTo>
                <a:lnTo>
                  <a:pt x="22021" y="17473"/>
                </a:lnTo>
                <a:lnTo>
                  <a:pt x="22169" y="17822"/>
                </a:lnTo>
                <a:lnTo>
                  <a:pt x="22316" y="18172"/>
                </a:lnTo>
                <a:lnTo>
                  <a:pt x="22445" y="18522"/>
                </a:lnTo>
                <a:lnTo>
                  <a:pt x="22555" y="18872"/>
                </a:lnTo>
                <a:lnTo>
                  <a:pt x="22647" y="19222"/>
                </a:lnTo>
                <a:lnTo>
                  <a:pt x="22739" y="19572"/>
                </a:lnTo>
                <a:lnTo>
                  <a:pt x="22813" y="19921"/>
                </a:lnTo>
                <a:lnTo>
                  <a:pt x="22887" y="20271"/>
                </a:lnTo>
                <a:lnTo>
                  <a:pt x="22924" y="20603"/>
                </a:lnTo>
                <a:lnTo>
                  <a:pt x="22960" y="20934"/>
                </a:lnTo>
                <a:lnTo>
                  <a:pt x="23016" y="21597"/>
                </a:lnTo>
                <a:lnTo>
                  <a:pt x="23016" y="22260"/>
                </a:lnTo>
                <a:lnTo>
                  <a:pt x="22979" y="22886"/>
                </a:lnTo>
                <a:lnTo>
                  <a:pt x="22905" y="23512"/>
                </a:lnTo>
                <a:lnTo>
                  <a:pt x="22795" y="24119"/>
                </a:lnTo>
                <a:lnTo>
                  <a:pt x="22666" y="24708"/>
                </a:lnTo>
                <a:lnTo>
                  <a:pt x="22500" y="25298"/>
                </a:lnTo>
                <a:lnTo>
                  <a:pt x="22316" y="25850"/>
                </a:lnTo>
                <a:lnTo>
                  <a:pt x="22113" y="26384"/>
                </a:lnTo>
                <a:lnTo>
                  <a:pt x="21893" y="26899"/>
                </a:lnTo>
                <a:lnTo>
                  <a:pt x="21653" y="27397"/>
                </a:lnTo>
                <a:lnTo>
                  <a:pt x="21395" y="27875"/>
                </a:lnTo>
                <a:lnTo>
                  <a:pt x="21156" y="28336"/>
                </a:lnTo>
                <a:lnTo>
                  <a:pt x="20880" y="28777"/>
                </a:lnTo>
                <a:lnTo>
                  <a:pt x="20622" y="29182"/>
                </a:lnTo>
                <a:lnTo>
                  <a:pt x="20364" y="29569"/>
                </a:lnTo>
                <a:lnTo>
                  <a:pt x="20107" y="29919"/>
                </a:lnTo>
                <a:lnTo>
                  <a:pt x="19849" y="30250"/>
                </a:lnTo>
                <a:lnTo>
                  <a:pt x="19370" y="30821"/>
                </a:lnTo>
                <a:lnTo>
                  <a:pt x="18965" y="31281"/>
                </a:lnTo>
                <a:lnTo>
                  <a:pt x="18634" y="31631"/>
                </a:lnTo>
                <a:lnTo>
                  <a:pt x="18357" y="31907"/>
                </a:lnTo>
                <a:lnTo>
                  <a:pt x="17952" y="31889"/>
                </a:lnTo>
                <a:lnTo>
                  <a:pt x="17474" y="31852"/>
                </a:lnTo>
                <a:lnTo>
                  <a:pt x="16866" y="31779"/>
                </a:lnTo>
                <a:lnTo>
                  <a:pt x="16130" y="31650"/>
                </a:lnTo>
                <a:lnTo>
                  <a:pt x="15725" y="31576"/>
                </a:lnTo>
                <a:lnTo>
                  <a:pt x="15283" y="31466"/>
                </a:lnTo>
                <a:lnTo>
                  <a:pt x="14841" y="31355"/>
                </a:lnTo>
                <a:lnTo>
                  <a:pt x="14362" y="31226"/>
                </a:lnTo>
                <a:lnTo>
                  <a:pt x="13883" y="31079"/>
                </a:lnTo>
                <a:lnTo>
                  <a:pt x="13405" y="30895"/>
                </a:lnTo>
                <a:lnTo>
                  <a:pt x="12889" y="30711"/>
                </a:lnTo>
                <a:lnTo>
                  <a:pt x="12392" y="30490"/>
                </a:lnTo>
                <a:lnTo>
                  <a:pt x="11877" y="30250"/>
                </a:lnTo>
                <a:lnTo>
                  <a:pt x="11361" y="29974"/>
                </a:lnTo>
                <a:lnTo>
                  <a:pt x="10864" y="29680"/>
                </a:lnTo>
                <a:lnTo>
                  <a:pt x="10367" y="29348"/>
                </a:lnTo>
                <a:lnTo>
                  <a:pt x="9870" y="28998"/>
                </a:lnTo>
                <a:lnTo>
                  <a:pt x="9391" y="28612"/>
                </a:lnTo>
                <a:lnTo>
                  <a:pt x="8931" y="28188"/>
                </a:lnTo>
                <a:lnTo>
                  <a:pt x="8470" y="27728"/>
                </a:lnTo>
                <a:lnTo>
                  <a:pt x="8047" y="27249"/>
                </a:lnTo>
                <a:lnTo>
                  <a:pt x="7642" y="26715"/>
                </a:lnTo>
                <a:lnTo>
                  <a:pt x="7439" y="26439"/>
                </a:lnTo>
                <a:lnTo>
                  <a:pt x="7255" y="26145"/>
                </a:lnTo>
                <a:lnTo>
                  <a:pt x="7071" y="25850"/>
                </a:lnTo>
                <a:lnTo>
                  <a:pt x="6905" y="25555"/>
                </a:lnTo>
                <a:lnTo>
                  <a:pt x="6740" y="25224"/>
                </a:lnTo>
                <a:lnTo>
                  <a:pt x="6592" y="24893"/>
                </a:lnTo>
                <a:lnTo>
                  <a:pt x="6445" y="24561"/>
                </a:lnTo>
                <a:lnTo>
                  <a:pt x="6298" y="24211"/>
                </a:lnTo>
                <a:lnTo>
                  <a:pt x="6169" y="23861"/>
                </a:lnTo>
                <a:lnTo>
                  <a:pt x="6058" y="23493"/>
                </a:lnTo>
                <a:lnTo>
                  <a:pt x="5948" y="23125"/>
                </a:lnTo>
                <a:lnTo>
                  <a:pt x="5856" y="22738"/>
                </a:lnTo>
                <a:lnTo>
                  <a:pt x="5690" y="21965"/>
                </a:lnTo>
                <a:lnTo>
                  <a:pt x="5561" y="21192"/>
                </a:lnTo>
                <a:lnTo>
                  <a:pt x="5451" y="20382"/>
                </a:lnTo>
                <a:lnTo>
                  <a:pt x="5396" y="19572"/>
                </a:lnTo>
                <a:lnTo>
                  <a:pt x="5359" y="18761"/>
                </a:lnTo>
                <a:lnTo>
                  <a:pt x="5359" y="17933"/>
                </a:lnTo>
                <a:lnTo>
                  <a:pt x="5377" y="17104"/>
                </a:lnTo>
                <a:lnTo>
                  <a:pt x="5432" y="16276"/>
                </a:lnTo>
                <a:lnTo>
                  <a:pt x="5488" y="15447"/>
                </a:lnTo>
                <a:lnTo>
                  <a:pt x="5580" y="14637"/>
                </a:lnTo>
                <a:lnTo>
                  <a:pt x="5690" y="13827"/>
                </a:lnTo>
                <a:lnTo>
                  <a:pt x="5801" y="13035"/>
                </a:lnTo>
                <a:lnTo>
                  <a:pt x="5930" y="12262"/>
                </a:lnTo>
                <a:lnTo>
                  <a:pt x="6077" y="11489"/>
                </a:lnTo>
                <a:lnTo>
                  <a:pt x="6224" y="10752"/>
                </a:lnTo>
                <a:lnTo>
                  <a:pt x="6390" y="10053"/>
                </a:lnTo>
                <a:lnTo>
                  <a:pt x="6703" y="8709"/>
                </a:lnTo>
                <a:lnTo>
                  <a:pt x="7034" y="7512"/>
                </a:lnTo>
                <a:lnTo>
                  <a:pt x="7329" y="6481"/>
                </a:lnTo>
                <a:lnTo>
                  <a:pt x="7605" y="5634"/>
                </a:lnTo>
                <a:lnTo>
                  <a:pt x="7808" y="5008"/>
                </a:lnTo>
                <a:lnTo>
                  <a:pt x="7992" y="4456"/>
                </a:lnTo>
                <a:close/>
                <a:moveTo>
                  <a:pt x="1" y="0"/>
                </a:moveTo>
                <a:lnTo>
                  <a:pt x="1" y="53026"/>
                </a:lnTo>
                <a:lnTo>
                  <a:pt x="94269" y="53026"/>
                </a:lnTo>
                <a:lnTo>
                  <a:pt x="9426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8"/>
          <p:cNvSpPr/>
          <p:nvPr/>
        </p:nvSpPr>
        <p:spPr>
          <a:xfrm>
            <a:off x="2676498" y="3735976"/>
            <a:ext cx="1993233" cy="1209753"/>
          </a:xfrm>
          <a:custGeom>
            <a:avLst/>
            <a:gdLst/>
            <a:ahLst/>
            <a:cxnLst/>
            <a:rect l="l" t="t" r="r" b="b"/>
            <a:pathLst>
              <a:path w="15412" h="9354" extrusionOk="0">
                <a:moveTo>
                  <a:pt x="6224" y="1"/>
                </a:moveTo>
                <a:lnTo>
                  <a:pt x="5800" y="19"/>
                </a:lnTo>
                <a:lnTo>
                  <a:pt x="5377" y="75"/>
                </a:lnTo>
                <a:lnTo>
                  <a:pt x="4972" y="148"/>
                </a:lnTo>
                <a:lnTo>
                  <a:pt x="4659" y="240"/>
                </a:lnTo>
                <a:lnTo>
                  <a:pt x="4346" y="332"/>
                </a:lnTo>
                <a:lnTo>
                  <a:pt x="4051" y="424"/>
                </a:lnTo>
                <a:lnTo>
                  <a:pt x="3775" y="553"/>
                </a:lnTo>
                <a:lnTo>
                  <a:pt x="3517" y="682"/>
                </a:lnTo>
                <a:lnTo>
                  <a:pt x="3260" y="829"/>
                </a:lnTo>
                <a:lnTo>
                  <a:pt x="3020" y="977"/>
                </a:lnTo>
                <a:lnTo>
                  <a:pt x="2781" y="1142"/>
                </a:lnTo>
                <a:lnTo>
                  <a:pt x="2560" y="1308"/>
                </a:lnTo>
                <a:lnTo>
                  <a:pt x="2357" y="1474"/>
                </a:lnTo>
                <a:lnTo>
                  <a:pt x="2155" y="1658"/>
                </a:lnTo>
                <a:lnTo>
                  <a:pt x="1971" y="1842"/>
                </a:lnTo>
                <a:lnTo>
                  <a:pt x="1621" y="2247"/>
                </a:lnTo>
                <a:lnTo>
                  <a:pt x="1308" y="2652"/>
                </a:lnTo>
                <a:lnTo>
                  <a:pt x="1050" y="3057"/>
                </a:lnTo>
                <a:lnTo>
                  <a:pt x="811" y="3462"/>
                </a:lnTo>
                <a:lnTo>
                  <a:pt x="608" y="3867"/>
                </a:lnTo>
                <a:lnTo>
                  <a:pt x="424" y="4254"/>
                </a:lnTo>
                <a:lnTo>
                  <a:pt x="295" y="4622"/>
                </a:lnTo>
                <a:lnTo>
                  <a:pt x="166" y="4954"/>
                </a:lnTo>
                <a:lnTo>
                  <a:pt x="1" y="5524"/>
                </a:lnTo>
                <a:lnTo>
                  <a:pt x="10735" y="3628"/>
                </a:lnTo>
                <a:lnTo>
                  <a:pt x="10735" y="3628"/>
                </a:lnTo>
                <a:lnTo>
                  <a:pt x="166" y="6353"/>
                </a:lnTo>
                <a:lnTo>
                  <a:pt x="535" y="6795"/>
                </a:lnTo>
                <a:lnTo>
                  <a:pt x="792" y="7053"/>
                </a:lnTo>
                <a:lnTo>
                  <a:pt x="1069" y="7329"/>
                </a:lnTo>
                <a:lnTo>
                  <a:pt x="1382" y="7605"/>
                </a:lnTo>
                <a:lnTo>
                  <a:pt x="1731" y="7899"/>
                </a:lnTo>
                <a:lnTo>
                  <a:pt x="2118" y="8176"/>
                </a:lnTo>
                <a:lnTo>
                  <a:pt x="2542" y="8433"/>
                </a:lnTo>
                <a:lnTo>
                  <a:pt x="2983" y="8691"/>
                </a:lnTo>
                <a:lnTo>
                  <a:pt x="3462" y="8894"/>
                </a:lnTo>
                <a:lnTo>
                  <a:pt x="3720" y="9004"/>
                </a:lnTo>
                <a:lnTo>
                  <a:pt x="3978" y="9078"/>
                </a:lnTo>
                <a:lnTo>
                  <a:pt x="4235" y="9151"/>
                </a:lnTo>
                <a:lnTo>
                  <a:pt x="4512" y="9225"/>
                </a:lnTo>
                <a:lnTo>
                  <a:pt x="4806" y="9280"/>
                </a:lnTo>
                <a:lnTo>
                  <a:pt x="5082" y="9317"/>
                </a:lnTo>
                <a:lnTo>
                  <a:pt x="5377" y="9336"/>
                </a:lnTo>
                <a:lnTo>
                  <a:pt x="5672" y="9354"/>
                </a:lnTo>
                <a:lnTo>
                  <a:pt x="5985" y="9336"/>
                </a:lnTo>
                <a:lnTo>
                  <a:pt x="6298" y="9317"/>
                </a:lnTo>
                <a:lnTo>
                  <a:pt x="6611" y="9280"/>
                </a:lnTo>
                <a:lnTo>
                  <a:pt x="6942" y="9207"/>
                </a:lnTo>
                <a:lnTo>
                  <a:pt x="7347" y="9115"/>
                </a:lnTo>
                <a:lnTo>
                  <a:pt x="7752" y="8986"/>
                </a:lnTo>
                <a:lnTo>
                  <a:pt x="8139" y="8838"/>
                </a:lnTo>
                <a:lnTo>
                  <a:pt x="8544" y="8654"/>
                </a:lnTo>
                <a:lnTo>
                  <a:pt x="8930" y="8470"/>
                </a:lnTo>
                <a:lnTo>
                  <a:pt x="9317" y="8249"/>
                </a:lnTo>
                <a:lnTo>
                  <a:pt x="9704" y="8028"/>
                </a:lnTo>
                <a:lnTo>
                  <a:pt x="10072" y="7789"/>
                </a:lnTo>
                <a:lnTo>
                  <a:pt x="10440" y="7531"/>
                </a:lnTo>
                <a:lnTo>
                  <a:pt x="10808" y="7273"/>
                </a:lnTo>
                <a:lnTo>
                  <a:pt x="11158" y="6997"/>
                </a:lnTo>
                <a:lnTo>
                  <a:pt x="11508" y="6721"/>
                </a:lnTo>
                <a:lnTo>
                  <a:pt x="12171" y="6150"/>
                </a:lnTo>
                <a:lnTo>
                  <a:pt x="12797" y="5561"/>
                </a:lnTo>
                <a:lnTo>
                  <a:pt x="13349" y="5009"/>
                </a:lnTo>
                <a:lnTo>
                  <a:pt x="13865" y="4456"/>
                </a:lnTo>
                <a:lnTo>
                  <a:pt x="14325" y="3959"/>
                </a:lnTo>
                <a:lnTo>
                  <a:pt x="14693" y="3517"/>
                </a:lnTo>
                <a:lnTo>
                  <a:pt x="15227" y="2873"/>
                </a:lnTo>
                <a:lnTo>
                  <a:pt x="15411" y="2615"/>
                </a:lnTo>
                <a:lnTo>
                  <a:pt x="15154" y="2486"/>
                </a:lnTo>
                <a:lnTo>
                  <a:pt x="14399" y="2100"/>
                </a:lnTo>
                <a:lnTo>
                  <a:pt x="13865" y="1860"/>
                </a:lnTo>
                <a:lnTo>
                  <a:pt x="13239" y="1603"/>
                </a:lnTo>
                <a:lnTo>
                  <a:pt x="12558" y="1327"/>
                </a:lnTo>
                <a:lnTo>
                  <a:pt x="11803" y="1032"/>
                </a:lnTo>
                <a:lnTo>
                  <a:pt x="11011" y="774"/>
                </a:lnTo>
                <a:lnTo>
                  <a:pt x="10164" y="535"/>
                </a:lnTo>
                <a:lnTo>
                  <a:pt x="9741" y="406"/>
                </a:lnTo>
                <a:lnTo>
                  <a:pt x="9299" y="314"/>
                </a:lnTo>
                <a:lnTo>
                  <a:pt x="8857" y="222"/>
                </a:lnTo>
                <a:lnTo>
                  <a:pt x="8415" y="148"/>
                </a:lnTo>
                <a:lnTo>
                  <a:pt x="7973" y="75"/>
                </a:lnTo>
                <a:lnTo>
                  <a:pt x="7531" y="38"/>
                </a:lnTo>
                <a:lnTo>
                  <a:pt x="7089"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8"/>
          <p:cNvSpPr/>
          <p:nvPr/>
        </p:nvSpPr>
        <p:spPr>
          <a:xfrm rot="758744">
            <a:off x="1597752" y="4527106"/>
            <a:ext cx="776501" cy="1159708"/>
          </a:xfrm>
          <a:custGeom>
            <a:avLst/>
            <a:gdLst/>
            <a:ahLst/>
            <a:cxnLst/>
            <a:rect l="l" t="t" r="r" b="b"/>
            <a:pathLst>
              <a:path w="6004" h="8967" extrusionOk="0">
                <a:moveTo>
                  <a:pt x="4383" y="0"/>
                </a:moveTo>
                <a:lnTo>
                  <a:pt x="4015" y="19"/>
                </a:lnTo>
                <a:lnTo>
                  <a:pt x="3757" y="56"/>
                </a:lnTo>
                <a:lnTo>
                  <a:pt x="3481" y="93"/>
                </a:lnTo>
                <a:lnTo>
                  <a:pt x="3168" y="166"/>
                </a:lnTo>
                <a:lnTo>
                  <a:pt x="2836" y="258"/>
                </a:lnTo>
                <a:lnTo>
                  <a:pt x="2486" y="387"/>
                </a:lnTo>
                <a:lnTo>
                  <a:pt x="2137" y="534"/>
                </a:lnTo>
                <a:lnTo>
                  <a:pt x="1787" y="737"/>
                </a:lnTo>
                <a:lnTo>
                  <a:pt x="1621" y="847"/>
                </a:lnTo>
                <a:lnTo>
                  <a:pt x="1455" y="958"/>
                </a:lnTo>
                <a:lnTo>
                  <a:pt x="1290" y="1087"/>
                </a:lnTo>
                <a:lnTo>
                  <a:pt x="1142" y="1234"/>
                </a:lnTo>
                <a:lnTo>
                  <a:pt x="995" y="1400"/>
                </a:lnTo>
                <a:lnTo>
                  <a:pt x="848" y="1565"/>
                </a:lnTo>
                <a:lnTo>
                  <a:pt x="719" y="1750"/>
                </a:lnTo>
                <a:lnTo>
                  <a:pt x="590" y="1934"/>
                </a:lnTo>
                <a:lnTo>
                  <a:pt x="480" y="2155"/>
                </a:lnTo>
                <a:lnTo>
                  <a:pt x="369" y="2376"/>
                </a:lnTo>
                <a:lnTo>
                  <a:pt x="277" y="2615"/>
                </a:lnTo>
                <a:lnTo>
                  <a:pt x="203" y="2854"/>
                </a:lnTo>
                <a:lnTo>
                  <a:pt x="148" y="3112"/>
                </a:lnTo>
                <a:lnTo>
                  <a:pt x="93" y="3370"/>
                </a:lnTo>
                <a:lnTo>
                  <a:pt x="56" y="3628"/>
                </a:lnTo>
                <a:lnTo>
                  <a:pt x="19" y="3904"/>
                </a:lnTo>
                <a:lnTo>
                  <a:pt x="1" y="4456"/>
                </a:lnTo>
                <a:lnTo>
                  <a:pt x="1" y="5008"/>
                </a:lnTo>
                <a:lnTo>
                  <a:pt x="38" y="5542"/>
                </a:lnTo>
                <a:lnTo>
                  <a:pt x="93" y="6076"/>
                </a:lnTo>
                <a:lnTo>
                  <a:pt x="185" y="6592"/>
                </a:lnTo>
                <a:lnTo>
                  <a:pt x="277" y="7089"/>
                </a:lnTo>
                <a:lnTo>
                  <a:pt x="369" y="7531"/>
                </a:lnTo>
                <a:lnTo>
                  <a:pt x="553" y="8286"/>
                </a:lnTo>
                <a:lnTo>
                  <a:pt x="701" y="8783"/>
                </a:lnTo>
                <a:lnTo>
                  <a:pt x="756" y="8967"/>
                </a:lnTo>
                <a:lnTo>
                  <a:pt x="940" y="8875"/>
                </a:lnTo>
                <a:lnTo>
                  <a:pt x="1400" y="8636"/>
                </a:lnTo>
                <a:lnTo>
                  <a:pt x="2063" y="8249"/>
                </a:lnTo>
                <a:lnTo>
                  <a:pt x="2450" y="7991"/>
                </a:lnTo>
                <a:lnTo>
                  <a:pt x="2855" y="7715"/>
                </a:lnTo>
                <a:lnTo>
                  <a:pt x="3278" y="7420"/>
                </a:lnTo>
                <a:lnTo>
                  <a:pt x="3702" y="7089"/>
                </a:lnTo>
                <a:lnTo>
                  <a:pt x="4125" y="6721"/>
                </a:lnTo>
                <a:lnTo>
                  <a:pt x="4512" y="6334"/>
                </a:lnTo>
                <a:lnTo>
                  <a:pt x="4880" y="5947"/>
                </a:lnTo>
                <a:lnTo>
                  <a:pt x="5064" y="5727"/>
                </a:lnTo>
                <a:lnTo>
                  <a:pt x="5211" y="5524"/>
                </a:lnTo>
                <a:lnTo>
                  <a:pt x="5359" y="5303"/>
                </a:lnTo>
                <a:lnTo>
                  <a:pt x="5506" y="5082"/>
                </a:lnTo>
                <a:lnTo>
                  <a:pt x="5616" y="4843"/>
                </a:lnTo>
                <a:lnTo>
                  <a:pt x="5727" y="4622"/>
                </a:lnTo>
                <a:lnTo>
                  <a:pt x="5819" y="4382"/>
                </a:lnTo>
                <a:lnTo>
                  <a:pt x="5893" y="4162"/>
                </a:lnTo>
                <a:lnTo>
                  <a:pt x="5929" y="3941"/>
                </a:lnTo>
                <a:lnTo>
                  <a:pt x="5966" y="3701"/>
                </a:lnTo>
                <a:lnTo>
                  <a:pt x="6003" y="3499"/>
                </a:lnTo>
                <a:lnTo>
                  <a:pt x="6003" y="3278"/>
                </a:lnTo>
                <a:lnTo>
                  <a:pt x="6003" y="3057"/>
                </a:lnTo>
                <a:lnTo>
                  <a:pt x="5985" y="2854"/>
                </a:lnTo>
                <a:lnTo>
                  <a:pt x="5948" y="2652"/>
                </a:lnTo>
                <a:lnTo>
                  <a:pt x="5911" y="2449"/>
                </a:lnTo>
                <a:lnTo>
                  <a:pt x="5801" y="2063"/>
                </a:lnTo>
                <a:lnTo>
                  <a:pt x="5672" y="1713"/>
                </a:lnTo>
                <a:lnTo>
                  <a:pt x="5506" y="1381"/>
                </a:lnTo>
                <a:lnTo>
                  <a:pt x="5340" y="1087"/>
                </a:lnTo>
                <a:lnTo>
                  <a:pt x="5175" y="811"/>
                </a:lnTo>
                <a:lnTo>
                  <a:pt x="5009" y="571"/>
                </a:lnTo>
                <a:lnTo>
                  <a:pt x="4843" y="369"/>
                </a:lnTo>
                <a:lnTo>
                  <a:pt x="4604" y="93"/>
                </a:lnTo>
                <a:lnTo>
                  <a:pt x="451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8"/>
          <p:cNvSpPr/>
          <p:nvPr/>
        </p:nvSpPr>
        <p:spPr>
          <a:xfrm>
            <a:off x="2657487" y="0"/>
            <a:ext cx="2438517" cy="1857437"/>
          </a:xfrm>
          <a:custGeom>
            <a:avLst/>
            <a:gdLst/>
            <a:ahLst/>
            <a:cxnLst/>
            <a:rect l="l" t="t" r="r" b="b"/>
            <a:pathLst>
              <a:path w="18855" h="14362" extrusionOk="0">
                <a:moveTo>
                  <a:pt x="1400" y="0"/>
                </a:moveTo>
                <a:lnTo>
                  <a:pt x="1087" y="552"/>
                </a:lnTo>
                <a:lnTo>
                  <a:pt x="811" y="1123"/>
                </a:lnTo>
                <a:lnTo>
                  <a:pt x="571" y="1712"/>
                </a:lnTo>
                <a:lnTo>
                  <a:pt x="461" y="2025"/>
                </a:lnTo>
                <a:lnTo>
                  <a:pt x="369" y="2320"/>
                </a:lnTo>
                <a:lnTo>
                  <a:pt x="277" y="2633"/>
                </a:lnTo>
                <a:lnTo>
                  <a:pt x="203" y="2964"/>
                </a:lnTo>
                <a:lnTo>
                  <a:pt x="148" y="3277"/>
                </a:lnTo>
                <a:lnTo>
                  <a:pt x="93" y="3609"/>
                </a:lnTo>
                <a:lnTo>
                  <a:pt x="56" y="3922"/>
                </a:lnTo>
                <a:lnTo>
                  <a:pt x="19" y="4253"/>
                </a:lnTo>
                <a:lnTo>
                  <a:pt x="0" y="4603"/>
                </a:lnTo>
                <a:lnTo>
                  <a:pt x="0" y="4934"/>
                </a:lnTo>
                <a:lnTo>
                  <a:pt x="19" y="5413"/>
                </a:lnTo>
                <a:lnTo>
                  <a:pt x="56" y="5892"/>
                </a:lnTo>
                <a:lnTo>
                  <a:pt x="111" y="6370"/>
                </a:lnTo>
                <a:lnTo>
                  <a:pt x="185" y="6831"/>
                </a:lnTo>
                <a:lnTo>
                  <a:pt x="295" y="7291"/>
                </a:lnTo>
                <a:lnTo>
                  <a:pt x="424" y="7733"/>
                </a:lnTo>
                <a:lnTo>
                  <a:pt x="571" y="8175"/>
                </a:lnTo>
                <a:lnTo>
                  <a:pt x="737" y="8598"/>
                </a:lnTo>
                <a:lnTo>
                  <a:pt x="921" y="9022"/>
                </a:lnTo>
                <a:lnTo>
                  <a:pt x="1142" y="9427"/>
                </a:lnTo>
                <a:lnTo>
                  <a:pt x="1363" y="9813"/>
                </a:lnTo>
                <a:lnTo>
                  <a:pt x="1602" y="10200"/>
                </a:lnTo>
                <a:lnTo>
                  <a:pt x="1878" y="10568"/>
                </a:lnTo>
                <a:lnTo>
                  <a:pt x="2155" y="10937"/>
                </a:lnTo>
                <a:lnTo>
                  <a:pt x="2449" y="11268"/>
                </a:lnTo>
                <a:lnTo>
                  <a:pt x="2762" y="11599"/>
                </a:lnTo>
                <a:lnTo>
                  <a:pt x="3094" y="11912"/>
                </a:lnTo>
                <a:lnTo>
                  <a:pt x="3425" y="12207"/>
                </a:lnTo>
                <a:lnTo>
                  <a:pt x="3793" y="12483"/>
                </a:lnTo>
                <a:lnTo>
                  <a:pt x="4162" y="12759"/>
                </a:lnTo>
                <a:lnTo>
                  <a:pt x="4548" y="12999"/>
                </a:lnTo>
                <a:lnTo>
                  <a:pt x="4935" y="13220"/>
                </a:lnTo>
                <a:lnTo>
                  <a:pt x="5340" y="13441"/>
                </a:lnTo>
                <a:lnTo>
                  <a:pt x="5763" y="13625"/>
                </a:lnTo>
                <a:lnTo>
                  <a:pt x="6187" y="13790"/>
                </a:lnTo>
                <a:lnTo>
                  <a:pt x="6629" y="13938"/>
                </a:lnTo>
                <a:lnTo>
                  <a:pt x="7071" y="14066"/>
                </a:lnTo>
                <a:lnTo>
                  <a:pt x="7531" y="14177"/>
                </a:lnTo>
                <a:lnTo>
                  <a:pt x="7991" y="14251"/>
                </a:lnTo>
                <a:lnTo>
                  <a:pt x="8470" y="14306"/>
                </a:lnTo>
                <a:lnTo>
                  <a:pt x="8949" y="14343"/>
                </a:lnTo>
                <a:lnTo>
                  <a:pt x="9427" y="14361"/>
                </a:lnTo>
                <a:lnTo>
                  <a:pt x="9906" y="14343"/>
                </a:lnTo>
                <a:lnTo>
                  <a:pt x="10385" y="14306"/>
                </a:lnTo>
                <a:lnTo>
                  <a:pt x="10863" y="14251"/>
                </a:lnTo>
                <a:lnTo>
                  <a:pt x="11324" y="14177"/>
                </a:lnTo>
                <a:lnTo>
                  <a:pt x="11784" y="14066"/>
                </a:lnTo>
                <a:lnTo>
                  <a:pt x="12226" y="13938"/>
                </a:lnTo>
                <a:lnTo>
                  <a:pt x="12668" y="13790"/>
                </a:lnTo>
                <a:lnTo>
                  <a:pt x="13091" y="13625"/>
                </a:lnTo>
                <a:lnTo>
                  <a:pt x="13515" y="13441"/>
                </a:lnTo>
                <a:lnTo>
                  <a:pt x="13920" y="13220"/>
                </a:lnTo>
                <a:lnTo>
                  <a:pt x="14306" y="12999"/>
                </a:lnTo>
                <a:lnTo>
                  <a:pt x="14693" y="12759"/>
                </a:lnTo>
                <a:lnTo>
                  <a:pt x="15061" y="12483"/>
                </a:lnTo>
                <a:lnTo>
                  <a:pt x="15430" y="12207"/>
                </a:lnTo>
                <a:lnTo>
                  <a:pt x="15761" y="11912"/>
                </a:lnTo>
                <a:lnTo>
                  <a:pt x="16092" y="11599"/>
                </a:lnTo>
                <a:lnTo>
                  <a:pt x="16405" y="11268"/>
                </a:lnTo>
                <a:lnTo>
                  <a:pt x="16700" y="10937"/>
                </a:lnTo>
                <a:lnTo>
                  <a:pt x="16976" y="10568"/>
                </a:lnTo>
                <a:lnTo>
                  <a:pt x="17252" y="10200"/>
                </a:lnTo>
                <a:lnTo>
                  <a:pt x="17492" y="9813"/>
                </a:lnTo>
                <a:lnTo>
                  <a:pt x="17713" y="9427"/>
                </a:lnTo>
                <a:lnTo>
                  <a:pt x="17933" y="9022"/>
                </a:lnTo>
                <a:lnTo>
                  <a:pt x="18118" y="8598"/>
                </a:lnTo>
                <a:lnTo>
                  <a:pt x="18283" y="8175"/>
                </a:lnTo>
                <a:lnTo>
                  <a:pt x="18431" y="7733"/>
                </a:lnTo>
                <a:lnTo>
                  <a:pt x="18559" y="7291"/>
                </a:lnTo>
                <a:lnTo>
                  <a:pt x="18670" y="6831"/>
                </a:lnTo>
                <a:lnTo>
                  <a:pt x="18744" y="6370"/>
                </a:lnTo>
                <a:lnTo>
                  <a:pt x="18799" y="5892"/>
                </a:lnTo>
                <a:lnTo>
                  <a:pt x="18836" y="5413"/>
                </a:lnTo>
                <a:lnTo>
                  <a:pt x="18854" y="4934"/>
                </a:lnTo>
                <a:lnTo>
                  <a:pt x="18854" y="4603"/>
                </a:lnTo>
                <a:lnTo>
                  <a:pt x="18836" y="4253"/>
                </a:lnTo>
                <a:lnTo>
                  <a:pt x="18799" y="3922"/>
                </a:lnTo>
                <a:lnTo>
                  <a:pt x="18762" y="3609"/>
                </a:lnTo>
                <a:lnTo>
                  <a:pt x="18707" y="3277"/>
                </a:lnTo>
                <a:lnTo>
                  <a:pt x="18652" y="2964"/>
                </a:lnTo>
                <a:lnTo>
                  <a:pt x="18578" y="2633"/>
                </a:lnTo>
                <a:lnTo>
                  <a:pt x="18486" y="2320"/>
                </a:lnTo>
                <a:lnTo>
                  <a:pt x="18394" y="2025"/>
                </a:lnTo>
                <a:lnTo>
                  <a:pt x="18283" y="1712"/>
                </a:lnTo>
                <a:lnTo>
                  <a:pt x="18044" y="1123"/>
                </a:lnTo>
                <a:lnTo>
                  <a:pt x="17768" y="552"/>
                </a:lnTo>
                <a:lnTo>
                  <a:pt x="17455"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8"/>
          <p:cNvSpPr/>
          <p:nvPr/>
        </p:nvSpPr>
        <p:spPr>
          <a:xfrm>
            <a:off x="2390807" y="5657699"/>
            <a:ext cx="1695516" cy="1200183"/>
          </a:xfrm>
          <a:custGeom>
            <a:avLst/>
            <a:gdLst/>
            <a:ahLst/>
            <a:cxnLst/>
            <a:rect l="l" t="t" r="r" b="b"/>
            <a:pathLst>
              <a:path w="13110" h="9280" extrusionOk="0">
                <a:moveTo>
                  <a:pt x="6224" y="0"/>
                </a:moveTo>
                <a:lnTo>
                  <a:pt x="5892" y="37"/>
                </a:lnTo>
                <a:lnTo>
                  <a:pt x="5561" y="74"/>
                </a:lnTo>
                <a:lnTo>
                  <a:pt x="5229" y="129"/>
                </a:lnTo>
                <a:lnTo>
                  <a:pt x="4916" y="203"/>
                </a:lnTo>
                <a:lnTo>
                  <a:pt x="4603" y="295"/>
                </a:lnTo>
                <a:lnTo>
                  <a:pt x="4309" y="405"/>
                </a:lnTo>
                <a:lnTo>
                  <a:pt x="3996" y="516"/>
                </a:lnTo>
                <a:lnTo>
                  <a:pt x="3720" y="644"/>
                </a:lnTo>
                <a:lnTo>
                  <a:pt x="3425" y="792"/>
                </a:lnTo>
                <a:lnTo>
                  <a:pt x="3149" y="957"/>
                </a:lnTo>
                <a:lnTo>
                  <a:pt x="2891" y="1123"/>
                </a:lnTo>
                <a:lnTo>
                  <a:pt x="2633" y="1307"/>
                </a:lnTo>
                <a:lnTo>
                  <a:pt x="2394" y="1491"/>
                </a:lnTo>
                <a:lnTo>
                  <a:pt x="2155" y="1694"/>
                </a:lnTo>
                <a:lnTo>
                  <a:pt x="1915" y="1915"/>
                </a:lnTo>
                <a:lnTo>
                  <a:pt x="1694" y="2154"/>
                </a:lnTo>
                <a:lnTo>
                  <a:pt x="1492" y="2394"/>
                </a:lnTo>
                <a:lnTo>
                  <a:pt x="1308" y="2633"/>
                </a:lnTo>
                <a:lnTo>
                  <a:pt x="1123" y="2891"/>
                </a:lnTo>
                <a:lnTo>
                  <a:pt x="958" y="3148"/>
                </a:lnTo>
                <a:lnTo>
                  <a:pt x="792" y="3425"/>
                </a:lnTo>
                <a:lnTo>
                  <a:pt x="645" y="3719"/>
                </a:lnTo>
                <a:lnTo>
                  <a:pt x="516" y="3995"/>
                </a:lnTo>
                <a:lnTo>
                  <a:pt x="405" y="4308"/>
                </a:lnTo>
                <a:lnTo>
                  <a:pt x="295" y="4603"/>
                </a:lnTo>
                <a:lnTo>
                  <a:pt x="203" y="4916"/>
                </a:lnTo>
                <a:lnTo>
                  <a:pt x="129" y="5229"/>
                </a:lnTo>
                <a:lnTo>
                  <a:pt x="74" y="5560"/>
                </a:lnTo>
                <a:lnTo>
                  <a:pt x="37" y="5892"/>
                </a:lnTo>
                <a:lnTo>
                  <a:pt x="0" y="6223"/>
                </a:lnTo>
                <a:lnTo>
                  <a:pt x="0" y="6555"/>
                </a:lnTo>
                <a:lnTo>
                  <a:pt x="19" y="6923"/>
                </a:lnTo>
                <a:lnTo>
                  <a:pt x="37" y="7273"/>
                </a:lnTo>
                <a:lnTo>
                  <a:pt x="92" y="7622"/>
                </a:lnTo>
                <a:lnTo>
                  <a:pt x="148" y="7972"/>
                </a:lnTo>
                <a:lnTo>
                  <a:pt x="240" y="8304"/>
                </a:lnTo>
                <a:lnTo>
                  <a:pt x="332" y="8635"/>
                </a:lnTo>
                <a:lnTo>
                  <a:pt x="461" y="8967"/>
                </a:lnTo>
                <a:lnTo>
                  <a:pt x="590" y="9280"/>
                </a:lnTo>
                <a:lnTo>
                  <a:pt x="12520" y="9280"/>
                </a:lnTo>
                <a:lnTo>
                  <a:pt x="12649" y="8967"/>
                </a:lnTo>
                <a:lnTo>
                  <a:pt x="12778" y="8635"/>
                </a:lnTo>
                <a:lnTo>
                  <a:pt x="12870" y="8304"/>
                </a:lnTo>
                <a:lnTo>
                  <a:pt x="12962" y="7972"/>
                </a:lnTo>
                <a:lnTo>
                  <a:pt x="13017" y="7622"/>
                </a:lnTo>
                <a:lnTo>
                  <a:pt x="13073" y="7273"/>
                </a:lnTo>
                <a:lnTo>
                  <a:pt x="13091" y="6923"/>
                </a:lnTo>
                <a:lnTo>
                  <a:pt x="13110" y="6555"/>
                </a:lnTo>
                <a:lnTo>
                  <a:pt x="13110" y="6223"/>
                </a:lnTo>
                <a:lnTo>
                  <a:pt x="13073" y="5892"/>
                </a:lnTo>
                <a:lnTo>
                  <a:pt x="13036" y="5560"/>
                </a:lnTo>
                <a:lnTo>
                  <a:pt x="12981" y="5229"/>
                </a:lnTo>
                <a:lnTo>
                  <a:pt x="12907" y="4916"/>
                </a:lnTo>
                <a:lnTo>
                  <a:pt x="12815" y="4603"/>
                </a:lnTo>
                <a:lnTo>
                  <a:pt x="12704" y="4308"/>
                </a:lnTo>
                <a:lnTo>
                  <a:pt x="12594" y="3995"/>
                </a:lnTo>
                <a:lnTo>
                  <a:pt x="12465" y="3719"/>
                </a:lnTo>
                <a:lnTo>
                  <a:pt x="12318" y="3425"/>
                </a:lnTo>
                <a:lnTo>
                  <a:pt x="12152" y="3148"/>
                </a:lnTo>
                <a:lnTo>
                  <a:pt x="11986" y="2891"/>
                </a:lnTo>
                <a:lnTo>
                  <a:pt x="11802" y="2633"/>
                </a:lnTo>
                <a:lnTo>
                  <a:pt x="11618" y="2394"/>
                </a:lnTo>
                <a:lnTo>
                  <a:pt x="11416" y="2154"/>
                </a:lnTo>
                <a:lnTo>
                  <a:pt x="11195" y="1915"/>
                </a:lnTo>
                <a:lnTo>
                  <a:pt x="10955" y="1694"/>
                </a:lnTo>
                <a:lnTo>
                  <a:pt x="10716" y="1491"/>
                </a:lnTo>
                <a:lnTo>
                  <a:pt x="10477" y="1307"/>
                </a:lnTo>
                <a:lnTo>
                  <a:pt x="10219" y="1123"/>
                </a:lnTo>
                <a:lnTo>
                  <a:pt x="9961" y="957"/>
                </a:lnTo>
                <a:lnTo>
                  <a:pt x="9685" y="792"/>
                </a:lnTo>
                <a:lnTo>
                  <a:pt x="9390" y="644"/>
                </a:lnTo>
                <a:lnTo>
                  <a:pt x="9114" y="516"/>
                </a:lnTo>
                <a:lnTo>
                  <a:pt x="8801" y="405"/>
                </a:lnTo>
                <a:lnTo>
                  <a:pt x="8507" y="295"/>
                </a:lnTo>
                <a:lnTo>
                  <a:pt x="8194" y="203"/>
                </a:lnTo>
                <a:lnTo>
                  <a:pt x="7881" y="129"/>
                </a:lnTo>
                <a:lnTo>
                  <a:pt x="7549" y="74"/>
                </a:lnTo>
                <a:lnTo>
                  <a:pt x="7218" y="37"/>
                </a:lnTo>
                <a:lnTo>
                  <a:pt x="6886"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8"/>
          <p:cNvSpPr/>
          <p:nvPr/>
        </p:nvSpPr>
        <p:spPr>
          <a:xfrm>
            <a:off x="0" y="3876557"/>
            <a:ext cx="1295499" cy="2143128"/>
          </a:xfrm>
          <a:custGeom>
            <a:avLst/>
            <a:gdLst/>
            <a:ahLst/>
            <a:cxnLst/>
            <a:rect l="l" t="t" r="r" b="b"/>
            <a:pathLst>
              <a:path w="10017" h="16571" extrusionOk="0">
                <a:moveTo>
                  <a:pt x="1732" y="0"/>
                </a:moveTo>
                <a:lnTo>
                  <a:pt x="1290" y="19"/>
                </a:lnTo>
                <a:lnTo>
                  <a:pt x="848" y="55"/>
                </a:lnTo>
                <a:lnTo>
                  <a:pt x="424" y="111"/>
                </a:lnTo>
                <a:lnTo>
                  <a:pt x="1" y="184"/>
                </a:lnTo>
                <a:lnTo>
                  <a:pt x="1" y="16387"/>
                </a:lnTo>
                <a:lnTo>
                  <a:pt x="424" y="16460"/>
                </a:lnTo>
                <a:lnTo>
                  <a:pt x="848" y="16515"/>
                </a:lnTo>
                <a:lnTo>
                  <a:pt x="1290" y="16552"/>
                </a:lnTo>
                <a:lnTo>
                  <a:pt x="1732" y="16571"/>
                </a:lnTo>
                <a:lnTo>
                  <a:pt x="2155" y="16552"/>
                </a:lnTo>
                <a:lnTo>
                  <a:pt x="2579" y="16534"/>
                </a:lnTo>
                <a:lnTo>
                  <a:pt x="3002" y="16479"/>
                </a:lnTo>
                <a:lnTo>
                  <a:pt x="3407" y="16405"/>
                </a:lnTo>
                <a:lnTo>
                  <a:pt x="3794" y="16313"/>
                </a:lnTo>
                <a:lnTo>
                  <a:pt x="4199" y="16202"/>
                </a:lnTo>
                <a:lnTo>
                  <a:pt x="4586" y="16074"/>
                </a:lnTo>
                <a:lnTo>
                  <a:pt x="4954" y="15926"/>
                </a:lnTo>
                <a:lnTo>
                  <a:pt x="5322" y="15761"/>
                </a:lnTo>
                <a:lnTo>
                  <a:pt x="5672" y="15576"/>
                </a:lnTo>
                <a:lnTo>
                  <a:pt x="6022" y="15374"/>
                </a:lnTo>
                <a:lnTo>
                  <a:pt x="6371" y="15153"/>
                </a:lnTo>
                <a:lnTo>
                  <a:pt x="6684" y="14932"/>
                </a:lnTo>
                <a:lnTo>
                  <a:pt x="6997" y="14674"/>
                </a:lnTo>
                <a:lnTo>
                  <a:pt x="7310" y="14416"/>
                </a:lnTo>
                <a:lnTo>
                  <a:pt x="7587" y="14140"/>
                </a:lnTo>
                <a:lnTo>
                  <a:pt x="7863" y="13864"/>
                </a:lnTo>
                <a:lnTo>
                  <a:pt x="8121" y="13551"/>
                </a:lnTo>
                <a:lnTo>
                  <a:pt x="8378" y="13238"/>
                </a:lnTo>
                <a:lnTo>
                  <a:pt x="8599" y="12925"/>
                </a:lnTo>
                <a:lnTo>
                  <a:pt x="8820" y="12575"/>
                </a:lnTo>
                <a:lnTo>
                  <a:pt x="9023" y="12225"/>
                </a:lnTo>
                <a:lnTo>
                  <a:pt x="9207" y="11876"/>
                </a:lnTo>
                <a:lnTo>
                  <a:pt x="9373" y="11507"/>
                </a:lnTo>
                <a:lnTo>
                  <a:pt x="9520" y="11139"/>
                </a:lnTo>
                <a:lnTo>
                  <a:pt x="9649" y="10753"/>
                </a:lnTo>
                <a:lnTo>
                  <a:pt x="9759" y="10348"/>
                </a:lnTo>
                <a:lnTo>
                  <a:pt x="9851" y="9961"/>
                </a:lnTo>
                <a:lnTo>
                  <a:pt x="9925" y="9556"/>
                </a:lnTo>
                <a:lnTo>
                  <a:pt x="9980" y="9132"/>
                </a:lnTo>
                <a:lnTo>
                  <a:pt x="9999" y="8709"/>
                </a:lnTo>
                <a:lnTo>
                  <a:pt x="10017" y="8285"/>
                </a:lnTo>
                <a:lnTo>
                  <a:pt x="9999" y="7862"/>
                </a:lnTo>
                <a:lnTo>
                  <a:pt x="9980" y="7438"/>
                </a:lnTo>
                <a:lnTo>
                  <a:pt x="9925" y="7015"/>
                </a:lnTo>
                <a:lnTo>
                  <a:pt x="9851" y="6610"/>
                </a:lnTo>
                <a:lnTo>
                  <a:pt x="9759" y="6223"/>
                </a:lnTo>
                <a:lnTo>
                  <a:pt x="9649" y="5818"/>
                </a:lnTo>
                <a:lnTo>
                  <a:pt x="9520" y="5432"/>
                </a:lnTo>
                <a:lnTo>
                  <a:pt x="9373" y="5063"/>
                </a:lnTo>
                <a:lnTo>
                  <a:pt x="9207" y="4695"/>
                </a:lnTo>
                <a:lnTo>
                  <a:pt x="9023" y="4345"/>
                </a:lnTo>
                <a:lnTo>
                  <a:pt x="8820" y="3995"/>
                </a:lnTo>
                <a:lnTo>
                  <a:pt x="8599" y="3646"/>
                </a:lnTo>
                <a:lnTo>
                  <a:pt x="8378" y="3333"/>
                </a:lnTo>
                <a:lnTo>
                  <a:pt x="8121" y="3020"/>
                </a:lnTo>
                <a:lnTo>
                  <a:pt x="7863" y="2707"/>
                </a:lnTo>
                <a:lnTo>
                  <a:pt x="7587" y="2430"/>
                </a:lnTo>
                <a:lnTo>
                  <a:pt x="7310" y="2154"/>
                </a:lnTo>
                <a:lnTo>
                  <a:pt x="6997" y="1897"/>
                </a:lnTo>
                <a:lnTo>
                  <a:pt x="6684" y="1639"/>
                </a:lnTo>
                <a:lnTo>
                  <a:pt x="6371" y="1418"/>
                </a:lnTo>
                <a:lnTo>
                  <a:pt x="6022" y="1197"/>
                </a:lnTo>
                <a:lnTo>
                  <a:pt x="5672" y="994"/>
                </a:lnTo>
                <a:lnTo>
                  <a:pt x="5322" y="810"/>
                </a:lnTo>
                <a:lnTo>
                  <a:pt x="4954" y="645"/>
                </a:lnTo>
                <a:lnTo>
                  <a:pt x="4586" y="497"/>
                </a:lnTo>
                <a:lnTo>
                  <a:pt x="4199" y="368"/>
                </a:lnTo>
                <a:lnTo>
                  <a:pt x="3794" y="258"/>
                </a:lnTo>
                <a:lnTo>
                  <a:pt x="3407" y="166"/>
                </a:lnTo>
                <a:lnTo>
                  <a:pt x="3002" y="92"/>
                </a:lnTo>
                <a:lnTo>
                  <a:pt x="2579" y="37"/>
                </a:lnTo>
                <a:lnTo>
                  <a:pt x="2155" y="19"/>
                </a:lnTo>
                <a:lnTo>
                  <a:pt x="1732"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8"/>
          <p:cNvSpPr txBox="1">
            <a:spLocks noGrp="1"/>
          </p:cNvSpPr>
          <p:nvPr>
            <p:ph type="title"/>
          </p:nvPr>
        </p:nvSpPr>
        <p:spPr>
          <a:xfrm>
            <a:off x="5096000" y="1190967"/>
            <a:ext cx="6486400" cy="9212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0" name="Google Shape;70;p8"/>
          <p:cNvSpPr txBox="1">
            <a:spLocks noGrp="1"/>
          </p:cNvSpPr>
          <p:nvPr>
            <p:ph type="body" idx="1"/>
          </p:nvPr>
        </p:nvSpPr>
        <p:spPr>
          <a:xfrm>
            <a:off x="5096000" y="2369567"/>
            <a:ext cx="2063200" cy="39952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71" name="Google Shape;71;p8"/>
          <p:cNvSpPr txBox="1">
            <a:spLocks noGrp="1"/>
          </p:cNvSpPr>
          <p:nvPr>
            <p:ph type="body" idx="2"/>
          </p:nvPr>
        </p:nvSpPr>
        <p:spPr>
          <a:xfrm>
            <a:off x="7264851" y="2369567"/>
            <a:ext cx="2063200" cy="39952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72" name="Google Shape;72;p8"/>
          <p:cNvSpPr txBox="1">
            <a:spLocks noGrp="1"/>
          </p:cNvSpPr>
          <p:nvPr>
            <p:ph type="body" idx="3"/>
          </p:nvPr>
        </p:nvSpPr>
        <p:spPr>
          <a:xfrm>
            <a:off x="9433701" y="2369567"/>
            <a:ext cx="2063200" cy="39952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73" name="Google Shape;73;p8"/>
          <p:cNvSpPr txBox="1">
            <a:spLocks noGrp="1"/>
          </p:cNvSpPr>
          <p:nvPr>
            <p:ph type="sldNum" idx="12"/>
          </p:nvPr>
        </p:nvSpPr>
        <p:spPr>
          <a:xfrm>
            <a:off x="101612"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6903556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4"/>
        <p:cNvGrpSpPr/>
        <p:nvPr/>
      </p:nvGrpSpPr>
      <p:grpSpPr>
        <a:xfrm>
          <a:off x="0" y="0"/>
          <a:ext cx="0" cy="0"/>
          <a:chOff x="0" y="0"/>
          <a:chExt cx="0" cy="0"/>
        </a:xfrm>
      </p:grpSpPr>
      <p:sp>
        <p:nvSpPr>
          <p:cNvPr id="75" name="Google Shape;75;p9"/>
          <p:cNvSpPr/>
          <p:nvPr/>
        </p:nvSpPr>
        <p:spPr>
          <a:xfrm>
            <a:off x="0" y="1"/>
            <a:ext cx="12191939" cy="6857852"/>
          </a:xfrm>
          <a:custGeom>
            <a:avLst/>
            <a:gdLst/>
            <a:ahLst/>
            <a:cxnLst/>
            <a:rect l="l" t="t" r="r" b="b"/>
            <a:pathLst>
              <a:path w="94270" h="53026" extrusionOk="0">
                <a:moveTo>
                  <a:pt x="7992" y="4456"/>
                </a:moveTo>
                <a:lnTo>
                  <a:pt x="8489" y="4732"/>
                </a:lnTo>
                <a:lnTo>
                  <a:pt x="9078" y="5082"/>
                </a:lnTo>
                <a:lnTo>
                  <a:pt x="9833" y="5542"/>
                </a:lnTo>
                <a:lnTo>
                  <a:pt x="10753" y="6113"/>
                </a:lnTo>
                <a:lnTo>
                  <a:pt x="11784" y="6794"/>
                </a:lnTo>
                <a:lnTo>
                  <a:pt x="12908" y="7586"/>
                </a:lnTo>
                <a:lnTo>
                  <a:pt x="13478" y="8027"/>
                </a:lnTo>
                <a:lnTo>
                  <a:pt x="14086" y="8469"/>
                </a:lnTo>
                <a:lnTo>
                  <a:pt x="14694" y="8948"/>
                </a:lnTo>
                <a:lnTo>
                  <a:pt x="15301" y="9445"/>
                </a:lnTo>
                <a:lnTo>
                  <a:pt x="15927" y="9961"/>
                </a:lnTo>
                <a:lnTo>
                  <a:pt x="16535" y="10513"/>
                </a:lnTo>
                <a:lnTo>
                  <a:pt x="17142" y="11065"/>
                </a:lnTo>
                <a:lnTo>
                  <a:pt x="17731" y="11636"/>
                </a:lnTo>
                <a:lnTo>
                  <a:pt x="18302" y="12225"/>
                </a:lnTo>
                <a:lnTo>
                  <a:pt x="18873" y="12833"/>
                </a:lnTo>
                <a:lnTo>
                  <a:pt x="19407" y="13459"/>
                </a:lnTo>
                <a:lnTo>
                  <a:pt x="19941" y="14085"/>
                </a:lnTo>
                <a:lnTo>
                  <a:pt x="20420" y="14748"/>
                </a:lnTo>
                <a:lnTo>
                  <a:pt x="20880" y="15411"/>
                </a:lnTo>
                <a:lnTo>
                  <a:pt x="21303" y="16092"/>
                </a:lnTo>
                <a:lnTo>
                  <a:pt x="21690" y="16773"/>
                </a:lnTo>
                <a:lnTo>
                  <a:pt x="21856" y="17123"/>
                </a:lnTo>
                <a:lnTo>
                  <a:pt x="22021" y="17473"/>
                </a:lnTo>
                <a:lnTo>
                  <a:pt x="22169" y="17822"/>
                </a:lnTo>
                <a:lnTo>
                  <a:pt x="22316" y="18172"/>
                </a:lnTo>
                <a:lnTo>
                  <a:pt x="22445" y="18522"/>
                </a:lnTo>
                <a:lnTo>
                  <a:pt x="22555" y="18872"/>
                </a:lnTo>
                <a:lnTo>
                  <a:pt x="22647" y="19222"/>
                </a:lnTo>
                <a:lnTo>
                  <a:pt x="22739" y="19572"/>
                </a:lnTo>
                <a:lnTo>
                  <a:pt x="22813" y="19921"/>
                </a:lnTo>
                <a:lnTo>
                  <a:pt x="22887" y="20271"/>
                </a:lnTo>
                <a:lnTo>
                  <a:pt x="22924" y="20603"/>
                </a:lnTo>
                <a:lnTo>
                  <a:pt x="22960" y="20934"/>
                </a:lnTo>
                <a:lnTo>
                  <a:pt x="23016" y="21597"/>
                </a:lnTo>
                <a:lnTo>
                  <a:pt x="23016" y="22260"/>
                </a:lnTo>
                <a:lnTo>
                  <a:pt x="22979" y="22886"/>
                </a:lnTo>
                <a:lnTo>
                  <a:pt x="22905" y="23512"/>
                </a:lnTo>
                <a:lnTo>
                  <a:pt x="22795" y="24119"/>
                </a:lnTo>
                <a:lnTo>
                  <a:pt x="22666" y="24708"/>
                </a:lnTo>
                <a:lnTo>
                  <a:pt x="22500" y="25298"/>
                </a:lnTo>
                <a:lnTo>
                  <a:pt x="22316" y="25850"/>
                </a:lnTo>
                <a:lnTo>
                  <a:pt x="22113" y="26384"/>
                </a:lnTo>
                <a:lnTo>
                  <a:pt x="21893" y="26899"/>
                </a:lnTo>
                <a:lnTo>
                  <a:pt x="21653" y="27397"/>
                </a:lnTo>
                <a:lnTo>
                  <a:pt x="21395" y="27875"/>
                </a:lnTo>
                <a:lnTo>
                  <a:pt x="21156" y="28336"/>
                </a:lnTo>
                <a:lnTo>
                  <a:pt x="20880" y="28777"/>
                </a:lnTo>
                <a:lnTo>
                  <a:pt x="20622" y="29182"/>
                </a:lnTo>
                <a:lnTo>
                  <a:pt x="20364" y="29569"/>
                </a:lnTo>
                <a:lnTo>
                  <a:pt x="20107" y="29919"/>
                </a:lnTo>
                <a:lnTo>
                  <a:pt x="19849" y="30250"/>
                </a:lnTo>
                <a:lnTo>
                  <a:pt x="19370" y="30821"/>
                </a:lnTo>
                <a:lnTo>
                  <a:pt x="18965" y="31281"/>
                </a:lnTo>
                <a:lnTo>
                  <a:pt x="18634" y="31631"/>
                </a:lnTo>
                <a:lnTo>
                  <a:pt x="18357" y="31907"/>
                </a:lnTo>
                <a:lnTo>
                  <a:pt x="17952" y="31889"/>
                </a:lnTo>
                <a:lnTo>
                  <a:pt x="17474" y="31852"/>
                </a:lnTo>
                <a:lnTo>
                  <a:pt x="16866" y="31779"/>
                </a:lnTo>
                <a:lnTo>
                  <a:pt x="16130" y="31650"/>
                </a:lnTo>
                <a:lnTo>
                  <a:pt x="15725" y="31576"/>
                </a:lnTo>
                <a:lnTo>
                  <a:pt x="15283" y="31466"/>
                </a:lnTo>
                <a:lnTo>
                  <a:pt x="14841" y="31355"/>
                </a:lnTo>
                <a:lnTo>
                  <a:pt x="14362" y="31226"/>
                </a:lnTo>
                <a:lnTo>
                  <a:pt x="13883" y="31079"/>
                </a:lnTo>
                <a:lnTo>
                  <a:pt x="13405" y="30895"/>
                </a:lnTo>
                <a:lnTo>
                  <a:pt x="12889" y="30711"/>
                </a:lnTo>
                <a:lnTo>
                  <a:pt x="12392" y="30490"/>
                </a:lnTo>
                <a:lnTo>
                  <a:pt x="11877" y="30250"/>
                </a:lnTo>
                <a:lnTo>
                  <a:pt x="11361" y="29974"/>
                </a:lnTo>
                <a:lnTo>
                  <a:pt x="10864" y="29680"/>
                </a:lnTo>
                <a:lnTo>
                  <a:pt x="10367" y="29348"/>
                </a:lnTo>
                <a:lnTo>
                  <a:pt x="9870" y="28998"/>
                </a:lnTo>
                <a:lnTo>
                  <a:pt x="9391" y="28612"/>
                </a:lnTo>
                <a:lnTo>
                  <a:pt x="8931" y="28188"/>
                </a:lnTo>
                <a:lnTo>
                  <a:pt x="8470" y="27728"/>
                </a:lnTo>
                <a:lnTo>
                  <a:pt x="8047" y="27249"/>
                </a:lnTo>
                <a:lnTo>
                  <a:pt x="7642" y="26715"/>
                </a:lnTo>
                <a:lnTo>
                  <a:pt x="7439" y="26439"/>
                </a:lnTo>
                <a:lnTo>
                  <a:pt x="7255" y="26145"/>
                </a:lnTo>
                <a:lnTo>
                  <a:pt x="7071" y="25850"/>
                </a:lnTo>
                <a:lnTo>
                  <a:pt x="6905" y="25555"/>
                </a:lnTo>
                <a:lnTo>
                  <a:pt x="6740" y="25224"/>
                </a:lnTo>
                <a:lnTo>
                  <a:pt x="6592" y="24893"/>
                </a:lnTo>
                <a:lnTo>
                  <a:pt x="6445" y="24561"/>
                </a:lnTo>
                <a:lnTo>
                  <a:pt x="6298" y="24211"/>
                </a:lnTo>
                <a:lnTo>
                  <a:pt x="6169" y="23861"/>
                </a:lnTo>
                <a:lnTo>
                  <a:pt x="6058" y="23493"/>
                </a:lnTo>
                <a:lnTo>
                  <a:pt x="5948" y="23125"/>
                </a:lnTo>
                <a:lnTo>
                  <a:pt x="5856" y="22738"/>
                </a:lnTo>
                <a:lnTo>
                  <a:pt x="5690" y="21965"/>
                </a:lnTo>
                <a:lnTo>
                  <a:pt x="5561" y="21192"/>
                </a:lnTo>
                <a:lnTo>
                  <a:pt x="5451" y="20382"/>
                </a:lnTo>
                <a:lnTo>
                  <a:pt x="5396" y="19572"/>
                </a:lnTo>
                <a:lnTo>
                  <a:pt x="5359" y="18761"/>
                </a:lnTo>
                <a:lnTo>
                  <a:pt x="5359" y="17933"/>
                </a:lnTo>
                <a:lnTo>
                  <a:pt x="5377" y="17104"/>
                </a:lnTo>
                <a:lnTo>
                  <a:pt x="5432" y="16276"/>
                </a:lnTo>
                <a:lnTo>
                  <a:pt x="5488" y="15447"/>
                </a:lnTo>
                <a:lnTo>
                  <a:pt x="5580" y="14637"/>
                </a:lnTo>
                <a:lnTo>
                  <a:pt x="5690" y="13827"/>
                </a:lnTo>
                <a:lnTo>
                  <a:pt x="5801" y="13035"/>
                </a:lnTo>
                <a:lnTo>
                  <a:pt x="5930" y="12262"/>
                </a:lnTo>
                <a:lnTo>
                  <a:pt x="6077" y="11489"/>
                </a:lnTo>
                <a:lnTo>
                  <a:pt x="6224" y="10752"/>
                </a:lnTo>
                <a:lnTo>
                  <a:pt x="6390" y="10053"/>
                </a:lnTo>
                <a:lnTo>
                  <a:pt x="6703" y="8709"/>
                </a:lnTo>
                <a:lnTo>
                  <a:pt x="7034" y="7512"/>
                </a:lnTo>
                <a:lnTo>
                  <a:pt x="7329" y="6481"/>
                </a:lnTo>
                <a:lnTo>
                  <a:pt x="7605" y="5634"/>
                </a:lnTo>
                <a:lnTo>
                  <a:pt x="7808" y="5008"/>
                </a:lnTo>
                <a:lnTo>
                  <a:pt x="7992" y="4456"/>
                </a:lnTo>
                <a:close/>
                <a:moveTo>
                  <a:pt x="1" y="0"/>
                </a:moveTo>
                <a:lnTo>
                  <a:pt x="1" y="53026"/>
                </a:lnTo>
                <a:lnTo>
                  <a:pt x="94269" y="53026"/>
                </a:lnTo>
                <a:lnTo>
                  <a:pt x="9426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9"/>
          <p:cNvSpPr/>
          <p:nvPr/>
        </p:nvSpPr>
        <p:spPr>
          <a:xfrm>
            <a:off x="2676498" y="3735976"/>
            <a:ext cx="1993233" cy="1209753"/>
          </a:xfrm>
          <a:custGeom>
            <a:avLst/>
            <a:gdLst/>
            <a:ahLst/>
            <a:cxnLst/>
            <a:rect l="l" t="t" r="r" b="b"/>
            <a:pathLst>
              <a:path w="15412" h="9354" extrusionOk="0">
                <a:moveTo>
                  <a:pt x="6224" y="1"/>
                </a:moveTo>
                <a:lnTo>
                  <a:pt x="5800" y="19"/>
                </a:lnTo>
                <a:lnTo>
                  <a:pt x="5377" y="75"/>
                </a:lnTo>
                <a:lnTo>
                  <a:pt x="4972" y="148"/>
                </a:lnTo>
                <a:lnTo>
                  <a:pt x="4659" y="240"/>
                </a:lnTo>
                <a:lnTo>
                  <a:pt x="4346" y="332"/>
                </a:lnTo>
                <a:lnTo>
                  <a:pt x="4051" y="424"/>
                </a:lnTo>
                <a:lnTo>
                  <a:pt x="3775" y="553"/>
                </a:lnTo>
                <a:lnTo>
                  <a:pt x="3517" y="682"/>
                </a:lnTo>
                <a:lnTo>
                  <a:pt x="3260" y="829"/>
                </a:lnTo>
                <a:lnTo>
                  <a:pt x="3020" y="977"/>
                </a:lnTo>
                <a:lnTo>
                  <a:pt x="2781" y="1142"/>
                </a:lnTo>
                <a:lnTo>
                  <a:pt x="2560" y="1308"/>
                </a:lnTo>
                <a:lnTo>
                  <a:pt x="2357" y="1474"/>
                </a:lnTo>
                <a:lnTo>
                  <a:pt x="2155" y="1658"/>
                </a:lnTo>
                <a:lnTo>
                  <a:pt x="1971" y="1842"/>
                </a:lnTo>
                <a:lnTo>
                  <a:pt x="1621" y="2247"/>
                </a:lnTo>
                <a:lnTo>
                  <a:pt x="1308" y="2652"/>
                </a:lnTo>
                <a:lnTo>
                  <a:pt x="1050" y="3057"/>
                </a:lnTo>
                <a:lnTo>
                  <a:pt x="811" y="3462"/>
                </a:lnTo>
                <a:lnTo>
                  <a:pt x="608" y="3867"/>
                </a:lnTo>
                <a:lnTo>
                  <a:pt x="424" y="4254"/>
                </a:lnTo>
                <a:lnTo>
                  <a:pt x="295" y="4622"/>
                </a:lnTo>
                <a:lnTo>
                  <a:pt x="166" y="4954"/>
                </a:lnTo>
                <a:lnTo>
                  <a:pt x="1" y="5524"/>
                </a:lnTo>
                <a:lnTo>
                  <a:pt x="10735" y="3628"/>
                </a:lnTo>
                <a:lnTo>
                  <a:pt x="10735" y="3628"/>
                </a:lnTo>
                <a:lnTo>
                  <a:pt x="166" y="6353"/>
                </a:lnTo>
                <a:lnTo>
                  <a:pt x="535" y="6795"/>
                </a:lnTo>
                <a:lnTo>
                  <a:pt x="792" y="7053"/>
                </a:lnTo>
                <a:lnTo>
                  <a:pt x="1069" y="7329"/>
                </a:lnTo>
                <a:lnTo>
                  <a:pt x="1382" y="7605"/>
                </a:lnTo>
                <a:lnTo>
                  <a:pt x="1731" y="7899"/>
                </a:lnTo>
                <a:lnTo>
                  <a:pt x="2118" y="8176"/>
                </a:lnTo>
                <a:lnTo>
                  <a:pt x="2542" y="8433"/>
                </a:lnTo>
                <a:lnTo>
                  <a:pt x="2983" y="8691"/>
                </a:lnTo>
                <a:lnTo>
                  <a:pt x="3462" y="8894"/>
                </a:lnTo>
                <a:lnTo>
                  <a:pt x="3720" y="9004"/>
                </a:lnTo>
                <a:lnTo>
                  <a:pt x="3978" y="9078"/>
                </a:lnTo>
                <a:lnTo>
                  <a:pt x="4235" y="9151"/>
                </a:lnTo>
                <a:lnTo>
                  <a:pt x="4512" y="9225"/>
                </a:lnTo>
                <a:lnTo>
                  <a:pt x="4806" y="9280"/>
                </a:lnTo>
                <a:lnTo>
                  <a:pt x="5082" y="9317"/>
                </a:lnTo>
                <a:lnTo>
                  <a:pt x="5377" y="9336"/>
                </a:lnTo>
                <a:lnTo>
                  <a:pt x="5672" y="9354"/>
                </a:lnTo>
                <a:lnTo>
                  <a:pt x="5985" y="9336"/>
                </a:lnTo>
                <a:lnTo>
                  <a:pt x="6298" y="9317"/>
                </a:lnTo>
                <a:lnTo>
                  <a:pt x="6611" y="9280"/>
                </a:lnTo>
                <a:lnTo>
                  <a:pt x="6942" y="9207"/>
                </a:lnTo>
                <a:lnTo>
                  <a:pt x="7347" y="9115"/>
                </a:lnTo>
                <a:lnTo>
                  <a:pt x="7752" y="8986"/>
                </a:lnTo>
                <a:lnTo>
                  <a:pt x="8139" y="8838"/>
                </a:lnTo>
                <a:lnTo>
                  <a:pt x="8544" y="8654"/>
                </a:lnTo>
                <a:lnTo>
                  <a:pt x="8930" y="8470"/>
                </a:lnTo>
                <a:lnTo>
                  <a:pt x="9317" y="8249"/>
                </a:lnTo>
                <a:lnTo>
                  <a:pt x="9704" y="8028"/>
                </a:lnTo>
                <a:lnTo>
                  <a:pt x="10072" y="7789"/>
                </a:lnTo>
                <a:lnTo>
                  <a:pt x="10440" y="7531"/>
                </a:lnTo>
                <a:lnTo>
                  <a:pt x="10808" y="7273"/>
                </a:lnTo>
                <a:lnTo>
                  <a:pt x="11158" y="6997"/>
                </a:lnTo>
                <a:lnTo>
                  <a:pt x="11508" y="6721"/>
                </a:lnTo>
                <a:lnTo>
                  <a:pt x="12171" y="6150"/>
                </a:lnTo>
                <a:lnTo>
                  <a:pt x="12797" y="5561"/>
                </a:lnTo>
                <a:lnTo>
                  <a:pt x="13349" y="5009"/>
                </a:lnTo>
                <a:lnTo>
                  <a:pt x="13865" y="4456"/>
                </a:lnTo>
                <a:lnTo>
                  <a:pt x="14325" y="3959"/>
                </a:lnTo>
                <a:lnTo>
                  <a:pt x="14693" y="3517"/>
                </a:lnTo>
                <a:lnTo>
                  <a:pt x="15227" y="2873"/>
                </a:lnTo>
                <a:lnTo>
                  <a:pt x="15411" y="2615"/>
                </a:lnTo>
                <a:lnTo>
                  <a:pt x="15154" y="2486"/>
                </a:lnTo>
                <a:lnTo>
                  <a:pt x="14399" y="2100"/>
                </a:lnTo>
                <a:lnTo>
                  <a:pt x="13865" y="1860"/>
                </a:lnTo>
                <a:lnTo>
                  <a:pt x="13239" y="1603"/>
                </a:lnTo>
                <a:lnTo>
                  <a:pt x="12558" y="1327"/>
                </a:lnTo>
                <a:lnTo>
                  <a:pt x="11803" y="1032"/>
                </a:lnTo>
                <a:lnTo>
                  <a:pt x="11011" y="774"/>
                </a:lnTo>
                <a:lnTo>
                  <a:pt x="10164" y="535"/>
                </a:lnTo>
                <a:lnTo>
                  <a:pt x="9741" y="406"/>
                </a:lnTo>
                <a:lnTo>
                  <a:pt x="9299" y="314"/>
                </a:lnTo>
                <a:lnTo>
                  <a:pt x="8857" y="222"/>
                </a:lnTo>
                <a:lnTo>
                  <a:pt x="8415" y="148"/>
                </a:lnTo>
                <a:lnTo>
                  <a:pt x="7973" y="75"/>
                </a:lnTo>
                <a:lnTo>
                  <a:pt x="7531" y="38"/>
                </a:lnTo>
                <a:lnTo>
                  <a:pt x="7089"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9"/>
          <p:cNvSpPr/>
          <p:nvPr/>
        </p:nvSpPr>
        <p:spPr>
          <a:xfrm rot="758744">
            <a:off x="1597752" y="4527106"/>
            <a:ext cx="776501" cy="1159708"/>
          </a:xfrm>
          <a:custGeom>
            <a:avLst/>
            <a:gdLst/>
            <a:ahLst/>
            <a:cxnLst/>
            <a:rect l="l" t="t" r="r" b="b"/>
            <a:pathLst>
              <a:path w="6004" h="8967" extrusionOk="0">
                <a:moveTo>
                  <a:pt x="4383" y="0"/>
                </a:moveTo>
                <a:lnTo>
                  <a:pt x="4015" y="19"/>
                </a:lnTo>
                <a:lnTo>
                  <a:pt x="3757" y="56"/>
                </a:lnTo>
                <a:lnTo>
                  <a:pt x="3481" y="93"/>
                </a:lnTo>
                <a:lnTo>
                  <a:pt x="3168" y="166"/>
                </a:lnTo>
                <a:lnTo>
                  <a:pt x="2836" y="258"/>
                </a:lnTo>
                <a:lnTo>
                  <a:pt x="2486" y="387"/>
                </a:lnTo>
                <a:lnTo>
                  <a:pt x="2137" y="534"/>
                </a:lnTo>
                <a:lnTo>
                  <a:pt x="1787" y="737"/>
                </a:lnTo>
                <a:lnTo>
                  <a:pt x="1621" y="847"/>
                </a:lnTo>
                <a:lnTo>
                  <a:pt x="1455" y="958"/>
                </a:lnTo>
                <a:lnTo>
                  <a:pt x="1290" y="1087"/>
                </a:lnTo>
                <a:lnTo>
                  <a:pt x="1142" y="1234"/>
                </a:lnTo>
                <a:lnTo>
                  <a:pt x="995" y="1400"/>
                </a:lnTo>
                <a:lnTo>
                  <a:pt x="848" y="1565"/>
                </a:lnTo>
                <a:lnTo>
                  <a:pt x="719" y="1750"/>
                </a:lnTo>
                <a:lnTo>
                  <a:pt x="590" y="1934"/>
                </a:lnTo>
                <a:lnTo>
                  <a:pt x="480" y="2155"/>
                </a:lnTo>
                <a:lnTo>
                  <a:pt x="369" y="2376"/>
                </a:lnTo>
                <a:lnTo>
                  <a:pt x="277" y="2615"/>
                </a:lnTo>
                <a:lnTo>
                  <a:pt x="203" y="2854"/>
                </a:lnTo>
                <a:lnTo>
                  <a:pt x="148" y="3112"/>
                </a:lnTo>
                <a:lnTo>
                  <a:pt x="93" y="3370"/>
                </a:lnTo>
                <a:lnTo>
                  <a:pt x="56" y="3628"/>
                </a:lnTo>
                <a:lnTo>
                  <a:pt x="19" y="3904"/>
                </a:lnTo>
                <a:lnTo>
                  <a:pt x="1" y="4456"/>
                </a:lnTo>
                <a:lnTo>
                  <a:pt x="1" y="5008"/>
                </a:lnTo>
                <a:lnTo>
                  <a:pt x="38" y="5542"/>
                </a:lnTo>
                <a:lnTo>
                  <a:pt x="93" y="6076"/>
                </a:lnTo>
                <a:lnTo>
                  <a:pt x="185" y="6592"/>
                </a:lnTo>
                <a:lnTo>
                  <a:pt x="277" y="7089"/>
                </a:lnTo>
                <a:lnTo>
                  <a:pt x="369" y="7531"/>
                </a:lnTo>
                <a:lnTo>
                  <a:pt x="553" y="8286"/>
                </a:lnTo>
                <a:lnTo>
                  <a:pt x="701" y="8783"/>
                </a:lnTo>
                <a:lnTo>
                  <a:pt x="756" y="8967"/>
                </a:lnTo>
                <a:lnTo>
                  <a:pt x="940" y="8875"/>
                </a:lnTo>
                <a:lnTo>
                  <a:pt x="1400" y="8636"/>
                </a:lnTo>
                <a:lnTo>
                  <a:pt x="2063" y="8249"/>
                </a:lnTo>
                <a:lnTo>
                  <a:pt x="2450" y="7991"/>
                </a:lnTo>
                <a:lnTo>
                  <a:pt x="2855" y="7715"/>
                </a:lnTo>
                <a:lnTo>
                  <a:pt x="3278" y="7420"/>
                </a:lnTo>
                <a:lnTo>
                  <a:pt x="3702" y="7089"/>
                </a:lnTo>
                <a:lnTo>
                  <a:pt x="4125" y="6721"/>
                </a:lnTo>
                <a:lnTo>
                  <a:pt x="4512" y="6334"/>
                </a:lnTo>
                <a:lnTo>
                  <a:pt x="4880" y="5947"/>
                </a:lnTo>
                <a:lnTo>
                  <a:pt x="5064" y="5727"/>
                </a:lnTo>
                <a:lnTo>
                  <a:pt x="5211" y="5524"/>
                </a:lnTo>
                <a:lnTo>
                  <a:pt x="5359" y="5303"/>
                </a:lnTo>
                <a:lnTo>
                  <a:pt x="5506" y="5082"/>
                </a:lnTo>
                <a:lnTo>
                  <a:pt x="5616" y="4843"/>
                </a:lnTo>
                <a:lnTo>
                  <a:pt x="5727" y="4622"/>
                </a:lnTo>
                <a:lnTo>
                  <a:pt x="5819" y="4382"/>
                </a:lnTo>
                <a:lnTo>
                  <a:pt x="5893" y="4162"/>
                </a:lnTo>
                <a:lnTo>
                  <a:pt x="5929" y="3941"/>
                </a:lnTo>
                <a:lnTo>
                  <a:pt x="5966" y="3701"/>
                </a:lnTo>
                <a:lnTo>
                  <a:pt x="6003" y="3499"/>
                </a:lnTo>
                <a:lnTo>
                  <a:pt x="6003" y="3278"/>
                </a:lnTo>
                <a:lnTo>
                  <a:pt x="6003" y="3057"/>
                </a:lnTo>
                <a:lnTo>
                  <a:pt x="5985" y="2854"/>
                </a:lnTo>
                <a:lnTo>
                  <a:pt x="5948" y="2652"/>
                </a:lnTo>
                <a:lnTo>
                  <a:pt x="5911" y="2449"/>
                </a:lnTo>
                <a:lnTo>
                  <a:pt x="5801" y="2063"/>
                </a:lnTo>
                <a:lnTo>
                  <a:pt x="5672" y="1713"/>
                </a:lnTo>
                <a:lnTo>
                  <a:pt x="5506" y="1381"/>
                </a:lnTo>
                <a:lnTo>
                  <a:pt x="5340" y="1087"/>
                </a:lnTo>
                <a:lnTo>
                  <a:pt x="5175" y="811"/>
                </a:lnTo>
                <a:lnTo>
                  <a:pt x="5009" y="571"/>
                </a:lnTo>
                <a:lnTo>
                  <a:pt x="4843" y="369"/>
                </a:lnTo>
                <a:lnTo>
                  <a:pt x="4604" y="93"/>
                </a:lnTo>
                <a:lnTo>
                  <a:pt x="451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9"/>
          <p:cNvSpPr/>
          <p:nvPr/>
        </p:nvSpPr>
        <p:spPr>
          <a:xfrm>
            <a:off x="2657487" y="0"/>
            <a:ext cx="2438517" cy="1857437"/>
          </a:xfrm>
          <a:custGeom>
            <a:avLst/>
            <a:gdLst/>
            <a:ahLst/>
            <a:cxnLst/>
            <a:rect l="l" t="t" r="r" b="b"/>
            <a:pathLst>
              <a:path w="18855" h="14362" extrusionOk="0">
                <a:moveTo>
                  <a:pt x="1400" y="0"/>
                </a:moveTo>
                <a:lnTo>
                  <a:pt x="1087" y="552"/>
                </a:lnTo>
                <a:lnTo>
                  <a:pt x="811" y="1123"/>
                </a:lnTo>
                <a:lnTo>
                  <a:pt x="571" y="1712"/>
                </a:lnTo>
                <a:lnTo>
                  <a:pt x="461" y="2025"/>
                </a:lnTo>
                <a:lnTo>
                  <a:pt x="369" y="2320"/>
                </a:lnTo>
                <a:lnTo>
                  <a:pt x="277" y="2633"/>
                </a:lnTo>
                <a:lnTo>
                  <a:pt x="203" y="2964"/>
                </a:lnTo>
                <a:lnTo>
                  <a:pt x="148" y="3277"/>
                </a:lnTo>
                <a:lnTo>
                  <a:pt x="93" y="3609"/>
                </a:lnTo>
                <a:lnTo>
                  <a:pt x="56" y="3922"/>
                </a:lnTo>
                <a:lnTo>
                  <a:pt x="19" y="4253"/>
                </a:lnTo>
                <a:lnTo>
                  <a:pt x="0" y="4603"/>
                </a:lnTo>
                <a:lnTo>
                  <a:pt x="0" y="4934"/>
                </a:lnTo>
                <a:lnTo>
                  <a:pt x="19" y="5413"/>
                </a:lnTo>
                <a:lnTo>
                  <a:pt x="56" y="5892"/>
                </a:lnTo>
                <a:lnTo>
                  <a:pt x="111" y="6370"/>
                </a:lnTo>
                <a:lnTo>
                  <a:pt x="185" y="6831"/>
                </a:lnTo>
                <a:lnTo>
                  <a:pt x="295" y="7291"/>
                </a:lnTo>
                <a:lnTo>
                  <a:pt x="424" y="7733"/>
                </a:lnTo>
                <a:lnTo>
                  <a:pt x="571" y="8175"/>
                </a:lnTo>
                <a:lnTo>
                  <a:pt x="737" y="8598"/>
                </a:lnTo>
                <a:lnTo>
                  <a:pt x="921" y="9022"/>
                </a:lnTo>
                <a:lnTo>
                  <a:pt x="1142" y="9427"/>
                </a:lnTo>
                <a:lnTo>
                  <a:pt x="1363" y="9813"/>
                </a:lnTo>
                <a:lnTo>
                  <a:pt x="1602" y="10200"/>
                </a:lnTo>
                <a:lnTo>
                  <a:pt x="1878" y="10568"/>
                </a:lnTo>
                <a:lnTo>
                  <a:pt x="2155" y="10937"/>
                </a:lnTo>
                <a:lnTo>
                  <a:pt x="2449" y="11268"/>
                </a:lnTo>
                <a:lnTo>
                  <a:pt x="2762" y="11599"/>
                </a:lnTo>
                <a:lnTo>
                  <a:pt x="3094" y="11912"/>
                </a:lnTo>
                <a:lnTo>
                  <a:pt x="3425" y="12207"/>
                </a:lnTo>
                <a:lnTo>
                  <a:pt x="3793" y="12483"/>
                </a:lnTo>
                <a:lnTo>
                  <a:pt x="4162" y="12759"/>
                </a:lnTo>
                <a:lnTo>
                  <a:pt x="4548" y="12999"/>
                </a:lnTo>
                <a:lnTo>
                  <a:pt x="4935" y="13220"/>
                </a:lnTo>
                <a:lnTo>
                  <a:pt x="5340" y="13441"/>
                </a:lnTo>
                <a:lnTo>
                  <a:pt x="5763" y="13625"/>
                </a:lnTo>
                <a:lnTo>
                  <a:pt x="6187" y="13790"/>
                </a:lnTo>
                <a:lnTo>
                  <a:pt x="6629" y="13938"/>
                </a:lnTo>
                <a:lnTo>
                  <a:pt x="7071" y="14066"/>
                </a:lnTo>
                <a:lnTo>
                  <a:pt x="7531" y="14177"/>
                </a:lnTo>
                <a:lnTo>
                  <a:pt x="7991" y="14251"/>
                </a:lnTo>
                <a:lnTo>
                  <a:pt x="8470" y="14306"/>
                </a:lnTo>
                <a:lnTo>
                  <a:pt x="8949" y="14343"/>
                </a:lnTo>
                <a:lnTo>
                  <a:pt x="9427" y="14361"/>
                </a:lnTo>
                <a:lnTo>
                  <a:pt x="9906" y="14343"/>
                </a:lnTo>
                <a:lnTo>
                  <a:pt x="10385" y="14306"/>
                </a:lnTo>
                <a:lnTo>
                  <a:pt x="10863" y="14251"/>
                </a:lnTo>
                <a:lnTo>
                  <a:pt x="11324" y="14177"/>
                </a:lnTo>
                <a:lnTo>
                  <a:pt x="11784" y="14066"/>
                </a:lnTo>
                <a:lnTo>
                  <a:pt x="12226" y="13938"/>
                </a:lnTo>
                <a:lnTo>
                  <a:pt x="12668" y="13790"/>
                </a:lnTo>
                <a:lnTo>
                  <a:pt x="13091" y="13625"/>
                </a:lnTo>
                <a:lnTo>
                  <a:pt x="13515" y="13441"/>
                </a:lnTo>
                <a:lnTo>
                  <a:pt x="13920" y="13220"/>
                </a:lnTo>
                <a:lnTo>
                  <a:pt x="14306" y="12999"/>
                </a:lnTo>
                <a:lnTo>
                  <a:pt x="14693" y="12759"/>
                </a:lnTo>
                <a:lnTo>
                  <a:pt x="15061" y="12483"/>
                </a:lnTo>
                <a:lnTo>
                  <a:pt x="15430" y="12207"/>
                </a:lnTo>
                <a:lnTo>
                  <a:pt x="15761" y="11912"/>
                </a:lnTo>
                <a:lnTo>
                  <a:pt x="16092" y="11599"/>
                </a:lnTo>
                <a:lnTo>
                  <a:pt x="16405" y="11268"/>
                </a:lnTo>
                <a:lnTo>
                  <a:pt x="16700" y="10937"/>
                </a:lnTo>
                <a:lnTo>
                  <a:pt x="16976" y="10568"/>
                </a:lnTo>
                <a:lnTo>
                  <a:pt x="17252" y="10200"/>
                </a:lnTo>
                <a:lnTo>
                  <a:pt x="17492" y="9813"/>
                </a:lnTo>
                <a:lnTo>
                  <a:pt x="17713" y="9427"/>
                </a:lnTo>
                <a:lnTo>
                  <a:pt x="17933" y="9022"/>
                </a:lnTo>
                <a:lnTo>
                  <a:pt x="18118" y="8598"/>
                </a:lnTo>
                <a:lnTo>
                  <a:pt x="18283" y="8175"/>
                </a:lnTo>
                <a:lnTo>
                  <a:pt x="18431" y="7733"/>
                </a:lnTo>
                <a:lnTo>
                  <a:pt x="18559" y="7291"/>
                </a:lnTo>
                <a:lnTo>
                  <a:pt x="18670" y="6831"/>
                </a:lnTo>
                <a:lnTo>
                  <a:pt x="18744" y="6370"/>
                </a:lnTo>
                <a:lnTo>
                  <a:pt x="18799" y="5892"/>
                </a:lnTo>
                <a:lnTo>
                  <a:pt x="18836" y="5413"/>
                </a:lnTo>
                <a:lnTo>
                  <a:pt x="18854" y="4934"/>
                </a:lnTo>
                <a:lnTo>
                  <a:pt x="18854" y="4603"/>
                </a:lnTo>
                <a:lnTo>
                  <a:pt x="18836" y="4253"/>
                </a:lnTo>
                <a:lnTo>
                  <a:pt x="18799" y="3922"/>
                </a:lnTo>
                <a:lnTo>
                  <a:pt x="18762" y="3609"/>
                </a:lnTo>
                <a:lnTo>
                  <a:pt x="18707" y="3277"/>
                </a:lnTo>
                <a:lnTo>
                  <a:pt x="18652" y="2964"/>
                </a:lnTo>
                <a:lnTo>
                  <a:pt x="18578" y="2633"/>
                </a:lnTo>
                <a:lnTo>
                  <a:pt x="18486" y="2320"/>
                </a:lnTo>
                <a:lnTo>
                  <a:pt x="18394" y="2025"/>
                </a:lnTo>
                <a:lnTo>
                  <a:pt x="18283" y="1712"/>
                </a:lnTo>
                <a:lnTo>
                  <a:pt x="18044" y="1123"/>
                </a:lnTo>
                <a:lnTo>
                  <a:pt x="17768" y="552"/>
                </a:lnTo>
                <a:lnTo>
                  <a:pt x="17455"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9"/>
          <p:cNvSpPr/>
          <p:nvPr/>
        </p:nvSpPr>
        <p:spPr>
          <a:xfrm>
            <a:off x="2390807" y="5657699"/>
            <a:ext cx="1695516" cy="1200183"/>
          </a:xfrm>
          <a:custGeom>
            <a:avLst/>
            <a:gdLst/>
            <a:ahLst/>
            <a:cxnLst/>
            <a:rect l="l" t="t" r="r" b="b"/>
            <a:pathLst>
              <a:path w="13110" h="9280" extrusionOk="0">
                <a:moveTo>
                  <a:pt x="6224" y="0"/>
                </a:moveTo>
                <a:lnTo>
                  <a:pt x="5892" y="37"/>
                </a:lnTo>
                <a:lnTo>
                  <a:pt x="5561" y="74"/>
                </a:lnTo>
                <a:lnTo>
                  <a:pt x="5229" y="129"/>
                </a:lnTo>
                <a:lnTo>
                  <a:pt x="4916" y="203"/>
                </a:lnTo>
                <a:lnTo>
                  <a:pt x="4603" y="295"/>
                </a:lnTo>
                <a:lnTo>
                  <a:pt x="4309" y="405"/>
                </a:lnTo>
                <a:lnTo>
                  <a:pt x="3996" y="516"/>
                </a:lnTo>
                <a:lnTo>
                  <a:pt x="3720" y="644"/>
                </a:lnTo>
                <a:lnTo>
                  <a:pt x="3425" y="792"/>
                </a:lnTo>
                <a:lnTo>
                  <a:pt x="3149" y="957"/>
                </a:lnTo>
                <a:lnTo>
                  <a:pt x="2891" y="1123"/>
                </a:lnTo>
                <a:lnTo>
                  <a:pt x="2633" y="1307"/>
                </a:lnTo>
                <a:lnTo>
                  <a:pt x="2394" y="1491"/>
                </a:lnTo>
                <a:lnTo>
                  <a:pt x="2155" y="1694"/>
                </a:lnTo>
                <a:lnTo>
                  <a:pt x="1915" y="1915"/>
                </a:lnTo>
                <a:lnTo>
                  <a:pt x="1694" y="2154"/>
                </a:lnTo>
                <a:lnTo>
                  <a:pt x="1492" y="2394"/>
                </a:lnTo>
                <a:lnTo>
                  <a:pt x="1308" y="2633"/>
                </a:lnTo>
                <a:lnTo>
                  <a:pt x="1123" y="2891"/>
                </a:lnTo>
                <a:lnTo>
                  <a:pt x="958" y="3148"/>
                </a:lnTo>
                <a:lnTo>
                  <a:pt x="792" y="3425"/>
                </a:lnTo>
                <a:lnTo>
                  <a:pt x="645" y="3719"/>
                </a:lnTo>
                <a:lnTo>
                  <a:pt x="516" y="3995"/>
                </a:lnTo>
                <a:lnTo>
                  <a:pt x="405" y="4308"/>
                </a:lnTo>
                <a:lnTo>
                  <a:pt x="295" y="4603"/>
                </a:lnTo>
                <a:lnTo>
                  <a:pt x="203" y="4916"/>
                </a:lnTo>
                <a:lnTo>
                  <a:pt x="129" y="5229"/>
                </a:lnTo>
                <a:lnTo>
                  <a:pt x="74" y="5560"/>
                </a:lnTo>
                <a:lnTo>
                  <a:pt x="37" y="5892"/>
                </a:lnTo>
                <a:lnTo>
                  <a:pt x="0" y="6223"/>
                </a:lnTo>
                <a:lnTo>
                  <a:pt x="0" y="6555"/>
                </a:lnTo>
                <a:lnTo>
                  <a:pt x="19" y="6923"/>
                </a:lnTo>
                <a:lnTo>
                  <a:pt x="37" y="7273"/>
                </a:lnTo>
                <a:lnTo>
                  <a:pt x="92" y="7622"/>
                </a:lnTo>
                <a:lnTo>
                  <a:pt x="148" y="7972"/>
                </a:lnTo>
                <a:lnTo>
                  <a:pt x="240" y="8304"/>
                </a:lnTo>
                <a:lnTo>
                  <a:pt x="332" y="8635"/>
                </a:lnTo>
                <a:lnTo>
                  <a:pt x="461" y="8967"/>
                </a:lnTo>
                <a:lnTo>
                  <a:pt x="590" y="9280"/>
                </a:lnTo>
                <a:lnTo>
                  <a:pt x="12520" y="9280"/>
                </a:lnTo>
                <a:lnTo>
                  <a:pt x="12649" y="8967"/>
                </a:lnTo>
                <a:lnTo>
                  <a:pt x="12778" y="8635"/>
                </a:lnTo>
                <a:lnTo>
                  <a:pt x="12870" y="8304"/>
                </a:lnTo>
                <a:lnTo>
                  <a:pt x="12962" y="7972"/>
                </a:lnTo>
                <a:lnTo>
                  <a:pt x="13017" y="7622"/>
                </a:lnTo>
                <a:lnTo>
                  <a:pt x="13073" y="7273"/>
                </a:lnTo>
                <a:lnTo>
                  <a:pt x="13091" y="6923"/>
                </a:lnTo>
                <a:lnTo>
                  <a:pt x="13110" y="6555"/>
                </a:lnTo>
                <a:lnTo>
                  <a:pt x="13110" y="6223"/>
                </a:lnTo>
                <a:lnTo>
                  <a:pt x="13073" y="5892"/>
                </a:lnTo>
                <a:lnTo>
                  <a:pt x="13036" y="5560"/>
                </a:lnTo>
                <a:lnTo>
                  <a:pt x="12981" y="5229"/>
                </a:lnTo>
                <a:lnTo>
                  <a:pt x="12907" y="4916"/>
                </a:lnTo>
                <a:lnTo>
                  <a:pt x="12815" y="4603"/>
                </a:lnTo>
                <a:lnTo>
                  <a:pt x="12704" y="4308"/>
                </a:lnTo>
                <a:lnTo>
                  <a:pt x="12594" y="3995"/>
                </a:lnTo>
                <a:lnTo>
                  <a:pt x="12465" y="3719"/>
                </a:lnTo>
                <a:lnTo>
                  <a:pt x="12318" y="3425"/>
                </a:lnTo>
                <a:lnTo>
                  <a:pt x="12152" y="3148"/>
                </a:lnTo>
                <a:lnTo>
                  <a:pt x="11986" y="2891"/>
                </a:lnTo>
                <a:lnTo>
                  <a:pt x="11802" y="2633"/>
                </a:lnTo>
                <a:lnTo>
                  <a:pt x="11618" y="2394"/>
                </a:lnTo>
                <a:lnTo>
                  <a:pt x="11416" y="2154"/>
                </a:lnTo>
                <a:lnTo>
                  <a:pt x="11195" y="1915"/>
                </a:lnTo>
                <a:lnTo>
                  <a:pt x="10955" y="1694"/>
                </a:lnTo>
                <a:lnTo>
                  <a:pt x="10716" y="1491"/>
                </a:lnTo>
                <a:lnTo>
                  <a:pt x="10477" y="1307"/>
                </a:lnTo>
                <a:lnTo>
                  <a:pt x="10219" y="1123"/>
                </a:lnTo>
                <a:lnTo>
                  <a:pt x="9961" y="957"/>
                </a:lnTo>
                <a:lnTo>
                  <a:pt x="9685" y="792"/>
                </a:lnTo>
                <a:lnTo>
                  <a:pt x="9390" y="644"/>
                </a:lnTo>
                <a:lnTo>
                  <a:pt x="9114" y="516"/>
                </a:lnTo>
                <a:lnTo>
                  <a:pt x="8801" y="405"/>
                </a:lnTo>
                <a:lnTo>
                  <a:pt x="8507" y="295"/>
                </a:lnTo>
                <a:lnTo>
                  <a:pt x="8194" y="203"/>
                </a:lnTo>
                <a:lnTo>
                  <a:pt x="7881" y="129"/>
                </a:lnTo>
                <a:lnTo>
                  <a:pt x="7549" y="74"/>
                </a:lnTo>
                <a:lnTo>
                  <a:pt x="7218" y="37"/>
                </a:lnTo>
                <a:lnTo>
                  <a:pt x="6886"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9"/>
          <p:cNvSpPr/>
          <p:nvPr/>
        </p:nvSpPr>
        <p:spPr>
          <a:xfrm>
            <a:off x="0" y="3876557"/>
            <a:ext cx="1295499" cy="2143128"/>
          </a:xfrm>
          <a:custGeom>
            <a:avLst/>
            <a:gdLst/>
            <a:ahLst/>
            <a:cxnLst/>
            <a:rect l="l" t="t" r="r" b="b"/>
            <a:pathLst>
              <a:path w="10017" h="16571" extrusionOk="0">
                <a:moveTo>
                  <a:pt x="1732" y="0"/>
                </a:moveTo>
                <a:lnTo>
                  <a:pt x="1290" y="19"/>
                </a:lnTo>
                <a:lnTo>
                  <a:pt x="848" y="55"/>
                </a:lnTo>
                <a:lnTo>
                  <a:pt x="424" y="111"/>
                </a:lnTo>
                <a:lnTo>
                  <a:pt x="1" y="184"/>
                </a:lnTo>
                <a:lnTo>
                  <a:pt x="1" y="16387"/>
                </a:lnTo>
                <a:lnTo>
                  <a:pt x="424" y="16460"/>
                </a:lnTo>
                <a:lnTo>
                  <a:pt x="848" y="16515"/>
                </a:lnTo>
                <a:lnTo>
                  <a:pt x="1290" y="16552"/>
                </a:lnTo>
                <a:lnTo>
                  <a:pt x="1732" y="16571"/>
                </a:lnTo>
                <a:lnTo>
                  <a:pt x="2155" y="16552"/>
                </a:lnTo>
                <a:lnTo>
                  <a:pt x="2579" y="16534"/>
                </a:lnTo>
                <a:lnTo>
                  <a:pt x="3002" y="16479"/>
                </a:lnTo>
                <a:lnTo>
                  <a:pt x="3407" y="16405"/>
                </a:lnTo>
                <a:lnTo>
                  <a:pt x="3794" y="16313"/>
                </a:lnTo>
                <a:lnTo>
                  <a:pt x="4199" y="16202"/>
                </a:lnTo>
                <a:lnTo>
                  <a:pt x="4586" y="16074"/>
                </a:lnTo>
                <a:lnTo>
                  <a:pt x="4954" y="15926"/>
                </a:lnTo>
                <a:lnTo>
                  <a:pt x="5322" y="15761"/>
                </a:lnTo>
                <a:lnTo>
                  <a:pt x="5672" y="15576"/>
                </a:lnTo>
                <a:lnTo>
                  <a:pt x="6022" y="15374"/>
                </a:lnTo>
                <a:lnTo>
                  <a:pt x="6371" y="15153"/>
                </a:lnTo>
                <a:lnTo>
                  <a:pt x="6684" y="14932"/>
                </a:lnTo>
                <a:lnTo>
                  <a:pt x="6997" y="14674"/>
                </a:lnTo>
                <a:lnTo>
                  <a:pt x="7310" y="14416"/>
                </a:lnTo>
                <a:lnTo>
                  <a:pt x="7587" y="14140"/>
                </a:lnTo>
                <a:lnTo>
                  <a:pt x="7863" y="13864"/>
                </a:lnTo>
                <a:lnTo>
                  <a:pt x="8121" y="13551"/>
                </a:lnTo>
                <a:lnTo>
                  <a:pt x="8378" y="13238"/>
                </a:lnTo>
                <a:lnTo>
                  <a:pt x="8599" y="12925"/>
                </a:lnTo>
                <a:lnTo>
                  <a:pt x="8820" y="12575"/>
                </a:lnTo>
                <a:lnTo>
                  <a:pt x="9023" y="12225"/>
                </a:lnTo>
                <a:lnTo>
                  <a:pt x="9207" y="11876"/>
                </a:lnTo>
                <a:lnTo>
                  <a:pt x="9373" y="11507"/>
                </a:lnTo>
                <a:lnTo>
                  <a:pt x="9520" y="11139"/>
                </a:lnTo>
                <a:lnTo>
                  <a:pt x="9649" y="10753"/>
                </a:lnTo>
                <a:lnTo>
                  <a:pt x="9759" y="10348"/>
                </a:lnTo>
                <a:lnTo>
                  <a:pt x="9851" y="9961"/>
                </a:lnTo>
                <a:lnTo>
                  <a:pt x="9925" y="9556"/>
                </a:lnTo>
                <a:lnTo>
                  <a:pt x="9980" y="9132"/>
                </a:lnTo>
                <a:lnTo>
                  <a:pt x="9999" y="8709"/>
                </a:lnTo>
                <a:lnTo>
                  <a:pt x="10017" y="8285"/>
                </a:lnTo>
                <a:lnTo>
                  <a:pt x="9999" y="7862"/>
                </a:lnTo>
                <a:lnTo>
                  <a:pt x="9980" y="7438"/>
                </a:lnTo>
                <a:lnTo>
                  <a:pt x="9925" y="7015"/>
                </a:lnTo>
                <a:lnTo>
                  <a:pt x="9851" y="6610"/>
                </a:lnTo>
                <a:lnTo>
                  <a:pt x="9759" y="6223"/>
                </a:lnTo>
                <a:lnTo>
                  <a:pt x="9649" y="5818"/>
                </a:lnTo>
                <a:lnTo>
                  <a:pt x="9520" y="5432"/>
                </a:lnTo>
                <a:lnTo>
                  <a:pt x="9373" y="5063"/>
                </a:lnTo>
                <a:lnTo>
                  <a:pt x="9207" y="4695"/>
                </a:lnTo>
                <a:lnTo>
                  <a:pt x="9023" y="4345"/>
                </a:lnTo>
                <a:lnTo>
                  <a:pt x="8820" y="3995"/>
                </a:lnTo>
                <a:lnTo>
                  <a:pt x="8599" y="3646"/>
                </a:lnTo>
                <a:lnTo>
                  <a:pt x="8378" y="3333"/>
                </a:lnTo>
                <a:lnTo>
                  <a:pt x="8121" y="3020"/>
                </a:lnTo>
                <a:lnTo>
                  <a:pt x="7863" y="2707"/>
                </a:lnTo>
                <a:lnTo>
                  <a:pt x="7587" y="2430"/>
                </a:lnTo>
                <a:lnTo>
                  <a:pt x="7310" y="2154"/>
                </a:lnTo>
                <a:lnTo>
                  <a:pt x="6997" y="1897"/>
                </a:lnTo>
                <a:lnTo>
                  <a:pt x="6684" y="1639"/>
                </a:lnTo>
                <a:lnTo>
                  <a:pt x="6371" y="1418"/>
                </a:lnTo>
                <a:lnTo>
                  <a:pt x="6022" y="1197"/>
                </a:lnTo>
                <a:lnTo>
                  <a:pt x="5672" y="994"/>
                </a:lnTo>
                <a:lnTo>
                  <a:pt x="5322" y="810"/>
                </a:lnTo>
                <a:lnTo>
                  <a:pt x="4954" y="645"/>
                </a:lnTo>
                <a:lnTo>
                  <a:pt x="4586" y="497"/>
                </a:lnTo>
                <a:lnTo>
                  <a:pt x="4199" y="368"/>
                </a:lnTo>
                <a:lnTo>
                  <a:pt x="3794" y="258"/>
                </a:lnTo>
                <a:lnTo>
                  <a:pt x="3407" y="166"/>
                </a:lnTo>
                <a:lnTo>
                  <a:pt x="3002" y="92"/>
                </a:lnTo>
                <a:lnTo>
                  <a:pt x="2579" y="37"/>
                </a:lnTo>
                <a:lnTo>
                  <a:pt x="2155" y="19"/>
                </a:lnTo>
                <a:lnTo>
                  <a:pt x="1732"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9"/>
          <p:cNvSpPr txBox="1">
            <a:spLocks noGrp="1"/>
          </p:cNvSpPr>
          <p:nvPr>
            <p:ph type="title"/>
          </p:nvPr>
        </p:nvSpPr>
        <p:spPr>
          <a:xfrm>
            <a:off x="5760100" y="1190967"/>
            <a:ext cx="5822400" cy="9212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82" name="Google Shape;82;p9"/>
          <p:cNvSpPr txBox="1">
            <a:spLocks noGrp="1"/>
          </p:cNvSpPr>
          <p:nvPr>
            <p:ph type="sldNum" idx="12"/>
          </p:nvPr>
        </p:nvSpPr>
        <p:spPr>
          <a:xfrm>
            <a:off x="101612"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6651823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3"/>
        <p:cNvGrpSpPr/>
        <p:nvPr/>
      </p:nvGrpSpPr>
      <p:grpSpPr>
        <a:xfrm>
          <a:off x="0" y="0"/>
          <a:ext cx="0" cy="0"/>
          <a:chOff x="0" y="0"/>
          <a:chExt cx="0" cy="0"/>
        </a:xfrm>
      </p:grpSpPr>
      <p:sp>
        <p:nvSpPr>
          <p:cNvPr id="84" name="Google Shape;84;p10"/>
          <p:cNvSpPr/>
          <p:nvPr/>
        </p:nvSpPr>
        <p:spPr>
          <a:xfrm>
            <a:off x="1" y="0"/>
            <a:ext cx="12192124" cy="6858029"/>
          </a:xfrm>
          <a:custGeom>
            <a:avLst/>
            <a:gdLst/>
            <a:ahLst/>
            <a:cxnLst/>
            <a:rect l="l" t="t" r="r" b="b"/>
            <a:pathLst>
              <a:path w="94269" h="53026" extrusionOk="0">
                <a:moveTo>
                  <a:pt x="13957" y="6721"/>
                </a:moveTo>
                <a:lnTo>
                  <a:pt x="14436" y="6960"/>
                </a:lnTo>
                <a:lnTo>
                  <a:pt x="14988" y="7255"/>
                </a:lnTo>
                <a:lnTo>
                  <a:pt x="15706" y="7660"/>
                </a:lnTo>
                <a:lnTo>
                  <a:pt x="16590" y="8157"/>
                </a:lnTo>
                <a:lnTo>
                  <a:pt x="17584" y="8746"/>
                </a:lnTo>
                <a:lnTo>
                  <a:pt x="18652" y="9446"/>
                </a:lnTo>
                <a:lnTo>
                  <a:pt x="19794" y="10219"/>
                </a:lnTo>
                <a:lnTo>
                  <a:pt x="20383" y="10642"/>
                </a:lnTo>
                <a:lnTo>
                  <a:pt x="20972" y="11084"/>
                </a:lnTo>
                <a:lnTo>
                  <a:pt x="21580" y="11526"/>
                </a:lnTo>
                <a:lnTo>
                  <a:pt x="22169" y="12005"/>
                </a:lnTo>
                <a:lnTo>
                  <a:pt x="22758" y="12502"/>
                </a:lnTo>
                <a:lnTo>
                  <a:pt x="23329" y="13018"/>
                </a:lnTo>
                <a:lnTo>
                  <a:pt x="23899" y="13533"/>
                </a:lnTo>
                <a:lnTo>
                  <a:pt x="24452" y="14085"/>
                </a:lnTo>
                <a:lnTo>
                  <a:pt x="24986" y="14638"/>
                </a:lnTo>
                <a:lnTo>
                  <a:pt x="25483" y="15208"/>
                </a:lnTo>
                <a:lnTo>
                  <a:pt x="25962" y="15798"/>
                </a:lnTo>
                <a:lnTo>
                  <a:pt x="26422" y="16405"/>
                </a:lnTo>
                <a:lnTo>
                  <a:pt x="26845" y="17013"/>
                </a:lnTo>
                <a:lnTo>
                  <a:pt x="27232" y="17639"/>
                </a:lnTo>
                <a:lnTo>
                  <a:pt x="27582" y="18283"/>
                </a:lnTo>
                <a:lnTo>
                  <a:pt x="27729" y="18596"/>
                </a:lnTo>
                <a:lnTo>
                  <a:pt x="27876" y="18928"/>
                </a:lnTo>
                <a:lnTo>
                  <a:pt x="28005" y="19241"/>
                </a:lnTo>
                <a:lnTo>
                  <a:pt x="28134" y="19572"/>
                </a:lnTo>
                <a:lnTo>
                  <a:pt x="28245" y="19885"/>
                </a:lnTo>
                <a:lnTo>
                  <a:pt x="28337" y="20216"/>
                </a:lnTo>
                <a:lnTo>
                  <a:pt x="28484" y="20842"/>
                </a:lnTo>
                <a:lnTo>
                  <a:pt x="28594" y="21468"/>
                </a:lnTo>
                <a:lnTo>
                  <a:pt x="28668" y="22094"/>
                </a:lnTo>
                <a:lnTo>
                  <a:pt x="28686" y="22702"/>
                </a:lnTo>
                <a:lnTo>
                  <a:pt x="28686" y="23291"/>
                </a:lnTo>
                <a:lnTo>
                  <a:pt x="28650" y="23880"/>
                </a:lnTo>
                <a:lnTo>
                  <a:pt x="28576" y="24451"/>
                </a:lnTo>
                <a:lnTo>
                  <a:pt x="28465" y="25003"/>
                </a:lnTo>
                <a:lnTo>
                  <a:pt x="28337" y="25556"/>
                </a:lnTo>
                <a:lnTo>
                  <a:pt x="28189" y="26090"/>
                </a:lnTo>
                <a:lnTo>
                  <a:pt x="28024" y="26587"/>
                </a:lnTo>
                <a:lnTo>
                  <a:pt x="27839" y="27084"/>
                </a:lnTo>
                <a:lnTo>
                  <a:pt x="27637" y="27563"/>
                </a:lnTo>
                <a:lnTo>
                  <a:pt x="27434" y="28023"/>
                </a:lnTo>
                <a:lnTo>
                  <a:pt x="27213" y="28446"/>
                </a:lnTo>
                <a:lnTo>
                  <a:pt x="26974" y="28870"/>
                </a:lnTo>
                <a:lnTo>
                  <a:pt x="26753" y="29257"/>
                </a:lnTo>
                <a:lnTo>
                  <a:pt x="26514" y="29625"/>
                </a:lnTo>
                <a:lnTo>
                  <a:pt x="26072" y="30288"/>
                </a:lnTo>
                <a:lnTo>
                  <a:pt x="25649" y="30840"/>
                </a:lnTo>
                <a:lnTo>
                  <a:pt x="25299" y="31300"/>
                </a:lnTo>
                <a:lnTo>
                  <a:pt x="25004" y="31632"/>
                </a:lnTo>
                <a:lnTo>
                  <a:pt x="24746" y="31889"/>
                </a:lnTo>
                <a:lnTo>
                  <a:pt x="24378" y="31889"/>
                </a:lnTo>
                <a:lnTo>
                  <a:pt x="23936" y="31871"/>
                </a:lnTo>
                <a:lnTo>
                  <a:pt x="23365" y="31834"/>
                </a:lnTo>
                <a:lnTo>
                  <a:pt x="22666" y="31742"/>
                </a:lnTo>
                <a:lnTo>
                  <a:pt x="21874" y="31613"/>
                </a:lnTo>
                <a:lnTo>
                  <a:pt x="21451" y="31521"/>
                </a:lnTo>
                <a:lnTo>
                  <a:pt x="21009" y="31429"/>
                </a:lnTo>
                <a:lnTo>
                  <a:pt x="20548" y="31300"/>
                </a:lnTo>
                <a:lnTo>
                  <a:pt x="20088" y="31171"/>
                </a:lnTo>
                <a:lnTo>
                  <a:pt x="19609" y="31006"/>
                </a:lnTo>
                <a:lnTo>
                  <a:pt x="19131" y="30822"/>
                </a:lnTo>
                <a:lnTo>
                  <a:pt x="18634" y="30619"/>
                </a:lnTo>
                <a:lnTo>
                  <a:pt x="18155" y="30380"/>
                </a:lnTo>
                <a:lnTo>
                  <a:pt x="17676" y="30122"/>
                </a:lnTo>
                <a:lnTo>
                  <a:pt x="17198" y="29846"/>
                </a:lnTo>
                <a:lnTo>
                  <a:pt x="16719" y="29533"/>
                </a:lnTo>
                <a:lnTo>
                  <a:pt x="16259" y="29201"/>
                </a:lnTo>
                <a:lnTo>
                  <a:pt x="15798" y="28815"/>
                </a:lnTo>
                <a:lnTo>
                  <a:pt x="15356" y="28410"/>
                </a:lnTo>
                <a:lnTo>
                  <a:pt x="14951" y="27968"/>
                </a:lnTo>
                <a:lnTo>
                  <a:pt x="14546" y="27507"/>
                </a:lnTo>
                <a:lnTo>
                  <a:pt x="14160" y="26992"/>
                </a:lnTo>
                <a:lnTo>
                  <a:pt x="13810" y="26440"/>
                </a:lnTo>
                <a:lnTo>
                  <a:pt x="13644" y="26145"/>
                </a:lnTo>
                <a:lnTo>
                  <a:pt x="13478" y="25850"/>
                </a:lnTo>
                <a:lnTo>
                  <a:pt x="13331" y="25537"/>
                </a:lnTo>
                <a:lnTo>
                  <a:pt x="13184" y="25224"/>
                </a:lnTo>
                <a:lnTo>
                  <a:pt x="13055" y="24893"/>
                </a:lnTo>
                <a:lnTo>
                  <a:pt x="12926" y="24562"/>
                </a:lnTo>
                <a:lnTo>
                  <a:pt x="12705" y="23862"/>
                </a:lnTo>
                <a:lnTo>
                  <a:pt x="12521" y="23162"/>
                </a:lnTo>
                <a:lnTo>
                  <a:pt x="12374" y="22426"/>
                </a:lnTo>
                <a:lnTo>
                  <a:pt x="12245" y="21689"/>
                </a:lnTo>
                <a:lnTo>
                  <a:pt x="12153" y="20935"/>
                </a:lnTo>
                <a:lnTo>
                  <a:pt x="12097" y="20161"/>
                </a:lnTo>
                <a:lnTo>
                  <a:pt x="12061" y="19388"/>
                </a:lnTo>
                <a:lnTo>
                  <a:pt x="12042" y="18615"/>
                </a:lnTo>
                <a:lnTo>
                  <a:pt x="12042" y="17841"/>
                </a:lnTo>
                <a:lnTo>
                  <a:pt x="12079" y="17086"/>
                </a:lnTo>
                <a:lnTo>
                  <a:pt x="12116" y="16313"/>
                </a:lnTo>
                <a:lnTo>
                  <a:pt x="12190" y="15558"/>
                </a:lnTo>
                <a:lnTo>
                  <a:pt x="12263" y="14803"/>
                </a:lnTo>
                <a:lnTo>
                  <a:pt x="12355" y="14085"/>
                </a:lnTo>
                <a:lnTo>
                  <a:pt x="12466" y="13367"/>
                </a:lnTo>
                <a:lnTo>
                  <a:pt x="12687" y="12005"/>
                </a:lnTo>
                <a:lnTo>
                  <a:pt x="12926" y="10753"/>
                </a:lnTo>
                <a:lnTo>
                  <a:pt x="13184" y="9611"/>
                </a:lnTo>
                <a:lnTo>
                  <a:pt x="13423" y="8636"/>
                </a:lnTo>
                <a:lnTo>
                  <a:pt x="13626" y="7844"/>
                </a:lnTo>
                <a:lnTo>
                  <a:pt x="13810" y="7236"/>
                </a:lnTo>
                <a:lnTo>
                  <a:pt x="13957" y="6721"/>
                </a:lnTo>
                <a:close/>
                <a:moveTo>
                  <a:pt x="1" y="0"/>
                </a:moveTo>
                <a:lnTo>
                  <a:pt x="1" y="53026"/>
                </a:lnTo>
                <a:lnTo>
                  <a:pt x="94269" y="53026"/>
                </a:lnTo>
                <a:lnTo>
                  <a:pt x="9426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10"/>
          <p:cNvSpPr/>
          <p:nvPr/>
        </p:nvSpPr>
        <p:spPr>
          <a:xfrm>
            <a:off x="2200326" y="4317103"/>
            <a:ext cx="1240695" cy="1807563"/>
          </a:xfrm>
          <a:custGeom>
            <a:avLst/>
            <a:gdLst/>
            <a:ahLst/>
            <a:cxnLst/>
            <a:rect l="l" t="t" r="r" b="b"/>
            <a:pathLst>
              <a:path w="9593" h="13976" extrusionOk="0">
                <a:moveTo>
                  <a:pt x="7163" y="1"/>
                </a:moveTo>
                <a:lnTo>
                  <a:pt x="6610" y="19"/>
                </a:lnTo>
                <a:lnTo>
                  <a:pt x="6260" y="56"/>
                </a:lnTo>
                <a:lnTo>
                  <a:pt x="5874" y="111"/>
                </a:lnTo>
                <a:lnTo>
                  <a:pt x="5469" y="166"/>
                </a:lnTo>
                <a:lnTo>
                  <a:pt x="5027" y="277"/>
                </a:lnTo>
                <a:lnTo>
                  <a:pt x="4585" y="387"/>
                </a:lnTo>
                <a:lnTo>
                  <a:pt x="4125" y="553"/>
                </a:lnTo>
                <a:lnTo>
                  <a:pt x="3664" y="756"/>
                </a:lnTo>
                <a:lnTo>
                  <a:pt x="3204" y="995"/>
                </a:lnTo>
                <a:lnTo>
                  <a:pt x="2983" y="1124"/>
                </a:lnTo>
                <a:lnTo>
                  <a:pt x="2762" y="1271"/>
                </a:lnTo>
                <a:lnTo>
                  <a:pt x="2541" y="1418"/>
                </a:lnTo>
                <a:lnTo>
                  <a:pt x="2320" y="1603"/>
                </a:lnTo>
                <a:lnTo>
                  <a:pt x="2118" y="1787"/>
                </a:lnTo>
                <a:lnTo>
                  <a:pt x="1915" y="1971"/>
                </a:lnTo>
                <a:lnTo>
                  <a:pt x="1713" y="2192"/>
                </a:lnTo>
                <a:lnTo>
                  <a:pt x="1529" y="2413"/>
                </a:lnTo>
                <a:lnTo>
                  <a:pt x="1344" y="2652"/>
                </a:lnTo>
                <a:lnTo>
                  <a:pt x="1160" y="2910"/>
                </a:lnTo>
                <a:lnTo>
                  <a:pt x="1013" y="3186"/>
                </a:lnTo>
                <a:lnTo>
                  <a:pt x="866" y="3462"/>
                </a:lnTo>
                <a:lnTo>
                  <a:pt x="700" y="3830"/>
                </a:lnTo>
                <a:lnTo>
                  <a:pt x="553" y="4217"/>
                </a:lnTo>
                <a:lnTo>
                  <a:pt x="424" y="4622"/>
                </a:lnTo>
                <a:lnTo>
                  <a:pt x="313" y="5027"/>
                </a:lnTo>
                <a:lnTo>
                  <a:pt x="221" y="5451"/>
                </a:lnTo>
                <a:lnTo>
                  <a:pt x="148" y="5874"/>
                </a:lnTo>
                <a:lnTo>
                  <a:pt x="92" y="6298"/>
                </a:lnTo>
                <a:lnTo>
                  <a:pt x="56" y="6739"/>
                </a:lnTo>
                <a:lnTo>
                  <a:pt x="19" y="7181"/>
                </a:lnTo>
                <a:lnTo>
                  <a:pt x="0" y="7605"/>
                </a:lnTo>
                <a:lnTo>
                  <a:pt x="0" y="8489"/>
                </a:lnTo>
                <a:lnTo>
                  <a:pt x="37" y="9335"/>
                </a:lnTo>
                <a:lnTo>
                  <a:pt x="111" y="10164"/>
                </a:lnTo>
                <a:lnTo>
                  <a:pt x="185" y="10937"/>
                </a:lnTo>
                <a:lnTo>
                  <a:pt x="295" y="11655"/>
                </a:lnTo>
                <a:lnTo>
                  <a:pt x="405" y="12318"/>
                </a:lnTo>
                <a:lnTo>
                  <a:pt x="516" y="12871"/>
                </a:lnTo>
                <a:lnTo>
                  <a:pt x="682" y="13681"/>
                </a:lnTo>
                <a:lnTo>
                  <a:pt x="755" y="13975"/>
                </a:lnTo>
                <a:lnTo>
                  <a:pt x="1050" y="13846"/>
                </a:lnTo>
                <a:lnTo>
                  <a:pt x="1786" y="13497"/>
                </a:lnTo>
                <a:lnTo>
                  <a:pt x="2302" y="13239"/>
                </a:lnTo>
                <a:lnTo>
                  <a:pt x="2873" y="12926"/>
                </a:lnTo>
                <a:lnTo>
                  <a:pt x="3499" y="12558"/>
                </a:lnTo>
                <a:lnTo>
                  <a:pt x="4180" y="12152"/>
                </a:lnTo>
                <a:lnTo>
                  <a:pt x="4861" y="11711"/>
                </a:lnTo>
                <a:lnTo>
                  <a:pt x="5561" y="11213"/>
                </a:lnTo>
                <a:lnTo>
                  <a:pt x="6260" y="10680"/>
                </a:lnTo>
                <a:lnTo>
                  <a:pt x="6592" y="10385"/>
                </a:lnTo>
                <a:lnTo>
                  <a:pt x="6923" y="10090"/>
                </a:lnTo>
                <a:lnTo>
                  <a:pt x="7236" y="9796"/>
                </a:lnTo>
                <a:lnTo>
                  <a:pt x="7549" y="9483"/>
                </a:lnTo>
                <a:lnTo>
                  <a:pt x="7825" y="9170"/>
                </a:lnTo>
                <a:lnTo>
                  <a:pt x="8102" y="8838"/>
                </a:lnTo>
                <a:lnTo>
                  <a:pt x="8359" y="8507"/>
                </a:lnTo>
                <a:lnTo>
                  <a:pt x="8599" y="8157"/>
                </a:lnTo>
                <a:lnTo>
                  <a:pt x="8820" y="7807"/>
                </a:lnTo>
                <a:lnTo>
                  <a:pt x="9004" y="7457"/>
                </a:lnTo>
                <a:lnTo>
                  <a:pt x="9133" y="7163"/>
                </a:lnTo>
                <a:lnTo>
                  <a:pt x="9243" y="6868"/>
                </a:lnTo>
                <a:lnTo>
                  <a:pt x="9354" y="6592"/>
                </a:lnTo>
                <a:lnTo>
                  <a:pt x="9427" y="6298"/>
                </a:lnTo>
                <a:lnTo>
                  <a:pt x="9482" y="6021"/>
                </a:lnTo>
                <a:lnTo>
                  <a:pt x="9538" y="5727"/>
                </a:lnTo>
                <a:lnTo>
                  <a:pt x="9556" y="5451"/>
                </a:lnTo>
                <a:lnTo>
                  <a:pt x="9575" y="5174"/>
                </a:lnTo>
                <a:lnTo>
                  <a:pt x="9593" y="4917"/>
                </a:lnTo>
                <a:lnTo>
                  <a:pt x="9575" y="4641"/>
                </a:lnTo>
                <a:lnTo>
                  <a:pt x="9556" y="4383"/>
                </a:lnTo>
                <a:lnTo>
                  <a:pt x="9519" y="4125"/>
                </a:lnTo>
                <a:lnTo>
                  <a:pt x="9427" y="3609"/>
                </a:lnTo>
                <a:lnTo>
                  <a:pt x="9317" y="3131"/>
                </a:lnTo>
                <a:lnTo>
                  <a:pt x="9169" y="2670"/>
                </a:lnTo>
                <a:lnTo>
                  <a:pt x="8985" y="2247"/>
                </a:lnTo>
                <a:lnTo>
                  <a:pt x="8801" y="1842"/>
                </a:lnTo>
                <a:lnTo>
                  <a:pt x="8617" y="1474"/>
                </a:lnTo>
                <a:lnTo>
                  <a:pt x="8415" y="1142"/>
                </a:lnTo>
                <a:lnTo>
                  <a:pt x="8230" y="848"/>
                </a:lnTo>
                <a:lnTo>
                  <a:pt x="7899" y="387"/>
                </a:lnTo>
                <a:lnTo>
                  <a:pt x="2836" y="9777"/>
                </a:lnTo>
                <a:lnTo>
                  <a:pt x="71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10"/>
          <p:cNvSpPr/>
          <p:nvPr/>
        </p:nvSpPr>
        <p:spPr>
          <a:xfrm>
            <a:off x="1" y="3352803"/>
            <a:ext cx="1838473" cy="2543211"/>
          </a:xfrm>
          <a:custGeom>
            <a:avLst/>
            <a:gdLst/>
            <a:ahLst/>
            <a:cxnLst/>
            <a:rect l="l" t="t" r="r" b="b"/>
            <a:pathLst>
              <a:path w="14215" h="19664" extrusionOk="0">
                <a:moveTo>
                  <a:pt x="4383" y="0"/>
                </a:moveTo>
                <a:lnTo>
                  <a:pt x="3794" y="18"/>
                </a:lnTo>
                <a:lnTo>
                  <a:pt x="3223" y="74"/>
                </a:lnTo>
                <a:lnTo>
                  <a:pt x="2652" y="147"/>
                </a:lnTo>
                <a:lnTo>
                  <a:pt x="2100" y="276"/>
                </a:lnTo>
                <a:lnTo>
                  <a:pt x="1548" y="405"/>
                </a:lnTo>
                <a:lnTo>
                  <a:pt x="1014" y="589"/>
                </a:lnTo>
                <a:lnTo>
                  <a:pt x="498" y="792"/>
                </a:lnTo>
                <a:lnTo>
                  <a:pt x="1" y="1031"/>
                </a:lnTo>
                <a:lnTo>
                  <a:pt x="1" y="18633"/>
                </a:lnTo>
                <a:lnTo>
                  <a:pt x="498" y="18872"/>
                </a:lnTo>
                <a:lnTo>
                  <a:pt x="1014" y="19075"/>
                </a:lnTo>
                <a:lnTo>
                  <a:pt x="1548" y="19259"/>
                </a:lnTo>
                <a:lnTo>
                  <a:pt x="2100" y="19388"/>
                </a:lnTo>
                <a:lnTo>
                  <a:pt x="2652" y="19516"/>
                </a:lnTo>
                <a:lnTo>
                  <a:pt x="3223" y="19590"/>
                </a:lnTo>
                <a:lnTo>
                  <a:pt x="3794" y="19645"/>
                </a:lnTo>
                <a:lnTo>
                  <a:pt x="4383" y="19664"/>
                </a:lnTo>
                <a:lnTo>
                  <a:pt x="4880" y="19645"/>
                </a:lnTo>
                <a:lnTo>
                  <a:pt x="5396" y="19608"/>
                </a:lnTo>
                <a:lnTo>
                  <a:pt x="5874" y="19553"/>
                </a:lnTo>
                <a:lnTo>
                  <a:pt x="6371" y="19461"/>
                </a:lnTo>
                <a:lnTo>
                  <a:pt x="6832" y="19351"/>
                </a:lnTo>
                <a:lnTo>
                  <a:pt x="7310" y="19222"/>
                </a:lnTo>
                <a:lnTo>
                  <a:pt x="7771" y="19075"/>
                </a:lnTo>
                <a:lnTo>
                  <a:pt x="8213" y="18890"/>
                </a:lnTo>
                <a:lnTo>
                  <a:pt x="8654" y="18688"/>
                </a:lnTo>
                <a:lnTo>
                  <a:pt x="9078" y="18485"/>
                </a:lnTo>
                <a:lnTo>
                  <a:pt x="9483" y="18246"/>
                </a:lnTo>
                <a:lnTo>
                  <a:pt x="9888" y="17988"/>
                </a:lnTo>
                <a:lnTo>
                  <a:pt x="10275" y="17712"/>
                </a:lnTo>
                <a:lnTo>
                  <a:pt x="10643" y="17417"/>
                </a:lnTo>
                <a:lnTo>
                  <a:pt x="10993" y="17104"/>
                </a:lnTo>
                <a:lnTo>
                  <a:pt x="11343" y="16791"/>
                </a:lnTo>
                <a:lnTo>
                  <a:pt x="11656" y="16442"/>
                </a:lnTo>
                <a:lnTo>
                  <a:pt x="11969" y="16092"/>
                </a:lnTo>
                <a:lnTo>
                  <a:pt x="12263" y="15724"/>
                </a:lnTo>
                <a:lnTo>
                  <a:pt x="12539" y="15337"/>
                </a:lnTo>
                <a:lnTo>
                  <a:pt x="12797" y="14932"/>
                </a:lnTo>
                <a:lnTo>
                  <a:pt x="13036" y="14527"/>
                </a:lnTo>
                <a:lnTo>
                  <a:pt x="13239" y="14103"/>
                </a:lnTo>
                <a:lnTo>
                  <a:pt x="13442" y="13662"/>
                </a:lnTo>
                <a:lnTo>
                  <a:pt x="13626" y="13220"/>
                </a:lnTo>
                <a:lnTo>
                  <a:pt x="13773" y="12759"/>
                </a:lnTo>
                <a:lnTo>
                  <a:pt x="13902" y="12281"/>
                </a:lnTo>
                <a:lnTo>
                  <a:pt x="14012" y="11820"/>
                </a:lnTo>
                <a:lnTo>
                  <a:pt x="14104" y="11323"/>
                </a:lnTo>
                <a:lnTo>
                  <a:pt x="14160" y="10845"/>
                </a:lnTo>
                <a:lnTo>
                  <a:pt x="14196" y="10329"/>
                </a:lnTo>
                <a:lnTo>
                  <a:pt x="14215" y="9832"/>
                </a:lnTo>
                <a:lnTo>
                  <a:pt x="14196" y="9335"/>
                </a:lnTo>
                <a:lnTo>
                  <a:pt x="14160" y="8819"/>
                </a:lnTo>
                <a:lnTo>
                  <a:pt x="14104" y="8341"/>
                </a:lnTo>
                <a:lnTo>
                  <a:pt x="14012" y="7843"/>
                </a:lnTo>
                <a:lnTo>
                  <a:pt x="13902" y="7383"/>
                </a:lnTo>
                <a:lnTo>
                  <a:pt x="13773" y="6904"/>
                </a:lnTo>
                <a:lnTo>
                  <a:pt x="13626" y="6444"/>
                </a:lnTo>
                <a:lnTo>
                  <a:pt x="13442" y="6002"/>
                </a:lnTo>
                <a:lnTo>
                  <a:pt x="13239" y="5560"/>
                </a:lnTo>
                <a:lnTo>
                  <a:pt x="13036" y="5137"/>
                </a:lnTo>
                <a:lnTo>
                  <a:pt x="12797" y="4732"/>
                </a:lnTo>
                <a:lnTo>
                  <a:pt x="12539" y="4327"/>
                </a:lnTo>
                <a:lnTo>
                  <a:pt x="12263" y="3940"/>
                </a:lnTo>
                <a:lnTo>
                  <a:pt x="11969" y="3572"/>
                </a:lnTo>
                <a:lnTo>
                  <a:pt x="11656" y="3222"/>
                </a:lnTo>
                <a:lnTo>
                  <a:pt x="11343" y="2872"/>
                </a:lnTo>
                <a:lnTo>
                  <a:pt x="10993" y="2559"/>
                </a:lnTo>
                <a:lnTo>
                  <a:pt x="10643" y="2246"/>
                </a:lnTo>
                <a:lnTo>
                  <a:pt x="10275" y="1952"/>
                </a:lnTo>
                <a:lnTo>
                  <a:pt x="9888" y="1676"/>
                </a:lnTo>
                <a:lnTo>
                  <a:pt x="9483" y="1418"/>
                </a:lnTo>
                <a:lnTo>
                  <a:pt x="9078" y="1178"/>
                </a:lnTo>
                <a:lnTo>
                  <a:pt x="8654" y="976"/>
                </a:lnTo>
                <a:lnTo>
                  <a:pt x="8213" y="773"/>
                </a:lnTo>
                <a:lnTo>
                  <a:pt x="7771" y="589"/>
                </a:lnTo>
                <a:lnTo>
                  <a:pt x="7310" y="442"/>
                </a:lnTo>
                <a:lnTo>
                  <a:pt x="6832" y="313"/>
                </a:lnTo>
                <a:lnTo>
                  <a:pt x="6371" y="203"/>
                </a:lnTo>
                <a:lnTo>
                  <a:pt x="5874" y="111"/>
                </a:lnTo>
                <a:lnTo>
                  <a:pt x="5396" y="55"/>
                </a:lnTo>
                <a:lnTo>
                  <a:pt x="4880" y="18"/>
                </a:lnTo>
                <a:lnTo>
                  <a:pt x="4383"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10"/>
          <p:cNvSpPr/>
          <p:nvPr/>
        </p:nvSpPr>
        <p:spPr>
          <a:xfrm>
            <a:off x="2819438" y="1"/>
            <a:ext cx="1476469" cy="1285961"/>
          </a:xfrm>
          <a:custGeom>
            <a:avLst/>
            <a:gdLst/>
            <a:ahLst/>
            <a:cxnLst/>
            <a:rect l="l" t="t" r="r" b="b"/>
            <a:pathLst>
              <a:path w="11416" h="9943" extrusionOk="0">
                <a:moveTo>
                  <a:pt x="1878" y="0"/>
                </a:moveTo>
                <a:lnTo>
                  <a:pt x="1676" y="203"/>
                </a:lnTo>
                <a:lnTo>
                  <a:pt x="1473" y="406"/>
                </a:lnTo>
                <a:lnTo>
                  <a:pt x="1271" y="626"/>
                </a:lnTo>
                <a:lnTo>
                  <a:pt x="1105" y="866"/>
                </a:lnTo>
                <a:lnTo>
                  <a:pt x="939" y="1105"/>
                </a:lnTo>
                <a:lnTo>
                  <a:pt x="774" y="1363"/>
                </a:lnTo>
                <a:lnTo>
                  <a:pt x="645" y="1621"/>
                </a:lnTo>
                <a:lnTo>
                  <a:pt x="516" y="1878"/>
                </a:lnTo>
                <a:lnTo>
                  <a:pt x="387" y="2155"/>
                </a:lnTo>
                <a:lnTo>
                  <a:pt x="295" y="2431"/>
                </a:lnTo>
                <a:lnTo>
                  <a:pt x="203" y="2725"/>
                </a:lnTo>
                <a:lnTo>
                  <a:pt x="129" y="3020"/>
                </a:lnTo>
                <a:lnTo>
                  <a:pt x="74" y="3315"/>
                </a:lnTo>
                <a:lnTo>
                  <a:pt x="37" y="3609"/>
                </a:lnTo>
                <a:lnTo>
                  <a:pt x="0" y="3922"/>
                </a:lnTo>
                <a:lnTo>
                  <a:pt x="0" y="4235"/>
                </a:lnTo>
                <a:lnTo>
                  <a:pt x="0" y="4530"/>
                </a:lnTo>
                <a:lnTo>
                  <a:pt x="37" y="4824"/>
                </a:lnTo>
                <a:lnTo>
                  <a:pt x="74" y="5100"/>
                </a:lnTo>
                <a:lnTo>
                  <a:pt x="111" y="5377"/>
                </a:lnTo>
                <a:lnTo>
                  <a:pt x="185" y="5653"/>
                </a:lnTo>
                <a:lnTo>
                  <a:pt x="258" y="5929"/>
                </a:lnTo>
                <a:lnTo>
                  <a:pt x="350" y="6205"/>
                </a:lnTo>
                <a:lnTo>
                  <a:pt x="442" y="6463"/>
                </a:lnTo>
                <a:lnTo>
                  <a:pt x="571" y="6702"/>
                </a:lnTo>
                <a:lnTo>
                  <a:pt x="682" y="6960"/>
                </a:lnTo>
                <a:lnTo>
                  <a:pt x="829" y="7199"/>
                </a:lnTo>
                <a:lnTo>
                  <a:pt x="976" y="7420"/>
                </a:lnTo>
                <a:lnTo>
                  <a:pt x="1142" y="7641"/>
                </a:lnTo>
                <a:lnTo>
                  <a:pt x="1308" y="7862"/>
                </a:lnTo>
                <a:lnTo>
                  <a:pt x="1492" y="8065"/>
                </a:lnTo>
                <a:lnTo>
                  <a:pt x="1676" y="8267"/>
                </a:lnTo>
                <a:lnTo>
                  <a:pt x="1878" y="8451"/>
                </a:lnTo>
                <a:lnTo>
                  <a:pt x="2081" y="8636"/>
                </a:lnTo>
                <a:lnTo>
                  <a:pt x="2302" y="8801"/>
                </a:lnTo>
                <a:lnTo>
                  <a:pt x="2523" y="8967"/>
                </a:lnTo>
                <a:lnTo>
                  <a:pt x="2744" y="9114"/>
                </a:lnTo>
                <a:lnTo>
                  <a:pt x="2983" y="9262"/>
                </a:lnTo>
                <a:lnTo>
                  <a:pt x="3241" y="9372"/>
                </a:lnTo>
                <a:lnTo>
                  <a:pt x="3480" y="9501"/>
                </a:lnTo>
                <a:lnTo>
                  <a:pt x="3738" y="9593"/>
                </a:lnTo>
                <a:lnTo>
                  <a:pt x="4014" y="9685"/>
                </a:lnTo>
                <a:lnTo>
                  <a:pt x="4290" y="9759"/>
                </a:lnTo>
                <a:lnTo>
                  <a:pt x="4567" y="9832"/>
                </a:lnTo>
                <a:lnTo>
                  <a:pt x="4843" y="9869"/>
                </a:lnTo>
                <a:lnTo>
                  <a:pt x="5119" y="9906"/>
                </a:lnTo>
                <a:lnTo>
                  <a:pt x="5413" y="9943"/>
                </a:lnTo>
                <a:lnTo>
                  <a:pt x="6003" y="9943"/>
                </a:lnTo>
                <a:lnTo>
                  <a:pt x="6297" y="9906"/>
                </a:lnTo>
                <a:lnTo>
                  <a:pt x="6573" y="9869"/>
                </a:lnTo>
                <a:lnTo>
                  <a:pt x="6850" y="9832"/>
                </a:lnTo>
                <a:lnTo>
                  <a:pt x="7126" y="9759"/>
                </a:lnTo>
                <a:lnTo>
                  <a:pt x="7402" y="9685"/>
                </a:lnTo>
                <a:lnTo>
                  <a:pt x="7678" y="9593"/>
                </a:lnTo>
                <a:lnTo>
                  <a:pt x="7936" y="9501"/>
                </a:lnTo>
                <a:lnTo>
                  <a:pt x="8175" y="9372"/>
                </a:lnTo>
                <a:lnTo>
                  <a:pt x="8433" y="9262"/>
                </a:lnTo>
                <a:lnTo>
                  <a:pt x="8672" y="9114"/>
                </a:lnTo>
                <a:lnTo>
                  <a:pt x="8893" y="8967"/>
                </a:lnTo>
                <a:lnTo>
                  <a:pt x="9114" y="8801"/>
                </a:lnTo>
                <a:lnTo>
                  <a:pt x="9335" y="8636"/>
                </a:lnTo>
                <a:lnTo>
                  <a:pt x="9538" y="8451"/>
                </a:lnTo>
                <a:lnTo>
                  <a:pt x="9740" y="8267"/>
                </a:lnTo>
                <a:lnTo>
                  <a:pt x="9924" y="8065"/>
                </a:lnTo>
                <a:lnTo>
                  <a:pt x="10108" y="7862"/>
                </a:lnTo>
                <a:lnTo>
                  <a:pt x="10274" y="7641"/>
                </a:lnTo>
                <a:lnTo>
                  <a:pt x="10440" y="7420"/>
                </a:lnTo>
                <a:lnTo>
                  <a:pt x="10587" y="7199"/>
                </a:lnTo>
                <a:lnTo>
                  <a:pt x="10734" y="6960"/>
                </a:lnTo>
                <a:lnTo>
                  <a:pt x="10845" y="6702"/>
                </a:lnTo>
                <a:lnTo>
                  <a:pt x="10974" y="6463"/>
                </a:lnTo>
                <a:lnTo>
                  <a:pt x="11066" y="6205"/>
                </a:lnTo>
                <a:lnTo>
                  <a:pt x="11158" y="5929"/>
                </a:lnTo>
                <a:lnTo>
                  <a:pt x="11232" y="5653"/>
                </a:lnTo>
                <a:lnTo>
                  <a:pt x="11305" y="5377"/>
                </a:lnTo>
                <a:lnTo>
                  <a:pt x="11342" y="5100"/>
                </a:lnTo>
                <a:lnTo>
                  <a:pt x="11379" y="4824"/>
                </a:lnTo>
                <a:lnTo>
                  <a:pt x="11416" y="4530"/>
                </a:lnTo>
                <a:lnTo>
                  <a:pt x="11416" y="4235"/>
                </a:lnTo>
                <a:lnTo>
                  <a:pt x="11416" y="3922"/>
                </a:lnTo>
                <a:lnTo>
                  <a:pt x="11379" y="3609"/>
                </a:lnTo>
                <a:lnTo>
                  <a:pt x="11342" y="3315"/>
                </a:lnTo>
                <a:lnTo>
                  <a:pt x="11287" y="3020"/>
                </a:lnTo>
                <a:lnTo>
                  <a:pt x="11213" y="2725"/>
                </a:lnTo>
                <a:lnTo>
                  <a:pt x="11121" y="2431"/>
                </a:lnTo>
                <a:lnTo>
                  <a:pt x="11029" y="2155"/>
                </a:lnTo>
                <a:lnTo>
                  <a:pt x="10900" y="1878"/>
                </a:lnTo>
                <a:lnTo>
                  <a:pt x="10771" y="1621"/>
                </a:lnTo>
                <a:lnTo>
                  <a:pt x="10642" y="1363"/>
                </a:lnTo>
                <a:lnTo>
                  <a:pt x="10477" y="1105"/>
                </a:lnTo>
                <a:lnTo>
                  <a:pt x="10311" y="866"/>
                </a:lnTo>
                <a:lnTo>
                  <a:pt x="10145" y="626"/>
                </a:lnTo>
                <a:lnTo>
                  <a:pt x="9943" y="406"/>
                </a:lnTo>
                <a:lnTo>
                  <a:pt x="9740" y="203"/>
                </a:lnTo>
                <a:lnTo>
                  <a:pt x="9538"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10"/>
          <p:cNvSpPr txBox="1">
            <a:spLocks noGrp="1"/>
          </p:cNvSpPr>
          <p:nvPr>
            <p:ph type="body" idx="1"/>
          </p:nvPr>
        </p:nvSpPr>
        <p:spPr>
          <a:xfrm>
            <a:off x="4295900" y="5773467"/>
            <a:ext cx="7286400" cy="692800"/>
          </a:xfrm>
          <a:prstGeom prst="rect">
            <a:avLst/>
          </a:prstGeom>
        </p:spPr>
        <p:txBody>
          <a:bodyPr spcFirstLastPara="1" wrap="square" lIns="91425" tIns="91425" rIns="91425" bIns="91425" anchor="t" anchorCtr="0">
            <a:noAutofit/>
          </a:bodyPr>
          <a:lstStyle>
            <a:lvl1pPr marL="609585" lvl="0" indent="-304792" algn="r">
              <a:spcBef>
                <a:spcPts val="480"/>
              </a:spcBef>
              <a:spcAft>
                <a:spcPts val="0"/>
              </a:spcAft>
              <a:buClr>
                <a:schemeClr val="dk1"/>
              </a:buClr>
              <a:buSzPts val="1800"/>
              <a:buNone/>
              <a:defRPr sz="2400"/>
            </a:lvl1pPr>
          </a:lstStyle>
          <a:p>
            <a:endParaRPr/>
          </a:p>
        </p:txBody>
      </p:sp>
      <p:sp>
        <p:nvSpPr>
          <p:cNvPr id="89" name="Google Shape;89;p10"/>
          <p:cNvSpPr txBox="1">
            <a:spLocks noGrp="1"/>
          </p:cNvSpPr>
          <p:nvPr>
            <p:ph type="sldNum" idx="12"/>
          </p:nvPr>
        </p:nvSpPr>
        <p:spPr>
          <a:xfrm>
            <a:off x="101612"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161025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1"/>
        </a:solidFill>
        <a:effectLst/>
      </p:bgPr>
    </p:bg>
    <p:spTree>
      <p:nvGrpSpPr>
        <p:cNvPr id="1" name="Shape 90"/>
        <p:cNvGrpSpPr/>
        <p:nvPr/>
      </p:nvGrpSpPr>
      <p:grpSpPr>
        <a:xfrm>
          <a:off x="0" y="0"/>
          <a:ext cx="0" cy="0"/>
          <a:chOff x="0" y="0"/>
          <a:chExt cx="0" cy="0"/>
        </a:xfrm>
      </p:grpSpPr>
      <p:sp>
        <p:nvSpPr>
          <p:cNvPr id="91" name="Google Shape;91;p11"/>
          <p:cNvSpPr txBox="1">
            <a:spLocks noGrp="1"/>
          </p:cNvSpPr>
          <p:nvPr>
            <p:ph type="sldNum" idx="12"/>
          </p:nvPr>
        </p:nvSpPr>
        <p:spPr>
          <a:xfrm>
            <a:off x="101612" y="6333135"/>
            <a:ext cx="731600" cy="5248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2636081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Blank with leaves">
  <p:cSld name="Blank with leaves">
    <p:bg>
      <p:bgPr>
        <a:solidFill>
          <a:schemeClr val="accent1"/>
        </a:solidFill>
        <a:effectLst/>
      </p:bgPr>
    </p:bg>
    <p:spTree>
      <p:nvGrpSpPr>
        <p:cNvPr id="1" name="Shape 92"/>
        <p:cNvGrpSpPr/>
        <p:nvPr/>
      </p:nvGrpSpPr>
      <p:grpSpPr>
        <a:xfrm>
          <a:off x="0" y="0"/>
          <a:ext cx="0" cy="0"/>
          <a:chOff x="0" y="0"/>
          <a:chExt cx="0" cy="0"/>
        </a:xfrm>
      </p:grpSpPr>
      <p:sp>
        <p:nvSpPr>
          <p:cNvPr id="93" name="Google Shape;93;p12"/>
          <p:cNvSpPr txBox="1">
            <a:spLocks noGrp="1"/>
          </p:cNvSpPr>
          <p:nvPr>
            <p:ph type="sldNum" idx="12"/>
          </p:nvPr>
        </p:nvSpPr>
        <p:spPr>
          <a:xfrm>
            <a:off x="101612" y="6333135"/>
            <a:ext cx="731600" cy="5248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 smtClean="0"/>
              <a:pPr/>
              <a:t>‹#›</a:t>
            </a:fld>
            <a:endParaRPr lang="en"/>
          </a:p>
        </p:txBody>
      </p:sp>
      <p:sp>
        <p:nvSpPr>
          <p:cNvPr id="94" name="Google Shape;94;p12"/>
          <p:cNvSpPr/>
          <p:nvPr/>
        </p:nvSpPr>
        <p:spPr>
          <a:xfrm rot="3560713">
            <a:off x="10559973" y="5519878"/>
            <a:ext cx="1506345" cy="914245"/>
          </a:xfrm>
          <a:custGeom>
            <a:avLst/>
            <a:gdLst/>
            <a:ahLst/>
            <a:cxnLst/>
            <a:rect l="l" t="t" r="r" b="b"/>
            <a:pathLst>
              <a:path w="15412" h="9354" extrusionOk="0">
                <a:moveTo>
                  <a:pt x="6224" y="1"/>
                </a:moveTo>
                <a:lnTo>
                  <a:pt x="5800" y="19"/>
                </a:lnTo>
                <a:lnTo>
                  <a:pt x="5377" y="75"/>
                </a:lnTo>
                <a:lnTo>
                  <a:pt x="4972" y="148"/>
                </a:lnTo>
                <a:lnTo>
                  <a:pt x="4659" y="240"/>
                </a:lnTo>
                <a:lnTo>
                  <a:pt x="4346" y="332"/>
                </a:lnTo>
                <a:lnTo>
                  <a:pt x="4051" y="424"/>
                </a:lnTo>
                <a:lnTo>
                  <a:pt x="3775" y="553"/>
                </a:lnTo>
                <a:lnTo>
                  <a:pt x="3517" y="682"/>
                </a:lnTo>
                <a:lnTo>
                  <a:pt x="3260" y="829"/>
                </a:lnTo>
                <a:lnTo>
                  <a:pt x="3020" y="977"/>
                </a:lnTo>
                <a:lnTo>
                  <a:pt x="2781" y="1142"/>
                </a:lnTo>
                <a:lnTo>
                  <a:pt x="2560" y="1308"/>
                </a:lnTo>
                <a:lnTo>
                  <a:pt x="2357" y="1474"/>
                </a:lnTo>
                <a:lnTo>
                  <a:pt x="2155" y="1658"/>
                </a:lnTo>
                <a:lnTo>
                  <a:pt x="1971" y="1842"/>
                </a:lnTo>
                <a:lnTo>
                  <a:pt x="1621" y="2247"/>
                </a:lnTo>
                <a:lnTo>
                  <a:pt x="1308" y="2652"/>
                </a:lnTo>
                <a:lnTo>
                  <a:pt x="1050" y="3057"/>
                </a:lnTo>
                <a:lnTo>
                  <a:pt x="811" y="3462"/>
                </a:lnTo>
                <a:lnTo>
                  <a:pt x="608" y="3867"/>
                </a:lnTo>
                <a:lnTo>
                  <a:pt x="424" y="4254"/>
                </a:lnTo>
                <a:lnTo>
                  <a:pt x="295" y="4622"/>
                </a:lnTo>
                <a:lnTo>
                  <a:pt x="166" y="4954"/>
                </a:lnTo>
                <a:lnTo>
                  <a:pt x="1" y="5524"/>
                </a:lnTo>
                <a:lnTo>
                  <a:pt x="10735" y="3628"/>
                </a:lnTo>
                <a:lnTo>
                  <a:pt x="10735" y="3628"/>
                </a:lnTo>
                <a:lnTo>
                  <a:pt x="166" y="6353"/>
                </a:lnTo>
                <a:lnTo>
                  <a:pt x="535" y="6795"/>
                </a:lnTo>
                <a:lnTo>
                  <a:pt x="792" y="7053"/>
                </a:lnTo>
                <a:lnTo>
                  <a:pt x="1069" y="7329"/>
                </a:lnTo>
                <a:lnTo>
                  <a:pt x="1382" y="7605"/>
                </a:lnTo>
                <a:lnTo>
                  <a:pt x="1731" y="7899"/>
                </a:lnTo>
                <a:lnTo>
                  <a:pt x="2118" y="8176"/>
                </a:lnTo>
                <a:lnTo>
                  <a:pt x="2542" y="8433"/>
                </a:lnTo>
                <a:lnTo>
                  <a:pt x="2983" y="8691"/>
                </a:lnTo>
                <a:lnTo>
                  <a:pt x="3462" y="8894"/>
                </a:lnTo>
                <a:lnTo>
                  <a:pt x="3720" y="9004"/>
                </a:lnTo>
                <a:lnTo>
                  <a:pt x="3978" y="9078"/>
                </a:lnTo>
                <a:lnTo>
                  <a:pt x="4235" y="9151"/>
                </a:lnTo>
                <a:lnTo>
                  <a:pt x="4512" y="9225"/>
                </a:lnTo>
                <a:lnTo>
                  <a:pt x="4806" y="9280"/>
                </a:lnTo>
                <a:lnTo>
                  <a:pt x="5082" y="9317"/>
                </a:lnTo>
                <a:lnTo>
                  <a:pt x="5377" y="9336"/>
                </a:lnTo>
                <a:lnTo>
                  <a:pt x="5672" y="9354"/>
                </a:lnTo>
                <a:lnTo>
                  <a:pt x="5985" y="9336"/>
                </a:lnTo>
                <a:lnTo>
                  <a:pt x="6298" y="9317"/>
                </a:lnTo>
                <a:lnTo>
                  <a:pt x="6611" y="9280"/>
                </a:lnTo>
                <a:lnTo>
                  <a:pt x="6942" y="9207"/>
                </a:lnTo>
                <a:lnTo>
                  <a:pt x="7347" y="9115"/>
                </a:lnTo>
                <a:lnTo>
                  <a:pt x="7752" y="8986"/>
                </a:lnTo>
                <a:lnTo>
                  <a:pt x="8139" y="8838"/>
                </a:lnTo>
                <a:lnTo>
                  <a:pt x="8544" y="8654"/>
                </a:lnTo>
                <a:lnTo>
                  <a:pt x="8930" y="8470"/>
                </a:lnTo>
                <a:lnTo>
                  <a:pt x="9317" y="8249"/>
                </a:lnTo>
                <a:lnTo>
                  <a:pt x="9704" y="8028"/>
                </a:lnTo>
                <a:lnTo>
                  <a:pt x="10072" y="7789"/>
                </a:lnTo>
                <a:lnTo>
                  <a:pt x="10440" y="7531"/>
                </a:lnTo>
                <a:lnTo>
                  <a:pt x="10808" y="7273"/>
                </a:lnTo>
                <a:lnTo>
                  <a:pt x="11158" y="6997"/>
                </a:lnTo>
                <a:lnTo>
                  <a:pt x="11508" y="6721"/>
                </a:lnTo>
                <a:lnTo>
                  <a:pt x="12171" y="6150"/>
                </a:lnTo>
                <a:lnTo>
                  <a:pt x="12797" y="5561"/>
                </a:lnTo>
                <a:lnTo>
                  <a:pt x="13349" y="5009"/>
                </a:lnTo>
                <a:lnTo>
                  <a:pt x="13865" y="4456"/>
                </a:lnTo>
                <a:lnTo>
                  <a:pt x="14325" y="3959"/>
                </a:lnTo>
                <a:lnTo>
                  <a:pt x="14693" y="3517"/>
                </a:lnTo>
                <a:lnTo>
                  <a:pt x="15227" y="2873"/>
                </a:lnTo>
                <a:lnTo>
                  <a:pt x="15411" y="2615"/>
                </a:lnTo>
                <a:lnTo>
                  <a:pt x="15154" y="2486"/>
                </a:lnTo>
                <a:lnTo>
                  <a:pt x="14399" y="2100"/>
                </a:lnTo>
                <a:lnTo>
                  <a:pt x="13865" y="1860"/>
                </a:lnTo>
                <a:lnTo>
                  <a:pt x="13239" y="1603"/>
                </a:lnTo>
                <a:lnTo>
                  <a:pt x="12558" y="1327"/>
                </a:lnTo>
                <a:lnTo>
                  <a:pt x="11803" y="1032"/>
                </a:lnTo>
                <a:lnTo>
                  <a:pt x="11011" y="774"/>
                </a:lnTo>
                <a:lnTo>
                  <a:pt x="10164" y="535"/>
                </a:lnTo>
                <a:lnTo>
                  <a:pt x="9741" y="406"/>
                </a:lnTo>
                <a:lnTo>
                  <a:pt x="9299" y="314"/>
                </a:lnTo>
                <a:lnTo>
                  <a:pt x="8857" y="222"/>
                </a:lnTo>
                <a:lnTo>
                  <a:pt x="8415" y="148"/>
                </a:lnTo>
                <a:lnTo>
                  <a:pt x="7973" y="75"/>
                </a:lnTo>
                <a:lnTo>
                  <a:pt x="7531" y="38"/>
                </a:lnTo>
                <a:lnTo>
                  <a:pt x="708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12"/>
          <p:cNvSpPr/>
          <p:nvPr/>
        </p:nvSpPr>
        <p:spPr>
          <a:xfrm rot="1619439">
            <a:off x="10025215" y="5284451"/>
            <a:ext cx="586803" cy="876392"/>
          </a:xfrm>
          <a:custGeom>
            <a:avLst/>
            <a:gdLst/>
            <a:ahLst/>
            <a:cxnLst/>
            <a:rect l="l" t="t" r="r" b="b"/>
            <a:pathLst>
              <a:path w="6004" h="8967" extrusionOk="0">
                <a:moveTo>
                  <a:pt x="4383" y="0"/>
                </a:moveTo>
                <a:lnTo>
                  <a:pt x="4015" y="19"/>
                </a:lnTo>
                <a:lnTo>
                  <a:pt x="3757" y="56"/>
                </a:lnTo>
                <a:lnTo>
                  <a:pt x="3481" y="93"/>
                </a:lnTo>
                <a:lnTo>
                  <a:pt x="3168" y="166"/>
                </a:lnTo>
                <a:lnTo>
                  <a:pt x="2836" y="258"/>
                </a:lnTo>
                <a:lnTo>
                  <a:pt x="2486" y="387"/>
                </a:lnTo>
                <a:lnTo>
                  <a:pt x="2137" y="534"/>
                </a:lnTo>
                <a:lnTo>
                  <a:pt x="1787" y="737"/>
                </a:lnTo>
                <a:lnTo>
                  <a:pt x="1621" y="847"/>
                </a:lnTo>
                <a:lnTo>
                  <a:pt x="1455" y="958"/>
                </a:lnTo>
                <a:lnTo>
                  <a:pt x="1290" y="1087"/>
                </a:lnTo>
                <a:lnTo>
                  <a:pt x="1142" y="1234"/>
                </a:lnTo>
                <a:lnTo>
                  <a:pt x="995" y="1400"/>
                </a:lnTo>
                <a:lnTo>
                  <a:pt x="848" y="1565"/>
                </a:lnTo>
                <a:lnTo>
                  <a:pt x="719" y="1750"/>
                </a:lnTo>
                <a:lnTo>
                  <a:pt x="590" y="1934"/>
                </a:lnTo>
                <a:lnTo>
                  <a:pt x="480" y="2155"/>
                </a:lnTo>
                <a:lnTo>
                  <a:pt x="369" y="2376"/>
                </a:lnTo>
                <a:lnTo>
                  <a:pt x="277" y="2615"/>
                </a:lnTo>
                <a:lnTo>
                  <a:pt x="203" y="2854"/>
                </a:lnTo>
                <a:lnTo>
                  <a:pt x="148" y="3112"/>
                </a:lnTo>
                <a:lnTo>
                  <a:pt x="93" y="3370"/>
                </a:lnTo>
                <a:lnTo>
                  <a:pt x="56" y="3628"/>
                </a:lnTo>
                <a:lnTo>
                  <a:pt x="19" y="3904"/>
                </a:lnTo>
                <a:lnTo>
                  <a:pt x="1" y="4456"/>
                </a:lnTo>
                <a:lnTo>
                  <a:pt x="1" y="5008"/>
                </a:lnTo>
                <a:lnTo>
                  <a:pt x="38" y="5542"/>
                </a:lnTo>
                <a:lnTo>
                  <a:pt x="93" y="6076"/>
                </a:lnTo>
                <a:lnTo>
                  <a:pt x="185" y="6592"/>
                </a:lnTo>
                <a:lnTo>
                  <a:pt x="277" y="7089"/>
                </a:lnTo>
                <a:lnTo>
                  <a:pt x="369" y="7531"/>
                </a:lnTo>
                <a:lnTo>
                  <a:pt x="553" y="8286"/>
                </a:lnTo>
                <a:lnTo>
                  <a:pt x="701" y="8783"/>
                </a:lnTo>
                <a:lnTo>
                  <a:pt x="756" y="8967"/>
                </a:lnTo>
                <a:lnTo>
                  <a:pt x="940" y="8875"/>
                </a:lnTo>
                <a:lnTo>
                  <a:pt x="1400" y="8636"/>
                </a:lnTo>
                <a:lnTo>
                  <a:pt x="2063" y="8249"/>
                </a:lnTo>
                <a:lnTo>
                  <a:pt x="2450" y="7991"/>
                </a:lnTo>
                <a:lnTo>
                  <a:pt x="2855" y="7715"/>
                </a:lnTo>
                <a:lnTo>
                  <a:pt x="3278" y="7420"/>
                </a:lnTo>
                <a:lnTo>
                  <a:pt x="3702" y="7089"/>
                </a:lnTo>
                <a:lnTo>
                  <a:pt x="4125" y="6721"/>
                </a:lnTo>
                <a:lnTo>
                  <a:pt x="4512" y="6334"/>
                </a:lnTo>
                <a:lnTo>
                  <a:pt x="4880" y="5947"/>
                </a:lnTo>
                <a:lnTo>
                  <a:pt x="5064" y="5727"/>
                </a:lnTo>
                <a:lnTo>
                  <a:pt x="5211" y="5524"/>
                </a:lnTo>
                <a:lnTo>
                  <a:pt x="5359" y="5303"/>
                </a:lnTo>
                <a:lnTo>
                  <a:pt x="5506" y="5082"/>
                </a:lnTo>
                <a:lnTo>
                  <a:pt x="5616" y="4843"/>
                </a:lnTo>
                <a:lnTo>
                  <a:pt x="5727" y="4622"/>
                </a:lnTo>
                <a:lnTo>
                  <a:pt x="5819" y="4382"/>
                </a:lnTo>
                <a:lnTo>
                  <a:pt x="5893" y="4162"/>
                </a:lnTo>
                <a:lnTo>
                  <a:pt x="5929" y="3941"/>
                </a:lnTo>
                <a:lnTo>
                  <a:pt x="5966" y="3701"/>
                </a:lnTo>
                <a:lnTo>
                  <a:pt x="6003" y="3499"/>
                </a:lnTo>
                <a:lnTo>
                  <a:pt x="6003" y="3278"/>
                </a:lnTo>
                <a:lnTo>
                  <a:pt x="6003" y="3057"/>
                </a:lnTo>
                <a:lnTo>
                  <a:pt x="5985" y="2854"/>
                </a:lnTo>
                <a:lnTo>
                  <a:pt x="5948" y="2652"/>
                </a:lnTo>
                <a:lnTo>
                  <a:pt x="5911" y="2449"/>
                </a:lnTo>
                <a:lnTo>
                  <a:pt x="5801" y="2063"/>
                </a:lnTo>
                <a:lnTo>
                  <a:pt x="5672" y="1713"/>
                </a:lnTo>
                <a:lnTo>
                  <a:pt x="5506" y="1381"/>
                </a:lnTo>
                <a:lnTo>
                  <a:pt x="5340" y="1087"/>
                </a:lnTo>
                <a:lnTo>
                  <a:pt x="5175" y="811"/>
                </a:lnTo>
                <a:lnTo>
                  <a:pt x="5009" y="571"/>
                </a:lnTo>
                <a:lnTo>
                  <a:pt x="4843" y="369"/>
                </a:lnTo>
                <a:lnTo>
                  <a:pt x="4604" y="93"/>
                </a:lnTo>
                <a:lnTo>
                  <a:pt x="451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12"/>
          <p:cNvSpPr/>
          <p:nvPr/>
        </p:nvSpPr>
        <p:spPr>
          <a:xfrm rot="-5564790">
            <a:off x="1542405" y="282001"/>
            <a:ext cx="896047" cy="715769"/>
          </a:xfrm>
          <a:custGeom>
            <a:avLst/>
            <a:gdLst/>
            <a:ahLst/>
            <a:cxnLst/>
            <a:rect l="l" t="t" r="r" b="b"/>
            <a:pathLst>
              <a:path w="13184" h="10532" extrusionOk="0">
                <a:moveTo>
                  <a:pt x="4640" y="0"/>
                </a:moveTo>
                <a:lnTo>
                  <a:pt x="4107" y="19"/>
                </a:lnTo>
                <a:lnTo>
                  <a:pt x="3609" y="55"/>
                </a:lnTo>
                <a:lnTo>
                  <a:pt x="3112" y="147"/>
                </a:lnTo>
                <a:lnTo>
                  <a:pt x="2652" y="240"/>
                </a:lnTo>
                <a:lnTo>
                  <a:pt x="2229" y="368"/>
                </a:lnTo>
                <a:lnTo>
                  <a:pt x="1823" y="497"/>
                </a:lnTo>
                <a:lnTo>
                  <a:pt x="1455" y="645"/>
                </a:lnTo>
                <a:lnTo>
                  <a:pt x="1124" y="792"/>
                </a:lnTo>
                <a:lnTo>
                  <a:pt x="608" y="1050"/>
                </a:lnTo>
                <a:lnTo>
                  <a:pt x="9280" y="7659"/>
                </a:lnTo>
                <a:lnTo>
                  <a:pt x="93" y="1731"/>
                </a:lnTo>
                <a:lnTo>
                  <a:pt x="38" y="2302"/>
                </a:lnTo>
                <a:lnTo>
                  <a:pt x="1" y="2651"/>
                </a:lnTo>
                <a:lnTo>
                  <a:pt x="1" y="3038"/>
                </a:lnTo>
                <a:lnTo>
                  <a:pt x="1" y="3480"/>
                </a:lnTo>
                <a:lnTo>
                  <a:pt x="38" y="3922"/>
                </a:lnTo>
                <a:lnTo>
                  <a:pt x="93" y="4401"/>
                </a:lnTo>
                <a:lnTo>
                  <a:pt x="166" y="4879"/>
                </a:lnTo>
                <a:lnTo>
                  <a:pt x="295" y="5376"/>
                </a:lnTo>
                <a:lnTo>
                  <a:pt x="461" y="5873"/>
                </a:lnTo>
                <a:lnTo>
                  <a:pt x="553" y="6131"/>
                </a:lnTo>
                <a:lnTo>
                  <a:pt x="664" y="6389"/>
                </a:lnTo>
                <a:lnTo>
                  <a:pt x="792" y="6628"/>
                </a:lnTo>
                <a:lnTo>
                  <a:pt x="940" y="6868"/>
                </a:lnTo>
                <a:lnTo>
                  <a:pt x="1087" y="7107"/>
                </a:lnTo>
                <a:lnTo>
                  <a:pt x="1253" y="7346"/>
                </a:lnTo>
                <a:lnTo>
                  <a:pt x="1437" y="7586"/>
                </a:lnTo>
                <a:lnTo>
                  <a:pt x="1639" y="7807"/>
                </a:lnTo>
                <a:lnTo>
                  <a:pt x="1842" y="8028"/>
                </a:lnTo>
                <a:lnTo>
                  <a:pt x="2081" y="8249"/>
                </a:lnTo>
                <a:lnTo>
                  <a:pt x="2321" y="8451"/>
                </a:lnTo>
                <a:lnTo>
                  <a:pt x="2597" y="8654"/>
                </a:lnTo>
                <a:lnTo>
                  <a:pt x="2928" y="8875"/>
                </a:lnTo>
                <a:lnTo>
                  <a:pt x="3296" y="9077"/>
                </a:lnTo>
                <a:lnTo>
                  <a:pt x="3683" y="9280"/>
                </a:lnTo>
                <a:lnTo>
                  <a:pt x="4070" y="9445"/>
                </a:lnTo>
                <a:lnTo>
                  <a:pt x="4475" y="9611"/>
                </a:lnTo>
                <a:lnTo>
                  <a:pt x="4898" y="9758"/>
                </a:lnTo>
                <a:lnTo>
                  <a:pt x="5322" y="9869"/>
                </a:lnTo>
                <a:lnTo>
                  <a:pt x="5764" y="9998"/>
                </a:lnTo>
                <a:lnTo>
                  <a:pt x="6187" y="10090"/>
                </a:lnTo>
                <a:lnTo>
                  <a:pt x="6629" y="10182"/>
                </a:lnTo>
                <a:lnTo>
                  <a:pt x="7071" y="10255"/>
                </a:lnTo>
                <a:lnTo>
                  <a:pt x="7513" y="10329"/>
                </a:lnTo>
                <a:lnTo>
                  <a:pt x="8378" y="10421"/>
                </a:lnTo>
                <a:lnTo>
                  <a:pt x="9225" y="10476"/>
                </a:lnTo>
                <a:lnTo>
                  <a:pt x="10035" y="10513"/>
                </a:lnTo>
                <a:lnTo>
                  <a:pt x="10772" y="10532"/>
                </a:lnTo>
                <a:lnTo>
                  <a:pt x="11434" y="10513"/>
                </a:lnTo>
                <a:lnTo>
                  <a:pt x="12024" y="10495"/>
                </a:lnTo>
                <a:lnTo>
                  <a:pt x="12870" y="10458"/>
                </a:lnTo>
                <a:lnTo>
                  <a:pt x="13183" y="10421"/>
                </a:lnTo>
                <a:lnTo>
                  <a:pt x="13091" y="10127"/>
                </a:lnTo>
                <a:lnTo>
                  <a:pt x="12852" y="9316"/>
                </a:lnTo>
                <a:lnTo>
                  <a:pt x="12686" y="8764"/>
                </a:lnTo>
                <a:lnTo>
                  <a:pt x="12465" y="8138"/>
                </a:lnTo>
                <a:lnTo>
                  <a:pt x="12189" y="7438"/>
                </a:lnTo>
                <a:lnTo>
                  <a:pt x="11895" y="6684"/>
                </a:lnTo>
                <a:lnTo>
                  <a:pt x="11545" y="5929"/>
                </a:lnTo>
                <a:lnTo>
                  <a:pt x="11158" y="5137"/>
                </a:lnTo>
                <a:lnTo>
                  <a:pt x="10956" y="4750"/>
                </a:lnTo>
                <a:lnTo>
                  <a:pt x="10735" y="4364"/>
                </a:lnTo>
                <a:lnTo>
                  <a:pt x="10495" y="3977"/>
                </a:lnTo>
                <a:lnTo>
                  <a:pt x="10256" y="3590"/>
                </a:lnTo>
                <a:lnTo>
                  <a:pt x="9998" y="3222"/>
                </a:lnTo>
                <a:lnTo>
                  <a:pt x="9740" y="2872"/>
                </a:lnTo>
                <a:lnTo>
                  <a:pt x="9464" y="2523"/>
                </a:lnTo>
                <a:lnTo>
                  <a:pt x="9170" y="2191"/>
                </a:lnTo>
                <a:lnTo>
                  <a:pt x="8875" y="1878"/>
                </a:lnTo>
                <a:lnTo>
                  <a:pt x="8562" y="1584"/>
                </a:lnTo>
                <a:lnTo>
                  <a:pt x="8249" y="1307"/>
                </a:lnTo>
                <a:lnTo>
                  <a:pt x="7918" y="1068"/>
                </a:lnTo>
                <a:lnTo>
                  <a:pt x="7642" y="884"/>
                </a:lnTo>
                <a:lnTo>
                  <a:pt x="7365" y="718"/>
                </a:lnTo>
                <a:lnTo>
                  <a:pt x="7089" y="589"/>
                </a:lnTo>
                <a:lnTo>
                  <a:pt x="6813" y="460"/>
                </a:lnTo>
                <a:lnTo>
                  <a:pt x="6537" y="350"/>
                </a:lnTo>
                <a:lnTo>
                  <a:pt x="6261" y="258"/>
                </a:lnTo>
                <a:lnTo>
                  <a:pt x="5985" y="184"/>
                </a:lnTo>
                <a:lnTo>
                  <a:pt x="5708" y="111"/>
                </a:lnTo>
                <a:lnTo>
                  <a:pt x="5432" y="74"/>
                </a:lnTo>
                <a:lnTo>
                  <a:pt x="5174" y="37"/>
                </a:lnTo>
                <a:lnTo>
                  <a:pt x="4898" y="19"/>
                </a:lnTo>
                <a:lnTo>
                  <a:pt x="4640"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12"/>
          <p:cNvSpPr/>
          <p:nvPr/>
        </p:nvSpPr>
        <p:spPr>
          <a:xfrm rot="8585060">
            <a:off x="321473" y="352438"/>
            <a:ext cx="1300879" cy="2129580"/>
          </a:xfrm>
          <a:custGeom>
            <a:avLst/>
            <a:gdLst/>
            <a:ahLst/>
            <a:cxnLst/>
            <a:rect l="l" t="t" r="r" b="b"/>
            <a:pathLst>
              <a:path w="5838" h="9557" extrusionOk="0">
                <a:moveTo>
                  <a:pt x="3628" y="0"/>
                </a:moveTo>
                <a:lnTo>
                  <a:pt x="3499" y="37"/>
                </a:lnTo>
                <a:lnTo>
                  <a:pt x="3149" y="129"/>
                </a:lnTo>
                <a:lnTo>
                  <a:pt x="2910" y="203"/>
                </a:lnTo>
                <a:lnTo>
                  <a:pt x="2634" y="313"/>
                </a:lnTo>
                <a:lnTo>
                  <a:pt x="2358" y="442"/>
                </a:lnTo>
                <a:lnTo>
                  <a:pt x="2045" y="608"/>
                </a:lnTo>
                <a:lnTo>
                  <a:pt x="1732" y="792"/>
                </a:lnTo>
                <a:lnTo>
                  <a:pt x="1419" y="1013"/>
                </a:lnTo>
                <a:lnTo>
                  <a:pt x="1124" y="1289"/>
                </a:lnTo>
                <a:lnTo>
                  <a:pt x="977" y="1418"/>
                </a:lnTo>
                <a:lnTo>
                  <a:pt x="848" y="1584"/>
                </a:lnTo>
                <a:lnTo>
                  <a:pt x="719" y="1750"/>
                </a:lnTo>
                <a:lnTo>
                  <a:pt x="590" y="1915"/>
                </a:lnTo>
                <a:lnTo>
                  <a:pt x="480" y="2099"/>
                </a:lnTo>
                <a:lnTo>
                  <a:pt x="369" y="2302"/>
                </a:lnTo>
                <a:lnTo>
                  <a:pt x="277" y="2504"/>
                </a:lnTo>
                <a:lnTo>
                  <a:pt x="203" y="2725"/>
                </a:lnTo>
                <a:lnTo>
                  <a:pt x="130" y="2946"/>
                </a:lnTo>
                <a:lnTo>
                  <a:pt x="75" y="3186"/>
                </a:lnTo>
                <a:lnTo>
                  <a:pt x="38" y="3443"/>
                </a:lnTo>
                <a:lnTo>
                  <a:pt x="19" y="3701"/>
                </a:lnTo>
                <a:lnTo>
                  <a:pt x="1" y="3959"/>
                </a:lnTo>
                <a:lnTo>
                  <a:pt x="1" y="4217"/>
                </a:lnTo>
                <a:lnTo>
                  <a:pt x="19" y="4493"/>
                </a:lnTo>
                <a:lnTo>
                  <a:pt x="56" y="4751"/>
                </a:lnTo>
                <a:lnTo>
                  <a:pt x="130" y="5303"/>
                </a:lnTo>
                <a:lnTo>
                  <a:pt x="259" y="5837"/>
                </a:lnTo>
                <a:lnTo>
                  <a:pt x="406" y="6353"/>
                </a:lnTo>
                <a:lnTo>
                  <a:pt x="572" y="6868"/>
                </a:lnTo>
                <a:lnTo>
                  <a:pt x="756" y="7365"/>
                </a:lnTo>
                <a:lnTo>
                  <a:pt x="940" y="7807"/>
                </a:lnTo>
                <a:lnTo>
                  <a:pt x="1142" y="8231"/>
                </a:lnTo>
                <a:lnTo>
                  <a:pt x="1474" y="8930"/>
                </a:lnTo>
                <a:lnTo>
                  <a:pt x="1732" y="9390"/>
                </a:lnTo>
                <a:lnTo>
                  <a:pt x="1824" y="9556"/>
                </a:lnTo>
                <a:lnTo>
                  <a:pt x="1971" y="9427"/>
                </a:lnTo>
                <a:lnTo>
                  <a:pt x="2376" y="9096"/>
                </a:lnTo>
                <a:lnTo>
                  <a:pt x="2947" y="8580"/>
                </a:lnTo>
                <a:lnTo>
                  <a:pt x="3260" y="8249"/>
                </a:lnTo>
                <a:lnTo>
                  <a:pt x="3610" y="7899"/>
                </a:lnTo>
                <a:lnTo>
                  <a:pt x="3959" y="7512"/>
                </a:lnTo>
                <a:lnTo>
                  <a:pt x="4309" y="7107"/>
                </a:lnTo>
                <a:lnTo>
                  <a:pt x="4641" y="6666"/>
                </a:lnTo>
                <a:lnTo>
                  <a:pt x="4954" y="6205"/>
                </a:lnTo>
                <a:lnTo>
                  <a:pt x="5230" y="5745"/>
                </a:lnTo>
                <a:lnTo>
                  <a:pt x="5359" y="5506"/>
                </a:lnTo>
                <a:lnTo>
                  <a:pt x="5469" y="5266"/>
                </a:lnTo>
                <a:lnTo>
                  <a:pt x="5561" y="5008"/>
                </a:lnTo>
                <a:lnTo>
                  <a:pt x="5653" y="4769"/>
                </a:lnTo>
                <a:lnTo>
                  <a:pt x="5727" y="4530"/>
                </a:lnTo>
                <a:lnTo>
                  <a:pt x="5782" y="4272"/>
                </a:lnTo>
                <a:lnTo>
                  <a:pt x="5819" y="4033"/>
                </a:lnTo>
                <a:lnTo>
                  <a:pt x="5837" y="3793"/>
                </a:lnTo>
                <a:lnTo>
                  <a:pt x="5837" y="3554"/>
                </a:lnTo>
                <a:lnTo>
                  <a:pt x="5837" y="3333"/>
                </a:lnTo>
                <a:lnTo>
                  <a:pt x="5801" y="3112"/>
                </a:lnTo>
                <a:lnTo>
                  <a:pt x="5764" y="2910"/>
                </a:lnTo>
                <a:lnTo>
                  <a:pt x="5727" y="2689"/>
                </a:lnTo>
                <a:lnTo>
                  <a:pt x="5653" y="2486"/>
                </a:lnTo>
                <a:lnTo>
                  <a:pt x="5580" y="2302"/>
                </a:lnTo>
                <a:lnTo>
                  <a:pt x="5506" y="2118"/>
                </a:lnTo>
                <a:lnTo>
                  <a:pt x="5322" y="1768"/>
                </a:lnTo>
                <a:lnTo>
                  <a:pt x="5119" y="1437"/>
                </a:lnTo>
                <a:lnTo>
                  <a:pt x="4898" y="1142"/>
                </a:lnTo>
                <a:lnTo>
                  <a:pt x="4677" y="884"/>
                </a:lnTo>
                <a:lnTo>
                  <a:pt x="4457" y="663"/>
                </a:lnTo>
                <a:lnTo>
                  <a:pt x="4236" y="461"/>
                </a:lnTo>
                <a:lnTo>
                  <a:pt x="4051" y="295"/>
                </a:lnTo>
                <a:lnTo>
                  <a:pt x="3757" y="74"/>
                </a:lnTo>
                <a:lnTo>
                  <a:pt x="3628"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51B148"/>
              </a:solidFill>
            </a:endParaRPr>
          </a:p>
        </p:txBody>
      </p:sp>
    </p:spTree>
    <p:extLst>
      <p:ext uri="{BB962C8B-B14F-4D97-AF65-F5344CB8AC3E}">
        <p14:creationId xmlns:p14="http://schemas.microsoft.com/office/powerpoint/2010/main" val="173748275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matchingName="Image background">
  <p:cSld name="Image background">
    <p:bg>
      <p:bgPr>
        <a:solidFill>
          <a:schemeClr val="accent2"/>
        </a:solidFill>
        <a:effectLst/>
      </p:bgPr>
    </p:bg>
    <p:spTree>
      <p:nvGrpSpPr>
        <p:cNvPr id="1" name="Shape 98"/>
        <p:cNvGrpSpPr/>
        <p:nvPr/>
      </p:nvGrpSpPr>
      <p:grpSpPr>
        <a:xfrm>
          <a:off x="0" y="0"/>
          <a:ext cx="0" cy="0"/>
          <a:chOff x="0" y="0"/>
          <a:chExt cx="0" cy="0"/>
        </a:xfrm>
      </p:grpSpPr>
      <p:sp>
        <p:nvSpPr>
          <p:cNvPr id="99" name="Google Shape;99;p13"/>
          <p:cNvSpPr txBox="1">
            <a:spLocks noGrp="1"/>
          </p:cNvSpPr>
          <p:nvPr>
            <p:ph type="sldNum" idx="12"/>
          </p:nvPr>
        </p:nvSpPr>
        <p:spPr>
          <a:xfrm>
            <a:off x="101612" y="6333135"/>
            <a:ext cx="731600" cy="5248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 smtClean="0"/>
              <a:pPr/>
              <a:t>‹#›</a:t>
            </a:fld>
            <a:endParaRPr lang="en"/>
          </a:p>
        </p:txBody>
      </p:sp>
      <p:sp>
        <p:nvSpPr>
          <p:cNvPr id="100" name="Google Shape;100;p13"/>
          <p:cNvSpPr/>
          <p:nvPr/>
        </p:nvSpPr>
        <p:spPr>
          <a:xfrm rot="3560713">
            <a:off x="10559973" y="5519878"/>
            <a:ext cx="1506345" cy="914245"/>
          </a:xfrm>
          <a:custGeom>
            <a:avLst/>
            <a:gdLst/>
            <a:ahLst/>
            <a:cxnLst/>
            <a:rect l="l" t="t" r="r" b="b"/>
            <a:pathLst>
              <a:path w="15412" h="9354" extrusionOk="0">
                <a:moveTo>
                  <a:pt x="6224" y="1"/>
                </a:moveTo>
                <a:lnTo>
                  <a:pt x="5800" y="19"/>
                </a:lnTo>
                <a:lnTo>
                  <a:pt x="5377" y="75"/>
                </a:lnTo>
                <a:lnTo>
                  <a:pt x="4972" y="148"/>
                </a:lnTo>
                <a:lnTo>
                  <a:pt x="4659" y="240"/>
                </a:lnTo>
                <a:lnTo>
                  <a:pt x="4346" y="332"/>
                </a:lnTo>
                <a:lnTo>
                  <a:pt x="4051" y="424"/>
                </a:lnTo>
                <a:lnTo>
                  <a:pt x="3775" y="553"/>
                </a:lnTo>
                <a:lnTo>
                  <a:pt x="3517" y="682"/>
                </a:lnTo>
                <a:lnTo>
                  <a:pt x="3260" y="829"/>
                </a:lnTo>
                <a:lnTo>
                  <a:pt x="3020" y="977"/>
                </a:lnTo>
                <a:lnTo>
                  <a:pt x="2781" y="1142"/>
                </a:lnTo>
                <a:lnTo>
                  <a:pt x="2560" y="1308"/>
                </a:lnTo>
                <a:lnTo>
                  <a:pt x="2357" y="1474"/>
                </a:lnTo>
                <a:lnTo>
                  <a:pt x="2155" y="1658"/>
                </a:lnTo>
                <a:lnTo>
                  <a:pt x="1971" y="1842"/>
                </a:lnTo>
                <a:lnTo>
                  <a:pt x="1621" y="2247"/>
                </a:lnTo>
                <a:lnTo>
                  <a:pt x="1308" y="2652"/>
                </a:lnTo>
                <a:lnTo>
                  <a:pt x="1050" y="3057"/>
                </a:lnTo>
                <a:lnTo>
                  <a:pt x="811" y="3462"/>
                </a:lnTo>
                <a:lnTo>
                  <a:pt x="608" y="3867"/>
                </a:lnTo>
                <a:lnTo>
                  <a:pt x="424" y="4254"/>
                </a:lnTo>
                <a:lnTo>
                  <a:pt x="295" y="4622"/>
                </a:lnTo>
                <a:lnTo>
                  <a:pt x="166" y="4954"/>
                </a:lnTo>
                <a:lnTo>
                  <a:pt x="1" y="5524"/>
                </a:lnTo>
                <a:lnTo>
                  <a:pt x="10735" y="3628"/>
                </a:lnTo>
                <a:lnTo>
                  <a:pt x="10735" y="3628"/>
                </a:lnTo>
                <a:lnTo>
                  <a:pt x="166" y="6353"/>
                </a:lnTo>
                <a:lnTo>
                  <a:pt x="535" y="6795"/>
                </a:lnTo>
                <a:lnTo>
                  <a:pt x="792" y="7053"/>
                </a:lnTo>
                <a:lnTo>
                  <a:pt x="1069" y="7329"/>
                </a:lnTo>
                <a:lnTo>
                  <a:pt x="1382" y="7605"/>
                </a:lnTo>
                <a:lnTo>
                  <a:pt x="1731" y="7899"/>
                </a:lnTo>
                <a:lnTo>
                  <a:pt x="2118" y="8176"/>
                </a:lnTo>
                <a:lnTo>
                  <a:pt x="2542" y="8433"/>
                </a:lnTo>
                <a:lnTo>
                  <a:pt x="2983" y="8691"/>
                </a:lnTo>
                <a:lnTo>
                  <a:pt x="3462" y="8894"/>
                </a:lnTo>
                <a:lnTo>
                  <a:pt x="3720" y="9004"/>
                </a:lnTo>
                <a:lnTo>
                  <a:pt x="3978" y="9078"/>
                </a:lnTo>
                <a:lnTo>
                  <a:pt x="4235" y="9151"/>
                </a:lnTo>
                <a:lnTo>
                  <a:pt x="4512" y="9225"/>
                </a:lnTo>
                <a:lnTo>
                  <a:pt x="4806" y="9280"/>
                </a:lnTo>
                <a:lnTo>
                  <a:pt x="5082" y="9317"/>
                </a:lnTo>
                <a:lnTo>
                  <a:pt x="5377" y="9336"/>
                </a:lnTo>
                <a:lnTo>
                  <a:pt x="5672" y="9354"/>
                </a:lnTo>
                <a:lnTo>
                  <a:pt x="5985" y="9336"/>
                </a:lnTo>
                <a:lnTo>
                  <a:pt x="6298" y="9317"/>
                </a:lnTo>
                <a:lnTo>
                  <a:pt x="6611" y="9280"/>
                </a:lnTo>
                <a:lnTo>
                  <a:pt x="6942" y="9207"/>
                </a:lnTo>
                <a:lnTo>
                  <a:pt x="7347" y="9115"/>
                </a:lnTo>
                <a:lnTo>
                  <a:pt x="7752" y="8986"/>
                </a:lnTo>
                <a:lnTo>
                  <a:pt x="8139" y="8838"/>
                </a:lnTo>
                <a:lnTo>
                  <a:pt x="8544" y="8654"/>
                </a:lnTo>
                <a:lnTo>
                  <a:pt x="8930" y="8470"/>
                </a:lnTo>
                <a:lnTo>
                  <a:pt x="9317" y="8249"/>
                </a:lnTo>
                <a:lnTo>
                  <a:pt x="9704" y="8028"/>
                </a:lnTo>
                <a:lnTo>
                  <a:pt x="10072" y="7789"/>
                </a:lnTo>
                <a:lnTo>
                  <a:pt x="10440" y="7531"/>
                </a:lnTo>
                <a:lnTo>
                  <a:pt x="10808" y="7273"/>
                </a:lnTo>
                <a:lnTo>
                  <a:pt x="11158" y="6997"/>
                </a:lnTo>
                <a:lnTo>
                  <a:pt x="11508" y="6721"/>
                </a:lnTo>
                <a:lnTo>
                  <a:pt x="12171" y="6150"/>
                </a:lnTo>
                <a:lnTo>
                  <a:pt x="12797" y="5561"/>
                </a:lnTo>
                <a:lnTo>
                  <a:pt x="13349" y="5009"/>
                </a:lnTo>
                <a:lnTo>
                  <a:pt x="13865" y="4456"/>
                </a:lnTo>
                <a:lnTo>
                  <a:pt x="14325" y="3959"/>
                </a:lnTo>
                <a:lnTo>
                  <a:pt x="14693" y="3517"/>
                </a:lnTo>
                <a:lnTo>
                  <a:pt x="15227" y="2873"/>
                </a:lnTo>
                <a:lnTo>
                  <a:pt x="15411" y="2615"/>
                </a:lnTo>
                <a:lnTo>
                  <a:pt x="15154" y="2486"/>
                </a:lnTo>
                <a:lnTo>
                  <a:pt x="14399" y="2100"/>
                </a:lnTo>
                <a:lnTo>
                  <a:pt x="13865" y="1860"/>
                </a:lnTo>
                <a:lnTo>
                  <a:pt x="13239" y="1603"/>
                </a:lnTo>
                <a:lnTo>
                  <a:pt x="12558" y="1327"/>
                </a:lnTo>
                <a:lnTo>
                  <a:pt x="11803" y="1032"/>
                </a:lnTo>
                <a:lnTo>
                  <a:pt x="11011" y="774"/>
                </a:lnTo>
                <a:lnTo>
                  <a:pt x="10164" y="535"/>
                </a:lnTo>
                <a:lnTo>
                  <a:pt x="9741" y="406"/>
                </a:lnTo>
                <a:lnTo>
                  <a:pt x="9299" y="314"/>
                </a:lnTo>
                <a:lnTo>
                  <a:pt x="8857" y="222"/>
                </a:lnTo>
                <a:lnTo>
                  <a:pt x="8415" y="148"/>
                </a:lnTo>
                <a:lnTo>
                  <a:pt x="7973" y="75"/>
                </a:lnTo>
                <a:lnTo>
                  <a:pt x="7531" y="38"/>
                </a:lnTo>
                <a:lnTo>
                  <a:pt x="708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13"/>
          <p:cNvSpPr/>
          <p:nvPr/>
        </p:nvSpPr>
        <p:spPr>
          <a:xfrm rot="1619439">
            <a:off x="10025215" y="5284451"/>
            <a:ext cx="586803" cy="876392"/>
          </a:xfrm>
          <a:custGeom>
            <a:avLst/>
            <a:gdLst/>
            <a:ahLst/>
            <a:cxnLst/>
            <a:rect l="l" t="t" r="r" b="b"/>
            <a:pathLst>
              <a:path w="6004" h="8967" extrusionOk="0">
                <a:moveTo>
                  <a:pt x="4383" y="0"/>
                </a:moveTo>
                <a:lnTo>
                  <a:pt x="4015" y="19"/>
                </a:lnTo>
                <a:lnTo>
                  <a:pt x="3757" y="56"/>
                </a:lnTo>
                <a:lnTo>
                  <a:pt x="3481" y="93"/>
                </a:lnTo>
                <a:lnTo>
                  <a:pt x="3168" y="166"/>
                </a:lnTo>
                <a:lnTo>
                  <a:pt x="2836" y="258"/>
                </a:lnTo>
                <a:lnTo>
                  <a:pt x="2486" y="387"/>
                </a:lnTo>
                <a:lnTo>
                  <a:pt x="2137" y="534"/>
                </a:lnTo>
                <a:lnTo>
                  <a:pt x="1787" y="737"/>
                </a:lnTo>
                <a:lnTo>
                  <a:pt x="1621" y="847"/>
                </a:lnTo>
                <a:lnTo>
                  <a:pt x="1455" y="958"/>
                </a:lnTo>
                <a:lnTo>
                  <a:pt x="1290" y="1087"/>
                </a:lnTo>
                <a:lnTo>
                  <a:pt x="1142" y="1234"/>
                </a:lnTo>
                <a:lnTo>
                  <a:pt x="995" y="1400"/>
                </a:lnTo>
                <a:lnTo>
                  <a:pt x="848" y="1565"/>
                </a:lnTo>
                <a:lnTo>
                  <a:pt x="719" y="1750"/>
                </a:lnTo>
                <a:lnTo>
                  <a:pt x="590" y="1934"/>
                </a:lnTo>
                <a:lnTo>
                  <a:pt x="480" y="2155"/>
                </a:lnTo>
                <a:lnTo>
                  <a:pt x="369" y="2376"/>
                </a:lnTo>
                <a:lnTo>
                  <a:pt x="277" y="2615"/>
                </a:lnTo>
                <a:lnTo>
                  <a:pt x="203" y="2854"/>
                </a:lnTo>
                <a:lnTo>
                  <a:pt x="148" y="3112"/>
                </a:lnTo>
                <a:lnTo>
                  <a:pt x="93" y="3370"/>
                </a:lnTo>
                <a:lnTo>
                  <a:pt x="56" y="3628"/>
                </a:lnTo>
                <a:lnTo>
                  <a:pt x="19" y="3904"/>
                </a:lnTo>
                <a:lnTo>
                  <a:pt x="1" y="4456"/>
                </a:lnTo>
                <a:lnTo>
                  <a:pt x="1" y="5008"/>
                </a:lnTo>
                <a:lnTo>
                  <a:pt x="38" y="5542"/>
                </a:lnTo>
                <a:lnTo>
                  <a:pt x="93" y="6076"/>
                </a:lnTo>
                <a:lnTo>
                  <a:pt x="185" y="6592"/>
                </a:lnTo>
                <a:lnTo>
                  <a:pt x="277" y="7089"/>
                </a:lnTo>
                <a:lnTo>
                  <a:pt x="369" y="7531"/>
                </a:lnTo>
                <a:lnTo>
                  <a:pt x="553" y="8286"/>
                </a:lnTo>
                <a:lnTo>
                  <a:pt x="701" y="8783"/>
                </a:lnTo>
                <a:lnTo>
                  <a:pt x="756" y="8967"/>
                </a:lnTo>
                <a:lnTo>
                  <a:pt x="940" y="8875"/>
                </a:lnTo>
                <a:lnTo>
                  <a:pt x="1400" y="8636"/>
                </a:lnTo>
                <a:lnTo>
                  <a:pt x="2063" y="8249"/>
                </a:lnTo>
                <a:lnTo>
                  <a:pt x="2450" y="7991"/>
                </a:lnTo>
                <a:lnTo>
                  <a:pt x="2855" y="7715"/>
                </a:lnTo>
                <a:lnTo>
                  <a:pt x="3278" y="7420"/>
                </a:lnTo>
                <a:lnTo>
                  <a:pt x="3702" y="7089"/>
                </a:lnTo>
                <a:lnTo>
                  <a:pt x="4125" y="6721"/>
                </a:lnTo>
                <a:lnTo>
                  <a:pt x="4512" y="6334"/>
                </a:lnTo>
                <a:lnTo>
                  <a:pt x="4880" y="5947"/>
                </a:lnTo>
                <a:lnTo>
                  <a:pt x="5064" y="5727"/>
                </a:lnTo>
                <a:lnTo>
                  <a:pt x="5211" y="5524"/>
                </a:lnTo>
                <a:lnTo>
                  <a:pt x="5359" y="5303"/>
                </a:lnTo>
                <a:lnTo>
                  <a:pt x="5506" y="5082"/>
                </a:lnTo>
                <a:lnTo>
                  <a:pt x="5616" y="4843"/>
                </a:lnTo>
                <a:lnTo>
                  <a:pt x="5727" y="4622"/>
                </a:lnTo>
                <a:lnTo>
                  <a:pt x="5819" y="4382"/>
                </a:lnTo>
                <a:lnTo>
                  <a:pt x="5893" y="4162"/>
                </a:lnTo>
                <a:lnTo>
                  <a:pt x="5929" y="3941"/>
                </a:lnTo>
                <a:lnTo>
                  <a:pt x="5966" y="3701"/>
                </a:lnTo>
                <a:lnTo>
                  <a:pt x="6003" y="3499"/>
                </a:lnTo>
                <a:lnTo>
                  <a:pt x="6003" y="3278"/>
                </a:lnTo>
                <a:lnTo>
                  <a:pt x="6003" y="3057"/>
                </a:lnTo>
                <a:lnTo>
                  <a:pt x="5985" y="2854"/>
                </a:lnTo>
                <a:lnTo>
                  <a:pt x="5948" y="2652"/>
                </a:lnTo>
                <a:lnTo>
                  <a:pt x="5911" y="2449"/>
                </a:lnTo>
                <a:lnTo>
                  <a:pt x="5801" y="2063"/>
                </a:lnTo>
                <a:lnTo>
                  <a:pt x="5672" y="1713"/>
                </a:lnTo>
                <a:lnTo>
                  <a:pt x="5506" y="1381"/>
                </a:lnTo>
                <a:lnTo>
                  <a:pt x="5340" y="1087"/>
                </a:lnTo>
                <a:lnTo>
                  <a:pt x="5175" y="811"/>
                </a:lnTo>
                <a:lnTo>
                  <a:pt x="5009" y="571"/>
                </a:lnTo>
                <a:lnTo>
                  <a:pt x="4843" y="369"/>
                </a:lnTo>
                <a:lnTo>
                  <a:pt x="4604" y="93"/>
                </a:lnTo>
                <a:lnTo>
                  <a:pt x="4512"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13"/>
          <p:cNvSpPr/>
          <p:nvPr/>
        </p:nvSpPr>
        <p:spPr>
          <a:xfrm rot="-5564790">
            <a:off x="1542405" y="282001"/>
            <a:ext cx="896047" cy="715769"/>
          </a:xfrm>
          <a:custGeom>
            <a:avLst/>
            <a:gdLst/>
            <a:ahLst/>
            <a:cxnLst/>
            <a:rect l="l" t="t" r="r" b="b"/>
            <a:pathLst>
              <a:path w="13184" h="10532" extrusionOk="0">
                <a:moveTo>
                  <a:pt x="4640" y="0"/>
                </a:moveTo>
                <a:lnTo>
                  <a:pt x="4107" y="19"/>
                </a:lnTo>
                <a:lnTo>
                  <a:pt x="3609" y="55"/>
                </a:lnTo>
                <a:lnTo>
                  <a:pt x="3112" y="147"/>
                </a:lnTo>
                <a:lnTo>
                  <a:pt x="2652" y="240"/>
                </a:lnTo>
                <a:lnTo>
                  <a:pt x="2229" y="368"/>
                </a:lnTo>
                <a:lnTo>
                  <a:pt x="1823" y="497"/>
                </a:lnTo>
                <a:lnTo>
                  <a:pt x="1455" y="645"/>
                </a:lnTo>
                <a:lnTo>
                  <a:pt x="1124" y="792"/>
                </a:lnTo>
                <a:lnTo>
                  <a:pt x="608" y="1050"/>
                </a:lnTo>
                <a:lnTo>
                  <a:pt x="9280" y="7659"/>
                </a:lnTo>
                <a:lnTo>
                  <a:pt x="93" y="1731"/>
                </a:lnTo>
                <a:lnTo>
                  <a:pt x="38" y="2302"/>
                </a:lnTo>
                <a:lnTo>
                  <a:pt x="1" y="2651"/>
                </a:lnTo>
                <a:lnTo>
                  <a:pt x="1" y="3038"/>
                </a:lnTo>
                <a:lnTo>
                  <a:pt x="1" y="3480"/>
                </a:lnTo>
                <a:lnTo>
                  <a:pt x="38" y="3922"/>
                </a:lnTo>
                <a:lnTo>
                  <a:pt x="93" y="4401"/>
                </a:lnTo>
                <a:lnTo>
                  <a:pt x="166" y="4879"/>
                </a:lnTo>
                <a:lnTo>
                  <a:pt x="295" y="5376"/>
                </a:lnTo>
                <a:lnTo>
                  <a:pt x="461" y="5873"/>
                </a:lnTo>
                <a:lnTo>
                  <a:pt x="553" y="6131"/>
                </a:lnTo>
                <a:lnTo>
                  <a:pt x="664" y="6389"/>
                </a:lnTo>
                <a:lnTo>
                  <a:pt x="792" y="6628"/>
                </a:lnTo>
                <a:lnTo>
                  <a:pt x="940" y="6868"/>
                </a:lnTo>
                <a:lnTo>
                  <a:pt x="1087" y="7107"/>
                </a:lnTo>
                <a:lnTo>
                  <a:pt x="1253" y="7346"/>
                </a:lnTo>
                <a:lnTo>
                  <a:pt x="1437" y="7586"/>
                </a:lnTo>
                <a:lnTo>
                  <a:pt x="1639" y="7807"/>
                </a:lnTo>
                <a:lnTo>
                  <a:pt x="1842" y="8028"/>
                </a:lnTo>
                <a:lnTo>
                  <a:pt x="2081" y="8249"/>
                </a:lnTo>
                <a:lnTo>
                  <a:pt x="2321" y="8451"/>
                </a:lnTo>
                <a:lnTo>
                  <a:pt x="2597" y="8654"/>
                </a:lnTo>
                <a:lnTo>
                  <a:pt x="2928" y="8875"/>
                </a:lnTo>
                <a:lnTo>
                  <a:pt x="3296" y="9077"/>
                </a:lnTo>
                <a:lnTo>
                  <a:pt x="3683" y="9280"/>
                </a:lnTo>
                <a:lnTo>
                  <a:pt x="4070" y="9445"/>
                </a:lnTo>
                <a:lnTo>
                  <a:pt x="4475" y="9611"/>
                </a:lnTo>
                <a:lnTo>
                  <a:pt x="4898" y="9758"/>
                </a:lnTo>
                <a:lnTo>
                  <a:pt x="5322" y="9869"/>
                </a:lnTo>
                <a:lnTo>
                  <a:pt x="5764" y="9998"/>
                </a:lnTo>
                <a:lnTo>
                  <a:pt x="6187" y="10090"/>
                </a:lnTo>
                <a:lnTo>
                  <a:pt x="6629" y="10182"/>
                </a:lnTo>
                <a:lnTo>
                  <a:pt x="7071" y="10255"/>
                </a:lnTo>
                <a:lnTo>
                  <a:pt x="7513" y="10329"/>
                </a:lnTo>
                <a:lnTo>
                  <a:pt x="8378" y="10421"/>
                </a:lnTo>
                <a:lnTo>
                  <a:pt x="9225" y="10476"/>
                </a:lnTo>
                <a:lnTo>
                  <a:pt x="10035" y="10513"/>
                </a:lnTo>
                <a:lnTo>
                  <a:pt x="10772" y="10532"/>
                </a:lnTo>
                <a:lnTo>
                  <a:pt x="11434" y="10513"/>
                </a:lnTo>
                <a:lnTo>
                  <a:pt x="12024" y="10495"/>
                </a:lnTo>
                <a:lnTo>
                  <a:pt x="12870" y="10458"/>
                </a:lnTo>
                <a:lnTo>
                  <a:pt x="13183" y="10421"/>
                </a:lnTo>
                <a:lnTo>
                  <a:pt x="13091" y="10127"/>
                </a:lnTo>
                <a:lnTo>
                  <a:pt x="12852" y="9316"/>
                </a:lnTo>
                <a:lnTo>
                  <a:pt x="12686" y="8764"/>
                </a:lnTo>
                <a:lnTo>
                  <a:pt x="12465" y="8138"/>
                </a:lnTo>
                <a:lnTo>
                  <a:pt x="12189" y="7438"/>
                </a:lnTo>
                <a:lnTo>
                  <a:pt x="11895" y="6684"/>
                </a:lnTo>
                <a:lnTo>
                  <a:pt x="11545" y="5929"/>
                </a:lnTo>
                <a:lnTo>
                  <a:pt x="11158" y="5137"/>
                </a:lnTo>
                <a:lnTo>
                  <a:pt x="10956" y="4750"/>
                </a:lnTo>
                <a:lnTo>
                  <a:pt x="10735" y="4364"/>
                </a:lnTo>
                <a:lnTo>
                  <a:pt x="10495" y="3977"/>
                </a:lnTo>
                <a:lnTo>
                  <a:pt x="10256" y="3590"/>
                </a:lnTo>
                <a:lnTo>
                  <a:pt x="9998" y="3222"/>
                </a:lnTo>
                <a:lnTo>
                  <a:pt x="9740" y="2872"/>
                </a:lnTo>
                <a:lnTo>
                  <a:pt x="9464" y="2523"/>
                </a:lnTo>
                <a:lnTo>
                  <a:pt x="9170" y="2191"/>
                </a:lnTo>
                <a:lnTo>
                  <a:pt x="8875" y="1878"/>
                </a:lnTo>
                <a:lnTo>
                  <a:pt x="8562" y="1584"/>
                </a:lnTo>
                <a:lnTo>
                  <a:pt x="8249" y="1307"/>
                </a:lnTo>
                <a:lnTo>
                  <a:pt x="7918" y="1068"/>
                </a:lnTo>
                <a:lnTo>
                  <a:pt x="7642" y="884"/>
                </a:lnTo>
                <a:lnTo>
                  <a:pt x="7365" y="718"/>
                </a:lnTo>
                <a:lnTo>
                  <a:pt x="7089" y="589"/>
                </a:lnTo>
                <a:lnTo>
                  <a:pt x="6813" y="460"/>
                </a:lnTo>
                <a:lnTo>
                  <a:pt x="6537" y="350"/>
                </a:lnTo>
                <a:lnTo>
                  <a:pt x="6261" y="258"/>
                </a:lnTo>
                <a:lnTo>
                  <a:pt x="5985" y="184"/>
                </a:lnTo>
                <a:lnTo>
                  <a:pt x="5708" y="111"/>
                </a:lnTo>
                <a:lnTo>
                  <a:pt x="5432" y="74"/>
                </a:lnTo>
                <a:lnTo>
                  <a:pt x="5174" y="37"/>
                </a:lnTo>
                <a:lnTo>
                  <a:pt x="4898" y="19"/>
                </a:lnTo>
                <a:lnTo>
                  <a:pt x="4640"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13"/>
          <p:cNvSpPr/>
          <p:nvPr/>
        </p:nvSpPr>
        <p:spPr>
          <a:xfrm rot="8585060">
            <a:off x="321473" y="352438"/>
            <a:ext cx="1300879" cy="2129580"/>
          </a:xfrm>
          <a:custGeom>
            <a:avLst/>
            <a:gdLst/>
            <a:ahLst/>
            <a:cxnLst/>
            <a:rect l="l" t="t" r="r" b="b"/>
            <a:pathLst>
              <a:path w="5838" h="9557" extrusionOk="0">
                <a:moveTo>
                  <a:pt x="3628" y="0"/>
                </a:moveTo>
                <a:lnTo>
                  <a:pt x="3499" y="37"/>
                </a:lnTo>
                <a:lnTo>
                  <a:pt x="3149" y="129"/>
                </a:lnTo>
                <a:lnTo>
                  <a:pt x="2910" y="203"/>
                </a:lnTo>
                <a:lnTo>
                  <a:pt x="2634" y="313"/>
                </a:lnTo>
                <a:lnTo>
                  <a:pt x="2358" y="442"/>
                </a:lnTo>
                <a:lnTo>
                  <a:pt x="2045" y="608"/>
                </a:lnTo>
                <a:lnTo>
                  <a:pt x="1732" y="792"/>
                </a:lnTo>
                <a:lnTo>
                  <a:pt x="1419" y="1013"/>
                </a:lnTo>
                <a:lnTo>
                  <a:pt x="1124" y="1289"/>
                </a:lnTo>
                <a:lnTo>
                  <a:pt x="977" y="1418"/>
                </a:lnTo>
                <a:lnTo>
                  <a:pt x="848" y="1584"/>
                </a:lnTo>
                <a:lnTo>
                  <a:pt x="719" y="1750"/>
                </a:lnTo>
                <a:lnTo>
                  <a:pt x="590" y="1915"/>
                </a:lnTo>
                <a:lnTo>
                  <a:pt x="480" y="2099"/>
                </a:lnTo>
                <a:lnTo>
                  <a:pt x="369" y="2302"/>
                </a:lnTo>
                <a:lnTo>
                  <a:pt x="277" y="2504"/>
                </a:lnTo>
                <a:lnTo>
                  <a:pt x="203" y="2725"/>
                </a:lnTo>
                <a:lnTo>
                  <a:pt x="130" y="2946"/>
                </a:lnTo>
                <a:lnTo>
                  <a:pt x="75" y="3186"/>
                </a:lnTo>
                <a:lnTo>
                  <a:pt x="38" y="3443"/>
                </a:lnTo>
                <a:lnTo>
                  <a:pt x="19" y="3701"/>
                </a:lnTo>
                <a:lnTo>
                  <a:pt x="1" y="3959"/>
                </a:lnTo>
                <a:lnTo>
                  <a:pt x="1" y="4217"/>
                </a:lnTo>
                <a:lnTo>
                  <a:pt x="19" y="4493"/>
                </a:lnTo>
                <a:lnTo>
                  <a:pt x="56" y="4751"/>
                </a:lnTo>
                <a:lnTo>
                  <a:pt x="130" y="5303"/>
                </a:lnTo>
                <a:lnTo>
                  <a:pt x="259" y="5837"/>
                </a:lnTo>
                <a:lnTo>
                  <a:pt x="406" y="6353"/>
                </a:lnTo>
                <a:lnTo>
                  <a:pt x="572" y="6868"/>
                </a:lnTo>
                <a:lnTo>
                  <a:pt x="756" y="7365"/>
                </a:lnTo>
                <a:lnTo>
                  <a:pt x="940" y="7807"/>
                </a:lnTo>
                <a:lnTo>
                  <a:pt x="1142" y="8231"/>
                </a:lnTo>
                <a:lnTo>
                  <a:pt x="1474" y="8930"/>
                </a:lnTo>
                <a:lnTo>
                  <a:pt x="1732" y="9390"/>
                </a:lnTo>
                <a:lnTo>
                  <a:pt x="1824" y="9556"/>
                </a:lnTo>
                <a:lnTo>
                  <a:pt x="1971" y="9427"/>
                </a:lnTo>
                <a:lnTo>
                  <a:pt x="2376" y="9096"/>
                </a:lnTo>
                <a:lnTo>
                  <a:pt x="2947" y="8580"/>
                </a:lnTo>
                <a:lnTo>
                  <a:pt x="3260" y="8249"/>
                </a:lnTo>
                <a:lnTo>
                  <a:pt x="3610" y="7899"/>
                </a:lnTo>
                <a:lnTo>
                  <a:pt x="3959" y="7512"/>
                </a:lnTo>
                <a:lnTo>
                  <a:pt x="4309" y="7107"/>
                </a:lnTo>
                <a:lnTo>
                  <a:pt x="4641" y="6666"/>
                </a:lnTo>
                <a:lnTo>
                  <a:pt x="4954" y="6205"/>
                </a:lnTo>
                <a:lnTo>
                  <a:pt x="5230" y="5745"/>
                </a:lnTo>
                <a:lnTo>
                  <a:pt x="5359" y="5506"/>
                </a:lnTo>
                <a:lnTo>
                  <a:pt x="5469" y="5266"/>
                </a:lnTo>
                <a:lnTo>
                  <a:pt x="5561" y="5008"/>
                </a:lnTo>
                <a:lnTo>
                  <a:pt x="5653" y="4769"/>
                </a:lnTo>
                <a:lnTo>
                  <a:pt x="5727" y="4530"/>
                </a:lnTo>
                <a:lnTo>
                  <a:pt x="5782" y="4272"/>
                </a:lnTo>
                <a:lnTo>
                  <a:pt x="5819" y="4033"/>
                </a:lnTo>
                <a:lnTo>
                  <a:pt x="5837" y="3793"/>
                </a:lnTo>
                <a:lnTo>
                  <a:pt x="5837" y="3554"/>
                </a:lnTo>
                <a:lnTo>
                  <a:pt x="5837" y="3333"/>
                </a:lnTo>
                <a:lnTo>
                  <a:pt x="5801" y="3112"/>
                </a:lnTo>
                <a:lnTo>
                  <a:pt x="5764" y="2910"/>
                </a:lnTo>
                <a:lnTo>
                  <a:pt x="5727" y="2689"/>
                </a:lnTo>
                <a:lnTo>
                  <a:pt x="5653" y="2486"/>
                </a:lnTo>
                <a:lnTo>
                  <a:pt x="5580" y="2302"/>
                </a:lnTo>
                <a:lnTo>
                  <a:pt x="5506" y="2118"/>
                </a:lnTo>
                <a:lnTo>
                  <a:pt x="5322" y="1768"/>
                </a:lnTo>
                <a:lnTo>
                  <a:pt x="5119" y="1437"/>
                </a:lnTo>
                <a:lnTo>
                  <a:pt x="4898" y="1142"/>
                </a:lnTo>
                <a:lnTo>
                  <a:pt x="4677" y="884"/>
                </a:lnTo>
                <a:lnTo>
                  <a:pt x="4457" y="663"/>
                </a:lnTo>
                <a:lnTo>
                  <a:pt x="4236" y="461"/>
                </a:lnTo>
                <a:lnTo>
                  <a:pt x="4051" y="295"/>
                </a:lnTo>
                <a:lnTo>
                  <a:pt x="3757" y="74"/>
                </a:lnTo>
                <a:lnTo>
                  <a:pt x="3628" y="0"/>
                </a:lnTo>
                <a:close/>
              </a:path>
            </a:pathLst>
          </a:custGeom>
          <a:solidFill>
            <a:srgbClr val="1D5885">
              <a:alpha val="523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3329137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59ECD7-F918-4B37-A112-3913BF67A15A}"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244628-9A99-4C00-BE64-D241E13E74E0}" type="slidenum">
              <a:rPr lang="en-US" smtClean="0"/>
              <a:t>‹#›</a:t>
            </a:fld>
            <a:endParaRPr lang="en-US"/>
          </a:p>
        </p:txBody>
      </p:sp>
    </p:spTree>
    <p:extLst>
      <p:ext uri="{BB962C8B-B14F-4D97-AF65-F5344CB8AC3E}">
        <p14:creationId xmlns:p14="http://schemas.microsoft.com/office/powerpoint/2010/main" val="1858374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7"/>
        <p:cNvGrpSpPr/>
        <p:nvPr/>
      </p:nvGrpSpPr>
      <p:grpSpPr>
        <a:xfrm>
          <a:off x="0" y="0"/>
          <a:ext cx="0" cy="0"/>
          <a:chOff x="0" y="0"/>
          <a:chExt cx="0" cy="0"/>
        </a:xfrm>
      </p:grpSpPr>
      <p:sp>
        <p:nvSpPr>
          <p:cNvPr id="78" name="Google Shape;78;p4"/>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79" name="Google Shape;79;p4"/>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sp>
        <p:nvSpPr>
          <p:cNvPr id="80" name="Google Shape;80;p4"/>
          <p:cNvSpPr txBox="1">
            <a:spLocks noGrp="1"/>
          </p:cNvSpPr>
          <p:nvPr>
            <p:ph type="subTitle" idx="1"/>
          </p:nvPr>
        </p:nvSpPr>
        <p:spPr>
          <a:xfrm>
            <a:off x="1409167" y="1530233"/>
            <a:ext cx="9795200" cy="460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200"/>
              <a:buAutoNum type="arabicPeriod"/>
              <a:defRPr sz="1600">
                <a:latin typeface="Lato"/>
                <a:ea typeface="Lato"/>
                <a:cs typeface="Lato"/>
                <a:sym typeface="Lato"/>
              </a:defRPr>
            </a:lvl1pPr>
            <a:lvl2pPr lvl="1" rtl="0">
              <a:lnSpc>
                <a:spcPct val="100000"/>
              </a:lnSpc>
              <a:spcBef>
                <a:spcPts val="0"/>
              </a:spcBef>
              <a:spcAft>
                <a:spcPts val="0"/>
              </a:spcAft>
              <a:buClr>
                <a:schemeClr val="dk1"/>
              </a:buClr>
              <a:buSzPts val="1200"/>
              <a:buChar char="○"/>
              <a:defRPr sz="1600"/>
            </a:lvl2pPr>
            <a:lvl3pPr lvl="2" rtl="0">
              <a:lnSpc>
                <a:spcPct val="100000"/>
              </a:lnSpc>
              <a:spcBef>
                <a:spcPts val="0"/>
              </a:spcBef>
              <a:spcAft>
                <a:spcPts val="0"/>
              </a:spcAft>
              <a:buSzPts val="1200"/>
              <a:buAutoNum type="romanLcPeriod"/>
              <a:defRPr sz="1600"/>
            </a:lvl3pPr>
            <a:lvl4pPr lvl="3" rtl="0">
              <a:lnSpc>
                <a:spcPct val="100000"/>
              </a:lnSpc>
              <a:spcBef>
                <a:spcPts val="0"/>
              </a:spcBef>
              <a:spcAft>
                <a:spcPts val="0"/>
              </a:spcAft>
              <a:buSzPts val="1200"/>
              <a:buAutoNum type="arabicPeriod"/>
              <a:defRPr sz="1600"/>
            </a:lvl4pPr>
            <a:lvl5pPr lvl="4" rtl="0">
              <a:lnSpc>
                <a:spcPct val="100000"/>
              </a:lnSpc>
              <a:spcBef>
                <a:spcPts val="0"/>
              </a:spcBef>
              <a:spcAft>
                <a:spcPts val="0"/>
              </a:spcAft>
              <a:buSzPts val="1200"/>
              <a:buAutoNum type="alphaLcPeriod"/>
              <a:defRPr sz="1600"/>
            </a:lvl5pPr>
            <a:lvl6pPr lvl="5" rtl="0">
              <a:lnSpc>
                <a:spcPct val="100000"/>
              </a:lnSpc>
              <a:spcBef>
                <a:spcPts val="0"/>
              </a:spcBef>
              <a:spcAft>
                <a:spcPts val="0"/>
              </a:spcAft>
              <a:buSzPts val="1200"/>
              <a:buAutoNum type="romanLcPeriod"/>
              <a:defRPr sz="1600"/>
            </a:lvl6pPr>
            <a:lvl7pPr lvl="6" rtl="0">
              <a:lnSpc>
                <a:spcPct val="100000"/>
              </a:lnSpc>
              <a:spcBef>
                <a:spcPts val="0"/>
              </a:spcBef>
              <a:spcAft>
                <a:spcPts val="0"/>
              </a:spcAft>
              <a:buSzPts val="1200"/>
              <a:buAutoNum type="arabicPeriod"/>
              <a:defRPr sz="1600"/>
            </a:lvl7pPr>
            <a:lvl8pPr lvl="7" rtl="0">
              <a:lnSpc>
                <a:spcPct val="100000"/>
              </a:lnSpc>
              <a:spcBef>
                <a:spcPts val="0"/>
              </a:spcBef>
              <a:spcAft>
                <a:spcPts val="0"/>
              </a:spcAft>
              <a:buSzPts val="1200"/>
              <a:buAutoNum type="alphaLcPeriod"/>
              <a:defRPr sz="1600"/>
            </a:lvl8pPr>
            <a:lvl9pPr lvl="8" rtl="0">
              <a:lnSpc>
                <a:spcPct val="100000"/>
              </a:lnSpc>
              <a:spcBef>
                <a:spcPts val="0"/>
              </a:spcBef>
              <a:spcAft>
                <a:spcPts val="0"/>
              </a:spcAft>
              <a:buSzPts val="1200"/>
              <a:buAutoNum type="romanLcPeriod"/>
              <a:defRPr sz="1600"/>
            </a:lvl9pPr>
          </a:lstStyle>
          <a:p>
            <a:endParaRPr/>
          </a:p>
        </p:txBody>
      </p:sp>
      <p:sp>
        <p:nvSpPr>
          <p:cNvPr id="81" name="Google Shape;81;p4"/>
          <p:cNvSpPr txBox="1">
            <a:spLocks noGrp="1"/>
          </p:cNvSpPr>
          <p:nvPr>
            <p:ph type="title"/>
          </p:nvPr>
        </p:nvSpPr>
        <p:spPr>
          <a:xfrm>
            <a:off x="1409167" y="637500"/>
            <a:ext cx="979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82" name="Google Shape;82;p4"/>
          <p:cNvGrpSpPr/>
          <p:nvPr/>
        </p:nvGrpSpPr>
        <p:grpSpPr>
          <a:xfrm>
            <a:off x="898109" y="928367"/>
            <a:ext cx="432433" cy="5001400"/>
            <a:chOff x="673581" y="696275"/>
            <a:chExt cx="324325" cy="3751050"/>
          </a:xfrm>
        </p:grpSpPr>
        <p:grpSp>
          <p:nvGrpSpPr>
            <p:cNvPr id="83" name="Google Shape;83;p4"/>
            <p:cNvGrpSpPr/>
            <p:nvPr/>
          </p:nvGrpSpPr>
          <p:grpSpPr>
            <a:xfrm rot="-5400000">
              <a:off x="-918069" y="2531350"/>
              <a:ext cx="3751050" cy="80900"/>
              <a:chOff x="1871500" y="2227875"/>
              <a:chExt cx="3751050" cy="80900"/>
            </a:xfrm>
          </p:grpSpPr>
          <p:sp>
            <p:nvSpPr>
              <p:cNvPr id="84" name="Google Shape;84;p4"/>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4"/>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4"/>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4"/>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4"/>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4"/>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4"/>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4"/>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4"/>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4"/>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10" name="Google Shape;110;p4"/>
          <p:cNvPicPr preferRelativeResize="0"/>
          <p:nvPr/>
        </p:nvPicPr>
        <p:blipFill rotWithShape="1">
          <a:blip r:embed="rId3">
            <a:alphaModFix/>
          </a:blip>
          <a:srcRect l="16678" t="20069" r="12258" b="7998"/>
          <a:stretch/>
        </p:blipFill>
        <p:spPr>
          <a:xfrm>
            <a:off x="9991767" y="637501"/>
            <a:ext cx="1311333" cy="1239233"/>
          </a:xfrm>
          <a:prstGeom prst="rect">
            <a:avLst/>
          </a:prstGeom>
          <a:noFill/>
          <a:ln>
            <a:noFill/>
          </a:ln>
        </p:spPr>
      </p:pic>
    </p:spTree>
    <p:extLst>
      <p:ext uri="{BB962C8B-B14F-4D97-AF65-F5344CB8AC3E}">
        <p14:creationId xmlns:p14="http://schemas.microsoft.com/office/powerpoint/2010/main" val="15844748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C41A2B4-E882-447D-9077-C575F4902340}"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8FC298-7534-430E-990A-D231A0E9C82F}" type="slidenum">
              <a:rPr lang="en-US" smtClean="0"/>
              <a:t>‹#›</a:t>
            </a:fld>
            <a:endParaRPr lang="en-US"/>
          </a:p>
        </p:txBody>
      </p:sp>
      <p:sp>
        <p:nvSpPr>
          <p:cNvPr id="2" name="Title 1"/>
          <p:cNvSpPr>
            <a:spLocks noGrp="1"/>
          </p:cNvSpPr>
          <p:nvPr>
            <p:ph type="ctrTitle"/>
          </p:nvPr>
        </p:nvSpPr>
        <p:spPr>
          <a:xfrm>
            <a:off x="1090109" y="3132290"/>
            <a:ext cx="9567135" cy="1793167"/>
          </a:xfrm>
          <a:effectLst/>
        </p:spPr>
        <p:txBody>
          <a:bodyPr>
            <a:noAutofit/>
          </a:bodyPr>
          <a:lstStyle>
            <a:lvl1pPr marL="640080" indent="-457200" algn="l">
              <a:defRPr sz="5400"/>
            </a:lvl1pPr>
          </a:lstStyle>
          <a:p>
            <a:r>
              <a:rPr lang="en-US"/>
              <a:t>Click to edit Master title style</a:t>
            </a:r>
            <a:endParaRPr lang="en-US" dirty="0"/>
          </a:p>
        </p:txBody>
      </p:sp>
    </p:spTree>
    <p:extLst>
      <p:ext uri="{BB962C8B-B14F-4D97-AF65-F5344CB8AC3E}">
        <p14:creationId xmlns:p14="http://schemas.microsoft.com/office/powerpoint/2010/main" val="31630582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C41A2B4-E882-447D-9077-C575F4902340}"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8FC298-7534-430E-990A-D231A0E9C82F}"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524000" y="731520"/>
            <a:ext cx="85344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564470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41A2B4-E882-447D-9077-C575F4902340}"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8FC298-7534-430E-990A-D231A0E9C82F}" type="slidenum">
              <a:rPr lang="en-US" smtClean="0"/>
              <a:t>‹#›</a:t>
            </a:fld>
            <a:endParaRPr lang="en-US"/>
          </a:p>
        </p:txBody>
      </p:sp>
    </p:spTree>
    <p:extLst>
      <p:ext uri="{BB962C8B-B14F-4D97-AF65-F5344CB8AC3E}">
        <p14:creationId xmlns:p14="http://schemas.microsoft.com/office/powerpoint/2010/main" val="40557775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C41A2B4-E882-447D-9077-C575F4902340}" type="datetimeFigureOut">
              <a:rPr lang="en-US" smtClean="0"/>
              <a:t>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8FC298-7534-430E-990A-D231A0E9C82F}"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523999" y="731519"/>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731520"/>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10994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C41A2B4-E882-447D-9077-C575F4902340}" type="datetimeFigureOut">
              <a:rPr lang="en-US" smtClean="0"/>
              <a:t>1/14/2022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8FC298-7534-430E-990A-D231A0E9C82F}"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039793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C41A2B4-E882-447D-9077-C575F4902340}" type="datetimeFigureOut">
              <a:rPr lang="en-US" smtClean="0"/>
              <a:t>1/14/2022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8FC298-7534-430E-990A-D231A0E9C82F}" type="slidenum">
              <a:rPr lang="en-US" smtClean="0"/>
              <a:t>‹#›</a:t>
            </a:fld>
            <a:endParaRPr lang="en-US"/>
          </a:p>
        </p:txBody>
      </p:sp>
    </p:spTree>
    <p:extLst>
      <p:ext uri="{BB962C8B-B14F-4D97-AF65-F5344CB8AC3E}">
        <p14:creationId xmlns:p14="http://schemas.microsoft.com/office/powerpoint/2010/main" val="7683595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41A2B4-E882-447D-9077-C575F4902340}" type="datetimeFigureOut">
              <a:rPr lang="en-US" smtClean="0"/>
              <a:t>1/14/2022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8FC298-7534-430E-990A-D231A0E9C82F}" type="slidenum">
              <a:rPr lang="en-US" smtClean="0"/>
              <a:t>‹#›</a:t>
            </a:fld>
            <a:endParaRPr lang="en-US"/>
          </a:p>
        </p:txBody>
      </p:sp>
    </p:spTree>
    <p:extLst>
      <p:ext uri="{BB962C8B-B14F-4D97-AF65-F5344CB8AC3E}">
        <p14:creationId xmlns:p14="http://schemas.microsoft.com/office/powerpoint/2010/main" val="40959957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4" y="2209801"/>
            <a:ext cx="4848113" cy="1258493"/>
          </a:xfrm>
          <a:effectLst/>
        </p:spPr>
        <p:txBody>
          <a:bodyPr anchor="b">
            <a:noAutofit/>
          </a:bodyPr>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6124688"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4354"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41A2B4-E882-447D-9077-C575F4902340}" type="datetimeFigureOut">
              <a:rPr lang="en-US" smtClean="0"/>
              <a:t>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8FC298-7534-430E-990A-D231A0E9C82F}" type="slidenum">
              <a:rPr lang="en-US" smtClean="0"/>
              <a:t>‹#›</a:t>
            </a:fld>
            <a:endParaRPr lang="en-US"/>
          </a:p>
        </p:txBody>
      </p:sp>
    </p:spTree>
    <p:extLst>
      <p:ext uri="{BB962C8B-B14F-4D97-AF65-F5344CB8AC3E}">
        <p14:creationId xmlns:p14="http://schemas.microsoft.com/office/powerpoint/2010/main" val="27648077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41A2B4-E882-447D-9077-C575F4902340}" type="datetimeFigureOut">
              <a:rPr lang="en-US" smtClean="0"/>
              <a:t>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8FC298-7534-430E-990A-D231A0E9C82F}" type="slidenum">
              <a:rPr lang="en-US" smtClean="0"/>
              <a:t>‹#›</a:t>
            </a:fld>
            <a:endParaRPr lang="en-US"/>
          </a:p>
        </p:txBody>
      </p:sp>
      <p:sp>
        <p:nvSpPr>
          <p:cNvPr id="2" name="Title 1"/>
          <p:cNvSpPr>
            <a:spLocks noGrp="1"/>
          </p:cNvSpPr>
          <p:nvPr>
            <p:ph type="title"/>
          </p:nvPr>
        </p:nvSpPr>
        <p:spPr>
          <a:xfrm>
            <a:off x="969691" y="4464421"/>
            <a:ext cx="8511384" cy="1143000"/>
          </a:xfrm>
        </p:spPr>
        <p:txBody>
          <a:bodyPr anchor="b">
            <a:noAutofit/>
          </a:bodyPr>
          <a:lstStyle>
            <a:lvl1pPr algn="l">
              <a:defRPr sz="4600" b="1"/>
            </a:lvl1pPr>
          </a:lstStyle>
          <a:p>
            <a:r>
              <a:rPr lang="en-US"/>
              <a:t>Click to edit Master title style</a:t>
            </a:r>
            <a:endParaRPr lang="en-US" dirty="0"/>
          </a:p>
        </p:txBody>
      </p:sp>
    </p:spTree>
    <p:extLst>
      <p:ext uri="{BB962C8B-B14F-4D97-AF65-F5344CB8AC3E}">
        <p14:creationId xmlns:p14="http://schemas.microsoft.com/office/powerpoint/2010/main" val="17175282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41A2B4-E882-447D-9077-C575F4902340}"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8FC298-7534-430E-990A-D231A0E9C82F}" type="slidenum">
              <a:rPr lang="en-US" smtClean="0"/>
              <a:t>‹#›</a:t>
            </a:fld>
            <a:endParaRPr lang="en-US"/>
          </a:p>
        </p:txBody>
      </p:sp>
    </p:spTree>
    <p:extLst>
      <p:ext uri="{BB962C8B-B14F-4D97-AF65-F5344CB8AC3E}">
        <p14:creationId xmlns:p14="http://schemas.microsoft.com/office/powerpoint/2010/main" val="2121898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1"/>
        <p:cNvGrpSpPr/>
        <p:nvPr/>
      </p:nvGrpSpPr>
      <p:grpSpPr>
        <a:xfrm>
          <a:off x="0" y="0"/>
          <a:ext cx="0" cy="0"/>
          <a:chOff x="0" y="0"/>
          <a:chExt cx="0" cy="0"/>
        </a:xfrm>
      </p:grpSpPr>
      <p:sp>
        <p:nvSpPr>
          <p:cNvPr id="152" name="Google Shape;152;p6"/>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53" name="Google Shape;153;p6"/>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154" name="Google Shape;154;p6"/>
          <p:cNvPicPr preferRelativeResize="0"/>
          <p:nvPr/>
        </p:nvPicPr>
        <p:blipFill>
          <a:blip r:embed="rId3">
            <a:alphaModFix/>
          </a:blip>
          <a:stretch>
            <a:fillRect/>
          </a:stretch>
        </p:blipFill>
        <p:spPr>
          <a:xfrm rot="2159844">
            <a:off x="5309989" y="706453"/>
            <a:ext cx="1962955" cy="1832697"/>
          </a:xfrm>
          <a:prstGeom prst="rect">
            <a:avLst/>
          </a:prstGeom>
          <a:noFill/>
          <a:ln>
            <a:noFill/>
          </a:ln>
        </p:spPr>
      </p:pic>
      <p:sp>
        <p:nvSpPr>
          <p:cNvPr id="155" name="Google Shape;155;p6"/>
          <p:cNvSpPr txBox="1">
            <a:spLocks noGrp="1"/>
          </p:cNvSpPr>
          <p:nvPr>
            <p:ph type="title"/>
          </p:nvPr>
        </p:nvSpPr>
        <p:spPr>
          <a:xfrm>
            <a:off x="13418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156" name="Google Shape;156;p6"/>
          <p:cNvGrpSpPr/>
          <p:nvPr/>
        </p:nvGrpSpPr>
        <p:grpSpPr>
          <a:xfrm>
            <a:off x="898109" y="928367"/>
            <a:ext cx="432433" cy="5001400"/>
            <a:chOff x="673581" y="696275"/>
            <a:chExt cx="324325" cy="3751050"/>
          </a:xfrm>
        </p:grpSpPr>
        <p:grpSp>
          <p:nvGrpSpPr>
            <p:cNvPr id="157" name="Google Shape;157;p6"/>
            <p:cNvGrpSpPr/>
            <p:nvPr/>
          </p:nvGrpSpPr>
          <p:grpSpPr>
            <a:xfrm rot="-5400000">
              <a:off x="-918069" y="2531350"/>
              <a:ext cx="3751050" cy="80900"/>
              <a:chOff x="1871500" y="2227875"/>
              <a:chExt cx="3751050" cy="80900"/>
            </a:xfrm>
          </p:grpSpPr>
          <p:sp>
            <p:nvSpPr>
              <p:cNvPr id="158" name="Google Shape;158;p6"/>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6"/>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6"/>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6"/>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6"/>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6"/>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6"/>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6"/>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6"/>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6"/>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6"/>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6"/>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6"/>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6"/>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6"/>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6"/>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6"/>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6"/>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6"/>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6"/>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6"/>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6"/>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6"/>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6"/>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6"/>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6"/>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288137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8"/>
            <a:ext cx="27432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4432151" y="731520"/>
            <a:ext cx="6439049"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41A2B4-E882-447D-9077-C575F4902340}" type="datetimeFigureOut">
              <a:rPr lang="en-US" smtClean="0"/>
              <a:t>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8FC298-7534-430E-990A-D231A0E9C82F}" type="slidenum">
              <a:rPr lang="en-US" smtClean="0"/>
              <a:t>‹#›</a:t>
            </a:fld>
            <a:endParaRPr lang="en-US"/>
          </a:p>
        </p:txBody>
      </p:sp>
    </p:spTree>
    <p:extLst>
      <p:ext uri="{BB962C8B-B14F-4D97-AF65-F5344CB8AC3E}">
        <p14:creationId xmlns:p14="http://schemas.microsoft.com/office/powerpoint/2010/main" val="28622996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9160933" cy="1600200"/>
          </a:xfrm>
        </p:spPr>
        <p:txBody>
          <a:bodyPr/>
          <a:lstStyle/>
          <a:p>
            <a:r>
              <a:rPr lang="en-US"/>
              <a:t>Click to edit Master title style</a:t>
            </a:r>
          </a:p>
        </p:txBody>
      </p:sp>
      <p:sp>
        <p:nvSpPr>
          <p:cNvPr id="3" name="Text Placeholder 2"/>
          <p:cNvSpPr>
            <a:spLocks noGrp="1"/>
          </p:cNvSpPr>
          <p:nvPr>
            <p:ph type="body" sz="half" idx="1"/>
          </p:nvPr>
        </p:nvSpPr>
        <p:spPr>
          <a:xfrm>
            <a:off x="914400" y="1828800"/>
            <a:ext cx="50292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828800"/>
            <a:ext cx="50292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8288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741333"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957733" y="6248400"/>
            <a:ext cx="2540000" cy="457200"/>
          </a:xfrm>
        </p:spPr>
        <p:txBody>
          <a:bodyPr/>
          <a:lstStyle>
            <a:lvl1pPr>
              <a:defRPr/>
            </a:lvl1pPr>
          </a:lstStyle>
          <a:p>
            <a:fld id="{69990BFE-B09C-4A9E-B929-CD6C9678C540}" type="slidenum">
              <a:rPr lang="en-US"/>
              <a:pPr/>
              <a:t>‹#›</a:t>
            </a:fld>
            <a:endParaRPr lang="en-US"/>
          </a:p>
        </p:txBody>
      </p:sp>
    </p:spTree>
    <p:extLst>
      <p:ext uri="{BB962C8B-B14F-4D97-AF65-F5344CB8AC3E}">
        <p14:creationId xmlns:p14="http://schemas.microsoft.com/office/powerpoint/2010/main" val="39367458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1"/>
        <p:cNvGrpSpPr/>
        <p:nvPr/>
      </p:nvGrpSpPr>
      <p:grpSpPr>
        <a:xfrm>
          <a:off x="0" y="0"/>
          <a:ext cx="0" cy="0"/>
          <a:chOff x="0" y="0"/>
          <a:chExt cx="0" cy="0"/>
        </a:xfrm>
      </p:grpSpPr>
      <p:sp>
        <p:nvSpPr>
          <p:cNvPr id="115" name="Google Shape;115;p5"/>
          <p:cNvSpPr txBox="1">
            <a:spLocks noGrp="1"/>
          </p:cNvSpPr>
          <p:nvPr>
            <p:ph type="title"/>
          </p:nvPr>
        </p:nvSpPr>
        <p:spPr>
          <a:xfrm>
            <a:off x="13418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9pPr>
          </a:lstStyle>
          <a:p>
            <a:endParaRPr/>
          </a:p>
        </p:txBody>
      </p:sp>
      <p:sp>
        <p:nvSpPr>
          <p:cNvPr id="144" name="Google Shape;144;p5"/>
          <p:cNvSpPr txBox="1">
            <a:spLocks noGrp="1"/>
          </p:cNvSpPr>
          <p:nvPr>
            <p:ph type="subTitle" idx="1"/>
          </p:nvPr>
        </p:nvSpPr>
        <p:spPr>
          <a:xfrm>
            <a:off x="2567825" y="3810900"/>
            <a:ext cx="2990400" cy="163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5"/>
          <p:cNvSpPr txBox="1">
            <a:spLocks noGrp="1"/>
          </p:cNvSpPr>
          <p:nvPr>
            <p:ph type="subTitle" idx="2"/>
          </p:nvPr>
        </p:nvSpPr>
        <p:spPr>
          <a:xfrm>
            <a:off x="2567825" y="3328433"/>
            <a:ext cx="2990400" cy="53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9pPr>
          </a:lstStyle>
          <a:p>
            <a:endParaRPr/>
          </a:p>
        </p:txBody>
      </p:sp>
      <p:sp>
        <p:nvSpPr>
          <p:cNvPr id="146" name="Google Shape;146;p5"/>
          <p:cNvSpPr txBox="1">
            <a:spLocks noGrp="1"/>
          </p:cNvSpPr>
          <p:nvPr>
            <p:ph type="subTitle" idx="3"/>
          </p:nvPr>
        </p:nvSpPr>
        <p:spPr>
          <a:xfrm>
            <a:off x="6633759" y="3810900"/>
            <a:ext cx="2990400" cy="163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7" name="Google Shape;147;p5"/>
          <p:cNvSpPr txBox="1">
            <a:spLocks noGrp="1"/>
          </p:cNvSpPr>
          <p:nvPr>
            <p:ph type="subTitle" idx="4"/>
          </p:nvPr>
        </p:nvSpPr>
        <p:spPr>
          <a:xfrm>
            <a:off x="6633759" y="3328433"/>
            <a:ext cx="2990400" cy="53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200">
                <a:solidFill>
                  <a:schemeClr val="dk1"/>
                </a:solidFill>
                <a:latin typeface="Playfair Display Regular"/>
                <a:ea typeface="Playfair Display Regular"/>
                <a:cs typeface="Playfair Display Regular"/>
                <a:sym typeface="Playfair Display Regular"/>
              </a:defRPr>
            </a:lvl9pPr>
          </a:lstStyle>
          <a:p>
            <a:endParaRPr/>
          </a:p>
        </p:txBody>
      </p:sp>
    </p:spTree>
    <p:extLst>
      <p:ext uri="{BB962C8B-B14F-4D97-AF65-F5344CB8AC3E}">
        <p14:creationId xmlns:p14="http://schemas.microsoft.com/office/powerpoint/2010/main" val="7666346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107B4B4A-0179-4F03-B18A-F0550C6537A2}" type="slidenum">
              <a:rPr lang="en-US" smtClean="0"/>
              <a:t>‹#›</a:t>
            </a:fld>
            <a:endParaRPr lang="en-US"/>
          </a:p>
        </p:txBody>
      </p:sp>
    </p:spTree>
    <p:extLst>
      <p:ext uri="{BB962C8B-B14F-4D97-AF65-F5344CB8AC3E}">
        <p14:creationId xmlns:p14="http://schemas.microsoft.com/office/powerpoint/2010/main" val="27840148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107B4B4A-0179-4F03-B18A-F0550C6537A2}" type="slidenum">
              <a:rPr lang="en-US" smtClean="0"/>
              <a:t>‹#›</a:t>
            </a:fld>
            <a:endParaRPr lang="en-US"/>
          </a:p>
        </p:txBody>
      </p:sp>
    </p:spTree>
    <p:extLst>
      <p:ext uri="{BB962C8B-B14F-4D97-AF65-F5344CB8AC3E}">
        <p14:creationId xmlns:p14="http://schemas.microsoft.com/office/powerpoint/2010/main" val="14312792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107B4B4A-0179-4F03-B18A-F0550C6537A2}" type="slidenum">
              <a:rPr lang="en-US" smtClean="0"/>
              <a:t>‹#›</a:t>
            </a:fld>
            <a:endParaRPr lang="en-US"/>
          </a:p>
        </p:txBody>
      </p:sp>
    </p:spTree>
    <p:extLst>
      <p:ext uri="{BB962C8B-B14F-4D97-AF65-F5344CB8AC3E}">
        <p14:creationId xmlns:p14="http://schemas.microsoft.com/office/powerpoint/2010/main" val="36450600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107B4B4A-0179-4F03-B18A-F0550C6537A2}" type="slidenum">
              <a:rPr lang="en-US" smtClean="0"/>
              <a:t>‹#›</a:t>
            </a:fld>
            <a:endParaRPr lang="en-US"/>
          </a:p>
        </p:txBody>
      </p:sp>
    </p:spTree>
    <p:extLst>
      <p:ext uri="{BB962C8B-B14F-4D97-AF65-F5344CB8AC3E}">
        <p14:creationId xmlns:p14="http://schemas.microsoft.com/office/powerpoint/2010/main" val="26789971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107B4B4A-0179-4F03-B18A-F0550C6537A2}" type="slidenum">
              <a:rPr lang="en-US" smtClean="0"/>
              <a:t>‹#›</a:t>
            </a:fld>
            <a:endParaRPr lang="en-US"/>
          </a:p>
        </p:txBody>
      </p:sp>
    </p:spTree>
    <p:extLst>
      <p:ext uri="{BB962C8B-B14F-4D97-AF65-F5344CB8AC3E}">
        <p14:creationId xmlns:p14="http://schemas.microsoft.com/office/powerpoint/2010/main" val="38129616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107B4B4A-0179-4F03-B18A-F0550C6537A2}" type="slidenum">
              <a:rPr lang="en-US" smtClean="0"/>
              <a:t>‹#›</a:t>
            </a:fld>
            <a:endParaRPr lang="en-US"/>
          </a:p>
        </p:txBody>
      </p:sp>
    </p:spTree>
    <p:extLst>
      <p:ext uri="{BB962C8B-B14F-4D97-AF65-F5344CB8AC3E}">
        <p14:creationId xmlns:p14="http://schemas.microsoft.com/office/powerpoint/2010/main" val="25900583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107B4B4A-0179-4F03-B18A-F0550C6537A2}" type="slidenum">
              <a:rPr lang="en-US" smtClean="0"/>
              <a:t>‹#›</a:t>
            </a:fld>
            <a:endParaRPr lang="en-US"/>
          </a:p>
        </p:txBody>
      </p:sp>
    </p:spTree>
    <p:extLst>
      <p:ext uri="{BB962C8B-B14F-4D97-AF65-F5344CB8AC3E}">
        <p14:creationId xmlns:p14="http://schemas.microsoft.com/office/powerpoint/2010/main" val="1728377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4"/>
        <p:cNvGrpSpPr/>
        <p:nvPr/>
      </p:nvGrpSpPr>
      <p:grpSpPr>
        <a:xfrm>
          <a:off x="0" y="0"/>
          <a:ext cx="0" cy="0"/>
          <a:chOff x="0" y="0"/>
          <a:chExt cx="0" cy="0"/>
        </a:xfrm>
      </p:grpSpPr>
      <p:sp>
        <p:nvSpPr>
          <p:cNvPr id="185" name="Google Shape;185;p7"/>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86" name="Google Shape;186;p7"/>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187" name="Google Shape;187;p7"/>
          <p:cNvPicPr preferRelativeResize="0"/>
          <p:nvPr/>
        </p:nvPicPr>
        <p:blipFill>
          <a:blip r:embed="rId3">
            <a:alphaModFix/>
          </a:blip>
          <a:stretch>
            <a:fillRect/>
          </a:stretch>
        </p:blipFill>
        <p:spPr>
          <a:xfrm rot="2159844">
            <a:off x="5309989" y="706453"/>
            <a:ext cx="1962955" cy="1832697"/>
          </a:xfrm>
          <a:prstGeom prst="rect">
            <a:avLst/>
          </a:prstGeom>
          <a:noFill/>
          <a:ln>
            <a:noFill/>
          </a:ln>
        </p:spPr>
      </p:pic>
      <p:sp>
        <p:nvSpPr>
          <p:cNvPr id="188" name="Google Shape;188;p7"/>
          <p:cNvSpPr txBox="1">
            <a:spLocks noGrp="1"/>
          </p:cNvSpPr>
          <p:nvPr>
            <p:ph type="title"/>
          </p:nvPr>
        </p:nvSpPr>
        <p:spPr>
          <a:xfrm>
            <a:off x="13571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189" name="Google Shape;189;p7"/>
          <p:cNvGrpSpPr/>
          <p:nvPr/>
        </p:nvGrpSpPr>
        <p:grpSpPr>
          <a:xfrm>
            <a:off x="898109" y="928367"/>
            <a:ext cx="432433" cy="5001400"/>
            <a:chOff x="673581" y="696275"/>
            <a:chExt cx="324325" cy="3751050"/>
          </a:xfrm>
        </p:grpSpPr>
        <p:grpSp>
          <p:nvGrpSpPr>
            <p:cNvPr id="190" name="Google Shape;190;p7"/>
            <p:cNvGrpSpPr/>
            <p:nvPr/>
          </p:nvGrpSpPr>
          <p:grpSpPr>
            <a:xfrm rot="-5400000">
              <a:off x="-918069" y="2531350"/>
              <a:ext cx="3751050" cy="80900"/>
              <a:chOff x="1871500" y="2227875"/>
              <a:chExt cx="3751050" cy="80900"/>
            </a:xfrm>
          </p:grpSpPr>
          <p:sp>
            <p:nvSpPr>
              <p:cNvPr id="191" name="Google Shape;191;p7"/>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7"/>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7"/>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7"/>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7"/>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7"/>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7"/>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7"/>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7"/>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7"/>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7"/>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7"/>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7"/>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7"/>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7"/>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7"/>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7"/>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7"/>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7"/>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7"/>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7"/>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7"/>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7"/>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 name="Google Shape;217;p7"/>
          <p:cNvSpPr txBox="1">
            <a:spLocks noGrp="1"/>
          </p:cNvSpPr>
          <p:nvPr>
            <p:ph type="subTitle" idx="1"/>
          </p:nvPr>
        </p:nvSpPr>
        <p:spPr>
          <a:xfrm>
            <a:off x="3959167" y="3105567"/>
            <a:ext cx="4695200" cy="20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8" name="Google Shape;218;p7"/>
          <p:cNvSpPr txBox="1">
            <a:spLocks noGrp="1"/>
          </p:cNvSpPr>
          <p:nvPr>
            <p:ph type="subTitle" idx="2"/>
          </p:nvPr>
        </p:nvSpPr>
        <p:spPr>
          <a:xfrm>
            <a:off x="3959167" y="2567567"/>
            <a:ext cx="4695200" cy="53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pic>
        <p:nvPicPr>
          <p:cNvPr id="219" name="Google Shape;219;p7"/>
          <p:cNvPicPr preferRelativeResize="0"/>
          <p:nvPr/>
        </p:nvPicPr>
        <p:blipFill>
          <a:blip r:embed="rId4">
            <a:alphaModFix/>
          </a:blip>
          <a:stretch>
            <a:fillRect/>
          </a:stretch>
        </p:blipFill>
        <p:spPr>
          <a:xfrm rot="-849115">
            <a:off x="1457287" y="4220218"/>
            <a:ext cx="2239712" cy="2159105"/>
          </a:xfrm>
          <a:prstGeom prst="rect">
            <a:avLst/>
          </a:prstGeom>
          <a:noFill/>
          <a:ln>
            <a:noFill/>
          </a:ln>
        </p:spPr>
      </p:pic>
      <p:pic>
        <p:nvPicPr>
          <p:cNvPr id="220" name="Google Shape;220;p7"/>
          <p:cNvPicPr preferRelativeResize="0"/>
          <p:nvPr/>
        </p:nvPicPr>
        <p:blipFill rotWithShape="1">
          <a:blip r:embed="rId5">
            <a:alphaModFix/>
          </a:blip>
          <a:srcRect l="10992" t="30075" r="18085" b="19044"/>
          <a:stretch/>
        </p:blipFill>
        <p:spPr>
          <a:xfrm rot="608972">
            <a:off x="8604101" y="996834"/>
            <a:ext cx="3348500" cy="2242833"/>
          </a:xfrm>
          <a:prstGeom prst="rect">
            <a:avLst/>
          </a:prstGeom>
          <a:noFill/>
          <a:ln>
            <a:noFill/>
          </a:ln>
        </p:spPr>
      </p:pic>
      <p:pic>
        <p:nvPicPr>
          <p:cNvPr id="221" name="Google Shape;221;p7"/>
          <p:cNvPicPr preferRelativeResize="0"/>
          <p:nvPr/>
        </p:nvPicPr>
        <p:blipFill rotWithShape="1">
          <a:blip r:embed="rId6">
            <a:alphaModFix/>
          </a:blip>
          <a:srcRect l="16714" t="20112" r="12966" b="10438"/>
          <a:stretch/>
        </p:blipFill>
        <p:spPr>
          <a:xfrm>
            <a:off x="1721633" y="439833"/>
            <a:ext cx="2107200" cy="1943067"/>
          </a:xfrm>
          <a:prstGeom prst="rect">
            <a:avLst/>
          </a:prstGeom>
          <a:noFill/>
          <a:ln>
            <a:noFill/>
          </a:ln>
        </p:spPr>
      </p:pic>
    </p:spTree>
    <p:extLst>
      <p:ext uri="{BB962C8B-B14F-4D97-AF65-F5344CB8AC3E}">
        <p14:creationId xmlns:p14="http://schemas.microsoft.com/office/powerpoint/2010/main" val="3383797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107B4B4A-0179-4F03-B18A-F0550C6537A2}" type="slidenum">
              <a:rPr lang="en-US" smtClean="0"/>
              <a:t>‹#›</a:t>
            </a:fld>
            <a:endParaRPr lang="en-US"/>
          </a:p>
        </p:txBody>
      </p:sp>
    </p:spTree>
    <p:extLst>
      <p:ext uri="{BB962C8B-B14F-4D97-AF65-F5344CB8AC3E}">
        <p14:creationId xmlns:p14="http://schemas.microsoft.com/office/powerpoint/2010/main" val="6637760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107B4B4A-0179-4F03-B18A-F0550C6537A2}" type="slidenum">
              <a:rPr lang="en-US" smtClean="0"/>
              <a:t>‹#›</a:t>
            </a:fld>
            <a:endParaRPr lang="en-US"/>
          </a:p>
        </p:txBody>
      </p:sp>
    </p:spTree>
    <p:extLst>
      <p:ext uri="{BB962C8B-B14F-4D97-AF65-F5344CB8AC3E}">
        <p14:creationId xmlns:p14="http://schemas.microsoft.com/office/powerpoint/2010/main" val="18877322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107B4B4A-0179-4F03-B18A-F0550C6537A2}" type="slidenum">
              <a:rPr lang="en-US" smtClean="0"/>
              <a:t>‹#›</a:t>
            </a:fld>
            <a:endParaRPr lang="en-US"/>
          </a:p>
        </p:txBody>
      </p:sp>
    </p:spTree>
    <p:extLst>
      <p:ext uri="{BB962C8B-B14F-4D97-AF65-F5344CB8AC3E}">
        <p14:creationId xmlns:p14="http://schemas.microsoft.com/office/powerpoint/2010/main" val="23164426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107B4B4A-0179-4F03-B18A-F0550C6537A2}" type="slidenum">
              <a:rPr lang="en-US" smtClean="0"/>
              <a:t>‹#›</a:t>
            </a:fld>
            <a:endParaRPr lang="en-US"/>
          </a:p>
        </p:txBody>
      </p:sp>
    </p:spTree>
    <p:extLst>
      <p:ext uri="{BB962C8B-B14F-4D97-AF65-F5344CB8AC3E}">
        <p14:creationId xmlns:p14="http://schemas.microsoft.com/office/powerpoint/2010/main" val="22213506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10" name="Google Shape;10;p2"/>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11" name="Google Shape;11;p2"/>
          <p:cNvPicPr preferRelativeResize="0"/>
          <p:nvPr/>
        </p:nvPicPr>
        <p:blipFill>
          <a:blip r:embed="rId4">
            <a:alphaModFix/>
          </a:blip>
          <a:stretch>
            <a:fillRect/>
          </a:stretch>
        </p:blipFill>
        <p:spPr>
          <a:xfrm>
            <a:off x="1" y="1"/>
            <a:ext cx="12192004" cy="6858001"/>
          </a:xfrm>
          <a:prstGeom prst="rect">
            <a:avLst/>
          </a:prstGeom>
          <a:noFill/>
          <a:ln>
            <a:noFill/>
          </a:ln>
        </p:spPr>
      </p:pic>
      <p:sp>
        <p:nvSpPr>
          <p:cNvPr id="12" name="Google Shape;12;p2"/>
          <p:cNvSpPr txBox="1">
            <a:spLocks noGrp="1"/>
          </p:cNvSpPr>
          <p:nvPr>
            <p:ph type="ctrTitle"/>
          </p:nvPr>
        </p:nvSpPr>
        <p:spPr>
          <a:xfrm>
            <a:off x="2673800" y="2313051"/>
            <a:ext cx="6844400" cy="19860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61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 name="Google Shape;13;p2"/>
          <p:cNvSpPr txBox="1">
            <a:spLocks noGrp="1"/>
          </p:cNvSpPr>
          <p:nvPr>
            <p:ph type="subTitle" idx="1"/>
          </p:nvPr>
        </p:nvSpPr>
        <p:spPr>
          <a:xfrm>
            <a:off x="2673800" y="4187551"/>
            <a:ext cx="68444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grpSp>
        <p:nvGrpSpPr>
          <p:cNvPr id="14" name="Google Shape;14;p2"/>
          <p:cNvGrpSpPr/>
          <p:nvPr/>
        </p:nvGrpSpPr>
        <p:grpSpPr>
          <a:xfrm>
            <a:off x="2249334" y="826883"/>
            <a:ext cx="7693356" cy="4958367"/>
            <a:chOff x="1687000" y="620162"/>
            <a:chExt cx="5770017" cy="3718775"/>
          </a:xfrm>
        </p:grpSpPr>
        <p:sp>
          <p:nvSpPr>
            <p:cNvPr id="15" name="Google Shape;15;p2"/>
            <p:cNvSpPr/>
            <p:nvPr/>
          </p:nvSpPr>
          <p:spPr>
            <a:xfrm>
              <a:off x="1687000" y="620162"/>
              <a:ext cx="5770017" cy="3718775"/>
            </a:xfrm>
            <a:custGeom>
              <a:avLst/>
              <a:gdLst/>
              <a:ahLst/>
              <a:cxnLst/>
              <a:rect l="l" t="t" r="r" b="b"/>
              <a:pathLst>
                <a:path w="11024" h="7105" extrusionOk="0">
                  <a:moveTo>
                    <a:pt x="5505" y="1"/>
                  </a:moveTo>
                  <a:cubicBezTo>
                    <a:pt x="5291" y="724"/>
                    <a:pt x="2449" y="496"/>
                    <a:pt x="2632" y="1162"/>
                  </a:cubicBezTo>
                  <a:lnTo>
                    <a:pt x="1939" y="1162"/>
                  </a:lnTo>
                  <a:cubicBezTo>
                    <a:pt x="1627" y="1162"/>
                    <a:pt x="1372" y="1345"/>
                    <a:pt x="1274" y="1614"/>
                  </a:cubicBezTo>
                  <a:lnTo>
                    <a:pt x="849" y="1614"/>
                  </a:lnTo>
                  <a:cubicBezTo>
                    <a:pt x="380" y="1614"/>
                    <a:pt x="0" y="1967"/>
                    <a:pt x="0" y="2408"/>
                  </a:cubicBezTo>
                  <a:lnTo>
                    <a:pt x="0" y="5617"/>
                  </a:lnTo>
                  <a:cubicBezTo>
                    <a:pt x="0" y="6059"/>
                    <a:pt x="380" y="6412"/>
                    <a:pt x="849" y="6412"/>
                  </a:cubicBezTo>
                  <a:lnTo>
                    <a:pt x="1274" y="6412"/>
                  </a:lnTo>
                  <a:cubicBezTo>
                    <a:pt x="1372" y="6680"/>
                    <a:pt x="1627" y="6877"/>
                    <a:pt x="1939" y="6877"/>
                  </a:cubicBezTo>
                  <a:lnTo>
                    <a:pt x="2618" y="6877"/>
                  </a:lnTo>
                  <a:cubicBezTo>
                    <a:pt x="3128" y="7006"/>
                    <a:pt x="4231" y="7105"/>
                    <a:pt x="5505" y="7105"/>
                  </a:cubicBezTo>
                  <a:cubicBezTo>
                    <a:pt x="6792" y="7105"/>
                    <a:pt x="7896" y="7006"/>
                    <a:pt x="8405" y="6877"/>
                  </a:cubicBezTo>
                  <a:lnTo>
                    <a:pt x="9084" y="6877"/>
                  </a:lnTo>
                  <a:cubicBezTo>
                    <a:pt x="9397" y="6877"/>
                    <a:pt x="9652" y="6680"/>
                    <a:pt x="9750" y="6412"/>
                  </a:cubicBezTo>
                  <a:lnTo>
                    <a:pt x="10175" y="6412"/>
                  </a:lnTo>
                  <a:cubicBezTo>
                    <a:pt x="10640" y="6412"/>
                    <a:pt x="11024" y="6059"/>
                    <a:pt x="11024" y="5617"/>
                  </a:cubicBezTo>
                  <a:lnTo>
                    <a:pt x="11024" y="2408"/>
                  </a:lnTo>
                  <a:cubicBezTo>
                    <a:pt x="11024" y="1967"/>
                    <a:pt x="10640" y="1614"/>
                    <a:pt x="10175" y="1614"/>
                  </a:cubicBezTo>
                  <a:lnTo>
                    <a:pt x="9750" y="1614"/>
                  </a:lnTo>
                  <a:cubicBezTo>
                    <a:pt x="9652" y="1345"/>
                    <a:pt x="9397" y="1162"/>
                    <a:pt x="9084" y="1162"/>
                  </a:cubicBezTo>
                  <a:lnTo>
                    <a:pt x="8392" y="1162"/>
                  </a:lnTo>
                  <a:cubicBezTo>
                    <a:pt x="8575" y="496"/>
                    <a:pt x="5729" y="724"/>
                    <a:pt x="55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1775455" y="776660"/>
              <a:ext cx="5592582" cy="3473822"/>
            </a:xfrm>
            <a:custGeom>
              <a:avLst/>
              <a:gdLst/>
              <a:ahLst/>
              <a:cxnLst/>
              <a:rect l="l" t="t" r="r" b="b"/>
              <a:pathLst>
                <a:path w="10685" h="6637" extrusionOk="0">
                  <a:moveTo>
                    <a:pt x="5336" y="140"/>
                  </a:moveTo>
                  <a:cubicBezTo>
                    <a:pt x="5676" y="394"/>
                    <a:pt x="6270" y="479"/>
                    <a:pt x="6878" y="581"/>
                  </a:cubicBezTo>
                  <a:cubicBezTo>
                    <a:pt x="7190" y="635"/>
                    <a:pt x="7798" y="734"/>
                    <a:pt x="7937" y="836"/>
                  </a:cubicBezTo>
                  <a:lnTo>
                    <a:pt x="7852" y="1145"/>
                  </a:lnTo>
                  <a:lnTo>
                    <a:pt x="8915" y="1145"/>
                  </a:lnTo>
                  <a:cubicBezTo>
                    <a:pt x="9099" y="1145"/>
                    <a:pt x="9255" y="1260"/>
                    <a:pt x="9313" y="1400"/>
                  </a:cubicBezTo>
                  <a:lnTo>
                    <a:pt x="9367" y="1600"/>
                  </a:lnTo>
                  <a:lnTo>
                    <a:pt x="10006" y="1600"/>
                  </a:lnTo>
                  <a:cubicBezTo>
                    <a:pt x="10315" y="1600"/>
                    <a:pt x="10569" y="1824"/>
                    <a:pt x="10569" y="2109"/>
                  </a:cubicBezTo>
                  <a:lnTo>
                    <a:pt x="10569" y="5318"/>
                  </a:lnTo>
                  <a:cubicBezTo>
                    <a:pt x="10569" y="5604"/>
                    <a:pt x="10315" y="5828"/>
                    <a:pt x="10006" y="5828"/>
                  </a:cubicBezTo>
                  <a:lnTo>
                    <a:pt x="9367" y="5828"/>
                  </a:lnTo>
                  <a:lnTo>
                    <a:pt x="9313" y="6028"/>
                  </a:lnTo>
                  <a:cubicBezTo>
                    <a:pt x="9255" y="6184"/>
                    <a:pt x="9099" y="6297"/>
                    <a:pt x="8915" y="6297"/>
                  </a:cubicBezTo>
                  <a:lnTo>
                    <a:pt x="8151" y="6297"/>
                  </a:lnTo>
                  <a:cubicBezTo>
                    <a:pt x="7655" y="6439"/>
                    <a:pt x="6552" y="6524"/>
                    <a:pt x="5336" y="6524"/>
                  </a:cubicBezTo>
                  <a:cubicBezTo>
                    <a:pt x="4134" y="6524"/>
                    <a:pt x="3030" y="6439"/>
                    <a:pt x="2534" y="6297"/>
                  </a:cubicBezTo>
                  <a:lnTo>
                    <a:pt x="1770" y="6297"/>
                  </a:lnTo>
                  <a:cubicBezTo>
                    <a:pt x="1587" y="6297"/>
                    <a:pt x="1431" y="6184"/>
                    <a:pt x="1373" y="6028"/>
                  </a:cubicBezTo>
                  <a:lnTo>
                    <a:pt x="1315" y="5828"/>
                  </a:lnTo>
                  <a:lnTo>
                    <a:pt x="680" y="5828"/>
                  </a:lnTo>
                  <a:cubicBezTo>
                    <a:pt x="368" y="5828"/>
                    <a:pt x="113" y="5604"/>
                    <a:pt x="113" y="5318"/>
                  </a:cubicBezTo>
                  <a:lnTo>
                    <a:pt x="113" y="2109"/>
                  </a:lnTo>
                  <a:cubicBezTo>
                    <a:pt x="113" y="1824"/>
                    <a:pt x="368" y="1600"/>
                    <a:pt x="680" y="1600"/>
                  </a:cubicBezTo>
                  <a:lnTo>
                    <a:pt x="1315" y="1600"/>
                  </a:lnTo>
                  <a:lnTo>
                    <a:pt x="1373" y="1400"/>
                  </a:lnTo>
                  <a:cubicBezTo>
                    <a:pt x="1431" y="1260"/>
                    <a:pt x="1587" y="1145"/>
                    <a:pt x="1770" y="1145"/>
                  </a:cubicBezTo>
                  <a:lnTo>
                    <a:pt x="2830" y="1145"/>
                  </a:lnTo>
                  <a:lnTo>
                    <a:pt x="2745" y="836"/>
                  </a:lnTo>
                  <a:cubicBezTo>
                    <a:pt x="2887" y="734"/>
                    <a:pt x="3495" y="635"/>
                    <a:pt x="3808" y="581"/>
                  </a:cubicBezTo>
                  <a:cubicBezTo>
                    <a:pt x="4416" y="479"/>
                    <a:pt x="5010" y="394"/>
                    <a:pt x="5336" y="140"/>
                  </a:cubicBezTo>
                  <a:close/>
                  <a:moveTo>
                    <a:pt x="5336" y="0"/>
                  </a:moveTo>
                  <a:lnTo>
                    <a:pt x="5305" y="28"/>
                  </a:lnTo>
                  <a:cubicBezTo>
                    <a:pt x="4996" y="282"/>
                    <a:pt x="4402" y="367"/>
                    <a:pt x="3777" y="466"/>
                  </a:cubicBezTo>
                  <a:cubicBezTo>
                    <a:pt x="3241" y="564"/>
                    <a:pt x="2745" y="649"/>
                    <a:pt x="2633" y="778"/>
                  </a:cubicBezTo>
                  <a:lnTo>
                    <a:pt x="2619" y="792"/>
                  </a:lnTo>
                  <a:lnTo>
                    <a:pt x="2674" y="1033"/>
                  </a:lnTo>
                  <a:lnTo>
                    <a:pt x="1770" y="1033"/>
                  </a:lnTo>
                  <a:cubicBezTo>
                    <a:pt x="1543" y="1033"/>
                    <a:pt x="1346" y="1175"/>
                    <a:pt x="1274" y="1372"/>
                  </a:cubicBezTo>
                  <a:lnTo>
                    <a:pt x="1230" y="1484"/>
                  </a:lnTo>
                  <a:lnTo>
                    <a:pt x="680" y="1484"/>
                  </a:lnTo>
                  <a:cubicBezTo>
                    <a:pt x="296" y="1484"/>
                    <a:pt x="1" y="1770"/>
                    <a:pt x="1" y="2109"/>
                  </a:cubicBezTo>
                  <a:lnTo>
                    <a:pt x="1" y="5318"/>
                  </a:lnTo>
                  <a:cubicBezTo>
                    <a:pt x="1" y="5675"/>
                    <a:pt x="296" y="5943"/>
                    <a:pt x="680" y="5943"/>
                  </a:cubicBezTo>
                  <a:lnTo>
                    <a:pt x="1230" y="5943"/>
                  </a:lnTo>
                  <a:lnTo>
                    <a:pt x="1274" y="6069"/>
                  </a:lnTo>
                  <a:cubicBezTo>
                    <a:pt x="1346" y="6269"/>
                    <a:pt x="1543" y="6409"/>
                    <a:pt x="1770" y="6409"/>
                  </a:cubicBezTo>
                  <a:lnTo>
                    <a:pt x="2490" y="6409"/>
                  </a:lnTo>
                  <a:cubicBezTo>
                    <a:pt x="3000" y="6551"/>
                    <a:pt x="4117" y="6636"/>
                    <a:pt x="5336" y="6636"/>
                  </a:cubicBezTo>
                  <a:cubicBezTo>
                    <a:pt x="6565" y="6636"/>
                    <a:pt x="7683" y="6551"/>
                    <a:pt x="8192" y="6409"/>
                  </a:cubicBezTo>
                  <a:lnTo>
                    <a:pt x="8915" y="6409"/>
                  </a:lnTo>
                  <a:cubicBezTo>
                    <a:pt x="9143" y="6409"/>
                    <a:pt x="9340" y="6269"/>
                    <a:pt x="9411" y="6069"/>
                  </a:cubicBezTo>
                  <a:lnTo>
                    <a:pt x="9452" y="5943"/>
                  </a:lnTo>
                  <a:lnTo>
                    <a:pt x="10006" y="5943"/>
                  </a:lnTo>
                  <a:cubicBezTo>
                    <a:pt x="10386" y="5943"/>
                    <a:pt x="10685" y="5675"/>
                    <a:pt x="10685" y="5318"/>
                  </a:cubicBezTo>
                  <a:lnTo>
                    <a:pt x="10685" y="2109"/>
                  </a:lnTo>
                  <a:cubicBezTo>
                    <a:pt x="10685" y="1770"/>
                    <a:pt x="10386" y="1484"/>
                    <a:pt x="10006" y="1484"/>
                  </a:cubicBezTo>
                  <a:lnTo>
                    <a:pt x="9452" y="1484"/>
                  </a:lnTo>
                  <a:lnTo>
                    <a:pt x="9411" y="1372"/>
                  </a:lnTo>
                  <a:cubicBezTo>
                    <a:pt x="9340" y="1175"/>
                    <a:pt x="9143" y="1033"/>
                    <a:pt x="8915" y="1033"/>
                  </a:cubicBezTo>
                  <a:lnTo>
                    <a:pt x="8009" y="1033"/>
                  </a:lnTo>
                  <a:lnTo>
                    <a:pt x="8066" y="792"/>
                  </a:lnTo>
                  <a:lnTo>
                    <a:pt x="8053" y="778"/>
                  </a:lnTo>
                  <a:cubicBezTo>
                    <a:pt x="7937" y="649"/>
                    <a:pt x="7445" y="564"/>
                    <a:pt x="6905" y="466"/>
                  </a:cubicBezTo>
                  <a:cubicBezTo>
                    <a:pt x="6283" y="367"/>
                    <a:pt x="5689" y="282"/>
                    <a:pt x="5377" y="28"/>
                  </a:cubicBezTo>
                  <a:lnTo>
                    <a:pt x="53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878566" y="910129"/>
              <a:ext cx="5384791" cy="3237244"/>
            </a:xfrm>
            <a:custGeom>
              <a:avLst/>
              <a:gdLst/>
              <a:ahLst/>
              <a:cxnLst/>
              <a:rect l="l" t="t" r="r" b="b"/>
              <a:pathLst>
                <a:path w="10288" h="6185" extrusionOk="0">
                  <a:moveTo>
                    <a:pt x="5139" y="54"/>
                  </a:moveTo>
                  <a:cubicBezTo>
                    <a:pt x="5519" y="282"/>
                    <a:pt x="6073" y="367"/>
                    <a:pt x="6667" y="465"/>
                  </a:cubicBezTo>
                  <a:cubicBezTo>
                    <a:pt x="6878" y="496"/>
                    <a:pt x="7374" y="581"/>
                    <a:pt x="7588" y="649"/>
                  </a:cubicBezTo>
                  <a:lnTo>
                    <a:pt x="7486" y="1019"/>
                  </a:lnTo>
                  <a:lnTo>
                    <a:pt x="8718" y="1019"/>
                  </a:lnTo>
                  <a:cubicBezTo>
                    <a:pt x="8830" y="1019"/>
                    <a:pt x="8946" y="1090"/>
                    <a:pt x="8987" y="1189"/>
                  </a:cubicBezTo>
                  <a:lnTo>
                    <a:pt x="9072" y="1484"/>
                  </a:lnTo>
                  <a:lnTo>
                    <a:pt x="9809" y="1484"/>
                  </a:lnTo>
                  <a:cubicBezTo>
                    <a:pt x="10050" y="1484"/>
                    <a:pt x="10247" y="1654"/>
                    <a:pt x="10247" y="1854"/>
                  </a:cubicBezTo>
                  <a:lnTo>
                    <a:pt x="10247" y="5063"/>
                  </a:lnTo>
                  <a:cubicBezTo>
                    <a:pt x="10247" y="5277"/>
                    <a:pt x="10050" y="5447"/>
                    <a:pt x="9809" y="5447"/>
                  </a:cubicBezTo>
                  <a:lnTo>
                    <a:pt x="9072" y="5447"/>
                  </a:lnTo>
                  <a:lnTo>
                    <a:pt x="8987" y="5729"/>
                  </a:lnTo>
                  <a:cubicBezTo>
                    <a:pt x="8946" y="5828"/>
                    <a:pt x="8830" y="5899"/>
                    <a:pt x="8718" y="5899"/>
                  </a:cubicBezTo>
                  <a:lnTo>
                    <a:pt x="7981" y="5899"/>
                  </a:lnTo>
                  <a:lnTo>
                    <a:pt x="7927" y="5912"/>
                  </a:lnTo>
                  <a:cubicBezTo>
                    <a:pt x="7445" y="6055"/>
                    <a:pt x="6355" y="6140"/>
                    <a:pt x="5139" y="6140"/>
                  </a:cubicBezTo>
                  <a:cubicBezTo>
                    <a:pt x="3937" y="6140"/>
                    <a:pt x="2847" y="6055"/>
                    <a:pt x="2364" y="5912"/>
                  </a:cubicBezTo>
                  <a:lnTo>
                    <a:pt x="2307" y="5899"/>
                  </a:lnTo>
                  <a:lnTo>
                    <a:pt x="1573" y="5899"/>
                  </a:lnTo>
                  <a:cubicBezTo>
                    <a:pt x="1458" y="5899"/>
                    <a:pt x="1346" y="5828"/>
                    <a:pt x="1305" y="5729"/>
                  </a:cubicBezTo>
                  <a:lnTo>
                    <a:pt x="1220" y="5447"/>
                  </a:lnTo>
                  <a:lnTo>
                    <a:pt x="483" y="5447"/>
                  </a:lnTo>
                  <a:cubicBezTo>
                    <a:pt x="242" y="5447"/>
                    <a:pt x="45" y="5277"/>
                    <a:pt x="45" y="5063"/>
                  </a:cubicBezTo>
                  <a:lnTo>
                    <a:pt x="45" y="1854"/>
                  </a:lnTo>
                  <a:cubicBezTo>
                    <a:pt x="45" y="1654"/>
                    <a:pt x="242" y="1484"/>
                    <a:pt x="483" y="1484"/>
                  </a:cubicBezTo>
                  <a:lnTo>
                    <a:pt x="1220" y="1484"/>
                  </a:lnTo>
                  <a:lnTo>
                    <a:pt x="1305" y="1189"/>
                  </a:lnTo>
                  <a:cubicBezTo>
                    <a:pt x="1346" y="1090"/>
                    <a:pt x="1458" y="1019"/>
                    <a:pt x="1573" y="1019"/>
                  </a:cubicBezTo>
                  <a:lnTo>
                    <a:pt x="2803" y="1019"/>
                  </a:lnTo>
                  <a:lnTo>
                    <a:pt x="2704" y="649"/>
                  </a:lnTo>
                  <a:cubicBezTo>
                    <a:pt x="2918" y="581"/>
                    <a:pt x="3410" y="496"/>
                    <a:pt x="3624" y="465"/>
                  </a:cubicBezTo>
                  <a:cubicBezTo>
                    <a:pt x="4219" y="367"/>
                    <a:pt x="4769" y="282"/>
                    <a:pt x="5139" y="54"/>
                  </a:cubicBezTo>
                  <a:close/>
                  <a:moveTo>
                    <a:pt x="5139" y="0"/>
                  </a:moveTo>
                  <a:lnTo>
                    <a:pt x="5139" y="14"/>
                  </a:lnTo>
                  <a:cubicBezTo>
                    <a:pt x="4769" y="241"/>
                    <a:pt x="4219" y="326"/>
                    <a:pt x="3624" y="425"/>
                  </a:cubicBezTo>
                  <a:cubicBezTo>
                    <a:pt x="3397" y="452"/>
                    <a:pt x="2887" y="537"/>
                    <a:pt x="2677" y="622"/>
                  </a:cubicBezTo>
                  <a:lnTo>
                    <a:pt x="2646" y="622"/>
                  </a:lnTo>
                  <a:lnTo>
                    <a:pt x="2748" y="975"/>
                  </a:lnTo>
                  <a:lnTo>
                    <a:pt x="1573" y="975"/>
                  </a:lnTo>
                  <a:cubicBezTo>
                    <a:pt x="1431" y="975"/>
                    <a:pt x="1305" y="1060"/>
                    <a:pt x="1274" y="1175"/>
                  </a:cubicBezTo>
                  <a:lnTo>
                    <a:pt x="1189" y="1443"/>
                  </a:lnTo>
                  <a:lnTo>
                    <a:pt x="483" y="1443"/>
                  </a:lnTo>
                  <a:cubicBezTo>
                    <a:pt x="215" y="1443"/>
                    <a:pt x="1" y="1627"/>
                    <a:pt x="1" y="1854"/>
                  </a:cubicBezTo>
                  <a:lnTo>
                    <a:pt x="1" y="5063"/>
                  </a:lnTo>
                  <a:cubicBezTo>
                    <a:pt x="1" y="5305"/>
                    <a:pt x="215" y="5488"/>
                    <a:pt x="483" y="5488"/>
                  </a:cubicBezTo>
                  <a:lnTo>
                    <a:pt x="1189" y="5488"/>
                  </a:lnTo>
                  <a:lnTo>
                    <a:pt x="1274" y="5743"/>
                  </a:lnTo>
                  <a:cubicBezTo>
                    <a:pt x="1305" y="5858"/>
                    <a:pt x="1431" y="5943"/>
                    <a:pt x="1573" y="5943"/>
                  </a:cubicBezTo>
                  <a:lnTo>
                    <a:pt x="2307" y="5943"/>
                  </a:lnTo>
                  <a:lnTo>
                    <a:pt x="2351" y="5957"/>
                  </a:lnTo>
                  <a:cubicBezTo>
                    <a:pt x="2847" y="6099"/>
                    <a:pt x="3937" y="6184"/>
                    <a:pt x="5139" y="6184"/>
                  </a:cubicBezTo>
                  <a:cubicBezTo>
                    <a:pt x="6355" y="6184"/>
                    <a:pt x="7445" y="6099"/>
                    <a:pt x="7941" y="5957"/>
                  </a:cubicBezTo>
                  <a:lnTo>
                    <a:pt x="7981" y="5943"/>
                  </a:lnTo>
                  <a:lnTo>
                    <a:pt x="8718" y="5943"/>
                  </a:lnTo>
                  <a:cubicBezTo>
                    <a:pt x="8861" y="5943"/>
                    <a:pt x="8987" y="5858"/>
                    <a:pt x="9014" y="5743"/>
                  </a:cubicBezTo>
                  <a:lnTo>
                    <a:pt x="9099" y="5488"/>
                  </a:lnTo>
                  <a:lnTo>
                    <a:pt x="9809" y="5488"/>
                  </a:lnTo>
                  <a:cubicBezTo>
                    <a:pt x="10077" y="5488"/>
                    <a:pt x="10287" y="5305"/>
                    <a:pt x="10287" y="5063"/>
                  </a:cubicBezTo>
                  <a:lnTo>
                    <a:pt x="10287" y="1854"/>
                  </a:lnTo>
                  <a:cubicBezTo>
                    <a:pt x="10287" y="1627"/>
                    <a:pt x="10077" y="1443"/>
                    <a:pt x="9809" y="1443"/>
                  </a:cubicBezTo>
                  <a:lnTo>
                    <a:pt x="9099" y="1443"/>
                  </a:lnTo>
                  <a:lnTo>
                    <a:pt x="9014" y="1175"/>
                  </a:lnTo>
                  <a:cubicBezTo>
                    <a:pt x="8987" y="1060"/>
                    <a:pt x="8861" y="975"/>
                    <a:pt x="8718" y="975"/>
                  </a:cubicBezTo>
                  <a:lnTo>
                    <a:pt x="7543" y="975"/>
                  </a:lnTo>
                  <a:lnTo>
                    <a:pt x="7628" y="622"/>
                  </a:lnTo>
                  <a:lnTo>
                    <a:pt x="7615" y="622"/>
                  </a:lnTo>
                  <a:cubicBezTo>
                    <a:pt x="7401" y="537"/>
                    <a:pt x="6891" y="452"/>
                    <a:pt x="6667" y="425"/>
                  </a:cubicBezTo>
                  <a:cubicBezTo>
                    <a:pt x="6073" y="326"/>
                    <a:pt x="5519" y="241"/>
                    <a:pt x="5153" y="14"/>
                  </a:cubicBezTo>
                  <a:lnTo>
                    <a:pt x="51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154444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pic>
        <p:nvPicPr>
          <p:cNvPr id="19" name="Google Shape;19;p3"/>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20" name="Google Shape;20;p3"/>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21" name="Google Shape;21;p3"/>
          <p:cNvPicPr preferRelativeResize="0"/>
          <p:nvPr/>
        </p:nvPicPr>
        <p:blipFill>
          <a:blip r:embed="rId4">
            <a:alphaModFix/>
          </a:blip>
          <a:stretch>
            <a:fillRect/>
          </a:stretch>
        </p:blipFill>
        <p:spPr>
          <a:xfrm>
            <a:off x="1" y="1"/>
            <a:ext cx="12192004" cy="6858001"/>
          </a:xfrm>
          <a:prstGeom prst="rect">
            <a:avLst/>
          </a:prstGeom>
          <a:noFill/>
          <a:ln>
            <a:noFill/>
          </a:ln>
        </p:spPr>
      </p:pic>
      <p:sp>
        <p:nvSpPr>
          <p:cNvPr id="22" name="Google Shape;22;p3"/>
          <p:cNvSpPr txBox="1">
            <a:spLocks noGrp="1"/>
          </p:cNvSpPr>
          <p:nvPr>
            <p:ph type="title"/>
          </p:nvPr>
        </p:nvSpPr>
        <p:spPr>
          <a:xfrm>
            <a:off x="4310200" y="3103800"/>
            <a:ext cx="35716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 name="Google Shape;23;p3"/>
          <p:cNvSpPr txBox="1">
            <a:spLocks noGrp="1"/>
          </p:cNvSpPr>
          <p:nvPr>
            <p:ph type="body" idx="1"/>
          </p:nvPr>
        </p:nvSpPr>
        <p:spPr>
          <a:xfrm>
            <a:off x="4310200" y="3851800"/>
            <a:ext cx="3571600" cy="8620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a:solidFill>
                  <a:schemeClr val="dk1"/>
                </a:solidFill>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4" name="Google Shape;24;p3"/>
          <p:cNvSpPr txBox="1">
            <a:spLocks noGrp="1"/>
          </p:cNvSpPr>
          <p:nvPr>
            <p:ph type="title" idx="2" hasCustomPrompt="1"/>
          </p:nvPr>
        </p:nvSpPr>
        <p:spPr>
          <a:xfrm>
            <a:off x="4310200" y="2144200"/>
            <a:ext cx="35716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64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grpSp>
        <p:nvGrpSpPr>
          <p:cNvPr id="25" name="Google Shape;25;p3"/>
          <p:cNvGrpSpPr/>
          <p:nvPr/>
        </p:nvGrpSpPr>
        <p:grpSpPr>
          <a:xfrm>
            <a:off x="3120734" y="1092150"/>
            <a:ext cx="5950537" cy="4673701"/>
            <a:chOff x="2340550" y="819112"/>
            <a:chExt cx="4462903" cy="3505276"/>
          </a:xfrm>
        </p:grpSpPr>
        <p:sp>
          <p:nvSpPr>
            <p:cNvPr id="26" name="Google Shape;26;p3"/>
            <p:cNvSpPr/>
            <p:nvPr/>
          </p:nvSpPr>
          <p:spPr>
            <a:xfrm>
              <a:off x="2689648" y="819112"/>
              <a:ext cx="3853566" cy="3311624"/>
            </a:xfrm>
            <a:custGeom>
              <a:avLst/>
              <a:gdLst/>
              <a:ahLst/>
              <a:cxnLst/>
              <a:rect l="l" t="t" r="r" b="b"/>
              <a:pathLst>
                <a:path w="14008" h="12038" extrusionOk="0">
                  <a:moveTo>
                    <a:pt x="13446" y="1231"/>
                  </a:moveTo>
                  <a:lnTo>
                    <a:pt x="9522" y="1231"/>
                  </a:lnTo>
                  <a:lnTo>
                    <a:pt x="9522" y="927"/>
                  </a:lnTo>
                  <a:cubicBezTo>
                    <a:pt x="9522" y="416"/>
                    <a:pt x="9118" y="0"/>
                    <a:pt x="8606" y="0"/>
                  </a:cubicBezTo>
                  <a:lnTo>
                    <a:pt x="5402" y="0"/>
                  </a:lnTo>
                  <a:cubicBezTo>
                    <a:pt x="4886" y="0"/>
                    <a:pt x="4486" y="416"/>
                    <a:pt x="4486" y="927"/>
                  </a:cubicBezTo>
                  <a:lnTo>
                    <a:pt x="4486" y="1231"/>
                  </a:lnTo>
                  <a:lnTo>
                    <a:pt x="559" y="1231"/>
                  </a:lnTo>
                  <a:cubicBezTo>
                    <a:pt x="255" y="1231"/>
                    <a:pt x="1" y="1474"/>
                    <a:pt x="1" y="1793"/>
                  </a:cubicBezTo>
                  <a:lnTo>
                    <a:pt x="1" y="11461"/>
                  </a:lnTo>
                  <a:cubicBezTo>
                    <a:pt x="1" y="11780"/>
                    <a:pt x="255" y="12038"/>
                    <a:pt x="559" y="12038"/>
                  </a:cubicBezTo>
                  <a:lnTo>
                    <a:pt x="13446" y="12038"/>
                  </a:lnTo>
                  <a:cubicBezTo>
                    <a:pt x="13754" y="12038"/>
                    <a:pt x="14008" y="11780"/>
                    <a:pt x="14008" y="11461"/>
                  </a:cubicBezTo>
                  <a:lnTo>
                    <a:pt x="14008" y="1793"/>
                  </a:lnTo>
                  <a:cubicBezTo>
                    <a:pt x="14008" y="1474"/>
                    <a:pt x="13754" y="1231"/>
                    <a:pt x="13446" y="1231"/>
                  </a:cubicBezTo>
                  <a:close/>
                  <a:moveTo>
                    <a:pt x="7002" y="335"/>
                  </a:moveTo>
                  <a:cubicBezTo>
                    <a:pt x="7214" y="335"/>
                    <a:pt x="7372" y="497"/>
                    <a:pt x="7372" y="704"/>
                  </a:cubicBezTo>
                  <a:cubicBezTo>
                    <a:pt x="7372" y="912"/>
                    <a:pt x="7214" y="1074"/>
                    <a:pt x="7002" y="1074"/>
                  </a:cubicBezTo>
                  <a:cubicBezTo>
                    <a:pt x="6795" y="1074"/>
                    <a:pt x="6637" y="912"/>
                    <a:pt x="6637" y="704"/>
                  </a:cubicBezTo>
                  <a:cubicBezTo>
                    <a:pt x="6637" y="497"/>
                    <a:pt x="6795" y="335"/>
                    <a:pt x="7002" y="33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2874789" y="1316485"/>
              <a:ext cx="3483285" cy="2651390"/>
            </a:xfrm>
            <a:custGeom>
              <a:avLst/>
              <a:gdLst/>
              <a:ahLst/>
              <a:cxnLst/>
              <a:rect l="l" t="t" r="r" b="b"/>
              <a:pathLst>
                <a:path w="12662" h="9638" extrusionOk="0">
                  <a:moveTo>
                    <a:pt x="578" y="0"/>
                  </a:moveTo>
                  <a:cubicBezTo>
                    <a:pt x="255" y="0"/>
                    <a:pt x="1" y="258"/>
                    <a:pt x="1" y="577"/>
                  </a:cubicBezTo>
                  <a:lnTo>
                    <a:pt x="1" y="9075"/>
                  </a:lnTo>
                  <a:cubicBezTo>
                    <a:pt x="1" y="9379"/>
                    <a:pt x="255" y="9637"/>
                    <a:pt x="578" y="9637"/>
                  </a:cubicBezTo>
                  <a:lnTo>
                    <a:pt x="12084" y="9637"/>
                  </a:lnTo>
                  <a:cubicBezTo>
                    <a:pt x="12408" y="9637"/>
                    <a:pt x="12661" y="9379"/>
                    <a:pt x="12661" y="9075"/>
                  </a:cubicBezTo>
                  <a:lnTo>
                    <a:pt x="12661" y="577"/>
                  </a:lnTo>
                  <a:cubicBezTo>
                    <a:pt x="12661" y="258"/>
                    <a:pt x="12408" y="0"/>
                    <a:pt x="12084" y="0"/>
                  </a:cubicBez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3"/>
            <p:cNvSpPr/>
            <p:nvPr/>
          </p:nvSpPr>
          <p:spPr>
            <a:xfrm>
              <a:off x="3121551" y="1656228"/>
              <a:ext cx="2994161" cy="4402"/>
            </a:xfrm>
            <a:custGeom>
              <a:avLst/>
              <a:gdLst/>
              <a:ahLst/>
              <a:cxnLst/>
              <a:rect l="l" t="t" r="r" b="b"/>
              <a:pathLst>
                <a:path w="10884" h="16" extrusionOk="0">
                  <a:moveTo>
                    <a:pt x="0" y="0"/>
                  </a:moveTo>
                  <a:lnTo>
                    <a:pt x="0" y="16"/>
                  </a:lnTo>
                  <a:lnTo>
                    <a:pt x="96" y="16"/>
                  </a:lnTo>
                  <a:lnTo>
                    <a:pt x="81" y="0"/>
                  </a:lnTo>
                  <a:close/>
                  <a:moveTo>
                    <a:pt x="193" y="0"/>
                  </a:moveTo>
                  <a:lnTo>
                    <a:pt x="193" y="16"/>
                  </a:lnTo>
                  <a:lnTo>
                    <a:pt x="289" y="16"/>
                  </a:lnTo>
                  <a:lnTo>
                    <a:pt x="273" y="0"/>
                  </a:lnTo>
                  <a:close/>
                  <a:moveTo>
                    <a:pt x="385" y="0"/>
                  </a:moveTo>
                  <a:lnTo>
                    <a:pt x="385" y="16"/>
                  </a:lnTo>
                  <a:lnTo>
                    <a:pt x="481" y="16"/>
                  </a:lnTo>
                  <a:lnTo>
                    <a:pt x="466" y="0"/>
                  </a:lnTo>
                  <a:close/>
                  <a:moveTo>
                    <a:pt x="577" y="0"/>
                  </a:moveTo>
                  <a:lnTo>
                    <a:pt x="577" y="16"/>
                  </a:lnTo>
                  <a:lnTo>
                    <a:pt x="674" y="16"/>
                  </a:lnTo>
                  <a:lnTo>
                    <a:pt x="658" y="0"/>
                  </a:lnTo>
                  <a:close/>
                  <a:moveTo>
                    <a:pt x="770" y="0"/>
                  </a:moveTo>
                  <a:lnTo>
                    <a:pt x="770" y="16"/>
                  </a:lnTo>
                  <a:lnTo>
                    <a:pt x="866" y="16"/>
                  </a:lnTo>
                  <a:lnTo>
                    <a:pt x="850" y="0"/>
                  </a:lnTo>
                  <a:close/>
                  <a:moveTo>
                    <a:pt x="962" y="0"/>
                  </a:moveTo>
                  <a:lnTo>
                    <a:pt x="962" y="16"/>
                  </a:lnTo>
                  <a:lnTo>
                    <a:pt x="1058" y="16"/>
                  </a:lnTo>
                  <a:lnTo>
                    <a:pt x="1058" y="0"/>
                  </a:lnTo>
                  <a:close/>
                  <a:moveTo>
                    <a:pt x="1154" y="0"/>
                  </a:moveTo>
                  <a:lnTo>
                    <a:pt x="1154" y="16"/>
                  </a:lnTo>
                  <a:lnTo>
                    <a:pt x="1251" y="16"/>
                  </a:lnTo>
                  <a:lnTo>
                    <a:pt x="1251" y="0"/>
                  </a:lnTo>
                  <a:close/>
                  <a:moveTo>
                    <a:pt x="1347" y="0"/>
                  </a:moveTo>
                  <a:lnTo>
                    <a:pt x="1347" y="16"/>
                  </a:lnTo>
                  <a:lnTo>
                    <a:pt x="1443" y="16"/>
                  </a:lnTo>
                  <a:lnTo>
                    <a:pt x="1443" y="0"/>
                  </a:lnTo>
                  <a:close/>
                  <a:moveTo>
                    <a:pt x="1539" y="0"/>
                  </a:moveTo>
                  <a:lnTo>
                    <a:pt x="1539" y="16"/>
                  </a:lnTo>
                  <a:lnTo>
                    <a:pt x="1635" y="16"/>
                  </a:lnTo>
                  <a:lnTo>
                    <a:pt x="1635" y="0"/>
                  </a:lnTo>
                  <a:close/>
                  <a:moveTo>
                    <a:pt x="1731" y="0"/>
                  </a:moveTo>
                  <a:lnTo>
                    <a:pt x="1731" y="16"/>
                  </a:lnTo>
                  <a:lnTo>
                    <a:pt x="1828" y="16"/>
                  </a:lnTo>
                  <a:lnTo>
                    <a:pt x="1828" y="0"/>
                  </a:lnTo>
                  <a:close/>
                  <a:moveTo>
                    <a:pt x="1924" y="0"/>
                  </a:moveTo>
                  <a:lnTo>
                    <a:pt x="1924" y="16"/>
                  </a:lnTo>
                  <a:lnTo>
                    <a:pt x="2020" y="16"/>
                  </a:lnTo>
                  <a:lnTo>
                    <a:pt x="2020" y="0"/>
                  </a:lnTo>
                  <a:close/>
                  <a:moveTo>
                    <a:pt x="2116" y="0"/>
                  </a:moveTo>
                  <a:lnTo>
                    <a:pt x="2116" y="16"/>
                  </a:lnTo>
                  <a:lnTo>
                    <a:pt x="2212" y="16"/>
                  </a:lnTo>
                  <a:lnTo>
                    <a:pt x="2212" y="0"/>
                  </a:lnTo>
                  <a:close/>
                  <a:moveTo>
                    <a:pt x="2309" y="0"/>
                  </a:moveTo>
                  <a:lnTo>
                    <a:pt x="2309" y="16"/>
                  </a:lnTo>
                  <a:lnTo>
                    <a:pt x="2405" y="16"/>
                  </a:lnTo>
                  <a:lnTo>
                    <a:pt x="2405" y="0"/>
                  </a:lnTo>
                  <a:close/>
                  <a:moveTo>
                    <a:pt x="2516" y="0"/>
                  </a:moveTo>
                  <a:lnTo>
                    <a:pt x="2501" y="16"/>
                  </a:lnTo>
                  <a:lnTo>
                    <a:pt x="2597" y="16"/>
                  </a:lnTo>
                  <a:lnTo>
                    <a:pt x="2597" y="0"/>
                  </a:lnTo>
                  <a:close/>
                  <a:moveTo>
                    <a:pt x="2709" y="0"/>
                  </a:moveTo>
                  <a:lnTo>
                    <a:pt x="2693" y="16"/>
                  </a:lnTo>
                  <a:lnTo>
                    <a:pt x="2789" y="16"/>
                  </a:lnTo>
                  <a:lnTo>
                    <a:pt x="2789" y="0"/>
                  </a:lnTo>
                  <a:close/>
                  <a:moveTo>
                    <a:pt x="2901" y="0"/>
                  </a:moveTo>
                  <a:lnTo>
                    <a:pt x="2886" y="16"/>
                  </a:lnTo>
                  <a:lnTo>
                    <a:pt x="2982" y="16"/>
                  </a:lnTo>
                  <a:lnTo>
                    <a:pt x="2982" y="0"/>
                  </a:lnTo>
                  <a:close/>
                  <a:moveTo>
                    <a:pt x="3093" y="0"/>
                  </a:moveTo>
                  <a:lnTo>
                    <a:pt x="3078" y="16"/>
                  </a:lnTo>
                  <a:lnTo>
                    <a:pt x="3174" y="16"/>
                  </a:lnTo>
                  <a:lnTo>
                    <a:pt x="3174" y="0"/>
                  </a:lnTo>
                  <a:close/>
                  <a:moveTo>
                    <a:pt x="3286" y="0"/>
                  </a:moveTo>
                  <a:lnTo>
                    <a:pt x="3270" y="16"/>
                  </a:lnTo>
                  <a:lnTo>
                    <a:pt x="3366" y="16"/>
                  </a:lnTo>
                  <a:lnTo>
                    <a:pt x="3366" y="0"/>
                  </a:lnTo>
                  <a:close/>
                  <a:moveTo>
                    <a:pt x="3478" y="0"/>
                  </a:moveTo>
                  <a:lnTo>
                    <a:pt x="3463" y="16"/>
                  </a:lnTo>
                  <a:lnTo>
                    <a:pt x="3559" y="16"/>
                  </a:lnTo>
                  <a:lnTo>
                    <a:pt x="3559" y="0"/>
                  </a:lnTo>
                  <a:close/>
                  <a:moveTo>
                    <a:pt x="3670" y="0"/>
                  </a:moveTo>
                  <a:lnTo>
                    <a:pt x="3655" y="16"/>
                  </a:lnTo>
                  <a:lnTo>
                    <a:pt x="3767" y="16"/>
                  </a:lnTo>
                  <a:lnTo>
                    <a:pt x="3751" y="0"/>
                  </a:lnTo>
                  <a:close/>
                  <a:moveTo>
                    <a:pt x="3863" y="0"/>
                  </a:moveTo>
                  <a:lnTo>
                    <a:pt x="3847" y="16"/>
                  </a:lnTo>
                  <a:lnTo>
                    <a:pt x="3959" y="16"/>
                  </a:lnTo>
                  <a:lnTo>
                    <a:pt x="3943" y="0"/>
                  </a:lnTo>
                  <a:close/>
                  <a:moveTo>
                    <a:pt x="4055" y="0"/>
                  </a:moveTo>
                  <a:lnTo>
                    <a:pt x="4040" y="16"/>
                  </a:lnTo>
                  <a:lnTo>
                    <a:pt x="4151" y="16"/>
                  </a:lnTo>
                  <a:lnTo>
                    <a:pt x="4136" y="0"/>
                  </a:lnTo>
                  <a:close/>
                  <a:moveTo>
                    <a:pt x="4247" y="0"/>
                  </a:moveTo>
                  <a:lnTo>
                    <a:pt x="4232" y="16"/>
                  </a:lnTo>
                  <a:lnTo>
                    <a:pt x="4344" y="16"/>
                  </a:lnTo>
                  <a:lnTo>
                    <a:pt x="4328" y="0"/>
                  </a:lnTo>
                  <a:close/>
                  <a:moveTo>
                    <a:pt x="4440" y="0"/>
                  </a:moveTo>
                  <a:lnTo>
                    <a:pt x="4424" y="16"/>
                  </a:lnTo>
                  <a:lnTo>
                    <a:pt x="4536" y="16"/>
                  </a:lnTo>
                  <a:lnTo>
                    <a:pt x="4521" y="0"/>
                  </a:lnTo>
                  <a:close/>
                  <a:moveTo>
                    <a:pt x="4632" y="0"/>
                  </a:moveTo>
                  <a:lnTo>
                    <a:pt x="4617" y="16"/>
                  </a:lnTo>
                  <a:lnTo>
                    <a:pt x="4728" y="16"/>
                  </a:lnTo>
                  <a:lnTo>
                    <a:pt x="4713" y="0"/>
                  </a:lnTo>
                  <a:close/>
                  <a:moveTo>
                    <a:pt x="4824" y="0"/>
                  </a:moveTo>
                  <a:lnTo>
                    <a:pt x="4809" y="16"/>
                  </a:lnTo>
                  <a:lnTo>
                    <a:pt x="4921" y="16"/>
                  </a:lnTo>
                  <a:lnTo>
                    <a:pt x="4905" y="0"/>
                  </a:lnTo>
                  <a:close/>
                  <a:moveTo>
                    <a:pt x="5017" y="0"/>
                  </a:moveTo>
                  <a:lnTo>
                    <a:pt x="5001" y="16"/>
                  </a:lnTo>
                  <a:lnTo>
                    <a:pt x="5113" y="16"/>
                  </a:lnTo>
                  <a:lnTo>
                    <a:pt x="5098" y="0"/>
                  </a:lnTo>
                  <a:close/>
                  <a:moveTo>
                    <a:pt x="5209" y="0"/>
                  </a:moveTo>
                  <a:lnTo>
                    <a:pt x="5209" y="16"/>
                  </a:lnTo>
                  <a:lnTo>
                    <a:pt x="5305" y="16"/>
                  </a:lnTo>
                  <a:lnTo>
                    <a:pt x="5290" y="0"/>
                  </a:lnTo>
                  <a:close/>
                  <a:moveTo>
                    <a:pt x="5401" y="0"/>
                  </a:moveTo>
                  <a:lnTo>
                    <a:pt x="5401" y="16"/>
                  </a:lnTo>
                  <a:lnTo>
                    <a:pt x="5498" y="16"/>
                  </a:lnTo>
                  <a:lnTo>
                    <a:pt x="5482" y="0"/>
                  </a:lnTo>
                  <a:close/>
                  <a:moveTo>
                    <a:pt x="5594" y="0"/>
                  </a:moveTo>
                  <a:lnTo>
                    <a:pt x="5594" y="16"/>
                  </a:lnTo>
                  <a:lnTo>
                    <a:pt x="5690" y="16"/>
                  </a:lnTo>
                  <a:lnTo>
                    <a:pt x="5675" y="0"/>
                  </a:lnTo>
                  <a:close/>
                  <a:moveTo>
                    <a:pt x="5786" y="0"/>
                  </a:moveTo>
                  <a:lnTo>
                    <a:pt x="5786" y="16"/>
                  </a:lnTo>
                  <a:lnTo>
                    <a:pt x="5882" y="16"/>
                  </a:lnTo>
                  <a:lnTo>
                    <a:pt x="5867" y="0"/>
                  </a:lnTo>
                  <a:close/>
                  <a:moveTo>
                    <a:pt x="5979" y="0"/>
                  </a:moveTo>
                  <a:lnTo>
                    <a:pt x="5979" y="16"/>
                  </a:lnTo>
                  <a:lnTo>
                    <a:pt x="6075" y="16"/>
                  </a:lnTo>
                  <a:lnTo>
                    <a:pt x="6059" y="0"/>
                  </a:lnTo>
                  <a:close/>
                  <a:moveTo>
                    <a:pt x="6171" y="0"/>
                  </a:moveTo>
                  <a:lnTo>
                    <a:pt x="6171" y="16"/>
                  </a:lnTo>
                  <a:lnTo>
                    <a:pt x="6267" y="16"/>
                  </a:lnTo>
                  <a:lnTo>
                    <a:pt x="6252" y="0"/>
                  </a:lnTo>
                  <a:close/>
                  <a:moveTo>
                    <a:pt x="6363" y="0"/>
                  </a:moveTo>
                  <a:lnTo>
                    <a:pt x="6363" y="16"/>
                  </a:lnTo>
                  <a:lnTo>
                    <a:pt x="6459" y="16"/>
                  </a:lnTo>
                  <a:lnTo>
                    <a:pt x="6459" y="0"/>
                  </a:lnTo>
                  <a:close/>
                  <a:moveTo>
                    <a:pt x="6556" y="0"/>
                  </a:moveTo>
                  <a:lnTo>
                    <a:pt x="6556" y="16"/>
                  </a:lnTo>
                  <a:lnTo>
                    <a:pt x="6652" y="16"/>
                  </a:lnTo>
                  <a:lnTo>
                    <a:pt x="6652" y="0"/>
                  </a:lnTo>
                  <a:close/>
                  <a:moveTo>
                    <a:pt x="6748" y="0"/>
                  </a:moveTo>
                  <a:lnTo>
                    <a:pt x="6748" y="16"/>
                  </a:lnTo>
                  <a:lnTo>
                    <a:pt x="6844" y="16"/>
                  </a:lnTo>
                  <a:lnTo>
                    <a:pt x="6844" y="0"/>
                  </a:lnTo>
                  <a:close/>
                  <a:moveTo>
                    <a:pt x="6940" y="0"/>
                  </a:moveTo>
                  <a:lnTo>
                    <a:pt x="6940" y="16"/>
                  </a:lnTo>
                  <a:lnTo>
                    <a:pt x="7036" y="16"/>
                  </a:lnTo>
                  <a:lnTo>
                    <a:pt x="7036" y="0"/>
                  </a:lnTo>
                  <a:close/>
                  <a:moveTo>
                    <a:pt x="7133" y="0"/>
                  </a:moveTo>
                  <a:lnTo>
                    <a:pt x="7133" y="16"/>
                  </a:lnTo>
                  <a:lnTo>
                    <a:pt x="7229" y="16"/>
                  </a:lnTo>
                  <a:lnTo>
                    <a:pt x="7229" y="0"/>
                  </a:lnTo>
                  <a:close/>
                  <a:moveTo>
                    <a:pt x="7325" y="0"/>
                  </a:moveTo>
                  <a:lnTo>
                    <a:pt x="7325" y="16"/>
                  </a:lnTo>
                  <a:lnTo>
                    <a:pt x="7421" y="16"/>
                  </a:lnTo>
                  <a:lnTo>
                    <a:pt x="7421" y="0"/>
                  </a:lnTo>
                  <a:close/>
                  <a:moveTo>
                    <a:pt x="7517" y="0"/>
                  </a:moveTo>
                  <a:lnTo>
                    <a:pt x="7517" y="16"/>
                  </a:lnTo>
                  <a:lnTo>
                    <a:pt x="7614" y="16"/>
                  </a:lnTo>
                  <a:lnTo>
                    <a:pt x="7614" y="0"/>
                  </a:lnTo>
                  <a:close/>
                  <a:moveTo>
                    <a:pt x="7710" y="0"/>
                  </a:moveTo>
                  <a:lnTo>
                    <a:pt x="7710" y="16"/>
                  </a:lnTo>
                  <a:lnTo>
                    <a:pt x="7806" y="16"/>
                  </a:lnTo>
                  <a:lnTo>
                    <a:pt x="7806" y="0"/>
                  </a:lnTo>
                  <a:close/>
                  <a:moveTo>
                    <a:pt x="7917" y="0"/>
                  </a:moveTo>
                  <a:lnTo>
                    <a:pt x="7902" y="16"/>
                  </a:lnTo>
                  <a:lnTo>
                    <a:pt x="7998" y="16"/>
                  </a:lnTo>
                  <a:lnTo>
                    <a:pt x="7998" y="0"/>
                  </a:lnTo>
                  <a:close/>
                  <a:moveTo>
                    <a:pt x="8110" y="0"/>
                  </a:moveTo>
                  <a:lnTo>
                    <a:pt x="8094" y="16"/>
                  </a:lnTo>
                  <a:lnTo>
                    <a:pt x="8191" y="16"/>
                  </a:lnTo>
                  <a:lnTo>
                    <a:pt x="8191" y="0"/>
                  </a:lnTo>
                  <a:close/>
                  <a:moveTo>
                    <a:pt x="8302" y="0"/>
                  </a:moveTo>
                  <a:lnTo>
                    <a:pt x="8287" y="16"/>
                  </a:lnTo>
                  <a:lnTo>
                    <a:pt x="8383" y="16"/>
                  </a:lnTo>
                  <a:lnTo>
                    <a:pt x="8383" y="0"/>
                  </a:lnTo>
                  <a:close/>
                  <a:moveTo>
                    <a:pt x="8494" y="0"/>
                  </a:moveTo>
                  <a:lnTo>
                    <a:pt x="8479" y="16"/>
                  </a:lnTo>
                  <a:lnTo>
                    <a:pt x="8575" y="16"/>
                  </a:lnTo>
                  <a:lnTo>
                    <a:pt x="8575" y="0"/>
                  </a:lnTo>
                  <a:close/>
                  <a:moveTo>
                    <a:pt x="8687" y="0"/>
                  </a:moveTo>
                  <a:lnTo>
                    <a:pt x="8671" y="16"/>
                  </a:lnTo>
                  <a:lnTo>
                    <a:pt x="8768" y="16"/>
                  </a:lnTo>
                  <a:lnTo>
                    <a:pt x="8768" y="0"/>
                  </a:lnTo>
                  <a:close/>
                  <a:moveTo>
                    <a:pt x="8879" y="0"/>
                  </a:moveTo>
                  <a:lnTo>
                    <a:pt x="8864" y="16"/>
                  </a:lnTo>
                  <a:lnTo>
                    <a:pt x="8960" y="16"/>
                  </a:lnTo>
                  <a:lnTo>
                    <a:pt x="8960" y="0"/>
                  </a:lnTo>
                  <a:close/>
                  <a:moveTo>
                    <a:pt x="9072" y="0"/>
                  </a:moveTo>
                  <a:lnTo>
                    <a:pt x="9056" y="16"/>
                  </a:lnTo>
                  <a:lnTo>
                    <a:pt x="9168" y="16"/>
                  </a:lnTo>
                  <a:lnTo>
                    <a:pt x="9152" y="0"/>
                  </a:lnTo>
                  <a:close/>
                  <a:moveTo>
                    <a:pt x="9264" y="0"/>
                  </a:moveTo>
                  <a:lnTo>
                    <a:pt x="9248" y="16"/>
                  </a:lnTo>
                  <a:lnTo>
                    <a:pt x="9360" y="16"/>
                  </a:lnTo>
                  <a:lnTo>
                    <a:pt x="9345" y="0"/>
                  </a:lnTo>
                  <a:close/>
                  <a:moveTo>
                    <a:pt x="9456" y="0"/>
                  </a:moveTo>
                  <a:lnTo>
                    <a:pt x="9441" y="16"/>
                  </a:lnTo>
                  <a:lnTo>
                    <a:pt x="9552" y="16"/>
                  </a:lnTo>
                  <a:lnTo>
                    <a:pt x="9537" y="0"/>
                  </a:lnTo>
                  <a:close/>
                  <a:moveTo>
                    <a:pt x="9649" y="0"/>
                  </a:moveTo>
                  <a:lnTo>
                    <a:pt x="9633" y="16"/>
                  </a:lnTo>
                  <a:lnTo>
                    <a:pt x="9745" y="16"/>
                  </a:lnTo>
                  <a:lnTo>
                    <a:pt x="9729" y="0"/>
                  </a:lnTo>
                  <a:close/>
                  <a:moveTo>
                    <a:pt x="9841" y="0"/>
                  </a:moveTo>
                  <a:lnTo>
                    <a:pt x="9826" y="16"/>
                  </a:lnTo>
                  <a:lnTo>
                    <a:pt x="9937" y="16"/>
                  </a:lnTo>
                  <a:lnTo>
                    <a:pt x="9922" y="0"/>
                  </a:lnTo>
                  <a:close/>
                  <a:moveTo>
                    <a:pt x="10033" y="0"/>
                  </a:moveTo>
                  <a:lnTo>
                    <a:pt x="10018" y="16"/>
                  </a:lnTo>
                  <a:lnTo>
                    <a:pt x="10129" y="16"/>
                  </a:lnTo>
                  <a:lnTo>
                    <a:pt x="10114" y="0"/>
                  </a:lnTo>
                  <a:close/>
                  <a:moveTo>
                    <a:pt x="10226" y="0"/>
                  </a:moveTo>
                  <a:lnTo>
                    <a:pt x="10210" y="16"/>
                  </a:lnTo>
                  <a:lnTo>
                    <a:pt x="10322" y="16"/>
                  </a:lnTo>
                  <a:lnTo>
                    <a:pt x="10306" y="0"/>
                  </a:lnTo>
                  <a:close/>
                  <a:moveTo>
                    <a:pt x="10418" y="0"/>
                  </a:moveTo>
                  <a:lnTo>
                    <a:pt x="10403" y="16"/>
                  </a:lnTo>
                  <a:lnTo>
                    <a:pt x="10514" y="16"/>
                  </a:lnTo>
                  <a:lnTo>
                    <a:pt x="10499" y="0"/>
                  </a:lnTo>
                  <a:close/>
                  <a:moveTo>
                    <a:pt x="10610" y="0"/>
                  </a:moveTo>
                  <a:lnTo>
                    <a:pt x="10595" y="16"/>
                  </a:lnTo>
                  <a:lnTo>
                    <a:pt x="10706" y="16"/>
                  </a:lnTo>
                  <a:lnTo>
                    <a:pt x="10691" y="0"/>
                  </a:lnTo>
                  <a:close/>
                  <a:moveTo>
                    <a:pt x="10803" y="0"/>
                  </a:moveTo>
                  <a:lnTo>
                    <a:pt x="10803" y="16"/>
                  </a:lnTo>
                  <a:lnTo>
                    <a:pt x="10883" y="16"/>
                  </a:lnTo>
                  <a:lnTo>
                    <a:pt x="10883"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3121551" y="2009726"/>
              <a:ext cx="2994161" cy="4402"/>
            </a:xfrm>
            <a:custGeom>
              <a:avLst/>
              <a:gdLst/>
              <a:ahLst/>
              <a:cxnLst/>
              <a:rect l="l" t="t" r="r" b="b"/>
              <a:pathLst>
                <a:path w="10884" h="16" extrusionOk="0">
                  <a:moveTo>
                    <a:pt x="0" y="0"/>
                  </a:moveTo>
                  <a:lnTo>
                    <a:pt x="0" y="16"/>
                  </a:lnTo>
                  <a:lnTo>
                    <a:pt x="81" y="16"/>
                  </a:lnTo>
                  <a:lnTo>
                    <a:pt x="96" y="0"/>
                  </a:lnTo>
                  <a:close/>
                  <a:moveTo>
                    <a:pt x="193" y="0"/>
                  </a:moveTo>
                  <a:lnTo>
                    <a:pt x="193" y="16"/>
                  </a:lnTo>
                  <a:lnTo>
                    <a:pt x="273" y="16"/>
                  </a:lnTo>
                  <a:lnTo>
                    <a:pt x="289" y="0"/>
                  </a:lnTo>
                  <a:close/>
                  <a:moveTo>
                    <a:pt x="385" y="0"/>
                  </a:moveTo>
                  <a:lnTo>
                    <a:pt x="385" y="16"/>
                  </a:lnTo>
                  <a:lnTo>
                    <a:pt x="466" y="16"/>
                  </a:lnTo>
                  <a:lnTo>
                    <a:pt x="481" y="0"/>
                  </a:lnTo>
                  <a:close/>
                  <a:moveTo>
                    <a:pt x="577" y="0"/>
                  </a:moveTo>
                  <a:lnTo>
                    <a:pt x="577" y="16"/>
                  </a:lnTo>
                  <a:lnTo>
                    <a:pt x="658" y="16"/>
                  </a:lnTo>
                  <a:lnTo>
                    <a:pt x="674" y="0"/>
                  </a:lnTo>
                  <a:close/>
                  <a:moveTo>
                    <a:pt x="770" y="0"/>
                  </a:moveTo>
                  <a:lnTo>
                    <a:pt x="770" y="16"/>
                  </a:lnTo>
                  <a:lnTo>
                    <a:pt x="850" y="16"/>
                  </a:lnTo>
                  <a:lnTo>
                    <a:pt x="866" y="0"/>
                  </a:lnTo>
                  <a:close/>
                  <a:moveTo>
                    <a:pt x="962" y="0"/>
                  </a:moveTo>
                  <a:lnTo>
                    <a:pt x="962" y="16"/>
                  </a:lnTo>
                  <a:lnTo>
                    <a:pt x="1058" y="16"/>
                  </a:lnTo>
                  <a:lnTo>
                    <a:pt x="1058" y="0"/>
                  </a:lnTo>
                  <a:close/>
                  <a:moveTo>
                    <a:pt x="1154" y="0"/>
                  </a:moveTo>
                  <a:lnTo>
                    <a:pt x="1154" y="16"/>
                  </a:lnTo>
                  <a:lnTo>
                    <a:pt x="1251" y="16"/>
                  </a:lnTo>
                  <a:lnTo>
                    <a:pt x="1251" y="0"/>
                  </a:lnTo>
                  <a:close/>
                  <a:moveTo>
                    <a:pt x="1347" y="0"/>
                  </a:moveTo>
                  <a:lnTo>
                    <a:pt x="1347" y="16"/>
                  </a:lnTo>
                  <a:lnTo>
                    <a:pt x="1443" y="16"/>
                  </a:lnTo>
                  <a:lnTo>
                    <a:pt x="1443" y="0"/>
                  </a:lnTo>
                  <a:close/>
                  <a:moveTo>
                    <a:pt x="1539" y="0"/>
                  </a:moveTo>
                  <a:lnTo>
                    <a:pt x="1539" y="16"/>
                  </a:lnTo>
                  <a:lnTo>
                    <a:pt x="1635" y="16"/>
                  </a:lnTo>
                  <a:lnTo>
                    <a:pt x="1635" y="0"/>
                  </a:lnTo>
                  <a:close/>
                  <a:moveTo>
                    <a:pt x="1731" y="0"/>
                  </a:moveTo>
                  <a:lnTo>
                    <a:pt x="1731" y="16"/>
                  </a:lnTo>
                  <a:lnTo>
                    <a:pt x="1828" y="16"/>
                  </a:lnTo>
                  <a:lnTo>
                    <a:pt x="1828" y="0"/>
                  </a:lnTo>
                  <a:close/>
                  <a:moveTo>
                    <a:pt x="1924" y="0"/>
                  </a:moveTo>
                  <a:lnTo>
                    <a:pt x="1924" y="16"/>
                  </a:lnTo>
                  <a:lnTo>
                    <a:pt x="2020" y="16"/>
                  </a:lnTo>
                  <a:lnTo>
                    <a:pt x="2020" y="0"/>
                  </a:lnTo>
                  <a:close/>
                  <a:moveTo>
                    <a:pt x="2116" y="0"/>
                  </a:moveTo>
                  <a:lnTo>
                    <a:pt x="2116" y="16"/>
                  </a:lnTo>
                  <a:lnTo>
                    <a:pt x="2212" y="16"/>
                  </a:lnTo>
                  <a:lnTo>
                    <a:pt x="2212" y="0"/>
                  </a:lnTo>
                  <a:close/>
                  <a:moveTo>
                    <a:pt x="2309" y="0"/>
                  </a:moveTo>
                  <a:lnTo>
                    <a:pt x="2309" y="16"/>
                  </a:lnTo>
                  <a:lnTo>
                    <a:pt x="2405" y="16"/>
                  </a:lnTo>
                  <a:lnTo>
                    <a:pt x="2405" y="0"/>
                  </a:lnTo>
                  <a:close/>
                  <a:moveTo>
                    <a:pt x="2501" y="0"/>
                  </a:moveTo>
                  <a:lnTo>
                    <a:pt x="2516" y="16"/>
                  </a:lnTo>
                  <a:lnTo>
                    <a:pt x="2597" y="16"/>
                  </a:lnTo>
                  <a:lnTo>
                    <a:pt x="2597" y="0"/>
                  </a:lnTo>
                  <a:close/>
                  <a:moveTo>
                    <a:pt x="2693" y="0"/>
                  </a:moveTo>
                  <a:lnTo>
                    <a:pt x="2709" y="16"/>
                  </a:lnTo>
                  <a:lnTo>
                    <a:pt x="2789" y="16"/>
                  </a:lnTo>
                  <a:lnTo>
                    <a:pt x="2789" y="0"/>
                  </a:lnTo>
                  <a:close/>
                  <a:moveTo>
                    <a:pt x="2886" y="0"/>
                  </a:moveTo>
                  <a:lnTo>
                    <a:pt x="2901" y="16"/>
                  </a:lnTo>
                  <a:lnTo>
                    <a:pt x="2982" y="16"/>
                  </a:lnTo>
                  <a:lnTo>
                    <a:pt x="2982" y="0"/>
                  </a:lnTo>
                  <a:close/>
                  <a:moveTo>
                    <a:pt x="3078" y="0"/>
                  </a:moveTo>
                  <a:lnTo>
                    <a:pt x="3093" y="16"/>
                  </a:lnTo>
                  <a:lnTo>
                    <a:pt x="3174" y="16"/>
                  </a:lnTo>
                  <a:lnTo>
                    <a:pt x="3174" y="0"/>
                  </a:lnTo>
                  <a:close/>
                  <a:moveTo>
                    <a:pt x="3270" y="0"/>
                  </a:moveTo>
                  <a:lnTo>
                    <a:pt x="3286" y="16"/>
                  </a:lnTo>
                  <a:lnTo>
                    <a:pt x="3366" y="16"/>
                  </a:lnTo>
                  <a:lnTo>
                    <a:pt x="3366" y="0"/>
                  </a:lnTo>
                  <a:close/>
                  <a:moveTo>
                    <a:pt x="3463" y="0"/>
                  </a:moveTo>
                  <a:lnTo>
                    <a:pt x="3478" y="16"/>
                  </a:lnTo>
                  <a:lnTo>
                    <a:pt x="3559" y="16"/>
                  </a:lnTo>
                  <a:lnTo>
                    <a:pt x="3559" y="0"/>
                  </a:lnTo>
                  <a:close/>
                  <a:moveTo>
                    <a:pt x="3655" y="0"/>
                  </a:moveTo>
                  <a:lnTo>
                    <a:pt x="3670" y="16"/>
                  </a:lnTo>
                  <a:lnTo>
                    <a:pt x="3751" y="16"/>
                  </a:lnTo>
                  <a:lnTo>
                    <a:pt x="3767" y="0"/>
                  </a:lnTo>
                  <a:close/>
                  <a:moveTo>
                    <a:pt x="3847" y="0"/>
                  </a:moveTo>
                  <a:lnTo>
                    <a:pt x="3863" y="16"/>
                  </a:lnTo>
                  <a:lnTo>
                    <a:pt x="3943" y="16"/>
                  </a:lnTo>
                  <a:lnTo>
                    <a:pt x="3959" y="0"/>
                  </a:lnTo>
                  <a:close/>
                  <a:moveTo>
                    <a:pt x="4040" y="0"/>
                  </a:moveTo>
                  <a:lnTo>
                    <a:pt x="4055" y="16"/>
                  </a:lnTo>
                  <a:lnTo>
                    <a:pt x="4136" y="16"/>
                  </a:lnTo>
                  <a:lnTo>
                    <a:pt x="4151" y="0"/>
                  </a:lnTo>
                  <a:close/>
                  <a:moveTo>
                    <a:pt x="4232" y="0"/>
                  </a:moveTo>
                  <a:lnTo>
                    <a:pt x="4247" y="16"/>
                  </a:lnTo>
                  <a:lnTo>
                    <a:pt x="4328" y="16"/>
                  </a:lnTo>
                  <a:lnTo>
                    <a:pt x="4344" y="0"/>
                  </a:lnTo>
                  <a:close/>
                  <a:moveTo>
                    <a:pt x="4424" y="0"/>
                  </a:moveTo>
                  <a:lnTo>
                    <a:pt x="4440" y="16"/>
                  </a:lnTo>
                  <a:lnTo>
                    <a:pt x="4521" y="16"/>
                  </a:lnTo>
                  <a:lnTo>
                    <a:pt x="4536" y="0"/>
                  </a:lnTo>
                  <a:close/>
                  <a:moveTo>
                    <a:pt x="4617" y="0"/>
                  </a:moveTo>
                  <a:lnTo>
                    <a:pt x="4632" y="16"/>
                  </a:lnTo>
                  <a:lnTo>
                    <a:pt x="4713" y="16"/>
                  </a:lnTo>
                  <a:lnTo>
                    <a:pt x="4728" y="0"/>
                  </a:lnTo>
                  <a:close/>
                  <a:moveTo>
                    <a:pt x="4809" y="0"/>
                  </a:moveTo>
                  <a:lnTo>
                    <a:pt x="4824" y="16"/>
                  </a:lnTo>
                  <a:lnTo>
                    <a:pt x="4905" y="16"/>
                  </a:lnTo>
                  <a:lnTo>
                    <a:pt x="4921" y="0"/>
                  </a:lnTo>
                  <a:close/>
                  <a:moveTo>
                    <a:pt x="5001" y="0"/>
                  </a:moveTo>
                  <a:lnTo>
                    <a:pt x="5017" y="16"/>
                  </a:lnTo>
                  <a:lnTo>
                    <a:pt x="5098" y="16"/>
                  </a:lnTo>
                  <a:lnTo>
                    <a:pt x="5113" y="0"/>
                  </a:lnTo>
                  <a:close/>
                  <a:moveTo>
                    <a:pt x="5209" y="0"/>
                  </a:moveTo>
                  <a:lnTo>
                    <a:pt x="5209" y="16"/>
                  </a:lnTo>
                  <a:lnTo>
                    <a:pt x="5290" y="16"/>
                  </a:lnTo>
                  <a:lnTo>
                    <a:pt x="5305" y="0"/>
                  </a:lnTo>
                  <a:close/>
                  <a:moveTo>
                    <a:pt x="5401" y="0"/>
                  </a:moveTo>
                  <a:lnTo>
                    <a:pt x="5401" y="16"/>
                  </a:lnTo>
                  <a:lnTo>
                    <a:pt x="5482" y="16"/>
                  </a:lnTo>
                  <a:lnTo>
                    <a:pt x="5498" y="0"/>
                  </a:lnTo>
                  <a:close/>
                  <a:moveTo>
                    <a:pt x="5594" y="0"/>
                  </a:moveTo>
                  <a:lnTo>
                    <a:pt x="5594" y="16"/>
                  </a:lnTo>
                  <a:lnTo>
                    <a:pt x="5675" y="16"/>
                  </a:lnTo>
                  <a:lnTo>
                    <a:pt x="5690" y="0"/>
                  </a:lnTo>
                  <a:close/>
                  <a:moveTo>
                    <a:pt x="5786" y="0"/>
                  </a:moveTo>
                  <a:lnTo>
                    <a:pt x="5786" y="16"/>
                  </a:lnTo>
                  <a:lnTo>
                    <a:pt x="5867" y="16"/>
                  </a:lnTo>
                  <a:lnTo>
                    <a:pt x="5882" y="0"/>
                  </a:lnTo>
                  <a:close/>
                  <a:moveTo>
                    <a:pt x="5979" y="0"/>
                  </a:moveTo>
                  <a:lnTo>
                    <a:pt x="5979" y="16"/>
                  </a:lnTo>
                  <a:lnTo>
                    <a:pt x="6059" y="16"/>
                  </a:lnTo>
                  <a:lnTo>
                    <a:pt x="6075" y="0"/>
                  </a:lnTo>
                  <a:close/>
                  <a:moveTo>
                    <a:pt x="6171" y="0"/>
                  </a:moveTo>
                  <a:lnTo>
                    <a:pt x="6171" y="16"/>
                  </a:lnTo>
                  <a:lnTo>
                    <a:pt x="6252" y="16"/>
                  </a:lnTo>
                  <a:lnTo>
                    <a:pt x="6267" y="0"/>
                  </a:lnTo>
                  <a:close/>
                  <a:moveTo>
                    <a:pt x="6363" y="0"/>
                  </a:moveTo>
                  <a:lnTo>
                    <a:pt x="6363" y="16"/>
                  </a:lnTo>
                  <a:lnTo>
                    <a:pt x="6459" y="16"/>
                  </a:lnTo>
                  <a:lnTo>
                    <a:pt x="6459" y="0"/>
                  </a:lnTo>
                  <a:close/>
                  <a:moveTo>
                    <a:pt x="6556" y="0"/>
                  </a:moveTo>
                  <a:lnTo>
                    <a:pt x="6556" y="16"/>
                  </a:lnTo>
                  <a:lnTo>
                    <a:pt x="6652" y="16"/>
                  </a:lnTo>
                  <a:lnTo>
                    <a:pt x="6652" y="0"/>
                  </a:lnTo>
                  <a:close/>
                  <a:moveTo>
                    <a:pt x="6748" y="0"/>
                  </a:moveTo>
                  <a:lnTo>
                    <a:pt x="6748" y="16"/>
                  </a:lnTo>
                  <a:lnTo>
                    <a:pt x="6844" y="16"/>
                  </a:lnTo>
                  <a:lnTo>
                    <a:pt x="6844" y="0"/>
                  </a:lnTo>
                  <a:close/>
                  <a:moveTo>
                    <a:pt x="6940" y="0"/>
                  </a:moveTo>
                  <a:lnTo>
                    <a:pt x="6940" y="16"/>
                  </a:lnTo>
                  <a:lnTo>
                    <a:pt x="7036" y="16"/>
                  </a:lnTo>
                  <a:lnTo>
                    <a:pt x="7036" y="0"/>
                  </a:lnTo>
                  <a:close/>
                  <a:moveTo>
                    <a:pt x="7133" y="0"/>
                  </a:moveTo>
                  <a:lnTo>
                    <a:pt x="7133" y="16"/>
                  </a:lnTo>
                  <a:lnTo>
                    <a:pt x="7229" y="16"/>
                  </a:lnTo>
                  <a:lnTo>
                    <a:pt x="7229" y="0"/>
                  </a:lnTo>
                  <a:close/>
                  <a:moveTo>
                    <a:pt x="7325" y="0"/>
                  </a:moveTo>
                  <a:lnTo>
                    <a:pt x="7325" y="16"/>
                  </a:lnTo>
                  <a:lnTo>
                    <a:pt x="7421" y="16"/>
                  </a:lnTo>
                  <a:lnTo>
                    <a:pt x="7421" y="0"/>
                  </a:lnTo>
                  <a:close/>
                  <a:moveTo>
                    <a:pt x="7517" y="0"/>
                  </a:moveTo>
                  <a:lnTo>
                    <a:pt x="7517" y="16"/>
                  </a:lnTo>
                  <a:lnTo>
                    <a:pt x="7614" y="16"/>
                  </a:lnTo>
                  <a:lnTo>
                    <a:pt x="7614" y="0"/>
                  </a:lnTo>
                  <a:close/>
                  <a:moveTo>
                    <a:pt x="7710" y="0"/>
                  </a:moveTo>
                  <a:lnTo>
                    <a:pt x="7710" y="16"/>
                  </a:lnTo>
                  <a:lnTo>
                    <a:pt x="7806" y="16"/>
                  </a:lnTo>
                  <a:lnTo>
                    <a:pt x="7806" y="0"/>
                  </a:lnTo>
                  <a:close/>
                  <a:moveTo>
                    <a:pt x="7902" y="0"/>
                  </a:moveTo>
                  <a:lnTo>
                    <a:pt x="7917" y="16"/>
                  </a:lnTo>
                  <a:lnTo>
                    <a:pt x="7998" y="16"/>
                  </a:lnTo>
                  <a:lnTo>
                    <a:pt x="7998" y="0"/>
                  </a:lnTo>
                  <a:close/>
                  <a:moveTo>
                    <a:pt x="8094" y="0"/>
                  </a:moveTo>
                  <a:lnTo>
                    <a:pt x="8110" y="16"/>
                  </a:lnTo>
                  <a:lnTo>
                    <a:pt x="8191" y="16"/>
                  </a:lnTo>
                  <a:lnTo>
                    <a:pt x="8191" y="0"/>
                  </a:lnTo>
                  <a:close/>
                  <a:moveTo>
                    <a:pt x="8287" y="0"/>
                  </a:moveTo>
                  <a:lnTo>
                    <a:pt x="8302" y="16"/>
                  </a:lnTo>
                  <a:lnTo>
                    <a:pt x="8383" y="16"/>
                  </a:lnTo>
                  <a:lnTo>
                    <a:pt x="8383" y="0"/>
                  </a:lnTo>
                  <a:close/>
                  <a:moveTo>
                    <a:pt x="8479" y="0"/>
                  </a:moveTo>
                  <a:lnTo>
                    <a:pt x="8494" y="16"/>
                  </a:lnTo>
                  <a:lnTo>
                    <a:pt x="8575" y="16"/>
                  </a:lnTo>
                  <a:lnTo>
                    <a:pt x="8575" y="0"/>
                  </a:lnTo>
                  <a:close/>
                  <a:moveTo>
                    <a:pt x="8671" y="0"/>
                  </a:moveTo>
                  <a:lnTo>
                    <a:pt x="8687" y="16"/>
                  </a:lnTo>
                  <a:lnTo>
                    <a:pt x="8768" y="16"/>
                  </a:lnTo>
                  <a:lnTo>
                    <a:pt x="8768" y="0"/>
                  </a:lnTo>
                  <a:close/>
                  <a:moveTo>
                    <a:pt x="8864" y="0"/>
                  </a:moveTo>
                  <a:lnTo>
                    <a:pt x="8879" y="16"/>
                  </a:lnTo>
                  <a:lnTo>
                    <a:pt x="8960" y="16"/>
                  </a:lnTo>
                  <a:lnTo>
                    <a:pt x="8960" y="0"/>
                  </a:lnTo>
                  <a:close/>
                  <a:moveTo>
                    <a:pt x="9056" y="0"/>
                  </a:moveTo>
                  <a:lnTo>
                    <a:pt x="9072" y="16"/>
                  </a:lnTo>
                  <a:lnTo>
                    <a:pt x="9152" y="16"/>
                  </a:lnTo>
                  <a:lnTo>
                    <a:pt x="9168" y="0"/>
                  </a:lnTo>
                  <a:close/>
                  <a:moveTo>
                    <a:pt x="9248" y="0"/>
                  </a:moveTo>
                  <a:lnTo>
                    <a:pt x="9264" y="16"/>
                  </a:lnTo>
                  <a:lnTo>
                    <a:pt x="9345" y="16"/>
                  </a:lnTo>
                  <a:lnTo>
                    <a:pt x="9360" y="0"/>
                  </a:lnTo>
                  <a:close/>
                  <a:moveTo>
                    <a:pt x="9441" y="0"/>
                  </a:moveTo>
                  <a:lnTo>
                    <a:pt x="9456" y="16"/>
                  </a:lnTo>
                  <a:lnTo>
                    <a:pt x="9537" y="16"/>
                  </a:lnTo>
                  <a:lnTo>
                    <a:pt x="9552" y="0"/>
                  </a:lnTo>
                  <a:close/>
                  <a:moveTo>
                    <a:pt x="9633" y="0"/>
                  </a:moveTo>
                  <a:lnTo>
                    <a:pt x="9649" y="16"/>
                  </a:lnTo>
                  <a:lnTo>
                    <a:pt x="9729" y="16"/>
                  </a:lnTo>
                  <a:lnTo>
                    <a:pt x="9745" y="0"/>
                  </a:lnTo>
                  <a:close/>
                  <a:moveTo>
                    <a:pt x="9826" y="0"/>
                  </a:moveTo>
                  <a:lnTo>
                    <a:pt x="9841" y="16"/>
                  </a:lnTo>
                  <a:lnTo>
                    <a:pt x="9922" y="16"/>
                  </a:lnTo>
                  <a:lnTo>
                    <a:pt x="9937" y="0"/>
                  </a:lnTo>
                  <a:close/>
                  <a:moveTo>
                    <a:pt x="10018" y="0"/>
                  </a:moveTo>
                  <a:lnTo>
                    <a:pt x="10033" y="16"/>
                  </a:lnTo>
                  <a:lnTo>
                    <a:pt x="10114" y="16"/>
                  </a:lnTo>
                  <a:lnTo>
                    <a:pt x="10129" y="0"/>
                  </a:lnTo>
                  <a:close/>
                  <a:moveTo>
                    <a:pt x="10210" y="0"/>
                  </a:moveTo>
                  <a:lnTo>
                    <a:pt x="10226" y="16"/>
                  </a:lnTo>
                  <a:lnTo>
                    <a:pt x="10306" y="16"/>
                  </a:lnTo>
                  <a:lnTo>
                    <a:pt x="10322" y="0"/>
                  </a:lnTo>
                  <a:close/>
                  <a:moveTo>
                    <a:pt x="10403" y="0"/>
                  </a:moveTo>
                  <a:lnTo>
                    <a:pt x="10418" y="16"/>
                  </a:lnTo>
                  <a:lnTo>
                    <a:pt x="10499" y="16"/>
                  </a:lnTo>
                  <a:lnTo>
                    <a:pt x="10514" y="0"/>
                  </a:lnTo>
                  <a:close/>
                  <a:moveTo>
                    <a:pt x="10595" y="0"/>
                  </a:moveTo>
                  <a:lnTo>
                    <a:pt x="10610" y="16"/>
                  </a:lnTo>
                  <a:lnTo>
                    <a:pt x="10691" y="16"/>
                  </a:lnTo>
                  <a:lnTo>
                    <a:pt x="10706" y="0"/>
                  </a:lnTo>
                  <a:close/>
                  <a:moveTo>
                    <a:pt x="10803" y="0"/>
                  </a:moveTo>
                  <a:lnTo>
                    <a:pt x="10803" y="16"/>
                  </a:lnTo>
                  <a:lnTo>
                    <a:pt x="10883" y="16"/>
                  </a:lnTo>
                  <a:lnTo>
                    <a:pt x="10883"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3"/>
            <p:cNvSpPr/>
            <p:nvPr/>
          </p:nvSpPr>
          <p:spPr>
            <a:xfrm>
              <a:off x="3121551" y="2357722"/>
              <a:ext cx="2994161" cy="4677"/>
            </a:xfrm>
            <a:custGeom>
              <a:avLst/>
              <a:gdLst/>
              <a:ahLst/>
              <a:cxnLst/>
              <a:rect l="l" t="t" r="r" b="b"/>
              <a:pathLst>
                <a:path w="10884" h="17" extrusionOk="0">
                  <a:moveTo>
                    <a:pt x="0" y="1"/>
                  </a:moveTo>
                  <a:lnTo>
                    <a:pt x="0" y="16"/>
                  </a:lnTo>
                  <a:lnTo>
                    <a:pt x="96" y="16"/>
                  </a:lnTo>
                  <a:lnTo>
                    <a:pt x="81" y="1"/>
                  </a:lnTo>
                  <a:close/>
                  <a:moveTo>
                    <a:pt x="193" y="1"/>
                  </a:moveTo>
                  <a:lnTo>
                    <a:pt x="193" y="16"/>
                  </a:lnTo>
                  <a:lnTo>
                    <a:pt x="289" y="16"/>
                  </a:lnTo>
                  <a:lnTo>
                    <a:pt x="273" y="1"/>
                  </a:lnTo>
                  <a:close/>
                  <a:moveTo>
                    <a:pt x="385" y="1"/>
                  </a:moveTo>
                  <a:lnTo>
                    <a:pt x="385" y="16"/>
                  </a:lnTo>
                  <a:lnTo>
                    <a:pt x="481" y="16"/>
                  </a:lnTo>
                  <a:lnTo>
                    <a:pt x="466" y="1"/>
                  </a:lnTo>
                  <a:close/>
                  <a:moveTo>
                    <a:pt x="577" y="1"/>
                  </a:moveTo>
                  <a:lnTo>
                    <a:pt x="577" y="16"/>
                  </a:lnTo>
                  <a:lnTo>
                    <a:pt x="674" y="16"/>
                  </a:lnTo>
                  <a:lnTo>
                    <a:pt x="658" y="1"/>
                  </a:lnTo>
                  <a:close/>
                  <a:moveTo>
                    <a:pt x="770" y="1"/>
                  </a:moveTo>
                  <a:lnTo>
                    <a:pt x="770" y="16"/>
                  </a:lnTo>
                  <a:lnTo>
                    <a:pt x="866" y="16"/>
                  </a:lnTo>
                  <a:lnTo>
                    <a:pt x="850" y="1"/>
                  </a:lnTo>
                  <a:close/>
                  <a:moveTo>
                    <a:pt x="962" y="1"/>
                  </a:moveTo>
                  <a:lnTo>
                    <a:pt x="962" y="16"/>
                  </a:lnTo>
                  <a:lnTo>
                    <a:pt x="1058" y="16"/>
                  </a:lnTo>
                  <a:lnTo>
                    <a:pt x="1058" y="1"/>
                  </a:lnTo>
                  <a:close/>
                  <a:moveTo>
                    <a:pt x="1154" y="1"/>
                  </a:moveTo>
                  <a:lnTo>
                    <a:pt x="1154" y="16"/>
                  </a:lnTo>
                  <a:lnTo>
                    <a:pt x="1251" y="16"/>
                  </a:lnTo>
                  <a:lnTo>
                    <a:pt x="1251" y="1"/>
                  </a:lnTo>
                  <a:close/>
                  <a:moveTo>
                    <a:pt x="1347" y="1"/>
                  </a:moveTo>
                  <a:lnTo>
                    <a:pt x="1347" y="16"/>
                  </a:lnTo>
                  <a:lnTo>
                    <a:pt x="1443" y="16"/>
                  </a:lnTo>
                  <a:lnTo>
                    <a:pt x="1443" y="1"/>
                  </a:lnTo>
                  <a:close/>
                  <a:moveTo>
                    <a:pt x="1539" y="1"/>
                  </a:moveTo>
                  <a:lnTo>
                    <a:pt x="1539" y="16"/>
                  </a:lnTo>
                  <a:lnTo>
                    <a:pt x="1635" y="16"/>
                  </a:lnTo>
                  <a:lnTo>
                    <a:pt x="1635" y="1"/>
                  </a:lnTo>
                  <a:close/>
                  <a:moveTo>
                    <a:pt x="1731" y="1"/>
                  </a:moveTo>
                  <a:lnTo>
                    <a:pt x="1731" y="16"/>
                  </a:lnTo>
                  <a:lnTo>
                    <a:pt x="1828" y="16"/>
                  </a:lnTo>
                  <a:lnTo>
                    <a:pt x="1828" y="1"/>
                  </a:lnTo>
                  <a:close/>
                  <a:moveTo>
                    <a:pt x="1924" y="1"/>
                  </a:moveTo>
                  <a:lnTo>
                    <a:pt x="1924" y="16"/>
                  </a:lnTo>
                  <a:lnTo>
                    <a:pt x="2020" y="16"/>
                  </a:lnTo>
                  <a:lnTo>
                    <a:pt x="2020" y="1"/>
                  </a:lnTo>
                  <a:close/>
                  <a:moveTo>
                    <a:pt x="2116" y="1"/>
                  </a:moveTo>
                  <a:lnTo>
                    <a:pt x="2116" y="16"/>
                  </a:lnTo>
                  <a:lnTo>
                    <a:pt x="2212" y="16"/>
                  </a:lnTo>
                  <a:lnTo>
                    <a:pt x="2212" y="1"/>
                  </a:lnTo>
                  <a:close/>
                  <a:moveTo>
                    <a:pt x="2309" y="1"/>
                  </a:moveTo>
                  <a:lnTo>
                    <a:pt x="2309" y="16"/>
                  </a:lnTo>
                  <a:lnTo>
                    <a:pt x="2405" y="16"/>
                  </a:lnTo>
                  <a:lnTo>
                    <a:pt x="2405" y="1"/>
                  </a:lnTo>
                  <a:close/>
                  <a:moveTo>
                    <a:pt x="2516" y="1"/>
                  </a:moveTo>
                  <a:lnTo>
                    <a:pt x="2501" y="16"/>
                  </a:lnTo>
                  <a:lnTo>
                    <a:pt x="2597" y="16"/>
                  </a:lnTo>
                  <a:lnTo>
                    <a:pt x="2597" y="1"/>
                  </a:lnTo>
                  <a:close/>
                  <a:moveTo>
                    <a:pt x="2709" y="1"/>
                  </a:moveTo>
                  <a:lnTo>
                    <a:pt x="2693" y="16"/>
                  </a:lnTo>
                  <a:lnTo>
                    <a:pt x="2789" y="16"/>
                  </a:lnTo>
                  <a:lnTo>
                    <a:pt x="2789" y="1"/>
                  </a:lnTo>
                  <a:close/>
                  <a:moveTo>
                    <a:pt x="2901" y="1"/>
                  </a:moveTo>
                  <a:lnTo>
                    <a:pt x="2886" y="16"/>
                  </a:lnTo>
                  <a:lnTo>
                    <a:pt x="2982" y="16"/>
                  </a:lnTo>
                  <a:lnTo>
                    <a:pt x="2982" y="1"/>
                  </a:lnTo>
                  <a:close/>
                  <a:moveTo>
                    <a:pt x="3093" y="1"/>
                  </a:moveTo>
                  <a:lnTo>
                    <a:pt x="3078" y="16"/>
                  </a:lnTo>
                  <a:lnTo>
                    <a:pt x="3174" y="16"/>
                  </a:lnTo>
                  <a:lnTo>
                    <a:pt x="3174" y="1"/>
                  </a:lnTo>
                  <a:close/>
                  <a:moveTo>
                    <a:pt x="3286" y="1"/>
                  </a:moveTo>
                  <a:lnTo>
                    <a:pt x="3270" y="16"/>
                  </a:lnTo>
                  <a:lnTo>
                    <a:pt x="3366" y="16"/>
                  </a:lnTo>
                  <a:lnTo>
                    <a:pt x="3366" y="1"/>
                  </a:lnTo>
                  <a:close/>
                  <a:moveTo>
                    <a:pt x="3478" y="1"/>
                  </a:moveTo>
                  <a:lnTo>
                    <a:pt x="3463" y="16"/>
                  </a:lnTo>
                  <a:lnTo>
                    <a:pt x="3559" y="16"/>
                  </a:lnTo>
                  <a:lnTo>
                    <a:pt x="3559" y="1"/>
                  </a:lnTo>
                  <a:close/>
                  <a:moveTo>
                    <a:pt x="3670" y="1"/>
                  </a:moveTo>
                  <a:lnTo>
                    <a:pt x="3655" y="16"/>
                  </a:lnTo>
                  <a:lnTo>
                    <a:pt x="3767" y="16"/>
                  </a:lnTo>
                  <a:lnTo>
                    <a:pt x="3751" y="1"/>
                  </a:lnTo>
                  <a:close/>
                  <a:moveTo>
                    <a:pt x="3863" y="1"/>
                  </a:moveTo>
                  <a:lnTo>
                    <a:pt x="3847" y="16"/>
                  </a:lnTo>
                  <a:lnTo>
                    <a:pt x="3959" y="16"/>
                  </a:lnTo>
                  <a:lnTo>
                    <a:pt x="3943" y="1"/>
                  </a:lnTo>
                  <a:close/>
                  <a:moveTo>
                    <a:pt x="4055" y="1"/>
                  </a:moveTo>
                  <a:lnTo>
                    <a:pt x="4040" y="16"/>
                  </a:lnTo>
                  <a:lnTo>
                    <a:pt x="4151" y="16"/>
                  </a:lnTo>
                  <a:lnTo>
                    <a:pt x="4136" y="1"/>
                  </a:lnTo>
                  <a:close/>
                  <a:moveTo>
                    <a:pt x="4247" y="1"/>
                  </a:moveTo>
                  <a:lnTo>
                    <a:pt x="4232" y="16"/>
                  </a:lnTo>
                  <a:lnTo>
                    <a:pt x="4344" y="16"/>
                  </a:lnTo>
                  <a:lnTo>
                    <a:pt x="4328" y="1"/>
                  </a:lnTo>
                  <a:close/>
                  <a:moveTo>
                    <a:pt x="4440" y="1"/>
                  </a:moveTo>
                  <a:lnTo>
                    <a:pt x="4424" y="16"/>
                  </a:lnTo>
                  <a:lnTo>
                    <a:pt x="4536" y="16"/>
                  </a:lnTo>
                  <a:lnTo>
                    <a:pt x="4521" y="1"/>
                  </a:lnTo>
                  <a:close/>
                  <a:moveTo>
                    <a:pt x="4632" y="1"/>
                  </a:moveTo>
                  <a:lnTo>
                    <a:pt x="4617" y="16"/>
                  </a:lnTo>
                  <a:lnTo>
                    <a:pt x="4728" y="16"/>
                  </a:lnTo>
                  <a:lnTo>
                    <a:pt x="4713" y="1"/>
                  </a:lnTo>
                  <a:close/>
                  <a:moveTo>
                    <a:pt x="4824" y="1"/>
                  </a:moveTo>
                  <a:lnTo>
                    <a:pt x="4809" y="16"/>
                  </a:lnTo>
                  <a:lnTo>
                    <a:pt x="4921" y="16"/>
                  </a:lnTo>
                  <a:lnTo>
                    <a:pt x="4905" y="1"/>
                  </a:lnTo>
                  <a:close/>
                  <a:moveTo>
                    <a:pt x="5017" y="1"/>
                  </a:moveTo>
                  <a:lnTo>
                    <a:pt x="5001" y="16"/>
                  </a:lnTo>
                  <a:lnTo>
                    <a:pt x="5113" y="16"/>
                  </a:lnTo>
                  <a:lnTo>
                    <a:pt x="5098" y="1"/>
                  </a:lnTo>
                  <a:close/>
                  <a:moveTo>
                    <a:pt x="5209" y="1"/>
                  </a:moveTo>
                  <a:lnTo>
                    <a:pt x="5209" y="16"/>
                  </a:lnTo>
                  <a:lnTo>
                    <a:pt x="5305" y="16"/>
                  </a:lnTo>
                  <a:lnTo>
                    <a:pt x="5290" y="1"/>
                  </a:lnTo>
                  <a:close/>
                  <a:moveTo>
                    <a:pt x="5401" y="1"/>
                  </a:moveTo>
                  <a:lnTo>
                    <a:pt x="5401" y="16"/>
                  </a:lnTo>
                  <a:lnTo>
                    <a:pt x="5498" y="16"/>
                  </a:lnTo>
                  <a:lnTo>
                    <a:pt x="5482" y="1"/>
                  </a:lnTo>
                  <a:close/>
                  <a:moveTo>
                    <a:pt x="5594" y="1"/>
                  </a:moveTo>
                  <a:lnTo>
                    <a:pt x="5594" y="16"/>
                  </a:lnTo>
                  <a:lnTo>
                    <a:pt x="5690" y="16"/>
                  </a:lnTo>
                  <a:lnTo>
                    <a:pt x="5675" y="1"/>
                  </a:lnTo>
                  <a:close/>
                  <a:moveTo>
                    <a:pt x="5786" y="1"/>
                  </a:moveTo>
                  <a:lnTo>
                    <a:pt x="5786" y="16"/>
                  </a:lnTo>
                  <a:lnTo>
                    <a:pt x="5882" y="16"/>
                  </a:lnTo>
                  <a:lnTo>
                    <a:pt x="5867" y="1"/>
                  </a:lnTo>
                  <a:close/>
                  <a:moveTo>
                    <a:pt x="5979" y="1"/>
                  </a:moveTo>
                  <a:lnTo>
                    <a:pt x="5979" y="16"/>
                  </a:lnTo>
                  <a:lnTo>
                    <a:pt x="6075" y="16"/>
                  </a:lnTo>
                  <a:lnTo>
                    <a:pt x="6059" y="1"/>
                  </a:lnTo>
                  <a:close/>
                  <a:moveTo>
                    <a:pt x="6171" y="1"/>
                  </a:moveTo>
                  <a:lnTo>
                    <a:pt x="6171" y="16"/>
                  </a:lnTo>
                  <a:lnTo>
                    <a:pt x="6267" y="16"/>
                  </a:lnTo>
                  <a:lnTo>
                    <a:pt x="6252" y="1"/>
                  </a:lnTo>
                  <a:close/>
                  <a:moveTo>
                    <a:pt x="6363" y="1"/>
                  </a:moveTo>
                  <a:lnTo>
                    <a:pt x="6363" y="16"/>
                  </a:lnTo>
                  <a:lnTo>
                    <a:pt x="6459" y="16"/>
                  </a:lnTo>
                  <a:lnTo>
                    <a:pt x="6459" y="1"/>
                  </a:lnTo>
                  <a:close/>
                  <a:moveTo>
                    <a:pt x="6556" y="1"/>
                  </a:moveTo>
                  <a:lnTo>
                    <a:pt x="6556" y="16"/>
                  </a:lnTo>
                  <a:lnTo>
                    <a:pt x="6652" y="16"/>
                  </a:lnTo>
                  <a:lnTo>
                    <a:pt x="6652" y="1"/>
                  </a:lnTo>
                  <a:close/>
                  <a:moveTo>
                    <a:pt x="6748" y="1"/>
                  </a:moveTo>
                  <a:lnTo>
                    <a:pt x="6748" y="16"/>
                  </a:lnTo>
                  <a:lnTo>
                    <a:pt x="6844" y="16"/>
                  </a:lnTo>
                  <a:lnTo>
                    <a:pt x="6844" y="1"/>
                  </a:lnTo>
                  <a:close/>
                  <a:moveTo>
                    <a:pt x="6940" y="1"/>
                  </a:moveTo>
                  <a:lnTo>
                    <a:pt x="6940" y="16"/>
                  </a:lnTo>
                  <a:lnTo>
                    <a:pt x="7036" y="16"/>
                  </a:lnTo>
                  <a:lnTo>
                    <a:pt x="7036" y="1"/>
                  </a:lnTo>
                  <a:close/>
                  <a:moveTo>
                    <a:pt x="7133" y="1"/>
                  </a:moveTo>
                  <a:lnTo>
                    <a:pt x="7133" y="16"/>
                  </a:lnTo>
                  <a:lnTo>
                    <a:pt x="7229" y="16"/>
                  </a:lnTo>
                  <a:lnTo>
                    <a:pt x="7229" y="1"/>
                  </a:lnTo>
                  <a:close/>
                  <a:moveTo>
                    <a:pt x="7325" y="1"/>
                  </a:moveTo>
                  <a:lnTo>
                    <a:pt x="7325" y="16"/>
                  </a:lnTo>
                  <a:lnTo>
                    <a:pt x="7421" y="16"/>
                  </a:lnTo>
                  <a:lnTo>
                    <a:pt x="7421" y="1"/>
                  </a:lnTo>
                  <a:close/>
                  <a:moveTo>
                    <a:pt x="7517" y="1"/>
                  </a:moveTo>
                  <a:lnTo>
                    <a:pt x="7517" y="16"/>
                  </a:lnTo>
                  <a:lnTo>
                    <a:pt x="7614" y="16"/>
                  </a:lnTo>
                  <a:lnTo>
                    <a:pt x="7614" y="1"/>
                  </a:lnTo>
                  <a:close/>
                  <a:moveTo>
                    <a:pt x="7710" y="1"/>
                  </a:moveTo>
                  <a:lnTo>
                    <a:pt x="7710" y="16"/>
                  </a:lnTo>
                  <a:lnTo>
                    <a:pt x="7806" y="16"/>
                  </a:lnTo>
                  <a:lnTo>
                    <a:pt x="7806" y="1"/>
                  </a:lnTo>
                  <a:close/>
                  <a:moveTo>
                    <a:pt x="7917" y="1"/>
                  </a:moveTo>
                  <a:lnTo>
                    <a:pt x="7902" y="16"/>
                  </a:lnTo>
                  <a:lnTo>
                    <a:pt x="7998" y="16"/>
                  </a:lnTo>
                  <a:lnTo>
                    <a:pt x="7998" y="1"/>
                  </a:lnTo>
                  <a:close/>
                  <a:moveTo>
                    <a:pt x="8110" y="1"/>
                  </a:moveTo>
                  <a:lnTo>
                    <a:pt x="8094" y="16"/>
                  </a:lnTo>
                  <a:lnTo>
                    <a:pt x="8191" y="16"/>
                  </a:lnTo>
                  <a:lnTo>
                    <a:pt x="8191" y="1"/>
                  </a:lnTo>
                  <a:close/>
                  <a:moveTo>
                    <a:pt x="8302" y="1"/>
                  </a:moveTo>
                  <a:lnTo>
                    <a:pt x="8287" y="16"/>
                  </a:lnTo>
                  <a:lnTo>
                    <a:pt x="8383" y="16"/>
                  </a:lnTo>
                  <a:lnTo>
                    <a:pt x="8383" y="1"/>
                  </a:lnTo>
                  <a:close/>
                  <a:moveTo>
                    <a:pt x="8494" y="1"/>
                  </a:moveTo>
                  <a:lnTo>
                    <a:pt x="8479" y="16"/>
                  </a:lnTo>
                  <a:lnTo>
                    <a:pt x="8575" y="16"/>
                  </a:lnTo>
                  <a:lnTo>
                    <a:pt x="8575" y="1"/>
                  </a:lnTo>
                  <a:close/>
                  <a:moveTo>
                    <a:pt x="8687" y="1"/>
                  </a:moveTo>
                  <a:lnTo>
                    <a:pt x="8671" y="16"/>
                  </a:lnTo>
                  <a:lnTo>
                    <a:pt x="8768" y="16"/>
                  </a:lnTo>
                  <a:lnTo>
                    <a:pt x="8768" y="1"/>
                  </a:lnTo>
                  <a:close/>
                  <a:moveTo>
                    <a:pt x="8879" y="1"/>
                  </a:moveTo>
                  <a:lnTo>
                    <a:pt x="8864" y="16"/>
                  </a:lnTo>
                  <a:lnTo>
                    <a:pt x="8960" y="16"/>
                  </a:lnTo>
                  <a:lnTo>
                    <a:pt x="8960" y="1"/>
                  </a:lnTo>
                  <a:close/>
                  <a:moveTo>
                    <a:pt x="9072" y="1"/>
                  </a:moveTo>
                  <a:lnTo>
                    <a:pt x="9056" y="16"/>
                  </a:lnTo>
                  <a:lnTo>
                    <a:pt x="9168" y="16"/>
                  </a:lnTo>
                  <a:lnTo>
                    <a:pt x="9152" y="1"/>
                  </a:lnTo>
                  <a:close/>
                  <a:moveTo>
                    <a:pt x="9264" y="1"/>
                  </a:moveTo>
                  <a:lnTo>
                    <a:pt x="9248" y="16"/>
                  </a:lnTo>
                  <a:lnTo>
                    <a:pt x="9360" y="16"/>
                  </a:lnTo>
                  <a:lnTo>
                    <a:pt x="9345" y="1"/>
                  </a:lnTo>
                  <a:close/>
                  <a:moveTo>
                    <a:pt x="9456" y="1"/>
                  </a:moveTo>
                  <a:lnTo>
                    <a:pt x="9441" y="16"/>
                  </a:lnTo>
                  <a:lnTo>
                    <a:pt x="9552" y="16"/>
                  </a:lnTo>
                  <a:lnTo>
                    <a:pt x="9537" y="1"/>
                  </a:lnTo>
                  <a:close/>
                  <a:moveTo>
                    <a:pt x="9649" y="1"/>
                  </a:moveTo>
                  <a:lnTo>
                    <a:pt x="9633" y="16"/>
                  </a:lnTo>
                  <a:lnTo>
                    <a:pt x="9745" y="16"/>
                  </a:lnTo>
                  <a:lnTo>
                    <a:pt x="9729" y="1"/>
                  </a:lnTo>
                  <a:close/>
                  <a:moveTo>
                    <a:pt x="9841" y="1"/>
                  </a:moveTo>
                  <a:lnTo>
                    <a:pt x="9826" y="16"/>
                  </a:lnTo>
                  <a:lnTo>
                    <a:pt x="9937" y="16"/>
                  </a:lnTo>
                  <a:lnTo>
                    <a:pt x="9922" y="1"/>
                  </a:lnTo>
                  <a:close/>
                  <a:moveTo>
                    <a:pt x="10033" y="1"/>
                  </a:moveTo>
                  <a:lnTo>
                    <a:pt x="10018" y="16"/>
                  </a:lnTo>
                  <a:lnTo>
                    <a:pt x="10129" y="16"/>
                  </a:lnTo>
                  <a:lnTo>
                    <a:pt x="10114" y="1"/>
                  </a:lnTo>
                  <a:close/>
                  <a:moveTo>
                    <a:pt x="10226" y="1"/>
                  </a:moveTo>
                  <a:lnTo>
                    <a:pt x="10210" y="16"/>
                  </a:lnTo>
                  <a:lnTo>
                    <a:pt x="10322" y="16"/>
                  </a:lnTo>
                  <a:lnTo>
                    <a:pt x="10306" y="1"/>
                  </a:lnTo>
                  <a:close/>
                  <a:moveTo>
                    <a:pt x="10418" y="1"/>
                  </a:moveTo>
                  <a:lnTo>
                    <a:pt x="10403" y="16"/>
                  </a:lnTo>
                  <a:lnTo>
                    <a:pt x="10514" y="16"/>
                  </a:lnTo>
                  <a:lnTo>
                    <a:pt x="10499" y="1"/>
                  </a:lnTo>
                  <a:close/>
                  <a:moveTo>
                    <a:pt x="10610" y="1"/>
                  </a:moveTo>
                  <a:lnTo>
                    <a:pt x="10595" y="16"/>
                  </a:lnTo>
                  <a:lnTo>
                    <a:pt x="10706" y="16"/>
                  </a:lnTo>
                  <a:lnTo>
                    <a:pt x="10691" y="1"/>
                  </a:lnTo>
                  <a:close/>
                  <a:moveTo>
                    <a:pt x="10803" y="1"/>
                  </a:moveTo>
                  <a:lnTo>
                    <a:pt x="10803" y="16"/>
                  </a:lnTo>
                  <a:lnTo>
                    <a:pt x="10883" y="16"/>
                  </a:lnTo>
                  <a:lnTo>
                    <a:pt x="10883"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a:off x="3121551" y="2710120"/>
              <a:ext cx="2994161" cy="4677"/>
            </a:xfrm>
            <a:custGeom>
              <a:avLst/>
              <a:gdLst/>
              <a:ahLst/>
              <a:cxnLst/>
              <a:rect l="l" t="t" r="r" b="b"/>
              <a:pathLst>
                <a:path w="10884" h="17" extrusionOk="0">
                  <a:moveTo>
                    <a:pt x="0" y="1"/>
                  </a:moveTo>
                  <a:lnTo>
                    <a:pt x="0" y="16"/>
                  </a:lnTo>
                  <a:lnTo>
                    <a:pt x="81" y="16"/>
                  </a:lnTo>
                  <a:lnTo>
                    <a:pt x="96" y="1"/>
                  </a:lnTo>
                  <a:close/>
                  <a:moveTo>
                    <a:pt x="193" y="1"/>
                  </a:moveTo>
                  <a:lnTo>
                    <a:pt x="193" y="16"/>
                  </a:lnTo>
                  <a:lnTo>
                    <a:pt x="273" y="16"/>
                  </a:lnTo>
                  <a:lnTo>
                    <a:pt x="289" y="1"/>
                  </a:lnTo>
                  <a:close/>
                  <a:moveTo>
                    <a:pt x="385" y="1"/>
                  </a:moveTo>
                  <a:lnTo>
                    <a:pt x="385" y="16"/>
                  </a:lnTo>
                  <a:lnTo>
                    <a:pt x="466" y="16"/>
                  </a:lnTo>
                  <a:lnTo>
                    <a:pt x="481" y="1"/>
                  </a:lnTo>
                  <a:close/>
                  <a:moveTo>
                    <a:pt x="577" y="1"/>
                  </a:moveTo>
                  <a:lnTo>
                    <a:pt x="577" y="16"/>
                  </a:lnTo>
                  <a:lnTo>
                    <a:pt x="658" y="16"/>
                  </a:lnTo>
                  <a:lnTo>
                    <a:pt x="674" y="1"/>
                  </a:lnTo>
                  <a:close/>
                  <a:moveTo>
                    <a:pt x="770" y="1"/>
                  </a:moveTo>
                  <a:lnTo>
                    <a:pt x="770" y="16"/>
                  </a:lnTo>
                  <a:lnTo>
                    <a:pt x="850" y="16"/>
                  </a:lnTo>
                  <a:lnTo>
                    <a:pt x="866" y="1"/>
                  </a:lnTo>
                  <a:close/>
                  <a:moveTo>
                    <a:pt x="962" y="1"/>
                  </a:moveTo>
                  <a:lnTo>
                    <a:pt x="962" y="16"/>
                  </a:lnTo>
                  <a:lnTo>
                    <a:pt x="1058" y="16"/>
                  </a:lnTo>
                  <a:lnTo>
                    <a:pt x="1058" y="1"/>
                  </a:lnTo>
                  <a:close/>
                  <a:moveTo>
                    <a:pt x="1154" y="1"/>
                  </a:moveTo>
                  <a:lnTo>
                    <a:pt x="1154" y="16"/>
                  </a:lnTo>
                  <a:lnTo>
                    <a:pt x="1251" y="16"/>
                  </a:lnTo>
                  <a:lnTo>
                    <a:pt x="1251" y="1"/>
                  </a:lnTo>
                  <a:close/>
                  <a:moveTo>
                    <a:pt x="1347" y="1"/>
                  </a:moveTo>
                  <a:lnTo>
                    <a:pt x="1347" y="16"/>
                  </a:lnTo>
                  <a:lnTo>
                    <a:pt x="1443" y="16"/>
                  </a:lnTo>
                  <a:lnTo>
                    <a:pt x="1443" y="1"/>
                  </a:lnTo>
                  <a:close/>
                  <a:moveTo>
                    <a:pt x="1539" y="1"/>
                  </a:moveTo>
                  <a:lnTo>
                    <a:pt x="1539" y="16"/>
                  </a:lnTo>
                  <a:lnTo>
                    <a:pt x="1635" y="16"/>
                  </a:lnTo>
                  <a:lnTo>
                    <a:pt x="1635" y="1"/>
                  </a:lnTo>
                  <a:close/>
                  <a:moveTo>
                    <a:pt x="1731" y="1"/>
                  </a:moveTo>
                  <a:lnTo>
                    <a:pt x="1731" y="16"/>
                  </a:lnTo>
                  <a:lnTo>
                    <a:pt x="1828" y="16"/>
                  </a:lnTo>
                  <a:lnTo>
                    <a:pt x="1828" y="1"/>
                  </a:lnTo>
                  <a:close/>
                  <a:moveTo>
                    <a:pt x="1924" y="1"/>
                  </a:moveTo>
                  <a:lnTo>
                    <a:pt x="1924" y="16"/>
                  </a:lnTo>
                  <a:lnTo>
                    <a:pt x="2020" y="16"/>
                  </a:lnTo>
                  <a:lnTo>
                    <a:pt x="2020" y="1"/>
                  </a:lnTo>
                  <a:close/>
                  <a:moveTo>
                    <a:pt x="2116" y="1"/>
                  </a:moveTo>
                  <a:lnTo>
                    <a:pt x="2116" y="16"/>
                  </a:lnTo>
                  <a:lnTo>
                    <a:pt x="2212" y="16"/>
                  </a:lnTo>
                  <a:lnTo>
                    <a:pt x="2212" y="1"/>
                  </a:lnTo>
                  <a:close/>
                  <a:moveTo>
                    <a:pt x="2309" y="1"/>
                  </a:moveTo>
                  <a:lnTo>
                    <a:pt x="2309" y="16"/>
                  </a:lnTo>
                  <a:lnTo>
                    <a:pt x="2405" y="16"/>
                  </a:lnTo>
                  <a:lnTo>
                    <a:pt x="2405" y="1"/>
                  </a:lnTo>
                  <a:close/>
                  <a:moveTo>
                    <a:pt x="2501" y="1"/>
                  </a:moveTo>
                  <a:lnTo>
                    <a:pt x="2516" y="16"/>
                  </a:lnTo>
                  <a:lnTo>
                    <a:pt x="2597" y="16"/>
                  </a:lnTo>
                  <a:lnTo>
                    <a:pt x="2597" y="1"/>
                  </a:lnTo>
                  <a:close/>
                  <a:moveTo>
                    <a:pt x="2693" y="1"/>
                  </a:moveTo>
                  <a:lnTo>
                    <a:pt x="2709" y="16"/>
                  </a:lnTo>
                  <a:lnTo>
                    <a:pt x="2789" y="16"/>
                  </a:lnTo>
                  <a:lnTo>
                    <a:pt x="2789" y="1"/>
                  </a:lnTo>
                  <a:close/>
                  <a:moveTo>
                    <a:pt x="2886" y="1"/>
                  </a:moveTo>
                  <a:lnTo>
                    <a:pt x="2901" y="16"/>
                  </a:lnTo>
                  <a:lnTo>
                    <a:pt x="2982" y="16"/>
                  </a:lnTo>
                  <a:lnTo>
                    <a:pt x="2982" y="1"/>
                  </a:lnTo>
                  <a:close/>
                  <a:moveTo>
                    <a:pt x="3078" y="1"/>
                  </a:moveTo>
                  <a:lnTo>
                    <a:pt x="3093" y="16"/>
                  </a:lnTo>
                  <a:lnTo>
                    <a:pt x="3174" y="16"/>
                  </a:lnTo>
                  <a:lnTo>
                    <a:pt x="3174" y="1"/>
                  </a:lnTo>
                  <a:close/>
                  <a:moveTo>
                    <a:pt x="3270" y="1"/>
                  </a:moveTo>
                  <a:lnTo>
                    <a:pt x="3286" y="16"/>
                  </a:lnTo>
                  <a:lnTo>
                    <a:pt x="3366" y="16"/>
                  </a:lnTo>
                  <a:lnTo>
                    <a:pt x="3366" y="1"/>
                  </a:lnTo>
                  <a:close/>
                  <a:moveTo>
                    <a:pt x="3463" y="1"/>
                  </a:moveTo>
                  <a:lnTo>
                    <a:pt x="3478" y="16"/>
                  </a:lnTo>
                  <a:lnTo>
                    <a:pt x="3559" y="16"/>
                  </a:lnTo>
                  <a:lnTo>
                    <a:pt x="3559" y="1"/>
                  </a:lnTo>
                  <a:close/>
                  <a:moveTo>
                    <a:pt x="3655" y="1"/>
                  </a:moveTo>
                  <a:lnTo>
                    <a:pt x="3670" y="16"/>
                  </a:lnTo>
                  <a:lnTo>
                    <a:pt x="3751" y="16"/>
                  </a:lnTo>
                  <a:lnTo>
                    <a:pt x="3767" y="1"/>
                  </a:lnTo>
                  <a:close/>
                  <a:moveTo>
                    <a:pt x="3847" y="1"/>
                  </a:moveTo>
                  <a:lnTo>
                    <a:pt x="3863" y="16"/>
                  </a:lnTo>
                  <a:lnTo>
                    <a:pt x="3943" y="16"/>
                  </a:lnTo>
                  <a:lnTo>
                    <a:pt x="3959" y="1"/>
                  </a:lnTo>
                  <a:close/>
                  <a:moveTo>
                    <a:pt x="4040" y="1"/>
                  </a:moveTo>
                  <a:lnTo>
                    <a:pt x="4055" y="16"/>
                  </a:lnTo>
                  <a:lnTo>
                    <a:pt x="4136" y="16"/>
                  </a:lnTo>
                  <a:lnTo>
                    <a:pt x="4151" y="1"/>
                  </a:lnTo>
                  <a:close/>
                  <a:moveTo>
                    <a:pt x="4232" y="1"/>
                  </a:moveTo>
                  <a:lnTo>
                    <a:pt x="4247" y="16"/>
                  </a:lnTo>
                  <a:lnTo>
                    <a:pt x="4328" y="16"/>
                  </a:lnTo>
                  <a:lnTo>
                    <a:pt x="4344" y="1"/>
                  </a:lnTo>
                  <a:close/>
                  <a:moveTo>
                    <a:pt x="4424" y="1"/>
                  </a:moveTo>
                  <a:lnTo>
                    <a:pt x="4440" y="16"/>
                  </a:lnTo>
                  <a:lnTo>
                    <a:pt x="4521" y="16"/>
                  </a:lnTo>
                  <a:lnTo>
                    <a:pt x="4536" y="1"/>
                  </a:lnTo>
                  <a:close/>
                  <a:moveTo>
                    <a:pt x="4617" y="1"/>
                  </a:moveTo>
                  <a:lnTo>
                    <a:pt x="4632" y="16"/>
                  </a:lnTo>
                  <a:lnTo>
                    <a:pt x="4713" y="16"/>
                  </a:lnTo>
                  <a:lnTo>
                    <a:pt x="4728" y="1"/>
                  </a:lnTo>
                  <a:close/>
                  <a:moveTo>
                    <a:pt x="4809" y="1"/>
                  </a:moveTo>
                  <a:lnTo>
                    <a:pt x="4824" y="16"/>
                  </a:lnTo>
                  <a:lnTo>
                    <a:pt x="4905" y="16"/>
                  </a:lnTo>
                  <a:lnTo>
                    <a:pt x="4921" y="1"/>
                  </a:lnTo>
                  <a:close/>
                  <a:moveTo>
                    <a:pt x="5001" y="1"/>
                  </a:moveTo>
                  <a:lnTo>
                    <a:pt x="5017" y="16"/>
                  </a:lnTo>
                  <a:lnTo>
                    <a:pt x="5098" y="16"/>
                  </a:lnTo>
                  <a:lnTo>
                    <a:pt x="5113" y="1"/>
                  </a:lnTo>
                  <a:close/>
                  <a:moveTo>
                    <a:pt x="5209" y="1"/>
                  </a:moveTo>
                  <a:lnTo>
                    <a:pt x="5209" y="16"/>
                  </a:lnTo>
                  <a:lnTo>
                    <a:pt x="5290" y="16"/>
                  </a:lnTo>
                  <a:lnTo>
                    <a:pt x="5305" y="1"/>
                  </a:lnTo>
                  <a:close/>
                  <a:moveTo>
                    <a:pt x="5401" y="1"/>
                  </a:moveTo>
                  <a:lnTo>
                    <a:pt x="5401" y="16"/>
                  </a:lnTo>
                  <a:lnTo>
                    <a:pt x="5482" y="16"/>
                  </a:lnTo>
                  <a:lnTo>
                    <a:pt x="5498" y="1"/>
                  </a:lnTo>
                  <a:close/>
                  <a:moveTo>
                    <a:pt x="5594" y="1"/>
                  </a:moveTo>
                  <a:lnTo>
                    <a:pt x="5594" y="16"/>
                  </a:lnTo>
                  <a:lnTo>
                    <a:pt x="5675" y="16"/>
                  </a:lnTo>
                  <a:lnTo>
                    <a:pt x="5690" y="1"/>
                  </a:lnTo>
                  <a:close/>
                  <a:moveTo>
                    <a:pt x="5786" y="1"/>
                  </a:moveTo>
                  <a:lnTo>
                    <a:pt x="5786" y="16"/>
                  </a:lnTo>
                  <a:lnTo>
                    <a:pt x="5867" y="16"/>
                  </a:lnTo>
                  <a:lnTo>
                    <a:pt x="5882" y="1"/>
                  </a:lnTo>
                  <a:close/>
                  <a:moveTo>
                    <a:pt x="5979" y="1"/>
                  </a:moveTo>
                  <a:lnTo>
                    <a:pt x="5979" y="16"/>
                  </a:lnTo>
                  <a:lnTo>
                    <a:pt x="6059" y="16"/>
                  </a:lnTo>
                  <a:lnTo>
                    <a:pt x="6075" y="1"/>
                  </a:lnTo>
                  <a:close/>
                  <a:moveTo>
                    <a:pt x="6171" y="1"/>
                  </a:moveTo>
                  <a:lnTo>
                    <a:pt x="6171" y="16"/>
                  </a:lnTo>
                  <a:lnTo>
                    <a:pt x="6252" y="16"/>
                  </a:lnTo>
                  <a:lnTo>
                    <a:pt x="6267" y="1"/>
                  </a:lnTo>
                  <a:close/>
                  <a:moveTo>
                    <a:pt x="6363" y="1"/>
                  </a:moveTo>
                  <a:lnTo>
                    <a:pt x="6363" y="16"/>
                  </a:lnTo>
                  <a:lnTo>
                    <a:pt x="6459" y="16"/>
                  </a:lnTo>
                  <a:lnTo>
                    <a:pt x="6459" y="1"/>
                  </a:lnTo>
                  <a:close/>
                  <a:moveTo>
                    <a:pt x="6556" y="1"/>
                  </a:moveTo>
                  <a:lnTo>
                    <a:pt x="6556" y="16"/>
                  </a:lnTo>
                  <a:lnTo>
                    <a:pt x="6652" y="16"/>
                  </a:lnTo>
                  <a:lnTo>
                    <a:pt x="6652" y="1"/>
                  </a:lnTo>
                  <a:close/>
                  <a:moveTo>
                    <a:pt x="6748" y="1"/>
                  </a:moveTo>
                  <a:lnTo>
                    <a:pt x="6748" y="16"/>
                  </a:lnTo>
                  <a:lnTo>
                    <a:pt x="6844" y="16"/>
                  </a:lnTo>
                  <a:lnTo>
                    <a:pt x="6844" y="1"/>
                  </a:lnTo>
                  <a:close/>
                  <a:moveTo>
                    <a:pt x="6940" y="1"/>
                  </a:moveTo>
                  <a:lnTo>
                    <a:pt x="6940" y="16"/>
                  </a:lnTo>
                  <a:lnTo>
                    <a:pt x="7036" y="16"/>
                  </a:lnTo>
                  <a:lnTo>
                    <a:pt x="7036" y="1"/>
                  </a:lnTo>
                  <a:close/>
                  <a:moveTo>
                    <a:pt x="7133" y="1"/>
                  </a:moveTo>
                  <a:lnTo>
                    <a:pt x="7133" y="16"/>
                  </a:lnTo>
                  <a:lnTo>
                    <a:pt x="7229" y="16"/>
                  </a:lnTo>
                  <a:lnTo>
                    <a:pt x="7229" y="1"/>
                  </a:lnTo>
                  <a:close/>
                  <a:moveTo>
                    <a:pt x="7325" y="1"/>
                  </a:moveTo>
                  <a:lnTo>
                    <a:pt x="7325" y="16"/>
                  </a:lnTo>
                  <a:lnTo>
                    <a:pt x="7421" y="16"/>
                  </a:lnTo>
                  <a:lnTo>
                    <a:pt x="7421" y="1"/>
                  </a:lnTo>
                  <a:close/>
                  <a:moveTo>
                    <a:pt x="7517" y="1"/>
                  </a:moveTo>
                  <a:lnTo>
                    <a:pt x="7517" y="16"/>
                  </a:lnTo>
                  <a:lnTo>
                    <a:pt x="7614" y="16"/>
                  </a:lnTo>
                  <a:lnTo>
                    <a:pt x="7614" y="1"/>
                  </a:lnTo>
                  <a:close/>
                  <a:moveTo>
                    <a:pt x="7710" y="1"/>
                  </a:moveTo>
                  <a:lnTo>
                    <a:pt x="7710" y="16"/>
                  </a:lnTo>
                  <a:lnTo>
                    <a:pt x="7806" y="16"/>
                  </a:lnTo>
                  <a:lnTo>
                    <a:pt x="7806" y="1"/>
                  </a:lnTo>
                  <a:close/>
                  <a:moveTo>
                    <a:pt x="7902" y="1"/>
                  </a:moveTo>
                  <a:lnTo>
                    <a:pt x="7917" y="16"/>
                  </a:lnTo>
                  <a:lnTo>
                    <a:pt x="7998" y="16"/>
                  </a:lnTo>
                  <a:lnTo>
                    <a:pt x="7998" y="1"/>
                  </a:lnTo>
                  <a:close/>
                  <a:moveTo>
                    <a:pt x="8094" y="1"/>
                  </a:moveTo>
                  <a:lnTo>
                    <a:pt x="8110" y="16"/>
                  </a:lnTo>
                  <a:lnTo>
                    <a:pt x="8191" y="16"/>
                  </a:lnTo>
                  <a:lnTo>
                    <a:pt x="8191" y="1"/>
                  </a:lnTo>
                  <a:close/>
                  <a:moveTo>
                    <a:pt x="8287" y="1"/>
                  </a:moveTo>
                  <a:lnTo>
                    <a:pt x="8302" y="16"/>
                  </a:lnTo>
                  <a:lnTo>
                    <a:pt x="8383" y="16"/>
                  </a:lnTo>
                  <a:lnTo>
                    <a:pt x="8383" y="1"/>
                  </a:lnTo>
                  <a:close/>
                  <a:moveTo>
                    <a:pt x="8479" y="1"/>
                  </a:moveTo>
                  <a:lnTo>
                    <a:pt x="8494" y="16"/>
                  </a:lnTo>
                  <a:lnTo>
                    <a:pt x="8575" y="16"/>
                  </a:lnTo>
                  <a:lnTo>
                    <a:pt x="8575" y="1"/>
                  </a:lnTo>
                  <a:close/>
                  <a:moveTo>
                    <a:pt x="8671" y="1"/>
                  </a:moveTo>
                  <a:lnTo>
                    <a:pt x="8687" y="16"/>
                  </a:lnTo>
                  <a:lnTo>
                    <a:pt x="8768" y="16"/>
                  </a:lnTo>
                  <a:lnTo>
                    <a:pt x="8768" y="1"/>
                  </a:lnTo>
                  <a:close/>
                  <a:moveTo>
                    <a:pt x="8864" y="1"/>
                  </a:moveTo>
                  <a:lnTo>
                    <a:pt x="8879" y="16"/>
                  </a:lnTo>
                  <a:lnTo>
                    <a:pt x="8960" y="16"/>
                  </a:lnTo>
                  <a:lnTo>
                    <a:pt x="8960" y="1"/>
                  </a:lnTo>
                  <a:close/>
                  <a:moveTo>
                    <a:pt x="9056" y="1"/>
                  </a:moveTo>
                  <a:lnTo>
                    <a:pt x="9072" y="16"/>
                  </a:lnTo>
                  <a:lnTo>
                    <a:pt x="9152" y="16"/>
                  </a:lnTo>
                  <a:lnTo>
                    <a:pt x="9168" y="1"/>
                  </a:lnTo>
                  <a:close/>
                  <a:moveTo>
                    <a:pt x="9248" y="1"/>
                  </a:moveTo>
                  <a:lnTo>
                    <a:pt x="9264" y="16"/>
                  </a:lnTo>
                  <a:lnTo>
                    <a:pt x="9345" y="16"/>
                  </a:lnTo>
                  <a:lnTo>
                    <a:pt x="9360" y="1"/>
                  </a:lnTo>
                  <a:close/>
                  <a:moveTo>
                    <a:pt x="9441" y="1"/>
                  </a:moveTo>
                  <a:lnTo>
                    <a:pt x="9456" y="16"/>
                  </a:lnTo>
                  <a:lnTo>
                    <a:pt x="9537" y="16"/>
                  </a:lnTo>
                  <a:lnTo>
                    <a:pt x="9552" y="1"/>
                  </a:lnTo>
                  <a:close/>
                  <a:moveTo>
                    <a:pt x="9633" y="1"/>
                  </a:moveTo>
                  <a:lnTo>
                    <a:pt x="9649" y="16"/>
                  </a:lnTo>
                  <a:lnTo>
                    <a:pt x="9729" y="16"/>
                  </a:lnTo>
                  <a:lnTo>
                    <a:pt x="9745" y="1"/>
                  </a:lnTo>
                  <a:close/>
                  <a:moveTo>
                    <a:pt x="9826" y="1"/>
                  </a:moveTo>
                  <a:lnTo>
                    <a:pt x="9841" y="16"/>
                  </a:lnTo>
                  <a:lnTo>
                    <a:pt x="9922" y="16"/>
                  </a:lnTo>
                  <a:lnTo>
                    <a:pt x="9937" y="1"/>
                  </a:lnTo>
                  <a:close/>
                  <a:moveTo>
                    <a:pt x="10018" y="1"/>
                  </a:moveTo>
                  <a:lnTo>
                    <a:pt x="10033" y="16"/>
                  </a:lnTo>
                  <a:lnTo>
                    <a:pt x="10114" y="16"/>
                  </a:lnTo>
                  <a:lnTo>
                    <a:pt x="10129" y="1"/>
                  </a:lnTo>
                  <a:close/>
                  <a:moveTo>
                    <a:pt x="10210" y="1"/>
                  </a:moveTo>
                  <a:lnTo>
                    <a:pt x="10226" y="16"/>
                  </a:lnTo>
                  <a:lnTo>
                    <a:pt x="10306" y="16"/>
                  </a:lnTo>
                  <a:lnTo>
                    <a:pt x="10322" y="1"/>
                  </a:lnTo>
                  <a:close/>
                  <a:moveTo>
                    <a:pt x="10403" y="1"/>
                  </a:moveTo>
                  <a:lnTo>
                    <a:pt x="10418" y="16"/>
                  </a:lnTo>
                  <a:lnTo>
                    <a:pt x="10499" y="16"/>
                  </a:lnTo>
                  <a:lnTo>
                    <a:pt x="10514" y="1"/>
                  </a:lnTo>
                  <a:close/>
                  <a:moveTo>
                    <a:pt x="10595" y="1"/>
                  </a:moveTo>
                  <a:lnTo>
                    <a:pt x="10610" y="16"/>
                  </a:lnTo>
                  <a:lnTo>
                    <a:pt x="10691" y="16"/>
                  </a:lnTo>
                  <a:lnTo>
                    <a:pt x="10706" y="1"/>
                  </a:lnTo>
                  <a:close/>
                  <a:moveTo>
                    <a:pt x="10803" y="1"/>
                  </a:moveTo>
                  <a:lnTo>
                    <a:pt x="10803" y="16"/>
                  </a:lnTo>
                  <a:lnTo>
                    <a:pt x="10883" y="16"/>
                  </a:lnTo>
                  <a:lnTo>
                    <a:pt x="10883"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3121551" y="3058391"/>
              <a:ext cx="2994161" cy="4402"/>
            </a:xfrm>
            <a:custGeom>
              <a:avLst/>
              <a:gdLst/>
              <a:ahLst/>
              <a:cxnLst/>
              <a:rect l="l" t="t" r="r" b="b"/>
              <a:pathLst>
                <a:path w="10884" h="16" extrusionOk="0">
                  <a:moveTo>
                    <a:pt x="0" y="1"/>
                  </a:moveTo>
                  <a:lnTo>
                    <a:pt x="0" y="16"/>
                  </a:lnTo>
                  <a:lnTo>
                    <a:pt x="96" y="16"/>
                  </a:lnTo>
                  <a:lnTo>
                    <a:pt x="81" y="1"/>
                  </a:lnTo>
                  <a:close/>
                  <a:moveTo>
                    <a:pt x="193" y="1"/>
                  </a:moveTo>
                  <a:lnTo>
                    <a:pt x="193" y="16"/>
                  </a:lnTo>
                  <a:lnTo>
                    <a:pt x="289" y="16"/>
                  </a:lnTo>
                  <a:lnTo>
                    <a:pt x="273" y="1"/>
                  </a:lnTo>
                  <a:close/>
                  <a:moveTo>
                    <a:pt x="385" y="1"/>
                  </a:moveTo>
                  <a:lnTo>
                    <a:pt x="385" y="16"/>
                  </a:lnTo>
                  <a:lnTo>
                    <a:pt x="481" y="16"/>
                  </a:lnTo>
                  <a:lnTo>
                    <a:pt x="466" y="1"/>
                  </a:lnTo>
                  <a:close/>
                  <a:moveTo>
                    <a:pt x="577" y="1"/>
                  </a:moveTo>
                  <a:lnTo>
                    <a:pt x="577" y="16"/>
                  </a:lnTo>
                  <a:lnTo>
                    <a:pt x="674" y="16"/>
                  </a:lnTo>
                  <a:lnTo>
                    <a:pt x="658" y="1"/>
                  </a:lnTo>
                  <a:close/>
                  <a:moveTo>
                    <a:pt x="770" y="1"/>
                  </a:moveTo>
                  <a:lnTo>
                    <a:pt x="770" y="16"/>
                  </a:lnTo>
                  <a:lnTo>
                    <a:pt x="866" y="16"/>
                  </a:lnTo>
                  <a:lnTo>
                    <a:pt x="850" y="1"/>
                  </a:lnTo>
                  <a:close/>
                  <a:moveTo>
                    <a:pt x="962" y="1"/>
                  </a:moveTo>
                  <a:lnTo>
                    <a:pt x="962" y="16"/>
                  </a:lnTo>
                  <a:lnTo>
                    <a:pt x="1058" y="16"/>
                  </a:lnTo>
                  <a:lnTo>
                    <a:pt x="1058" y="1"/>
                  </a:lnTo>
                  <a:close/>
                  <a:moveTo>
                    <a:pt x="1154" y="1"/>
                  </a:moveTo>
                  <a:lnTo>
                    <a:pt x="1154" y="16"/>
                  </a:lnTo>
                  <a:lnTo>
                    <a:pt x="1251" y="16"/>
                  </a:lnTo>
                  <a:lnTo>
                    <a:pt x="1251" y="1"/>
                  </a:lnTo>
                  <a:close/>
                  <a:moveTo>
                    <a:pt x="1347" y="1"/>
                  </a:moveTo>
                  <a:lnTo>
                    <a:pt x="1347" y="16"/>
                  </a:lnTo>
                  <a:lnTo>
                    <a:pt x="1443" y="16"/>
                  </a:lnTo>
                  <a:lnTo>
                    <a:pt x="1443" y="1"/>
                  </a:lnTo>
                  <a:close/>
                  <a:moveTo>
                    <a:pt x="1539" y="1"/>
                  </a:moveTo>
                  <a:lnTo>
                    <a:pt x="1539" y="16"/>
                  </a:lnTo>
                  <a:lnTo>
                    <a:pt x="1635" y="16"/>
                  </a:lnTo>
                  <a:lnTo>
                    <a:pt x="1635" y="1"/>
                  </a:lnTo>
                  <a:close/>
                  <a:moveTo>
                    <a:pt x="1731" y="1"/>
                  </a:moveTo>
                  <a:lnTo>
                    <a:pt x="1731" y="16"/>
                  </a:lnTo>
                  <a:lnTo>
                    <a:pt x="1828" y="16"/>
                  </a:lnTo>
                  <a:lnTo>
                    <a:pt x="1828" y="1"/>
                  </a:lnTo>
                  <a:close/>
                  <a:moveTo>
                    <a:pt x="1924" y="1"/>
                  </a:moveTo>
                  <a:lnTo>
                    <a:pt x="1924" y="16"/>
                  </a:lnTo>
                  <a:lnTo>
                    <a:pt x="2020" y="16"/>
                  </a:lnTo>
                  <a:lnTo>
                    <a:pt x="2020" y="1"/>
                  </a:lnTo>
                  <a:close/>
                  <a:moveTo>
                    <a:pt x="2116" y="1"/>
                  </a:moveTo>
                  <a:lnTo>
                    <a:pt x="2116" y="16"/>
                  </a:lnTo>
                  <a:lnTo>
                    <a:pt x="2212" y="16"/>
                  </a:lnTo>
                  <a:lnTo>
                    <a:pt x="2212" y="1"/>
                  </a:lnTo>
                  <a:close/>
                  <a:moveTo>
                    <a:pt x="2309" y="1"/>
                  </a:moveTo>
                  <a:lnTo>
                    <a:pt x="2309" y="16"/>
                  </a:lnTo>
                  <a:lnTo>
                    <a:pt x="2405" y="16"/>
                  </a:lnTo>
                  <a:lnTo>
                    <a:pt x="2405" y="1"/>
                  </a:lnTo>
                  <a:close/>
                  <a:moveTo>
                    <a:pt x="2516" y="1"/>
                  </a:moveTo>
                  <a:lnTo>
                    <a:pt x="2501" y="16"/>
                  </a:lnTo>
                  <a:lnTo>
                    <a:pt x="2597" y="16"/>
                  </a:lnTo>
                  <a:lnTo>
                    <a:pt x="2597" y="1"/>
                  </a:lnTo>
                  <a:close/>
                  <a:moveTo>
                    <a:pt x="2709" y="1"/>
                  </a:moveTo>
                  <a:lnTo>
                    <a:pt x="2693" y="16"/>
                  </a:lnTo>
                  <a:lnTo>
                    <a:pt x="2789" y="16"/>
                  </a:lnTo>
                  <a:lnTo>
                    <a:pt x="2789" y="1"/>
                  </a:lnTo>
                  <a:close/>
                  <a:moveTo>
                    <a:pt x="2901" y="1"/>
                  </a:moveTo>
                  <a:lnTo>
                    <a:pt x="2886" y="16"/>
                  </a:lnTo>
                  <a:lnTo>
                    <a:pt x="2982" y="16"/>
                  </a:lnTo>
                  <a:lnTo>
                    <a:pt x="2982" y="1"/>
                  </a:lnTo>
                  <a:close/>
                  <a:moveTo>
                    <a:pt x="3093" y="1"/>
                  </a:moveTo>
                  <a:lnTo>
                    <a:pt x="3078" y="16"/>
                  </a:lnTo>
                  <a:lnTo>
                    <a:pt x="3174" y="16"/>
                  </a:lnTo>
                  <a:lnTo>
                    <a:pt x="3174" y="1"/>
                  </a:lnTo>
                  <a:close/>
                  <a:moveTo>
                    <a:pt x="3286" y="1"/>
                  </a:moveTo>
                  <a:lnTo>
                    <a:pt x="3270" y="16"/>
                  </a:lnTo>
                  <a:lnTo>
                    <a:pt x="3366" y="16"/>
                  </a:lnTo>
                  <a:lnTo>
                    <a:pt x="3366" y="1"/>
                  </a:lnTo>
                  <a:close/>
                  <a:moveTo>
                    <a:pt x="3478" y="1"/>
                  </a:moveTo>
                  <a:lnTo>
                    <a:pt x="3463" y="16"/>
                  </a:lnTo>
                  <a:lnTo>
                    <a:pt x="3559" y="16"/>
                  </a:lnTo>
                  <a:lnTo>
                    <a:pt x="3559" y="1"/>
                  </a:lnTo>
                  <a:close/>
                  <a:moveTo>
                    <a:pt x="3670" y="1"/>
                  </a:moveTo>
                  <a:lnTo>
                    <a:pt x="3655" y="16"/>
                  </a:lnTo>
                  <a:lnTo>
                    <a:pt x="3767" y="16"/>
                  </a:lnTo>
                  <a:lnTo>
                    <a:pt x="3751" y="1"/>
                  </a:lnTo>
                  <a:close/>
                  <a:moveTo>
                    <a:pt x="3863" y="1"/>
                  </a:moveTo>
                  <a:lnTo>
                    <a:pt x="3847" y="16"/>
                  </a:lnTo>
                  <a:lnTo>
                    <a:pt x="3959" y="16"/>
                  </a:lnTo>
                  <a:lnTo>
                    <a:pt x="3943" y="1"/>
                  </a:lnTo>
                  <a:close/>
                  <a:moveTo>
                    <a:pt x="4055" y="1"/>
                  </a:moveTo>
                  <a:lnTo>
                    <a:pt x="4040" y="16"/>
                  </a:lnTo>
                  <a:lnTo>
                    <a:pt x="4151" y="16"/>
                  </a:lnTo>
                  <a:lnTo>
                    <a:pt x="4136" y="1"/>
                  </a:lnTo>
                  <a:close/>
                  <a:moveTo>
                    <a:pt x="4247" y="1"/>
                  </a:moveTo>
                  <a:lnTo>
                    <a:pt x="4232" y="16"/>
                  </a:lnTo>
                  <a:lnTo>
                    <a:pt x="4344" y="16"/>
                  </a:lnTo>
                  <a:lnTo>
                    <a:pt x="4328" y="1"/>
                  </a:lnTo>
                  <a:close/>
                  <a:moveTo>
                    <a:pt x="4440" y="1"/>
                  </a:moveTo>
                  <a:lnTo>
                    <a:pt x="4424" y="16"/>
                  </a:lnTo>
                  <a:lnTo>
                    <a:pt x="4536" y="16"/>
                  </a:lnTo>
                  <a:lnTo>
                    <a:pt x="4521" y="1"/>
                  </a:lnTo>
                  <a:close/>
                  <a:moveTo>
                    <a:pt x="4632" y="1"/>
                  </a:moveTo>
                  <a:lnTo>
                    <a:pt x="4617" y="16"/>
                  </a:lnTo>
                  <a:lnTo>
                    <a:pt x="4728" y="16"/>
                  </a:lnTo>
                  <a:lnTo>
                    <a:pt x="4713" y="1"/>
                  </a:lnTo>
                  <a:close/>
                  <a:moveTo>
                    <a:pt x="4824" y="1"/>
                  </a:moveTo>
                  <a:lnTo>
                    <a:pt x="4809" y="16"/>
                  </a:lnTo>
                  <a:lnTo>
                    <a:pt x="4921" y="16"/>
                  </a:lnTo>
                  <a:lnTo>
                    <a:pt x="4905" y="1"/>
                  </a:lnTo>
                  <a:close/>
                  <a:moveTo>
                    <a:pt x="5017" y="1"/>
                  </a:moveTo>
                  <a:lnTo>
                    <a:pt x="5001" y="16"/>
                  </a:lnTo>
                  <a:lnTo>
                    <a:pt x="5113" y="16"/>
                  </a:lnTo>
                  <a:lnTo>
                    <a:pt x="5098" y="1"/>
                  </a:lnTo>
                  <a:close/>
                  <a:moveTo>
                    <a:pt x="5209" y="1"/>
                  </a:moveTo>
                  <a:lnTo>
                    <a:pt x="5209" y="16"/>
                  </a:lnTo>
                  <a:lnTo>
                    <a:pt x="5305" y="16"/>
                  </a:lnTo>
                  <a:lnTo>
                    <a:pt x="5290" y="1"/>
                  </a:lnTo>
                  <a:close/>
                  <a:moveTo>
                    <a:pt x="5401" y="1"/>
                  </a:moveTo>
                  <a:lnTo>
                    <a:pt x="5401" y="16"/>
                  </a:lnTo>
                  <a:lnTo>
                    <a:pt x="5498" y="16"/>
                  </a:lnTo>
                  <a:lnTo>
                    <a:pt x="5482" y="1"/>
                  </a:lnTo>
                  <a:close/>
                  <a:moveTo>
                    <a:pt x="5594" y="1"/>
                  </a:moveTo>
                  <a:lnTo>
                    <a:pt x="5594" y="16"/>
                  </a:lnTo>
                  <a:lnTo>
                    <a:pt x="5690" y="16"/>
                  </a:lnTo>
                  <a:lnTo>
                    <a:pt x="5675" y="1"/>
                  </a:lnTo>
                  <a:close/>
                  <a:moveTo>
                    <a:pt x="5786" y="1"/>
                  </a:moveTo>
                  <a:lnTo>
                    <a:pt x="5786" y="16"/>
                  </a:lnTo>
                  <a:lnTo>
                    <a:pt x="5882" y="16"/>
                  </a:lnTo>
                  <a:lnTo>
                    <a:pt x="5867" y="1"/>
                  </a:lnTo>
                  <a:close/>
                  <a:moveTo>
                    <a:pt x="5979" y="1"/>
                  </a:moveTo>
                  <a:lnTo>
                    <a:pt x="5979" y="16"/>
                  </a:lnTo>
                  <a:lnTo>
                    <a:pt x="6075" y="16"/>
                  </a:lnTo>
                  <a:lnTo>
                    <a:pt x="6059" y="1"/>
                  </a:lnTo>
                  <a:close/>
                  <a:moveTo>
                    <a:pt x="6171" y="1"/>
                  </a:moveTo>
                  <a:lnTo>
                    <a:pt x="6171" y="16"/>
                  </a:lnTo>
                  <a:lnTo>
                    <a:pt x="6267" y="16"/>
                  </a:lnTo>
                  <a:lnTo>
                    <a:pt x="6252" y="1"/>
                  </a:lnTo>
                  <a:close/>
                  <a:moveTo>
                    <a:pt x="6363" y="1"/>
                  </a:moveTo>
                  <a:lnTo>
                    <a:pt x="6363" y="16"/>
                  </a:lnTo>
                  <a:lnTo>
                    <a:pt x="6459" y="16"/>
                  </a:lnTo>
                  <a:lnTo>
                    <a:pt x="6459" y="1"/>
                  </a:lnTo>
                  <a:close/>
                  <a:moveTo>
                    <a:pt x="6556" y="1"/>
                  </a:moveTo>
                  <a:lnTo>
                    <a:pt x="6556" y="16"/>
                  </a:lnTo>
                  <a:lnTo>
                    <a:pt x="6652" y="16"/>
                  </a:lnTo>
                  <a:lnTo>
                    <a:pt x="6652" y="1"/>
                  </a:lnTo>
                  <a:close/>
                  <a:moveTo>
                    <a:pt x="6748" y="1"/>
                  </a:moveTo>
                  <a:lnTo>
                    <a:pt x="6748" y="16"/>
                  </a:lnTo>
                  <a:lnTo>
                    <a:pt x="6844" y="16"/>
                  </a:lnTo>
                  <a:lnTo>
                    <a:pt x="6844" y="1"/>
                  </a:lnTo>
                  <a:close/>
                  <a:moveTo>
                    <a:pt x="6940" y="1"/>
                  </a:moveTo>
                  <a:lnTo>
                    <a:pt x="6940" y="16"/>
                  </a:lnTo>
                  <a:lnTo>
                    <a:pt x="7036" y="16"/>
                  </a:lnTo>
                  <a:lnTo>
                    <a:pt x="7036" y="1"/>
                  </a:lnTo>
                  <a:close/>
                  <a:moveTo>
                    <a:pt x="7133" y="1"/>
                  </a:moveTo>
                  <a:lnTo>
                    <a:pt x="7133" y="16"/>
                  </a:lnTo>
                  <a:lnTo>
                    <a:pt x="7229" y="16"/>
                  </a:lnTo>
                  <a:lnTo>
                    <a:pt x="7229" y="1"/>
                  </a:lnTo>
                  <a:close/>
                  <a:moveTo>
                    <a:pt x="7325" y="1"/>
                  </a:moveTo>
                  <a:lnTo>
                    <a:pt x="7325" y="16"/>
                  </a:lnTo>
                  <a:lnTo>
                    <a:pt x="7421" y="16"/>
                  </a:lnTo>
                  <a:lnTo>
                    <a:pt x="7421" y="1"/>
                  </a:lnTo>
                  <a:close/>
                  <a:moveTo>
                    <a:pt x="7517" y="1"/>
                  </a:moveTo>
                  <a:lnTo>
                    <a:pt x="7517" y="16"/>
                  </a:lnTo>
                  <a:lnTo>
                    <a:pt x="7614" y="16"/>
                  </a:lnTo>
                  <a:lnTo>
                    <a:pt x="7614" y="1"/>
                  </a:lnTo>
                  <a:close/>
                  <a:moveTo>
                    <a:pt x="7710" y="1"/>
                  </a:moveTo>
                  <a:lnTo>
                    <a:pt x="7710" y="16"/>
                  </a:lnTo>
                  <a:lnTo>
                    <a:pt x="7806" y="16"/>
                  </a:lnTo>
                  <a:lnTo>
                    <a:pt x="7806" y="1"/>
                  </a:lnTo>
                  <a:close/>
                  <a:moveTo>
                    <a:pt x="7917" y="1"/>
                  </a:moveTo>
                  <a:lnTo>
                    <a:pt x="7902" y="16"/>
                  </a:lnTo>
                  <a:lnTo>
                    <a:pt x="7998" y="16"/>
                  </a:lnTo>
                  <a:lnTo>
                    <a:pt x="7998" y="1"/>
                  </a:lnTo>
                  <a:close/>
                  <a:moveTo>
                    <a:pt x="8110" y="1"/>
                  </a:moveTo>
                  <a:lnTo>
                    <a:pt x="8094" y="16"/>
                  </a:lnTo>
                  <a:lnTo>
                    <a:pt x="8191" y="16"/>
                  </a:lnTo>
                  <a:lnTo>
                    <a:pt x="8191" y="1"/>
                  </a:lnTo>
                  <a:close/>
                  <a:moveTo>
                    <a:pt x="8302" y="1"/>
                  </a:moveTo>
                  <a:lnTo>
                    <a:pt x="8287" y="16"/>
                  </a:lnTo>
                  <a:lnTo>
                    <a:pt x="8383" y="16"/>
                  </a:lnTo>
                  <a:lnTo>
                    <a:pt x="8383" y="1"/>
                  </a:lnTo>
                  <a:close/>
                  <a:moveTo>
                    <a:pt x="8494" y="1"/>
                  </a:moveTo>
                  <a:lnTo>
                    <a:pt x="8479" y="16"/>
                  </a:lnTo>
                  <a:lnTo>
                    <a:pt x="8575" y="16"/>
                  </a:lnTo>
                  <a:lnTo>
                    <a:pt x="8575" y="1"/>
                  </a:lnTo>
                  <a:close/>
                  <a:moveTo>
                    <a:pt x="8687" y="1"/>
                  </a:moveTo>
                  <a:lnTo>
                    <a:pt x="8671" y="16"/>
                  </a:lnTo>
                  <a:lnTo>
                    <a:pt x="8768" y="16"/>
                  </a:lnTo>
                  <a:lnTo>
                    <a:pt x="8768" y="1"/>
                  </a:lnTo>
                  <a:close/>
                  <a:moveTo>
                    <a:pt x="8879" y="1"/>
                  </a:moveTo>
                  <a:lnTo>
                    <a:pt x="8864" y="16"/>
                  </a:lnTo>
                  <a:lnTo>
                    <a:pt x="8960" y="16"/>
                  </a:lnTo>
                  <a:lnTo>
                    <a:pt x="8960" y="1"/>
                  </a:lnTo>
                  <a:close/>
                  <a:moveTo>
                    <a:pt x="9072" y="1"/>
                  </a:moveTo>
                  <a:lnTo>
                    <a:pt x="9056" y="16"/>
                  </a:lnTo>
                  <a:lnTo>
                    <a:pt x="9168" y="16"/>
                  </a:lnTo>
                  <a:lnTo>
                    <a:pt x="9152" y="1"/>
                  </a:lnTo>
                  <a:close/>
                  <a:moveTo>
                    <a:pt x="9264" y="1"/>
                  </a:moveTo>
                  <a:lnTo>
                    <a:pt x="9248" y="16"/>
                  </a:lnTo>
                  <a:lnTo>
                    <a:pt x="9360" y="16"/>
                  </a:lnTo>
                  <a:lnTo>
                    <a:pt x="9345" y="1"/>
                  </a:lnTo>
                  <a:close/>
                  <a:moveTo>
                    <a:pt x="9456" y="1"/>
                  </a:moveTo>
                  <a:lnTo>
                    <a:pt x="9441" y="16"/>
                  </a:lnTo>
                  <a:lnTo>
                    <a:pt x="9552" y="16"/>
                  </a:lnTo>
                  <a:lnTo>
                    <a:pt x="9537" y="1"/>
                  </a:lnTo>
                  <a:close/>
                  <a:moveTo>
                    <a:pt x="9649" y="1"/>
                  </a:moveTo>
                  <a:lnTo>
                    <a:pt x="9633" y="16"/>
                  </a:lnTo>
                  <a:lnTo>
                    <a:pt x="9745" y="16"/>
                  </a:lnTo>
                  <a:lnTo>
                    <a:pt x="9729" y="1"/>
                  </a:lnTo>
                  <a:close/>
                  <a:moveTo>
                    <a:pt x="9841" y="1"/>
                  </a:moveTo>
                  <a:lnTo>
                    <a:pt x="9826" y="16"/>
                  </a:lnTo>
                  <a:lnTo>
                    <a:pt x="9937" y="16"/>
                  </a:lnTo>
                  <a:lnTo>
                    <a:pt x="9922" y="1"/>
                  </a:lnTo>
                  <a:close/>
                  <a:moveTo>
                    <a:pt x="10033" y="1"/>
                  </a:moveTo>
                  <a:lnTo>
                    <a:pt x="10018" y="16"/>
                  </a:lnTo>
                  <a:lnTo>
                    <a:pt x="10129" y="16"/>
                  </a:lnTo>
                  <a:lnTo>
                    <a:pt x="10114" y="1"/>
                  </a:lnTo>
                  <a:close/>
                  <a:moveTo>
                    <a:pt x="10226" y="1"/>
                  </a:moveTo>
                  <a:lnTo>
                    <a:pt x="10210" y="16"/>
                  </a:lnTo>
                  <a:lnTo>
                    <a:pt x="10322" y="16"/>
                  </a:lnTo>
                  <a:lnTo>
                    <a:pt x="10306" y="1"/>
                  </a:lnTo>
                  <a:close/>
                  <a:moveTo>
                    <a:pt x="10418" y="1"/>
                  </a:moveTo>
                  <a:lnTo>
                    <a:pt x="10403" y="16"/>
                  </a:lnTo>
                  <a:lnTo>
                    <a:pt x="10514" y="16"/>
                  </a:lnTo>
                  <a:lnTo>
                    <a:pt x="10499" y="1"/>
                  </a:lnTo>
                  <a:close/>
                  <a:moveTo>
                    <a:pt x="10610" y="1"/>
                  </a:moveTo>
                  <a:lnTo>
                    <a:pt x="10595" y="16"/>
                  </a:lnTo>
                  <a:lnTo>
                    <a:pt x="10706" y="16"/>
                  </a:lnTo>
                  <a:lnTo>
                    <a:pt x="10691" y="1"/>
                  </a:lnTo>
                  <a:close/>
                  <a:moveTo>
                    <a:pt x="10803" y="1"/>
                  </a:moveTo>
                  <a:lnTo>
                    <a:pt x="10803" y="16"/>
                  </a:lnTo>
                  <a:lnTo>
                    <a:pt x="10883" y="16"/>
                  </a:lnTo>
                  <a:lnTo>
                    <a:pt x="10883"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a:off x="3121551" y="3411889"/>
              <a:ext cx="2994161" cy="4402"/>
            </a:xfrm>
            <a:custGeom>
              <a:avLst/>
              <a:gdLst/>
              <a:ahLst/>
              <a:cxnLst/>
              <a:rect l="l" t="t" r="r" b="b"/>
              <a:pathLst>
                <a:path w="10884" h="16" extrusionOk="0">
                  <a:moveTo>
                    <a:pt x="0" y="0"/>
                  </a:moveTo>
                  <a:lnTo>
                    <a:pt x="0" y="16"/>
                  </a:lnTo>
                  <a:lnTo>
                    <a:pt x="81" y="16"/>
                  </a:lnTo>
                  <a:lnTo>
                    <a:pt x="96" y="0"/>
                  </a:lnTo>
                  <a:close/>
                  <a:moveTo>
                    <a:pt x="193" y="0"/>
                  </a:moveTo>
                  <a:lnTo>
                    <a:pt x="193" y="16"/>
                  </a:lnTo>
                  <a:lnTo>
                    <a:pt x="273" y="16"/>
                  </a:lnTo>
                  <a:lnTo>
                    <a:pt x="289" y="0"/>
                  </a:lnTo>
                  <a:close/>
                  <a:moveTo>
                    <a:pt x="385" y="0"/>
                  </a:moveTo>
                  <a:lnTo>
                    <a:pt x="385" y="16"/>
                  </a:lnTo>
                  <a:lnTo>
                    <a:pt x="466" y="16"/>
                  </a:lnTo>
                  <a:lnTo>
                    <a:pt x="481" y="0"/>
                  </a:lnTo>
                  <a:close/>
                  <a:moveTo>
                    <a:pt x="577" y="0"/>
                  </a:moveTo>
                  <a:lnTo>
                    <a:pt x="577" y="16"/>
                  </a:lnTo>
                  <a:lnTo>
                    <a:pt x="658" y="16"/>
                  </a:lnTo>
                  <a:lnTo>
                    <a:pt x="674" y="0"/>
                  </a:lnTo>
                  <a:close/>
                  <a:moveTo>
                    <a:pt x="770" y="0"/>
                  </a:moveTo>
                  <a:lnTo>
                    <a:pt x="770" y="16"/>
                  </a:lnTo>
                  <a:lnTo>
                    <a:pt x="850" y="16"/>
                  </a:lnTo>
                  <a:lnTo>
                    <a:pt x="866" y="0"/>
                  </a:lnTo>
                  <a:close/>
                  <a:moveTo>
                    <a:pt x="962" y="0"/>
                  </a:moveTo>
                  <a:lnTo>
                    <a:pt x="962" y="16"/>
                  </a:lnTo>
                  <a:lnTo>
                    <a:pt x="1058" y="16"/>
                  </a:lnTo>
                  <a:lnTo>
                    <a:pt x="1058" y="0"/>
                  </a:lnTo>
                  <a:close/>
                  <a:moveTo>
                    <a:pt x="1154" y="0"/>
                  </a:moveTo>
                  <a:lnTo>
                    <a:pt x="1154" y="16"/>
                  </a:lnTo>
                  <a:lnTo>
                    <a:pt x="1251" y="16"/>
                  </a:lnTo>
                  <a:lnTo>
                    <a:pt x="1251" y="0"/>
                  </a:lnTo>
                  <a:close/>
                  <a:moveTo>
                    <a:pt x="1347" y="0"/>
                  </a:moveTo>
                  <a:lnTo>
                    <a:pt x="1347" y="16"/>
                  </a:lnTo>
                  <a:lnTo>
                    <a:pt x="1443" y="16"/>
                  </a:lnTo>
                  <a:lnTo>
                    <a:pt x="1443" y="0"/>
                  </a:lnTo>
                  <a:close/>
                  <a:moveTo>
                    <a:pt x="1539" y="0"/>
                  </a:moveTo>
                  <a:lnTo>
                    <a:pt x="1539" y="16"/>
                  </a:lnTo>
                  <a:lnTo>
                    <a:pt x="1635" y="16"/>
                  </a:lnTo>
                  <a:lnTo>
                    <a:pt x="1635" y="0"/>
                  </a:lnTo>
                  <a:close/>
                  <a:moveTo>
                    <a:pt x="1731" y="0"/>
                  </a:moveTo>
                  <a:lnTo>
                    <a:pt x="1731" y="16"/>
                  </a:lnTo>
                  <a:lnTo>
                    <a:pt x="1828" y="16"/>
                  </a:lnTo>
                  <a:lnTo>
                    <a:pt x="1828" y="0"/>
                  </a:lnTo>
                  <a:close/>
                  <a:moveTo>
                    <a:pt x="1924" y="0"/>
                  </a:moveTo>
                  <a:lnTo>
                    <a:pt x="1924" y="16"/>
                  </a:lnTo>
                  <a:lnTo>
                    <a:pt x="2020" y="16"/>
                  </a:lnTo>
                  <a:lnTo>
                    <a:pt x="2020" y="0"/>
                  </a:lnTo>
                  <a:close/>
                  <a:moveTo>
                    <a:pt x="2116" y="0"/>
                  </a:moveTo>
                  <a:lnTo>
                    <a:pt x="2116" y="16"/>
                  </a:lnTo>
                  <a:lnTo>
                    <a:pt x="2212" y="16"/>
                  </a:lnTo>
                  <a:lnTo>
                    <a:pt x="2212" y="0"/>
                  </a:lnTo>
                  <a:close/>
                  <a:moveTo>
                    <a:pt x="2309" y="0"/>
                  </a:moveTo>
                  <a:lnTo>
                    <a:pt x="2309" y="16"/>
                  </a:lnTo>
                  <a:lnTo>
                    <a:pt x="2405" y="16"/>
                  </a:lnTo>
                  <a:lnTo>
                    <a:pt x="2405" y="0"/>
                  </a:lnTo>
                  <a:close/>
                  <a:moveTo>
                    <a:pt x="2501" y="0"/>
                  </a:moveTo>
                  <a:lnTo>
                    <a:pt x="2516" y="16"/>
                  </a:lnTo>
                  <a:lnTo>
                    <a:pt x="2597" y="16"/>
                  </a:lnTo>
                  <a:lnTo>
                    <a:pt x="2597" y="0"/>
                  </a:lnTo>
                  <a:close/>
                  <a:moveTo>
                    <a:pt x="2693" y="0"/>
                  </a:moveTo>
                  <a:lnTo>
                    <a:pt x="2709" y="16"/>
                  </a:lnTo>
                  <a:lnTo>
                    <a:pt x="2789" y="16"/>
                  </a:lnTo>
                  <a:lnTo>
                    <a:pt x="2789" y="0"/>
                  </a:lnTo>
                  <a:close/>
                  <a:moveTo>
                    <a:pt x="2886" y="0"/>
                  </a:moveTo>
                  <a:lnTo>
                    <a:pt x="2901" y="16"/>
                  </a:lnTo>
                  <a:lnTo>
                    <a:pt x="2982" y="16"/>
                  </a:lnTo>
                  <a:lnTo>
                    <a:pt x="2982" y="0"/>
                  </a:lnTo>
                  <a:close/>
                  <a:moveTo>
                    <a:pt x="3078" y="0"/>
                  </a:moveTo>
                  <a:lnTo>
                    <a:pt x="3093" y="16"/>
                  </a:lnTo>
                  <a:lnTo>
                    <a:pt x="3174" y="16"/>
                  </a:lnTo>
                  <a:lnTo>
                    <a:pt x="3174" y="0"/>
                  </a:lnTo>
                  <a:close/>
                  <a:moveTo>
                    <a:pt x="3270" y="0"/>
                  </a:moveTo>
                  <a:lnTo>
                    <a:pt x="3286" y="16"/>
                  </a:lnTo>
                  <a:lnTo>
                    <a:pt x="3366" y="16"/>
                  </a:lnTo>
                  <a:lnTo>
                    <a:pt x="3366" y="0"/>
                  </a:lnTo>
                  <a:close/>
                  <a:moveTo>
                    <a:pt x="3463" y="0"/>
                  </a:moveTo>
                  <a:lnTo>
                    <a:pt x="3478" y="16"/>
                  </a:lnTo>
                  <a:lnTo>
                    <a:pt x="3559" y="16"/>
                  </a:lnTo>
                  <a:lnTo>
                    <a:pt x="3559" y="0"/>
                  </a:lnTo>
                  <a:close/>
                  <a:moveTo>
                    <a:pt x="3655" y="0"/>
                  </a:moveTo>
                  <a:lnTo>
                    <a:pt x="3670" y="16"/>
                  </a:lnTo>
                  <a:lnTo>
                    <a:pt x="3751" y="16"/>
                  </a:lnTo>
                  <a:lnTo>
                    <a:pt x="3767" y="0"/>
                  </a:lnTo>
                  <a:close/>
                  <a:moveTo>
                    <a:pt x="3847" y="0"/>
                  </a:moveTo>
                  <a:lnTo>
                    <a:pt x="3863" y="16"/>
                  </a:lnTo>
                  <a:lnTo>
                    <a:pt x="3943" y="16"/>
                  </a:lnTo>
                  <a:lnTo>
                    <a:pt x="3959" y="0"/>
                  </a:lnTo>
                  <a:close/>
                  <a:moveTo>
                    <a:pt x="4040" y="0"/>
                  </a:moveTo>
                  <a:lnTo>
                    <a:pt x="4055" y="16"/>
                  </a:lnTo>
                  <a:lnTo>
                    <a:pt x="4136" y="16"/>
                  </a:lnTo>
                  <a:lnTo>
                    <a:pt x="4151" y="0"/>
                  </a:lnTo>
                  <a:close/>
                  <a:moveTo>
                    <a:pt x="4232" y="0"/>
                  </a:moveTo>
                  <a:lnTo>
                    <a:pt x="4247" y="16"/>
                  </a:lnTo>
                  <a:lnTo>
                    <a:pt x="4328" y="16"/>
                  </a:lnTo>
                  <a:lnTo>
                    <a:pt x="4344" y="0"/>
                  </a:lnTo>
                  <a:close/>
                  <a:moveTo>
                    <a:pt x="4424" y="0"/>
                  </a:moveTo>
                  <a:lnTo>
                    <a:pt x="4440" y="16"/>
                  </a:lnTo>
                  <a:lnTo>
                    <a:pt x="4521" y="16"/>
                  </a:lnTo>
                  <a:lnTo>
                    <a:pt x="4536" y="0"/>
                  </a:lnTo>
                  <a:close/>
                  <a:moveTo>
                    <a:pt x="4617" y="0"/>
                  </a:moveTo>
                  <a:lnTo>
                    <a:pt x="4632" y="16"/>
                  </a:lnTo>
                  <a:lnTo>
                    <a:pt x="4713" y="16"/>
                  </a:lnTo>
                  <a:lnTo>
                    <a:pt x="4728" y="0"/>
                  </a:lnTo>
                  <a:close/>
                  <a:moveTo>
                    <a:pt x="4809" y="0"/>
                  </a:moveTo>
                  <a:lnTo>
                    <a:pt x="4824" y="16"/>
                  </a:lnTo>
                  <a:lnTo>
                    <a:pt x="4905" y="16"/>
                  </a:lnTo>
                  <a:lnTo>
                    <a:pt x="4921" y="0"/>
                  </a:lnTo>
                  <a:close/>
                  <a:moveTo>
                    <a:pt x="5001" y="0"/>
                  </a:moveTo>
                  <a:lnTo>
                    <a:pt x="5017" y="16"/>
                  </a:lnTo>
                  <a:lnTo>
                    <a:pt x="5098" y="16"/>
                  </a:lnTo>
                  <a:lnTo>
                    <a:pt x="5113" y="0"/>
                  </a:lnTo>
                  <a:close/>
                  <a:moveTo>
                    <a:pt x="5209" y="0"/>
                  </a:moveTo>
                  <a:lnTo>
                    <a:pt x="5209" y="16"/>
                  </a:lnTo>
                  <a:lnTo>
                    <a:pt x="5290" y="16"/>
                  </a:lnTo>
                  <a:lnTo>
                    <a:pt x="5305" y="0"/>
                  </a:lnTo>
                  <a:close/>
                  <a:moveTo>
                    <a:pt x="5401" y="0"/>
                  </a:moveTo>
                  <a:lnTo>
                    <a:pt x="5401" y="16"/>
                  </a:lnTo>
                  <a:lnTo>
                    <a:pt x="5482" y="16"/>
                  </a:lnTo>
                  <a:lnTo>
                    <a:pt x="5498" y="0"/>
                  </a:lnTo>
                  <a:close/>
                  <a:moveTo>
                    <a:pt x="5594" y="0"/>
                  </a:moveTo>
                  <a:lnTo>
                    <a:pt x="5594" y="16"/>
                  </a:lnTo>
                  <a:lnTo>
                    <a:pt x="5675" y="16"/>
                  </a:lnTo>
                  <a:lnTo>
                    <a:pt x="5690" y="0"/>
                  </a:lnTo>
                  <a:close/>
                  <a:moveTo>
                    <a:pt x="5786" y="0"/>
                  </a:moveTo>
                  <a:lnTo>
                    <a:pt x="5786" y="16"/>
                  </a:lnTo>
                  <a:lnTo>
                    <a:pt x="5867" y="16"/>
                  </a:lnTo>
                  <a:lnTo>
                    <a:pt x="5882" y="0"/>
                  </a:lnTo>
                  <a:close/>
                  <a:moveTo>
                    <a:pt x="5979" y="0"/>
                  </a:moveTo>
                  <a:lnTo>
                    <a:pt x="5979" y="16"/>
                  </a:lnTo>
                  <a:lnTo>
                    <a:pt x="6059" y="16"/>
                  </a:lnTo>
                  <a:lnTo>
                    <a:pt x="6075" y="0"/>
                  </a:lnTo>
                  <a:close/>
                  <a:moveTo>
                    <a:pt x="6171" y="0"/>
                  </a:moveTo>
                  <a:lnTo>
                    <a:pt x="6171" y="16"/>
                  </a:lnTo>
                  <a:lnTo>
                    <a:pt x="6252" y="16"/>
                  </a:lnTo>
                  <a:lnTo>
                    <a:pt x="6267" y="0"/>
                  </a:lnTo>
                  <a:close/>
                  <a:moveTo>
                    <a:pt x="6363" y="0"/>
                  </a:moveTo>
                  <a:lnTo>
                    <a:pt x="6363" y="16"/>
                  </a:lnTo>
                  <a:lnTo>
                    <a:pt x="6459" y="16"/>
                  </a:lnTo>
                  <a:lnTo>
                    <a:pt x="6459" y="0"/>
                  </a:lnTo>
                  <a:close/>
                  <a:moveTo>
                    <a:pt x="6556" y="0"/>
                  </a:moveTo>
                  <a:lnTo>
                    <a:pt x="6556" y="16"/>
                  </a:lnTo>
                  <a:lnTo>
                    <a:pt x="6652" y="16"/>
                  </a:lnTo>
                  <a:lnTo>
                    <a:pt x="6652" y="0"/>
                  </a:lnTo>
                  <a:close/>
                  <a:moveTo>
                    <a:pt x="6748" y="0"/>
                  </a:moveTo>
                  <a:lnTo>
                    <a:pt x="6748" y="16"/>
                  </a:lnTo>
                  <a:lnTo>
                    <a:pt x="6844" y="16"/>
                  </a:lnTo>
                  <a:lnTo>
                    <a:pt x="6844" y="0"/>
                  </a:lnTo>
                  <a:close/>
                  <a:moveTo>
                    <a:pt x="6940" y="0"/>
                  </a:moveTo>
                  <a:lnTo>
                    <a:pt x="6940" y="16"/>
                  </a:lnTo>
                  <a:lnTo>
                    <a:pt x="7036" y="16"/>
                  </a:lnTo>
                  <a:lnTo>
                    <a:pt x="7036" y="0"/>
                  </a:lnTo>
                  <a:close/>
                  <a:moveTo>
                    <a:pt x="7133" y="0"/>
                  </a:moveTo>
                  <a:lnTo>
                    <a:pt x="7133" y="16"/>
                  </a:lnTo>
                  <a:lnTo>
                    <a:pt x="7229" y="16"/>
                  </a:lnTo>
                  <a:lnTo>
                    <a:pt x="7229" y="0"/>
                  </a:lnTo>
                  <a:close/>
                  <a:moveTo>
                    <a:pt x="7325" y="0"/>
                  </a:moveTo>
                  <a:lnTo>
                    <a:pt x="7325" y="16"/>
                  </a:lnTo>
                  <a:lnTo>
                    <a:pt x="7421" y="16"/>
                  </a:lnTo>
                  <a:lnTo>
                    <a:pt x="7421" y="0"/>
                  </a:lnTo>
                  <a:close/>
                  <a:moveTo>
                    <a:pt x="7517" y="0"/>
                  </a:moveTo>
                  <a:lnTo>
                    <a:pt x="7517" y="16"/>
                  </a:lnTo>
                  <a:lnTo>
                    <a:pt x="7614" y="16"/>
                  </a:lnTo>
                  <a:lnTo>
                    <a:pt x="7614" y="0"/>
                  </a:lnTo>
                  <a:close/>
                  <a:moveTo>
                    <a:pt x="7710" y="0"/>
                  </a:moveTo>
                  <a:lnTo>
                    <a:pt x="7710" y="16"/>
                  </a:lnTo>
                  <a:lnTo>
                    <a:pt x="7806" y="16"/>
                  </a:lnTo>
                  <a:lnTo>
                    <a:pt x="7806" y="0"/>
                  </a:lnTo>
                  <a:close/>
                  <a:moveTo>
                    <a:pt x="7902" y="0"/>
                  </a:moveTo>
                  <a:lnTo>
                    <a:pt x="7917" y="16"/>
                  </a:lnTo>
                  <a:lnTo>
                    <a:pt x="7998" y="16"/>
                  </a:lnTo>
                  <a:lnTo>
                    <a:pt x="7998" y="0"/>
                  </a:lnTo>
                  <a:close/>
                  <a:moveTo>
                    <a:pt x="8094" y="0"/>
                  </a:moveTo>
                  <a:lnTo>
                    <a:pt x="8110" y="16"/>
                  </a:lnTo>
                  <a:lnTo>
                    <a:pt x="8191" y="16"/>
                  </a:lnTo>
                  <a:lnTo>
                    <a:pt x="8191" y="0"/>
                  </a:lnTo>
                  <a:close/>
                  <a:moveTo>
                    <a:pt x="8287" y="0"/>
                  </a:moveTo>
                  <a:lnTo>
                    <a:pt x="8302" y="16"/>
                  </a:lnTo>
                  <a:lnTo>
                    <a:pt x="8383" y="16"/>
                  </a:lnTo>
                  <a:lnTo>
                    <a:pt x="8383" y="0"/>
                  </a:lnTo>
                  <a:close/>
                  <a:moveTo>
                    <a:pt x="8479" y="0"/>
                  </a:moveTo>
                  <a:lnTo>
                    <a:pt x="8494" y="16"/>
                  </a:lnTo>
                  <a:lnTo>
                    <a:pt x="8575" y="16"/>
                  </a:lnTo>
                  <a:lnTo>
                    <a:pt x="8575" y="0"/>
                  </a:lnTo>
                  <a:close/>
                  <a:moveTo>
                    <a:pt x="8671" y="0"/>
                  </a:moveTo>
                  <a:lnTo>
                    <a:pt x="8687" y="16"/>
                  </a:lnTo>
                  <a:lnTo>
                    <a:pt x="8768" y="16"/>
                  </a:lnTo>
                  <a:lnTo>
                    <a:pt x="8768" y="0"/>
                  </a:lnTo>
                  <a:close/>
                  <a:moveTo>
                    <a:pt x="8864" y="0"/>
                  </a:moveTo>
                  <a:lnTo>
                    <a:pt x="8879" y="16"/>
                  </a:lnTo>
                  <a:lnTo>
                    <a:pt x="8960" y="16"/>
                  </a:lnTo>
                  <a:lnTo>
                    <a:pt x="8960" y="0"/>
                  </a:lnTo>
                  <a:close/>
                  <a:moveTo>
                    <a:pt x="9056" y="0"/>
                  </a:moveTo>
                  <a:lnTo>
                    <a:pt x="9072" y="16"/>
                  </a:lnTo>
                  <a:lnTo>
                    <a:pt x="9152" y="16"/>
                  </a:lnTo>
                  <a:lnTo>
                    <a:pt x="9168" y="0"/>
                  </a:lnTo>
                  <a:close/>
                  <a:moveTo>
                    <a:pt x="9248" y="0"/>
                  </a:moveTo>
                  <a:lnTo>
                    <a:pt x="9264" y="16"/>
                  </a:lnTo>
                  <a:lnTo>
                    <a:pt x="9345" y="16"/>
                  </a:lnTo>
                  <a:lnTo>
                    <a:pt x="9360" y="0"/>
                  </a:lnTo>
                  <a:close/>
                  <a:moveTo>
                    <a:pt x="9441" y="0"/>
                  </a:moveTo>
                  <a:lnTo>
                    <a:pt x="9456" y="16"/>
                  </a:lnTo>
                  <a:lnTo>
                    <a:pt x="9537" y="16"/>
                  </a:lnTo>
                  <a:lnTo>
                    <a:pt x="9552" y="0"/>
                  </a:lnTo>
                  <a:close/>
                  <a:moveTo>
                    <a:pt x="9633" y="0"/>
                  </a:moveTo>
                  <a:lnTo>
                    <a:pt x="9649" y="16"/>
                  </a:lnTo>
                  <a:lnTo>
                    <a:pt x="9729" y="16"/>
                  </a:lnTo>
                  <a:lnTo>
                    <a:pt x="9745" y="0"/>
                  </a:lnTo>
                  <a:close/>
                  <a:moveTo>
                    <a:pt x="9826" y="0"/>
                  </a:moveTo>
                  <a:lnTo>
                    <a:pt x="9841" y="16"/>
                  </a:lnTo>
                  <a:lnTo>
                    <a:pt x="9922" y="16"/>
                  </a:lnTo>
                  <a:lnTo>
                    <a:pt x="9937" y="0"/>
                  </a:lnTo>
                  <a:close/>
                  <a:moveTo>
                    <a:pt x="10018" y="0"/>
                  </a:moveTo>
                  <a:lnTo>
                    <a:pt x="10033" y="16"/>
                  </a:lnTo>
                  <a:lnTo>
                    <a:pt x="10114" y="16"/>
                  </a:lnTo>
                  <a:lnTo>
                    <a:pt x="10129" y="0"/>
                  </a:lnTo>
                  <a:close/>
                  <a:moveTo>
                    <a:pt x="10210" y="0"/>
                  </a:moveTo>
                  <a:lnTo>
                    <a:pt x="10226" y="16"/>
                  </a:lnTo>
                  <a:lnTo>
                    <a:pt x="10306" y="16"/>
                  </a:lnTo>
                  <a:lnTo>
                    <a:pt x="10322" y="0"/>
                  </a:lnTo>
                  <a:close/>
                  <a:moveTo>
                    <a:pt x="10403" y="0"/>
                  </a:moveTo>
                  <a:lnTo>
                    <a:pt x="10418" y="16"/>
                  </a:lnTo>
                  <a:lnTo>
                    <a:pt x="10499" y="16"/>
                  </a:lnTo>
                  <a:lnTo>
                    <a:pt x="10514" y="0"/>
                  </a:lnTo>
                  <a:close/>
                  <a:moveTo>
                    <a:pt x="10595" y="0"/>
                  </a:moveTo>
                  <a:lnTo>
                    <a:pt x="10610" y="16"/>
                  </a:lnTo>
                  <a:lnTo>
                    <a:pt x="10691" y="16"/>
                  </a:lnTo>
                  <a:lnTo>
                    <a:pt x="10706" y="0"/>
                  </a:lnTo>
                  <a:close/>
                  <a:moveTo>
                    <a:pt x="10803" y="0"/>
                  </a:moveTo>
                  <a:lnTo>
                    <a:pt x="10803" y="16"/>
                  </a:lnTo>
                  <a:lnTo>
                    <a:pt x="10883" y="16"/>
                  </a:lnTo>
                  <a:lnTo>
                    <a:pt x="10883"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a:off x="3121551" y="3760160"/>
              <a:ext cx="2994161" cy="4402"/>
            </a:xfrm>
            <a:custGeom>
              <a:avLst/>
              <a:gdLst/>
              <a:ahLst/>
              <a:cxnLst/>
              <a:rect l="l" t="t" r="r" b="b"/>
              <a:pathLst>
                <a:path w="10884" h="16" extrusionOk="0">
                  <a:moveTo>
                    <a:pt x="0" y="0"/>
                  </a:moveTo>
                  <a:lnTo>
                    <a:pt x="0" y="15"/>
                  </a:lnTo>
                  <a:lnTo>
                    <a:pt x="96" y="15"/>
                  </a:lnTo>
                  <a:lnTo>
                    <a:pt x="81" y="0"/>
                  </a:lnTo>
                  <a:close/>
                  <a:moveTo>
                    <a:pt x="193" y="0"/>
                  </a:moveTo>
                  <a:lnTo>
                    <a:pt x="193" y="15"/>
                  </a:lnTo>
                  <a:lnTo>
                    <a:pt x="289" y="15"/>
                  </a:lnTo>
                  <a:lnTo>
                    <a:pt x="273" y="0"/>
                  </a:lnTo>
                  <a:close/>
                  <a:moveTo>
                    <a:pt x="385" y="0"/>
                  </a:moveTo>
                  <a:lnTo>
                    <a:pt x="385" y="15"/>
                  </a:lnTo>
                  <a:lnTo>
                    <a:pt x="481" y="15"/>
                  </a:lnTo>
                  <a:lnTo>
                    <a:pt x="466" y="0"/>
                  </a:lnTo>
                  <a:close/>
                  <a:moveTo>
                    <a:pt x="577" y="0"/>
                  </a:moveTo>
                  <a:lnTo>
                    <a:pt x="577" y="15"/>
                  </a:lnTo>
                  <a:lnTo>
                    <a:pt x="674" y="15"/>
                  </a:lnTo>
                  <a:lnTo>
                    <a:pt x="658" y="0"/>
                  </a:lnTo>
                  <a:close/>
                  <a:moveTo>
                    <a:pt x="770" y="0"/>
                  </a:moveTo>
                  <a:lnTo>
                    <a:pt x="770" y="15"/>
                  </a:lnTo>
                  <a:lnTo>
                    <a:pt x="866" y="15"/>
                  </a:lnTo>
                  <a:lnTo>
                    <a:pt x="850" y="0"/>
                  </a:lnTo>
                  <a:close/>
                  <a:moveTo>
                    <a:pt x="962" y="0"/>
                  </a:moveTo>
                  <a:lnTo>
                    <a:pt x="962" y="15"/>
                  </a:lnTo>
                  <a:lnTo>
                    <a:pt x="1058" y="15"/>
                  </a:lnTo>
                  <a:lnTo>
                    <a:pt x="1058" y="0"/>
                  </a:lnTo>
                  <a:close/>
                  <a:moveTo>
                    <a:pt x="1154" y="0"/>
                  </a:moveTo>
                  <a:lnTo>
                    <a:pt x="1154" y="15"/>
                  </a:lnTo>
                  <a:lnTo>
                    <a:pt x="1251" y="15"/>
                  </a:lnTo>
                  <a:lnTo>
                    <a:pt x="1251" y="0"/>
                  </a:lnTo>
                  <a:close/>
                  <a:moveTo>
                    <a:pt x="1347" y="0"/>
                  </a:moveTo>
                  <a:lnTo>
                    <a:pt x="1347" y="15"/>
                  </a:lnTo>
                  <a:lnTo>
                    <a:pt x="1443" y="15"/>
                  </a:lnTo>
                  <a:lnTo>
                    <a:pt x="1443" y="0"/>
                  </a:lnTo>
                  <a:close/>
                  <a:moveTo>
                    <a:pt x="1539" y="0"/>
                  </a:moveTo>
                  <a:lnTo>
                    <a:pt x="1539" y="15"/>
                  </a:lnTo>
                  <a:lnTo>
                    <a:pt x="1635" y="15"/>
                  </a:lnTo>
                  <a:lnTo>
                    <a:pt x="1635" y="0"/>
                  </a:lnTo>
                  <a:close/>
                  <a:moveTo>
                    <a:pt x="1731" y="0"/>
                  </a:moveTo>
                  <a:lnTo>
                    <a:pt x="1731" y="15"/>
                  </a:lnTo>
                  <a:lnTo>
                    <a:pt x="1828" y="15"/>
                  </a:lnTo>
                  <a:lnTo>
                    <a:pt x="1828" y="0"/>
                  </a:lnTo>
                  <a:close/>
                  <a:moveTo>
                    <a:pt x="1924" y="0"/>
                  </a:moveTo>
                  <a:lnTo>
                    <a:pt x="1924" y="15"/>
                  </a:lnTo>
                  <a:lnTo>
                    <a:pt x="2020" y="15"/>
                  </a:lnTo>
                  <a:lnTo>
                    <a:pt x="2020" y="0"/>
                  </a:lnTo>
                  <a:close/>
                  <a:moveTo>
                    <a:pt x="2116" y="0"/>
                  </a:moveTo>
                  <a:lnTo>
                    <a:pt x="2116" y="15"/>
                  </a:lnTo>
                  <a:lnTo>
                    <a:pt x="2212" y="15"/>
                  </a:lnTo>
                  <a:lnTo>
                    <a:pt x="2212" y="0"/>
                  </a:lnTo>
                  <a:close/>
                  <a:moveTo>
                    <a:pt x="2309" y="0"/>
                  </a:moveTo>
                  <a:lnTo>
                    <a:pt x="2309" y="15"/>
                  </a:lnTo>
                  <a:lnTo>
                    <a:pt x="2405" y="15"/>
                  </a:lnTo>
                  <a:lnTo>
                    <a:pt x="2405" y="0"/>
                  </a:lnTo>
                  <a:close/>
                  <a:moveTo>
                    <a:pt x="2516" y="0"/>
                  </a:moveTo>
                  <a:lnTo>
                    <a:pt x="2501" y="15"/>
                  </a:lnTo>
                  <a:lnTo>
                    <a:pt x="2597" y="15"/>
                  </a:lnTo>
                  <a:lnTo>
                    <a:pt x="2597" y="0"/>
                  </a:lnTo>
                  <a:close/>
                  <a:moveTo>
                    <a:pt x="2709" y="0"/>
                  </a:moveTo>
                  <a:lnTo>
                    <a:pt x="2693" y="15"/>
                  </a:lnTo>
                  <a:lnTo>
                    <a:pt x="2789" y="15"/>
                  </a:lnTo>
                  <a:lnTo>
                    <a:pt x="2789" y="0"/>
                  </a:lnTo>
                  <a:close/>
                  <a:moveTo>
                    <a:pt x="2901" y="0"/>
                  </a:moveTo>
                  <a:lnTo>
                    <a:pt x="2886" y="15"/>
                  </a:lnTo>
                  <a:lnTo>
                    <a:pt x="2982" y="15"/>
                  </a:lnTo>
                  <a:lnTo>
                    <a:pt x="2982" y="0"/>
                  </a:lnTo>
                  <a:close/>
                  <a:moveTo>
                    <a:pt x="3093" y="0"/>
                  </a:moveTo>
                  <a:lnTo>
                    <a:pt x="3078" y="15"/>
                  </a:lnTo>
                  <a:lnTo>
                    <a:pt x="3174" y="15"/>
                  </a:lnTo>
                  <a:lnTo>
                    <a:pt x="3174" y="0"/>
                  </a:lnTo>
                  <a:close/>
                  <a:moveTo>
                    <a:pt x="3286" y="0"/>
                  </a:moveTo>
                  <a:lnTo>
                    <a:pt x="3270" y="15"/>
                  </a:lnTo>
                  <a:lnTo>
                    <a:pt x="3366" y="15"/>
                  </a:lnTo>
                  <a:lnTo>
                    <a:pt x="3366" y="0"/>
                  </a:lnTo>
                  <a:close/>
                  <a:moveTo>
                    <a:pt x="3478" y="0"/>
                  </a:moveTo>
                  <a:lnTo>
                    <a:pt x="3463" y="15"/>
                  </a:lnTo>
                  <a:lnTo>
                    <a:pt x="3559" y="15"/>
                  </a:lnTo>
                  <a:lnTo>
                    <a:pt x="3559" y="0"/>
                  </a:lnTo>
                  <a:close/>
                  <a:moveTo>
                    <a:pt x="3670" y="0"/>
                  </a:moveTo>
                  <a:lnTo>
                    <a:pt x="3655" y="15"/>
                  </a:lnTo>
                  <a:lnTo>
                    <a:pt x="3767" y="15"/>
                  </a:lnTo>
                  <a:lnTo>
                    <a:pt x="3751" y="0"/>
                  </a:lnTo>
                  <a:close/>
                  <a:moveTo>
                    <a:pt x="3863" y="0"/>
                  </a:moveTo>
                  <a:lnTo>
                    <a:pt x="3847" y="15"/>
                  </a:lnTo>
                  <a:lnTo>
                    <a:pt x="3959" y="15"/>
                  </a:lnTo>
                  <a:lnTo>
                    <a:pt x="3943" y="0"/>
                  </a:lnTo>
                  <a:close/>
                  <a:moveTo>
                    <a:pt x="4055" y="0"/>
                  </a:moveTo>
                  <a:lnTo>
                    <a:pt x="4040" y="15"/>
                  </a:lnTo>
                  <a:lnTo>
                    <a:pt x="4151" y="15"/>
                  </a:lnTo>
                  <a:lnTo>
                    <a:pt x="4136" y="0"/>
                  </a:lnTo>
                  <a:close/>
                  <a:moveTo>
                    <a:pt x="4247" y="0"/>
                  </a:moveTo>
                  <a:lnTo>
                    <a:pt x="4232" y="15"/>
                  </a:lnTo>
                  <a:lnTo>
                    <a:pt x="4344" y="15"/>
                  </a:lnTo>
                  <a:lnTo>
                    <a:pt x="4328" y="0"/>
                  </a:lnTo>
                  <a:close/>
                  <a:moveTo>
                    <a:pt x="4440" y="0"/>
                  </a:moveTo>
                  <a:lnTo>
                    <a:pt x="4424" y="15"/>
                  </a:lnTo>
                  <a:lnTo>
                    <a:pt x="4536" y="15"/>
                  </a:lnTo>
                  <a:lnTo>
                    <a:pt x="4521" y="0"/>
                  </a:lnTo>
                  <a:close/>
                  <a:moveTo>
                    <a:pt x="4632" y="0"/>
                  </a:moveTo>
                  <a:lnTo>
                    <a:pt x="4617" y="15"/>
                  </a:lnTo>
                  <a:lnTo>
                    <a:pt x="4728" y="15"/>
                  </a:lnTo>
                  <a:lnTo>
                    <a:pt x="4713" y="0"/>
                  </a:lnTo>
                  <a:close/>
                  <a:moveTo>
                    <a:pt x="4824" y="0"/>
                  </a:moveTo>
                  <a:lnTo>
                    <a:pt x="4809" y="15"/>
                  </a:lnTo>
                  <a:lnTo>
                    <a:pt x="4921" y="15"/>
                  </a:lnTo>
                  <a:lnTo>
                    <a:pt x="4905" y="0"/>
                  </a:lnTo>
                  <a:close/>
                  <a:moveTo>
                    <a:pt x="5017" y="0"/>
                  </a:moveTo>
                  <a:lnTo>
                    <a:pt x="5001" y="15"/>
                  </a:lnTo>
                  <a:lnTo>
                    <a:pt x="5113" y="15"/>
                  </a:lnTo>
                  <a:lnTo>
                    <a:pt x="5098" y="0"/>
                  </a:lnTo>
                  <a:close/>
                  <a:moveTo>
                    <a:pt x="5209" y="0"/>
                  </a:moveTo>
                  <a:lnTo>
                    <a:pt x="5209" y="15"/>
                  </a:lnTo>
                  <a:lnTo>
                    <a:pt x="5305" y="15"/>
                  </a:lnTo>
                  <a:lnTo>
                    <a:pt x="5290" y="0"/>
                  </a:lnTo>
                  <a:close/>
                  <a:moveTo>
                    <a:pt x="5401" y="0"/>
                  </a:moveTo>
                  <a:lnTo>
                    <a:pt x="5401" y="15"/>
                  </a:lnTo>
                  <a:lnTo>
                    <a:pt x="5498" y="15"/>
                  </a:lnTo>
                  <a:lnTo>
                    <a:pt x="5482" y="0"/>
                  </a:lnTo>
                  <a:close/>
                  <a:moveTo>
                    <a:pt x="5594" y="0"/>
                  </a:moveTo>
                  <a:lnTo>
                    <a:pt x="5594" y="15"/>
                  </a:lnTo>
                  <a:lnTo>
                    <a:pt x="5690" y="15"/>
                  </a:lnTo>
                  <a:lnTo>
                    <a:pt x="5675" y="0"/>
                  </a:lnTo>
                  <a:close/>
                  <a:moveTo>
                    <a:pt x="5786" y="0"/>
                  </a:moveTo>
                  <a:lnTo>
                    <a:pt x="5786" y="15"/>
                  </a:lnTo>
                  <a:lnTo>
                    <a:pt x="5882" y="15"/>
                  </a:lnTo>
                  <a:lnTo>
                    <a:pt x="5867" y="0"/>
                  </a:lnTo>
                  <a:close/>
                  <a:moveTo>
                    <a:pt x="5979" y="0"/>
                  </a:moveTo>
                  <a:lnTo>
                    <a:pt x="5979" y="15"/>
                  </a:lnTo>
                  <a:lnTo>
                    <a:pt x="6075" y="15"/>
                  </a:lnTo>
                  <a:lnTo>
                    <a:pt x="6059" y="0"/>
                  </a:lnTo>
                  <a:close/>
                  <a:moveTo>
                    <a:pt x="6171" y="0"/>
                  </a:moveTo>
                  <a:lnTo>
                    <a:pt x="6171" y="15"/>
                  </a:lnTo>
                  <a:lnTo>
                    <a:pt x="6267" y="15"/>
                  </a:lnTo>
                  <a:lnTo>
                    <a:pt x="6252" y="0"/>
                  </a:lnTo>
                  <a:close/>
                  <a:moveTo>
                    <a:pt x="6363" y="0"/>
                  </a:moveTo>
                  <a:lnTo>
                    <a:pt x="6363" y="15"/>
                  </a:lnTo>
                  <a:lnTo>
                    <a:pt x="6459" y="15"/>
                  </a:lnTo>
                  <a:lnTo>
                    <a:pt x="6459" y="0"/>
                  </a:lnTo>
                  <a:close/>
                  <a:moveTo>
                    <a:pt x="6556" y="0"/>
                  </a:moveTo>
                  <a:lnTo>
                    <a:pt x="6556" y="15"/>
                  </a:lnTo>
                  <a:lnTo>
                    <a:pt x="6652" y="15"/>
                  </a:lnTo>
                  <a:lnTo>
                    <a:pt x="6652" y="0"/>
                  </a:lnTo>
                  <a:close/>
                  <a:moveTo>
                    <a:pt x="6748" y="0"/>
                  </a:moveTo>
                  <a:lnTo>
                    <a:pt x="6748" y="15"/>
                  </a:lnTo>
                  <a:lnTo>
                    <a:pt x="6844" y="15"/>
                  </a:lnTo>
                  <a:lnTo>
                    <a:pt x="6844" y="0"/>
                  </a:lnTo>
                  <a:close/>
                  <a:moveTo>
                    <a:pt x="6940" y="0"/>
                  </a:moveTo>
                  <a:lnTo>
                    <a:pt x="6940" y="15"/>
                  </a:lnTo>
                  <a:lnTo>
                    <a:pt x="7036" y="15"/>
                  </a:lnTo>
                  <a:lnTo>
                    <a:pt x="7036" y="0"/>
                  </a:lnTo>
                  <a:close/>
                  <a:moveTo>
                    <a:pt x="7133" y="0"/>
                  </a:moveTo>
                  <a:lnTo>
                    <a:pt x="7133" y="15"/>
                  </a:lnTo>
                  <a:lnTo>
                    <a:pt x="7229" y="15"/>
                  </a:lnTo>
                  <a:lnTo>
                    <a:pt x="7229" y="0"/>
                  </a:lnTo>
                  <a:close/>
                  <a:moveTo>
                    <a:pt x="7325" y="0"/>
                  </a:moveTo>
                  <a:lnTo>
                    <a:pt x="7325" y="15"/>
                  </a:lnTo>
                  <a:lnTo>
                    <a:pt x="7421" y="15"/>
                  </a:lnTo>
                  <a:lnTo>
                    <a:pt x="7421" y="0"/>
                  </a:lnTo>
                  <a:close/>
                  <a:moveTo>
                    <a:pt x="7517" y="0"/>
                  </a:moveTo>
                  <a:lnTo>
                    <a:pt x="7517" y="15"/>
                  </a:lnTo>
                  <a:lnTo>
                    <a:pt x="7614" y="15"/>
                  </a:lnTo>
                  <a:lnTo>
                    <a:pt x="7614" y="0"/>
                  </a:lnTo>
                  <a:close/>
                  <a:moveTo>
                    <a:pt x="7710" y="0"/>
                  </a:moveTo>
                  <a:lnTo>
                    <a:pt x="7710" y="15"/>
                  </a:lnTo>
                  <a:lnTo>
                    <a:pt x="7806" y="15"/>
                  </a:lnTo>
                  <a:lnTo>
                    <a:pt x="7806" y="0"/>
                  </a:lnTo>
                  <a:close/>
                  <a:moveTo>
                    <a:pt x="7917" y="0"/>
                  </a:moveTo>
                  <a:lnTo>
                    <a:pt x="7902" y="15"/>
                  </a:lnTo>
                  <a:lnTo>
                    <a:pt x="7998" y="15"/>
                  </a:lnTo>
                  <a:lnTo>
                    <a:pt x="7998" y="0"/>
                  </a:lnTo>
                  <a:close/>
                  <a:moveTo>
                    <a:pt x="8110" y="0"/>
                  </a:moveTo>
                  <a:lnTo>
                    <a:pt x="8094" y="15"/>
                  </a:lnTo>
                  <a:lnTo>
                    <a:pt x="8191" y="15"/>
                  </a:lnTo>
                  <a:lnTo>
                    <a:pt x="8191" y="0"/>
                  </a:lnTo>
                  <a:close/>
                  <a:moveTo>
                    <a:pt x="8302" y="0"/>
                  </a:moveTo>
                  <a:lnTo>
                    <a:pt x="8287" y="15"/>
                  </a:lnTo>
                  <a:lnTo>
                    <a:pt x="8383" y="15"/>
                  </a:lnTo>
                  <a:lnTo>
                    <a:pt x="8383" y="0"/>
                  </a:lnTo>
                  <a:close/>
                  <a:moveTo>
                    <a:pt x="8494" y="0"/>
                  </a:moveTo>
                  <a:lnTo>
                    <a:pt x="8479" y="15"/>
                  </a:lnTo>
                  <a:lnTo>
                    <a:pt x="8575" y="15"/>
                  </a:lnTo>
                  <a:lnTo>
                    <a:pt x="8575" y="0"/>
                  </a:lnTo>
                  <a:close/>
                  <a:moveTo>
                    <a:pt x="8687" y="0"/>
                  </a:moveTo>
                  <a:lnTo>
                    <a:pt x="8671" y="15"/>
                  </a:lnTo>
                  <a:lnTo>
                    <a:pt x="8768" y="15"/>
                  </a:lnTo>
                  <a:lnTo>
                    <a:pt x="8768" y="0"/>
                  </a:lnTo>
                  <a:close/>
                  <a:moveTo>
                    <a:pt x="8879" y="0"/>
                  </a:moveTo>
                  <a:lnTo>
                    <a:pt x="8864" y="15"/>
                  </a:lnTo>
                  <a:lnTo>
                    <a:pt x="8960" y="15"/>
                  </a:lnTo>
                  <a:lnTo>
                    <a:pt x="8960" y="0"/>
                  </a:lnTo>
                  <a:close/>
                  <a:moveTo>
                    <a:pt x="9072" y="0"/>
                  </a:moveTo>
                  <a:lnTo>
                    <a:pt x="9056" y="15"/>
                  </a:lnTo>
                  <a:lnTo>
                    <a:pt x="9168" y="15"/>
                  </a:lnTo>
                  <a:lnTo>
                    <a:pt x="9152" y="0"/>
                  </a:lnTo>
                  <a:close/>
                  <a:moveTo>
                    <a:pt x="9264" y="0"/>
                  </a:moveTo>
                  <a:lnTo>
                    <a:pt x="9248" y="15"/>
                  </a:lnTo>
                  <a:lnTo>
                    <a:pt x="9360" y="15"/>
                  </a:lnTo>
                  <a:lnTo>
                    <a:pt x="9345" y="0"/>
                  </a:lnTo>
                  <a:close/>
                  <a:moveTo>
                    <a:pt x="9456" y="0"/>
                  </a:moveTo>
                  <a:lnTo>
                    <a:pt x="9441" y="15"/>
                  </a:lnTo>
                  <a:lnTo>
                    <a:pt x="9552" y="15"/>
                  </a:lnTo>
                  <a:lnTo>
                    <a:pt x="9537" y="0"/>
                  </a:lnTo>
                  <a:close/>
                  <a:moveTo>
                    <a:pt x="9649" y="0"/>
                  </a:moveTo>
                  <a:lnTo>
                    <a:pt x="9633" y="15"/>
                  </a:lnTo>
                  <a:lnTo>
                    <a:pt x="9745" y="15"/>
                  </a:lnTo>
                  <a:lnTo>
                    <a:pt x="9729" y="0"/>
                  </a:lnTo>
                  <a:close/>
                  <a:moveTo>
                    <a:pt x="9841" y="0"/>
                  </a:moveTo>
                  <a:lnTo>
                    <a:pt x="9826" y="15"/>
                  </a:lnTo>
                  <a:lnTo>
                    <a:pt x="9937" y="15"/>
                  </a:lnTo>
                  <a:lnTo>
                    <a:pt x="9922" y="0"/>
                  </a:lnTo>
                  <a:close/>
                  <a:moveTo>
                    <a:pt x="10033" y="0"/>
                  </a:moveTo>
                  <a:lnTo>
                    <a:pt x="10018" y="15"/>
                  </a:lnTo>
                  <a:lnTo>
                    <a:pt x="10129" y="15"/>
                  </a:lnTo>
                  <a:lnTo>
                    <a:pt x="10114" y="0"/>
                  </a:lnTo>
                  <a:close/>
                  <a:moveTo>
                    <a:pt x="10226" y="0"/>
                  </a:moveTo>
                  <a:lnTo>
                    <a:pt x="10210" y="15"/>
                  </a:lnTo>
                  <a:lnTo>
                    <a:pt x="10322" y="15"/>
                  </a:lnTo>
                  <a:lnTo>
                    <a:pt x="10306" y="0"/>
                  </a:lnTo>
                  <a:close/>
                  <a:moveTo>
                    <a:pt x="10418" y="0"/>
                  </a:moveTo>
                  <a:lnTo>
                    <a:pt x="10403" y="15"/>
                  </a:lnTo>
                  <a:lnTo>
                    <a:pt x="10514" y="15"/>
                  </a:lnTo>
                  <a:lnTo>
                    <a:pt x="10499" y="0"/>
                  </a:lnTo>
                  <a:close/>
                  <a:moveTo>
                    <a:pt x="10610" y="0"/>
                  </a:moveTo>
                  <a:lnTo>
                    <a:pt x="10595" y="15"/>
                  </a:lnTo>
                  <a:lnTo>
                    <a:pt x="10706" y="15"/>
                  </a:lnTo>
                  <a:lnTo>
                    <a:pt x="10691" y="0"/>
                  </a:lnTo>
                  <a:close/>
                  <a:moveTo>
                    <a:pt x="10803" y="0"/>
                  </a:moveTo>
                  <a:lnTo>
                    <a:pt x="10803" y="15"/>
                  </a:lnTo>
                  <a:lnTo>
                    <a:pt x="10883" y="15"/>
                  </a:lnTo>
                  <a:lnTo>
                    <a:pt x="10883"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a:off x="2340550" y="929150"/>
              <a:ext cx="1402447" cy="1014009"/>
            </a:xfrm>
            <a:custGeom>
              <a:avLst/>
              <a:gdLst/>
              <a:ahLst/>
              <a:cxnLst/>
              <a:rect l="l" t="t" r="r" b="b"/>
              <a:pathLst>
                <a:path w="5098" h="3686" extrusionOk="0">
                  <a:moveTo>
                    <a:pt x="4601" y="289"/>
                  </a:moveTo>
                  <a:lnTo>
                    <a:pt x="4424" y="208"/>
                  </a:lnTo>
                  <a:lnTo>
                    <a:pt x="4424" y="81"/>
                  </a:lnTo>
                  <a:lnTo>
                    <a:pt x="4363" y="0"/>
                  </a:lnTo>
                  <a:lnTo>
                    <a:pt x="4059" y="177"/>
                  </a:lnTo>
                  <a:lnTo>
                    <a:pt x="1524" y="1666"/>
                  </a:lnTo>
                  <a:lnTo>
                    <a:pt x="0" y="2562"/>
                  </a:lnTo>
                  <a:lnTo>
                    <a:pt x="131" y="2693"/>
                  </a:lnTo>
                  <a:lnTo>
                    <a:pt x="162" y="2836"/>
                  </a:lnTo>
                  <a:lnTo>
                    <a:pt x="227" y="2947"/>
                  </a:lnTo>
                  <a:lnTo>
                    <a:pt x="339" y="3013"/>
                  </a:lnTo>
                  <a:lnTo>
                    <a:pt x="339" y="3124"/>
                  </a:lnTo>
                  <a:lnTo>
                    <a:pt x="404" y="3236"/>
                  </a:lnTo>
                  <a:lnTo>
                    <a:pt x="516" y="3270"/>
                  </a:lnTo>
                  <a:lnTo>
                    <a:pt x="481" y="3382"/>
                  </a:lnTo>
                  <a:lnTo>
                    <a:pt x="673" y="3478"/>
                  </a:lnTo>
                  <a:lnTo>
                    <a:pt x="673" y="3590"/>
                  </a:lnTo>
                  <a:lnTo>
                    <a:pt x="739" y="3686"/>
                  </a:lnTo>
                  <a:lnTo>
                    <a:pt x="2197" y="2820"/>
                  </a:lnTo>
                  <a:lnTo>
                    <a:pt x="4747" y="1331"/>
                  </a:lnTo>
                  <a:lnTo>
                    <a:pt x="5097" y="1120"/>
                  </a:lnTo>
                  <a:lnTo>
                    <a:pt x="4955" y="993"/>
                  </a:lnTo>
                  <a:lnTo>
                    <a:pt x="4940" y="851"/>
                  </a:lnTo>
                  <a:lnTo>
                    <a:pt x="4874" y="735"/>
                  </a:lnTo>
                  <a:lnTo>
                    <a:pt x="4747" y="674"/>
                  </a:lnTo>
                  <a:lnTo>
                    <a:pt x="4763" y="562"/>
                  </a:lnTo>
                  <a:lnTo>
                    <a:pt x="4697" y="431"/>
                  </a:lnTo>
                  <a:lnTo>
                    <a:pt x="4570" y="416"/>
                  </a:lnTo>
                  <a:close/>
                </a:path>
              </a:pathLst>
            </a:custGeom>
            <a:solidFill>
              <a:srgbClr val="C0986F">
                <a:alpha val="81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5401006" y="3310378"/>
              <a:ext cx="1402447" cy="1014009"/>
            </a:xfrm>
            <a:custGeom>
              <a:avLst/>
              <a:gdLst/>
              <a:ahLst/>
              <a:cxnLst/>
              <a:rect l="l" t="t" r="r" b="b"/>
              <a:pathLst>
                <a:path w="5098" h="3686" extrusionOk="0">
                  <a:moveTo>
                    <a:pt x="4617" y="304"/>
                  </a:moveTo>
                  <a:lnTo>
                    <a:pt x="4425" y="208"/>
                  </a:lnTo>
                  <a:lnTo>
                    <a:pt x="4425" y="96"/>
                  </a:lnTo>
                  <a:lnTo>
                    <a:pt x="4359" y="0"/>
                  </a:lnTo>
                  <a:lnTo>
                    <a:pt x="4071" y="177"/>
                  </a:lnTo>
                  <a:lnTo>
                    <a:pt x="1524" y="1666"/>
                  </a:lnTo>
                  <a:lnTo>
                    <a:pt x="1" y="2562"/>
                  </a:lnTo>
                  <a:lnTo>
                    <a:pt x="147" y="2693"/>
                  </a:lnTo>
                  <a:lnTo>
                    <a:pt x="178" y="2835"/>
                  </a:lnTo>
                  <a:lnTo>
                    <a:pt x="224" y="2947"/>
                  </a:lnTo>
                  <a:lnTo>
                    <a:pt x="355" y="3012"/>
                  </a:lnTo>
                  <a:lnTo>
                    <a:pt x="339" y="3124"/>
                  </a:lnTo>
                  <a:lnTo>
                    <a:pt x="401" y="3255"/>
                  </a:lnTo>
                  <a:lnTo>
                    <a:pt x="532" y="3270"/>
                  </a:lnTo>
                  <a:lnTo>
                    <a:pt x="497" y="3397"/>
                  </a:lnTo>
                  <a:lnTo>
                    <a:pt x="674" y="3478"/>
                  </a:lnTo>
                  <a:lnTo>
                    <a:pt x="674" y="3605"/>
                  </a:lnTo>
                  <a:lnTo>
                    <a:pt x="739" y="3686"/>
                  </a:lnTo>
                  <a:lnTo>
                    <a:pt x="2213" y="2820"/>
                  </a:lnTo>
                  <a:lnTo>
                    <a:pt x="4744" y="1331"/>
                  </a:lnTo>
                  <a:lnTo>
                    <a:pt x="5098" y="1120"/>
                  </a:lnTo>
                  <a:lnTo>
                    <a:pt x="4971" y="993"/>
                  </a:lnTo>
                  <a:lnTo>
                    <a:pt x="4936" y="850"/>
                  </a:lnTo>
                  <a:lnTo>
                    <a:pt x="4875" y="754"/>
                  </a:lnTo>
                  <a:lnTo>
                    <a:pt x="4763" y="673"/>
                  </a:lnTo>
                  <a:lnTo>
                    <a:pt x="4779" y="562"/>
                  </a:lnTo>
                  <a:lnTo>
                    <a:pt x="4698" y="446"/>
                  </a:lnTo>
                  <a:lnTo>
                    <a:pt x="4586" y="431"/>
                  </a:lnTo>
                  <a:close/>
                </a:path>
              </a:pathLst>
            </a:custGeom>
            <a:solidFill>
              <a:srgbClr val="C0986F">
                <a:alpha val="81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60850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7"/>
        <p:cNvGrpSpPr/>
        <p:nvPr/>
      </p:nvGrpSpPr>
      <p:grpSpPr>
        <a:xfrm>
          <a:off x="0" y="0"/>
          <a:ext cx="0" cy="0"/>
          <a:chOff x="0" y="0"/>
          <a:chExt cx="0" cy="0"/>
        </a:xfrm>
      </p:grpSpPr>
      <p:pic>
        <p:nvPicPr>
          <p:cNvPr id="38" name="Google Shape;38;p4"/>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39" name="Google Shape;39;p4"/>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40" name="Google Shape;40;p4"/>
          <p:cNvPicPr preferRelativeResize="0"/>
          <p:nvPr/>
        </p:nvPicPr>
        <p:blipFill>
          <a:blip r:embed="rId4">
            <a:alphaModFix/>
          </a:blip>
          <a:stretch>
            <a:fillRect/>
          </a:stretch>
        </p:blipFill>
        <p:spPr>
          <a:xfrm>
            <a:off x="1" y="1"/>
            <a:ext cx="12192004" cy="6858001"/>
          </a:xfrm>
          <a:prstGeom prst="rect">
            <a:avLst/>
          </a:prstGeom>
          <a:noFill/>
          <a:ln>
            <a:noFill/>
          </a:ln>
        </p:spPr>
      </p:pic>
      <p:sp>
        <p:nvSpPr>
          <p:cNvPr id="41" name="Google Shape;41;p4"/>
          <p:cNvSpPr/>
          <p:nvPr/>
        </p:nvSpPr>
        <p:spPr>
          <a:xfrm>
            <a:off x="551334" y="506167"/>
            <a:ext cx="10957276" cy="5845692"/>
          </a:xfrm>
          <a:custGeom>
            <a:avLst/>
            <a:gdLst/>
            <a:ahLst/>
            <a:cxnLst/>
            <a:rect l="l" t="t" r="r" b="b"/>
            <a:pathLst>
              <a:path w="30449" h="18791" extrusionOk="0">
                <a:moveTo>
                  <a:pt x="170" y="0"/>
                </a:moveTo>
                <a:cubicBezTo>
                  <a:pt x="85" y="0"/>
                  <a:pt x="0" y="72"/>
                  <a:pt x="0" y="156"/>
                </a:cubicBezTo>
                <a:lnTo>
                  <a:pt x="0" y="482"/>
                </a:lnTo>
                <a:lnTo>
                  <a:pt x="452" y="425"/>
                </a:lnTo>
                <a:cubicBezTo>
                  <a:pt x="479" y="367"/>
                  <a:pt x="550" y="326"/>
                  <a:pt x="635" y="326"/>
                </a:cubicBezTo>
                <a:cubicBezTo>
                  <a:pt x="751" y="326"/>
                  <a:pt x="863" y="425"/>
                  <a:pt x="863" y="550"/>
                </a:cubicBezTo>
                <a:cubicBezTo>
                  <a:pt x="863" y="679"/>
                  <a:pt x="764" y="778"/>
                  <a:pt x="635" y="778"/>
                </a:cubicBezTo>
                <a:cubicBezTo>
                  <a:pt x="564" y="778"/>
                  <a:pt x="510" y="751"/>
                  <a:pt x="465" y="707"/>
                </a:cubicBezTo>
                <a:lnTo>
                  <a:pt x="0" y="693"/>
                </a:lnTo>
                <a:lnTo>
                  <a:pt x="0" y="1359"/>
                </a:lnTo>
                <a:lnTo>
                  <a:pt x="452" y="1359"/>
                </a:lnTo>
                <a:cubicBezTo>
                  <a:pt x="496" y="1301"/>
                  <a:pt x="564" y="1260"/>
                  <a:pt x="635" y="1260"/>
                </a:cubicBezTo>
                <a:cubicBezTo>
                  <a:pt x="764" y="1260"/>
                  <a:pt x="863" y="1359"/>
                  <a:pt x="863" y="1484"/>
                </a:cubicBezTo>
                <a:cubicBezTo>
                  <a:pt x="863" y="1613"/>
                  <a:pt x="764" y="1712"/>
                  <a:pt x="635" y="1712"/>
                </a:cubicBezTo>
                <a:cubicBezTo>
                  <a:pt x="581" y="1712"/>
                  <a:pt x="523" y="1685"/>
                  <a:pt x="496" y="1654"/>
                </a:cubicBezTo>
                <a:lnTo>
                  <a:pt x="139" y="1756"/>
                </a:lnTo>
                <a:lnTo>
                  <a:pt x="0" y="1756"/>
                </a:lnTo>
                <a:lnTo>
                  <a:pt x="0" y="2333"/>
                </a:lnTo>
                <a:lnTo>
                  <a:pt x="411" y="2350"/>
                </a:lnTo>
                <a:cubicBezTo>
                  <a:pt x="452" y="2265"/>
                  <a:pt x="537" y="2194"/>
                  <a:pt x="635" y="2194"/>
                </a:cubicBezTo>
                <a:cubicBezTo>
                  <a:pt x="751" y="2194"/>
                  <a:pt x="863" y="2292"/>
                  <a:pt x="863" y="2418"/>
                </a:cubicBezTo>
                <a:cubicBezTo>
                  <a:pt x="863" y="2547"/>
                  <a:pt x="764" y="2646"/>
                  <a:pt x="635" y="2646"/>
                </a:cubicBezTo>
                <a:cubicBezTo>
                  <a:pt x="595" y="2646"/>
                  <a:pt x="550" y="2605"/>
                  <a:pt x="510" y="2605"/>
                </a:cubicBezTo>
                <a:lnTo>
                  <a:pt x="0" y="2605"/>
                </a:lnTo>
                <a:lnTo>
                  <a:pt x="0" y="3254"/>
                </a:lnTo>
                <a:lnTo>
                  <a:pt x="14" y="3240"/>
                </a:lnTo>
                <a:cubicBezTo>
                  <a:pt x="14" y="3240"/>
                  <a:pt x="523" y="3128"/>
                  <a:pt x="635" y="3128"/>
                </a:cubicBezTo>
                <a:cubicBezTo>
                  <a:pt x="751" y="3128"/>
                  <a:pt x="863" y="3226"/>
                  <a:pt x="863" y="3352"/>
                </a:cubicBezTo>
                <a:cubicBezTo>
                  <a:pt x="863" y="3481"/>
                  <a:pt x="764" y="3580"/>
                  <a:pt x="635" y="3580"/>
                </a:cubicBezTo>
                <a:cubicBezTo>
                  <a:pt x="608" y="3580"/>
                  <a:pt x="595" y="3580"/>
                  <a:pt x="581" y="3566"/>
                </a:cubicBezTo>
                <a:lnTo>
                  <a:pt x="0" y="3437"/>
                </a:lnTo>
                <a:lnTo>
                  <a:pt x="0" y="4187"/>
                </a:lnTo>
                <a:lnTo>
                  <a:pt x="309" y="4187"/>
                </a:lnTo>
                <a:cubicBezTo>
                  <a:pt x="309" y="4187"/>
                  <a:pt x="537" y="4062"/>
                  <a:pt x="635" y="4062"/>
                </a:cubicBezTo>
                <a:cubicBezTo>
                  <a:pt x="764" y="4062"/>
                  <a:pt x="863" y="4160"/>
                  <a:pt x="863" y="4286"/>
                </a:cubicBezTo>
                <a:cubicBezTo>
                  <a:pt x="863" y="4415"/>
                  <a:pt x="764" y="4513"/>
                  <a:pt x="635" y="4513"/>
                </a:cubicBezTo>
                <a:cubicBezTo>
                  <a:pt x="550" y="4513"/>
                  <a:pt x="479" y="4473"/>
                  <a:pt x="438" y="4401"/>
                </a:cubicBezTo>
                <a:lnTo>
                  <a:pt x="0" y="4371"/>
                </a:lnTo>
                <a:lnTo>
                  <a:pt x="0" y="5023"/>
                </a:lnTo>
                <a:lnTo>
                  <a:pt x="452" y="5081"/>
                </a:lnTo>
                <a:cubicBezTo>
                  <a:pt x="496" y="5023"/>
                  <a:pt x="550" y="4996"/>
                  <a:pt x="635" y="4996"/>
                </a:cubicBezTo>
                <a:cubicBezTo>
                  <a:pt x="751" y="4996"/>
                  <a:pt x="863" y="5094"/>
                  <a:pt x="863" y="5220"/>
                </a:cubicBezTo>
                <a:cubicBezTo>
                  <a:pt x="863" y="5335"/>
                  <a:pt x="764" y="5447"/>
                  <a:pt x="635" y="5447"/>
                </a:cubicBezTo>
                <a:cubicBezTo>
                  <a:pt x="564" y="5447"/>
                  <a:pt x="496" y="5407"/>
                  <a:pt x="452" y="5362"/>
                </a:cubicBezTo>
                <a:lnTo>
                  <a:pt x="0" y="5390"/>
                </a:lnTo>
                <a:lnTo>
                  <a:pt x="0" y="5916"/>
                </a:lnTo>
                <a:lnTo>
                  <a:pt x="296" y="5984"/>
                </a:lnTo>
                <a:cubicBezTo>
                  <a:pt x="296" y="5984"/>
                  <a:pt x="537" y="5930"/>
                  <a:pt x="635" y="5930"/>
                </a:cubicBezTo>
                <a:cubicBezTo>
                  <a:pt x="751" y="5930"/>
                  <a:pt x="863" y="6028"/>
                  <a:pt x="863" y="6154"/>
                </a:cubicBezTo>
                <a:cubicBezTo>
                  <a:pt x="863" y="6269"/>
                  <a:pt x="764" y="6381"/>
                  <a:pt x="635" y="6381"/>
                </a:cubicBezTo>
                <a:cubicBezTo>
                  <a:pt x="581" y="6381"/>
                  <a:pt x="523" y="6341"/>
                  <a:pt x="479" y="6341"/>
                </a:cubicBezTo>
                <a:lnTo>
                  <a:pt x="0" y="6211"/>
                </a:lnTo>
                <a:lnTo>
                  <a:pt x="0" y="6962"/>
                </a:lnTo>
                <a:lnTo>
                  <a:pt x="438" y="6962"/>
                </a:lnTo>
                <a:cubicBezTo>
                  <a:pt x="479" y="6904"/>
                  <a:pt x="550" y="6850"/>
                  <a:pt x="635" y="6850"/>
                </a:cubicBezTo>
                <a:cubicBezTo>
                  <a:pt x="764" y="6850"/>
                  <a:pt x="863" y="6962"/>
                  <a:pt x="863" y="7074"/>
                </a:cubicBezTo>
                <a:cubicBezTo>
                  <a:pt x="863" y="7203"/>
                  <a:pt x="764" y="7302"/>
                  <a:pt x="635" y="7302"/>
                </a:cubicBezTo>
                <a:cubicBezTo>
                  <a:pt x="564" y="7302"/>
                  <a:pt x="496" y="7274"/>
                  <a:pt x="452" y="7217"/>
                </a:cubicBezTo>
                <a:lnTo>
                  <a:pt x="0" y="7173"/>
                </a:lnTo>
                <a:lnTo>
                  <a:pt x="0" y="7825"/>
                </a:lnTo>
                <a:lnTo>
                  <a:pt x="438" y="7909"/>
                </a:lnTo>
                <a:cubicBezTo>
                  <a:pt x="465" y="7838"/>
                  <a:pt x="550" y="7797"/>
                  <a:pt x="635" y="7797"/>
                </a:cubicBezTo>
                <a:cubicBezTo>
                  <a:pt x="751" y="7797"/>
                  <a:pt x="863" y="7896"/>
                  <a:pt x="863" y="8008"/>
                </a:cubicBezTo>
                <a:cubicBezTo>
                  <a:pt x="863" y="8137"/>
                  <a:pt x="764" y="8249"/>
                  <a:pt x="635" y="8249"/>
                </a:cubicBezTo>
                <a:cubicBezTo>
                  <a:pt x="537" y="8249"/>
                  <a:pt x="452" y="8151"/>
                  <a:pt x="425" y="8093"/>
                </a:cubicBezTo>
                <a:lnTo>
                  <a:pt x="0" y="8093"/>
                </a:lnTo>
                <a:lnTo>
                  <a:pt x="0" y="8745"/>
                </a:lnTo>
                <a:lnTo>
                  <a:pt x="353" y="8857"/>
                </a:lnTo>
                <a:cubicBezTo>
                  <a:pt x="353" y="8857"/>
                  <a:pt x="550" y="8731"/>
                  <a:pt x="635" y="8731"/>
                </a:cubicBezTo>
                <a:cubicBezTo>
                  <a:pt x="751" y="8731"/>
                  <a:pt x="863" y="8830"/>
                  <a:pt x="863" y="8942"/>
                </a:cubicBezTo>
                <a:cubicBezTo>
                  <a:pt x="863" y="9071"/>
                  <a:pt x="764" y="9169"/>
                  <a:pt x="635" y="9169"/>
                </a:cubicBezTo>
                <a:cubicBezTo>
                  <a:pt x="550" y="9169"/>
                  <a:pt x="465" y="9125"/>
                  <a:pt x="438" y="9057"/>
                </a:cubicBezTo>
                <a:lnTo>
                  <a:pt x="0" y="9057"/>
                </a:lnTo>
                <a:lnTo>
                  <a:pt x="0" y="9353"/>
                </a:lnTo>
                <a:lnTo>
                  <a:pt x="0" y="9397"/>
                </a:lnTo>
                <a:lnTo>
                  <a:pt x="0" y="9424"/>
                </a:lnTo>
                <a:lnTo>
                  <a:pt x="0" y="9750"/>
                </a:lnTo>
                <a:lnTo>
                  <a:pt x="452" y="9706"/>
                </a:lnTo>
                <a:cubicBezTo>
                  <a:pt x="479" y="9652"/>
                  <a:pt x="550" y="9607"/>
                  <a:pt x="635" y="9607"/>
                </a:cubicBezTo>
                <a:cubicBezTo>
                  <a:pt x="751" y="9607"/>
                  <a:pt x="863" y="9706"/>
                  <a:pt x="863" y="9835"/>
                </a:cubicBezTo>
                <a:cubicBezTo>
                  <a:pt x="863" y="9961"/>
                  <a:pt x="764" y="10059"/>
                  <a:pt x="635" y="10059"/>
                </a:cubicBezTo>
                <a:cubicBezTo>
                  <a:pt x="564" y="10059"/>
                  <a:pt x="510" y="10032"/>
                  <a:pt x="465" y="9991"/>
                </a:cubicBezTo>
                <a:lnTo>
                  <a:pt x="0" y="9974"/>
                </a:lnTo>
                <a:lnTo>
                  <a:pt x="0" y="10640"/>
                </a:lnTo>
                <a:lnTo>
                  <a:pt x="452" y="10640"/>
                </a:lnTo>
                <a:cubicBezTo>
                  <a:pt x="496" y="10585"/>
                  <a:pt x="564" y="10541"/>
                  <a:pt x="635" y="10541"/>
                </a:cubicBezTo>
                <a:cubicBezTo>
                  <a:pt x="764" y="10541"/>
                  <a:pt x="863" y="10640"/>
                  <a:pt x="863" y="10769"/>
                </a:cubicBezTo>
                <a:cubicBezTo>
                  <a:pt x="863" y="10895"/>
                  <a:pt x="764" y="10993"/>
                  <a:pt x="635" y="10993"/>
                </a:cubicBezTo>
                <a:cubicBezTo>
                  <a:pt x="581" y="10993"/>
                  <a:pt x="523" y="10966"/>
                  <a:pt x="496" y="10939"/>
                </a:cubicBezTo>
                <a:lnTo>
                  <a:pt x="139" y="11037"/>
                </a:lnTo>
                <a:lnTo>
                  <a:pt x="0" y="11037"/>
                </a:lnTo>
                <a:lnTo>
                  <a:pt x="0" y="11618"/>
                </a:lnTo>
                <a:lnTo>
                  <a:pt x="411" y="11631"/>
                </a:lnTo>
                <a:cubicBezTo>
                  <a:pt x="452" y="11547"/>
                  <a:pt x="537" y="11475"/>
                  <a:pt x="635" y="11475"/>
                </a:cubicBezTo>
                <a:cubicBezTo>
                  <a:pt x="751" y="11475"/>
                  <a:pt x="863" y="11574"/>
                  <a:pt x="863" y="11703"/>
                </a:cubicBezTo>
                <a:cubicBezTo>
                  <a:pt x="863" y="11828"/>
                  <a:pt x="764" y="11927"/>
                  <a:pt x="635" y="11927"/>
                </a:cubicBezTo>
                <a:cubicBezTo>
                  <a:pt x="595" y="11927"/>
                  <a:pt x="550" y="11886"/>
                  <a:pt x="510" y="11886"/>
                </a:cubicBezTo>
                <a:lnTo>
                  <a:pt x="0" y="11886"/>
                </a:lnTo>
                <a:lnTo>
                  <a:pt x="0" y="12538"/>
                </a:lnTo>
                <a:lnTo>
                  <a:pt x="14" y="12521"/>
                </a:lnTo>
                <a:cubicBezTo>
                  <a:pt x="14" y="12521"/>
                  <a:pt x="523" y="12409"/>
                  <a:pt x="635" y="12409"/>
                </a:cubicBezTo>
                <a:cubicBezTo>
                  <a:pt x="751" y="12409"/>
                  <a:pt x="863" y="12508"/>
                  <a:pt x="863" y="12637"/>
                </a:cubicBezTo>
                <a:cubicBezTo>
                  <a:pt x="863" y="12762"/>
                  <a:pt x="764" y="12861"/>
                  <a:pt x="635" y="12861"/>
                </a:cubicBezTo>
                <a:cubicBezTo>
                  <a:pt x="608" y="12861"/>
                  <a:pt x="595" y="12847"/>
                  <a:pt x="581" y="12847"/>
                </a:cubicBezTo>
                <a:lnTo>
                  <a:pt x="0" y="12708"/>
                </a:lnTo>
                <a:lnTo>
                  <a:pt x="0" y="13472"/>
                </a:lnTo>
                <a:lnTo>
                  <a:pt x="309" y="13472"/>
                </a:lnTo>
                <a:cubicBezTo>
                  <a:pt x="309" y="13472"/>
                  <a:pt x="537" y="13343"/>
                  <a:pt x="635" y="13343"/>
                </a:cubicBezTo>
                <a:cubicBezTo>
                  <a:pt x="764" y="13343"/>
                  <a:pt x="863" y="13442"/>
                  <a:pt x="863" y="13571"/>
                </a:cubicBezTo>
                <a:cubicBezTo>
                  <a:pt x="863" y="13696"/>
                  <a:pt x="764" y="13795"/>
                  <a:pt x="635" y="13795"/>
                </a:cubicBezTo>
                <a:cubicBezTo>
                  <a:pt x="550" y="13795"/>
                  <a:pt x="479" y="13754"/>
                  <a:pt x="438" y="13683"/>
                </a:cubicBezTo>
                <a:lnTo>
                  <a:pt x="0" y="13655"/>
                </a:lnTo>
                <a:lnTo>
                  <a:pt x="0" y="14304"/>
                </a:lnTo>
                <a:lnTo>
                  <a:pt x="452" y="14362"/>
                </a:lnTo>
                <a:cubicBezTo>
                  <a:pt x="496" y="14304"/>
                  <a:pt x="550" y="14277"/>
                  <a:pt x="635" y="14277"/>
                </a:cubicBezTo>
                <a:cubicBezTo>
                  <a:pt x="751" y="14277"/>
                  <a:pt x="863" y="14375"/>
                  <a:pt x="863" y="14504"/>
                </a:cubicBezTo>
                <a:cubicBezTo>
                  <a:pt x="863" y="14617"/>
                  <a:pt x="764" y="14715"/>
                  <a:pt x="635" y="14715"/>
                </a:cubicBezTo>
                <a:cubicBezTo>
                  <a:pt x="564" y="14715"/>
                  <a:pt x="496" y="14688"/>
                  <a:pt x="452" y="14644"/>
                </a:cubicBezTo>
                <a:lnTo>
                  <a:pt x="0" y="14674"/>
                </a:lnTo>
                <a:lnTo>
                  <a:pt x="0" y="15197"/>
                </a:lnTo>
                <a:lnTo>
                  <a:pt x="296" y="15269"/>
                </a:lnTo>
                <a:cubicBezTo>
                  <a:pt x="296" y="15269"/>
                  <a:pt x="537" y="15211"/>
                  <a:pt x="635" y="15211"/>
                </a:cubicBezTo>
                <a:cubicBezTo>
                  <a:pt x="751" y="15211"/>
                  <a:pt x="863" y="15309"/>
                  <a:pt x="863" y="15438"/>
                </a:cubicBezTo>
                <a:cubicBezTo>
                  <a:pt x="863" y="15550"/>
                  <a:pt x="764" y="15662"/>
                  <a:pt x="635" y="15662"/>
                </a:cubicBezTo>
                <a:cubicBezTo>
                  <a:pt x="581" y="15662"/>
                  <a:pt x="523" y="15622"/>
                  <a:pt x="479" y="15622"/>
                </a:cubicBezTo>
                <a:lnTo>
                  <a:pt x="0" y="15493"/>
                </a:lnTo>
                <a:lnTo>
                  <a:pt x="0" y="16243"/>
                </a:lnTo>
                <a:lnTo>
                  <a:pt x="438" y="16243"/>
                </a:lnTo>
                <a:cubicBezTo>
                  <a:pt x="479" y="16189"/>
                  <a:pt x="550" y="16131"/>
                  <a:pt x="635" y="16131"/>
                </a:cubicBezTo>
                <a:cubicBezTo>
                  <a:pt x="764" y="16131"/>
                  <a:pt x="863" y="16243"/>
                  <a:pt x="863" y="16359"/>
                </a:cubicBezTo>
                <a:cubicBezTo>
                  <a:pt x="863" y="16484"/>
                  <a:pt x="764" y="16583"/>
                  <a:pt x="635" y="16583"/>
                </a:cubicBezTo>
                <a:cubicBezTo>
                  <a:pt x="564" y="16583"/>
                  <a:pt x="496" y="16556"/>
                  <a:pt x="452" y="16498"/>
                </a:cubicBezTo>
                <a:lnTo>
                  <a:pt x="0" y="16457"/>
                </a:lnTo>
                <a:lnTo>
                  <a:pt x="0" y="17106"/>
                </a:lnTo>
                <a:lnTo>
                  <a:pt x="438" y="17191"/>
                </a:lnTo>
                <a:cubicBezTo>
                  <a:pt x="465" y="17123"/>
                  <a:pt x="550" y="17079"/>
                  <a:pt x="635" y="17079"/>
                </a:cubicBezTo>
                <a:cubicBezTo>
                  <a:pt x="751" y="17079"/>
                  <a:pt x="863" y="17177"/>
                  <a:pt x="863" y="17293"/>
                </a:cubicBezTo>
                <a:cubicBezTo>
                  <a:pt x="863" y="17418"/>
                  <a:pt x="764" y="17530"/>
                  <a:pt x="635" y="17530"/>
                </a:cubicBezTo>
                <a:cubicBezTo>
                  <a:pt x="537" y="17530"/>
                  <a:pt x="452" y="17432"/>
                  <a:pt x="425" y="17377"/>
                </a:cubicBezTo>
                <a:lnTo>
                  <a:pt x="0" y="17377"/>
                </a:lnTo>
                <a:lnTo>
                  <a:pt x="0" y="18026"/>
                </a:lnTo>
                <a:lnTo>
                  <a:pt x="353" y="18142"/>
                </a:lnTo>
                <a:cubicBezTo>
                  <a:pt x="353" y="18142"/>
                  <a:pt x="550" y="17999"/>
                  <a:pt x="635" y="17999"/>
                </a:cubicBezTo>
                <a:cubicBezTo>
                  <a:pt x="751" y="17999"/>
                  <a:pt x="863" y="18111"/>
                  <a:pt x="863" y="18226"/>
                </a:cubicBezTo>
                <a:cubicBezTo>
                  <a:pt x="863" y="18352"/>
                  <a:pt x="764" y="18451"/>
                  <a:pt x="635" y="18451"/>
                </a:cubicBezTo>
                <a:cubicBezTo>
                  <a:pt x="550" y="18451"/>
                  <a:pt x="465" y="18410"/>
                  <a:pt x="438" y="18339"/>
                </a:cubicBezTo>
                <a:lnTo>
                  <a:pt x="0" y="18325"/>
                </a:lnTo>
                <a:lnTo>
                  <a:pt x="0" y="18634"/>
                </a:lnTo>
                <a:cubicBezTo>
                  <a:pt x="0" y="18719"/>
                  <a:pt x="85" y="18790"/>
                  <a:pt x="170" y="18790"/>
                </a:cubicBezTo>
                <a:lnTo>
                  <a:pt x="30323" y="18790"/>
                </a:lnTo>
                <a:cubicBezTo>
                  <a:pt x="30408" y="18790"/>
                  <a:pt x="30449" y="18719"/>
                  <a:pt x="30449" y="18634"/>
                </a:cubicBezTo>
                <a:lnTo>
                  <a:pt x="30449" y="9424"/>
                </a:lnTo>
                <a:lnTo>
                  <a:pt x="30449" y="9397"/>
                </a:lnTo>
                <a:lnTo>
                  <a:pt x="30449" y="9353"/>
                </a:lnTo>
                <a:lnTo>
                  <a:pt x="30449" y="156"/>
                </a:lnTo>
                <a:cubicBezTo>
                  <a:pt x="30449" y="72"/>
                  <a:pt x="30408" y="0"/>
                  <a:pt x="30323" y="0"/>
                </a:cubicBezTo>
                <a:close/>
              </a:path>
            </a:pathLst>
          </a:custGeom>
          <a:solidFill>
            <a:srgbClr val="F5F3E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551334" y="506167"/>
            <a:ext cx="10957276" cy="5845692"/>
          </a:xfrm>
          <a:custGeom>
            <a:avLst/>
            <a:gdLst/>
            <a:ahLst/>
            <a:cxnLst/>
            <a:rect l="l" t="t" r="r" b="b"/>
            <a:pathLst>
              <a:path w="30449" h="18791" extrusionOk="0">
                <a:moveTo>
                  <a:pt x="170" y="0"/>
                </a:moveTo>
                <a:cubicBezTo>
                  <a:pt x="85" y="0"/>
                  <a:pt x="0" y="72"/>
                  <a:pt x="0" y="156"/>
                </a:cubicBezTo>
                <a:lnTo>
                  <a:pt x="0" y="482"/>
                </a:lnTo>
                <a:lnTo>
                  <a:pt x="452" y="425"/>
                </a:lnTo>
                <a:cubicBezTo>
                  <a:pt x="479" y="367"/>
                  <a:pt x="550" y="326"/>
                  <a:pt x="635" y="326"/>
                </a:cubicBezTo>
                <a:cubicBezTo>
                  <a:pt x="751" y="326"/>
                  <a:pt x="863" y="425"/>
                  <a:pt x="863" y="550"/>
                </a:cubicBezTo>
                <a:cubicBezTo>
                  <a:pt x="863" y="679"/>
                  <a:pt x="764" y="778"/>
                  <a:pt x="635" y="778"/>
                </a:cubicBezTo>
                <a:cubicBezTo>
                  <a:pt x="564" y="778"/>
                  <a:pt x="510" y="751"/>
                  <a:pt x="465" y="707"/>
                </a:cubicBezTo>
                <a:lnTo>
                  <a:pt x="0" y="693"/>
                </a:lnTo>
                <a:lnTo>
                  <a:pt x="0" y="1359"/>
                </a:lnTo>
                <a:lnTo>
                  <a:pt x="452" y="1359"/>
                </a:lnTo>
                <a:cubicBezTo>
                  <a:pt x="496" y="1301"/>
                  <a:pt x="564" y="1260"/>
                  <a:pt x="635" y="1260"/>
                </a:cubicBezTo>
                <a:cubicBezTo>
                  <a:pt x="764" y="1260"/>
                  <a:pt x="863" y="1359"/>
                  <a:pt x="863" y="1484"/>
                </a:cubicBezTo>
                <a:cubicBezTo>
                  <a:pt x="863" y="1613"/>
                  <a:pt x="764" y="1712"/>
                  <a:pt x="635" y="1712"/>
                </a:cubicBezTo>
                <a:cubicBezTo>
                  <a:pt x="581" y="1712"/>
                  <a:pt x="523" y="1685"/>
                  <a:pt x="496" y="1654"/>
                </a:cubicBezTo>
                <a:lnTo>
                  <a:pt x="139" y="1756"/>
                </a:lnTo>
                <a:lnTo>
                  <a:pt x="0" y="1756"/>
                </a:lnTo>
                <a:lnTo>
                  <a:pt x="0" y="2333"/>
                </a:lnTo>
                <a:lnTo>
                  <a:pt x="411" y="2350"/>
                </a:lnTo>
                <a:cubicBezTo>
                  <a:pt x="452" y="2265"/>
                  <a:pt x="537" y="2194"/>
                  <a:pt x="635" y="2194"/>
                </a:cubicBezTo>
                <a:cubicBezTo>
                  <a:pt x="751" y="2194"/>
                  <a:pt x="863" y="2292"/>
                  <a:pt x="863" y="2418"/>
                </a:cubicBezTo>
                <a:cubicBezTo>
                  <a:pt x="863" y="2547"/>
                  <a:pt x="764" y="2646"/>
                  <a:pt x="635" y="2646"/>
                </a:cubicBezTo>
                <a:cubicBezTo>
                  <a:pt x="595" y="2646"/>
                  <a:pt x="550" y="2605"/>
                  <a:pt x="510" y="2605"/>
                </a:cubicBezTo>
                <a:lnTo>
                  <a:pt x="0" y="2605"/>
                </a:lnTo>
                <a:lnTo>
                  <a:pt x="0" y="3254"/>
                </a:lnTo>
                <a:lnTo>
                  <a:pt x="14" y="3240"/>
                </a:lnTo>
                <a:cubicBezTo>
                  <a:pt x="14" y="3240"/>
                  <a:pt x="523" y="3128"/>
                  <a:pt x="635" y="3128"/>
                </a:cubicBezTo>
                <a:cubicBezTo>
                  <a:pt x="751" y="3128"/>
                  <a:pt x="863" y="3226"/>
                  <a:pt x="863" y="3352"/>
                </a:cubicBezTo>
                <a:cubicBezTo>
                  <a:pt x="863" y="3481"/>
                  <a:pt x="764" y="3580"/>
                  <a:pt x="635" y="3580"/>
                </a:cubicBezTo>
                <a:cubicBezTo>
                  <a:pt x="608" y="3580"/>
                  <a:pt x="595" y="3580"/>
                  <a:pt x="581" y="3566"/>
                </a:cubicBezTo>
                <a:lnTo>
                  <a:pt x="0" y="3437"/>
                </a:lnTo>
                <a:lnTo>
                  <a:pt x="0" y="4187"/>
                </a:lnTo>
                <a:lnTo>
                  <a:pt x="309" y="4187"/>
                </a:lnTo>
                <a:cubicBezTo>
                  <a:pt x="309" y="4187"/>
                  <a:pt x="537" y="4062"/>
                  <a:pt x="635" y="4062"/>
                </a:cubicBezTo>
                <a:cubicBezTo>
                  <a:pt x="764" y="4062"/>
                  <a:pt x="863" y="4160"/>
                  <a:pt x="863" y="4286"/>
                </a:cubicBezTo>
                <a:cubicBezTo>
                  <a:pt x="863" y="4415"/>
                  <a:pt x="764" y="4513"/>
                  <a:pt x="635" y="4513"/>
                </a:cubicBezTo>
                <a:cubicBezTo>
                  <a:pt x="550" y="4513"/>
                  <a:pt x="479" y="4473"/>
                  <a:pt x="438" y="4401"/>
                </a:cubicBezTo>
                <a:lnTo>
                  <a:pt x="0" y="4371"/>
                </a:lnTo>
                <a:lnTo>
                  <a:pt x="0" y="5023"/>
                </a:lnTo>
                <a:lnTo>
                  <a:pt x="452" y="5081"/>
                </a:lnTo>
                <a:cubicBezTo>
                  <a:pt x="496" y="5023"/>
                  <a:pt x="550" y="4996"/>
                  <a:pt x="635" y="4996"/>
                </a:cubicBezTo>
                <a:cubicBezTo>
                  <a:pt x="751" y="4996"/>
                  <a:pt x="863" y="5094"/>
                  <a:pt x="863" y="5220"/>
                </a:cubicBezTo>
                <a:cubicBezTo>
                  <a:pt x="863" y="5335"/>
                  <a:pt x="764" y="5447"/>
                  <a:pt x="635" y="5447"/>
                </a:cubicBezTo>
                <a:cubicBezTo>
                  <a:pt x="564" y="5447"/>
                  <a:pt x="496" y="5407"/>
                  <a:pt x="452" y="5362"/>
                </a:cubicBezTo>
                <a:lnTo>
                  <a:pt x="0" y="5390"/>
                </a:lnTo>
                <a:lnTo>
                  <a:pt x="0" y="5916"/>
                </a:lnTo>
                <a:lnTo>
                  <a:pt x="296" y="5984"/>
                </a:lnTo>
                <a:cubicBezTo>
                  <a:pt x="296" y="5984"/>
                  <a:pt x="537" y="5930"/>
                  <a:pt x="635" y="5930"/>
                </a:cubicBezTo>
                <a:cubicBezTo>
                  <a:pt x="751" y="5930"/>
                  <a:pt x="863" y="6028"/>
                  <a:pt x="863" y="6154"/>
                </a:cubicBezTo>
                <a:cubicBezTo>
                  <a:pt x="863" y="6269"/>
                  <a:pt x="764" y="6381"/>
                  <a:pt x="635" y="6381"/>
                </a:cubicBezTo>
                <a:cubicBezTo>
                  <a:pt x="581" y="6381"/>
                  <a:pt x="523" y="6341"/>
                  <a:pt x="479" y="6341"/>
                </a:cubicBezTo>
                <a:lnTo>
                  <a:pt x="0" y="6211"/>
                </a:lnTo>
                <a:lnTo>
                  <a:pt x="0" y="6962"/>
                </a:lnTo>
                <a:lnTo>
                  <a:pt x="438" y="6962"/>
                </a:lnTo>
                <a:cubicBezTo>
                  <a:pt x="479" y="6904"/>
                  <a:pt x="550" y="6850"/>
                  <a:pt x="635" y="6850"/>
                </a:cubicBezTo>
                <a:cubicBezTo>
                  <a:pt x="764" y="6850"/>
                  <a:pt x="863" y="6962"/>
                  <a:pt x="863" y="7074"/>
                </a:cubicBezTo>
                <a:cubicBezTo>
                  <a:pt x="863" y="7203"/>
                  <a:pt x="764" y="7302"/>
                  <a:pt x="635" y="7302"/>
                </a:cubicBezTo>
                <a:cubicBezTo>
                  <a:pt x="564" y="7302"/>
                  <a:pt x="496" y="7274"/>
                  <a:pt x="452" y="7217"/>
                </a:cubicBezTo>
                <a:lnTo>
                  <a:pt x="0" y="7173"/>
                </a:lnTo>
                <a:lnTo>
                  <a:pt x="0" y="7825"/>
                </a:lnTo>
                <a:lnTo>
                  <a:pt x="438" y="7909"/>
                </a:lnTo>
                <a:cubicBezTo>
                  <a:pt x="465" y="7838"/>
                  <a:pt x="550" y="7797"/>
                  <a:pt x="635" y="7797"/>
                </a:cubicBezTo>
                <a:cubicBezTo>
                  <a:pt x="751" y="7797"/>
                  <a:pt x="863" y="7896"/>
                  <a:pt x="863" y="8008"/>
                </a:cubicBezTo>
                <a:cubicBezTo>
                  <a:pt x="863" y="8137"/>
                  <a:pt x="764" y="8249"/>
                  <a:pt x="635" y="8249"/>
                </a:cubicBezTo>
                <a:cubicBezTo>
                  <a:pt x="537" y="8249"/>
                  <a:pt x="452" y="8151"/>
                  <a:pt x="425" y="8093"/>
                </a:cubicBezTo>
                <a:lnTo>
                  <a:pt x="0" y="8093"/>
                </a:lnTo>
                <a:lnTo>
                  <a:pt x="0" y="8745"/>
                </a:lnTo>
                <a:lnTo>
                  <a:pt x="353" y="8857"/>
                </a:lnTo>
                <a:cubicBezTo>
                  <a:pt x="353" y="8857"/>
                  <a:pt x="550" y="8731"/>
                  <a:pt x="635" y="8731"/>
                </a:cubicBezTo>
                <a:cubicBezTo>
                  <a:pt x="751" y="8731"/>
                  <a:pt x="863" y="8830"/>
                  <a:pt x="863" y="8942"/>
                </a:cubicBezTo>
                <a:cubicBezTo>
                  <a:pt x="863" y="9071"/>
                  <a:pt x="764" y="9169"/>
                  <a:pt x="635" y="9169"/>
                </a:cubicBezTo>
                <a:cubicBezTo>
                  <a:pt x="550" y="9169"/>
                  <a:pt x="465" y="9125"/>
                  <a:pt x="438" y="9057"/>
                </a:cubicBezTo>
                <a:lnTo>
                  <a:pt x="0" y="9057"/>
                </a:lnTo>
                <a:lnTo>
                  <a:pt x="0" y="9353"/>
                </a:lnTo>
                <a:lnTo>
                  <a:pt x="0" y="9397"/>
                </a:lnTo>
                <a:lnTo>
                  <a:pt x="0" y="9424"/>
                </a:lnTo>
                <a:lnTo>
                  <a:pt x="0" y="9750"/>
                </a:lnTo>
                <a:lnTo>
                  <a:pt x="452" y="9706"/>
                </a:lnTo>
                <a:cubicBezTo>
                  <a:pt x="479" y="9652"/>
                  <a:pt x="550" y="9607"/>
                  <a:pt x="635" y="9607"/>
                </a:cubicBezTo>
                <a:cubicBezTo>
                  <a:pt x="751" y="9607"/>
                  <a:pt x="863" y="9706"/>
                  <a:pt x="863" y="9835"/>
                </a:cubicBezTo>
                <a:cubicBezTo>
                  <a:pt x="863" y="9961"/>
                  <a:pt x="764" y="10059"/>
                  <a:pt x="635" y="10059"/>
                </a:cubicBezTo>
                <a:cubicBezTo>
                  <a:pt x="564" y="10059"/>
                  <a:pt x="510" y="10032"/>
                  <a:pt x="465" y="9991"/>
                </a:cubicBezTo>
                <a:lnTo>
                  <a:pt x="0" y="9974"/>
                </a:lnTo>
                <a:lnTo>
                  <a:pt x="0" y="10640"/>
                </a:lnTo>
                <a:lnTo>
                  <a:pt x="452" y="10640"/>
                </a:lnTo>
                <a:cubicBezTo>
                  <a:pt x="496" y="10585"/>
                  <a:pt x="564" y="10541"/>
                  <a:pt x="635" y="10541"/>
                </a:cubicBezTo>
                <a:cubicBezTo>
                  <a:pt x="764" y="10541"/>
                  <a:pt x="863" y="10640"/>
                  <a:pt x="863" y="10769"/>
                </a:cubicBezTo>
                <a:cubicBezTo>
                  <a:pt x="863" y="10895"/>
                  <a:pt x="764" y="10993"/>
                  <a:pt x="635" y="10993"/>
                </a:cubicBezTo>
                <a:cubicBezTo>
                  <a:pt x="581" y="10993"/>
                  <a:pt x="523" y="10966"/>
                  <a:pt x="496" y="10939"/>
                </a:cubicBezTo>
                <a:lnTo>
                  <a:pt x="139" y="11037"/>
                </a:lnTo>
                <a:lnTo>
                  <a:pt x="0" y="11037"/>
                </a:lnTo>
                <a:lnTo>
                  <a:pt x="0" y="11618"/>
                </a:lnTo>
                <a:lnTo>
                  <a:pt x="411" y="11631"/>
                </a:lnTo>
                <a:cubicBezTo>
                  <a:pt x="452" y="11547"/>
                  <a:pt x="537" y="11475"/>
                  <a:pt x="635" y="11475"/>
                </a:cubicBezTo>
                <a:cubicBezTo>
                  <a:pt x="751" y="11475"/>
                  <a:pt x="863" y="11574"/>
                  <a:pt x="863" y="11703"/>
                </a:cubicBezTo>
                <a:cubicBezTo>
                  <a:pt x="863" y="11828"/>
                  <a:pt x="764" y="11927"/>
                  <a:pt x="635" y="11927"/>
                </a:cubicBezTo>
                <a:cubicBezTo>
                  <a:pt x="595" y="11927"/>
                  <a:pt x="550" y="11886"/>
                  <a:pt x="510" y="11886"/>
                </a:cubicBezTo>
                <a:lnTo>
                  <a:pt x="0" y="11886"/>
                </a:lnTo>
                <a:lnTo>
                  <a:pt x="0" y="12538"/>
                </a:lnTo>
                <a:lnTo>
                  <a:pt x="14" y="12521"/>
                </a:lnTo>
                <a:cubicBezTo>
                  <a:pt x="14" y="12521"/>
                  <a:pt x="523" y="12409"/>
                  <a:pt x="635" y="12409"/>
                </a:cubicBezTo>
                <a:cubicBezTo>
                  <a:pt x="751" y="12409"/>
                  <a:pt x="863" y="12508"/>
                  <a:pt x="863" y="12637"/>
                </a:cubicBezTo>
                <a:cubicBezTo>
                  <a:pt x="863" y="12762"/>
                  <a:pt x="764" y="12861"/>
                  <a:pt x="635" y="12861"/>
                </a:cubicBezTo>
                <a:cubicBezTo>
                  <a:pt x="608" y="12861"/>
                  <a:pt x="595" y="12847"/>
                  <a:pt x="581" y="12847"/>
                </a:cubicBezTo>
                <a:lnTo>
                  <a:pt x="0" y="12708"/>
                </a:lnTo>
                <a:lnTo>
                  <a:pt x="0" y="13472"/>
                </a:lnTo>
                <a:lnTo>
                  <a:pt x="309" y="13472"/>
                </a:lnTo>
                <a:cubicBezTo>
                  <a:pt x="309" y="13472"/>
                  <a:pt x="537" y="13343"/>
                  <a:pt x="635" y="13343"/>
                </a:cubicBezTo>
                <a:cubicBezTo>
                  <a:pt x="764" y="13343"/>
                  <a:pt x="863" y="13442"/>
                  <a:pt x="863" y="13571"/>
                </a:cubicBezTo>
                <a:cubicBezTo>
                  <a:pt x="863" y="13696"/>
                  <a:pt x="764" y="13795"/>
                  <a:pt x="635" y="13795"/>
                </a:cubicBezTo>
                <a:cubicBezTo>
                  <a:pt x="550" y="13795"/>
                  <a:pt x="479" y="13754"/>
                  <a:pt x="438" y="13683"/>
                </a:cubicBezTo>
                <a:lnTo>
                  <a:pt x="0" y="13655"/>
                </a:lnTo>
                <a:lnTo>
                  <a:pt x="0" y="14304"/>
                </a:lnTo>
                <a:lnTo>
                  <a:pt x="452" y="14362"/>
                </a:lnTo>
                <a:cubicBezTo>
                  <a:pt x="496" y="14304"/>
                  <a:pt x="550" y="14277"/>
                  <a:pt x="635" y="14277"/>
                </a:cubicBezTo>
                <a:cubicBezTo>
                  <a:pt x="751" y="14277"/>
                  <a:pt x="863" y="14375"/>
                  <a:pt x="863" y="14504"/>
                </a:cubicBezTo>
                <a:cubicBezTo>
                  <a:pt x="863" y="14617"/>
                  <a:pt x="764" y="14715"/>
                  <a:pt x="635" y="14715"/>
                </a:cubicBezTo>
                <a:cubicBezTo>
                  <a:pt x="564" y="14715"/>
                  <a:pt x="496" y="14688"/>
                  <a:pt x="452" y="14644"/>
                </a:cubicBezTo>
                <a:lnTo>
                  <a:pt x="0" y="14674"/>
                </a:lnTo>
                <a:lnTo>
                  <a:pt x="0" y="15197"/>
                </a:lnTo>
                <a:lnTo>
                  <a:pt x="296" y="15269"/>
                </a:lnTo>
                <a:cubicBezTo>
                  <a:pt x="296" y="15269"/>
                  <a:pt x="537" y="15211"/>
                  <a:pt x="635" y="15211"/>
                </a:cubicBezTo>
                <a:cubicBezTo>
                  <a:pt x="751" y="15211"/>
                  <a:pt x="863" y="15309"/>
                  <a:pt x="863" y="15438"/>
                </a:cubicBezTo>
                <a:cubicBezTo>
                  <a:pt x="863" y="15550"/>
                  <a:pt x="764" y="15662"/>
                  <a:pt x="635" y="15662"/>
                </a:cubicBezTo>
                <a:cubicBezTo>
                  <a:pt x="581" y="15662"/>
                  <a:pt x="523" y="15622"/>
                  <a:pt x="479" y="15622"/>
                </a:cubicBezTo>
                <a:lnTo>
                  <a:pt x="0" y="15493"/>
                </a:lnTo>
                <a:lnTo>
                  <a:pt x="0" y="16243"/>
                </a:lnTo>
                <a:lnTo>
                  <a:pt x="438" y="16243"/>
                </a:lnTo>
                <a:cubicBezTo>
                  <a:pt x="479" y="16189"/>
                  <a:pt x="550" y="16131"/>
                  <a:pt x="635" y="16131"/>
                </a:cubicBezTo>
                <a:cubicBezTo>
                  <a:pt x="764" y="16131"/>
                  <a:pt x="863" y="16243"/>
                  <a:pt x="863" y="16359"/>
                </a:cubicBezTo>
                <a:cubicBezTo>
                  <a:pt x="863" y="16484"/>
                  <a:pt x="764" y="16583"/>
                  <a:pt x="635" y="16583"/>
                </a:cubicBezTo>
                <a:cubicBezTo>
                  <a:pt x="564" y="16583"/>
                  <a:pt x="496" y="16556"/>
                  <a:pt x="452" y="16498"/>
                </a:cubicBezTo>
                <a:lnTo>
                  <a:pt x="0" y="16457"/>
                </a:lnTo>
                <a:lnTo>
                  <a:pt x="0" y="17106"/>
                </a:lnTo>
                <a:lnTo>
                  <a:pt x="438" y="17191"/>
                </a:lnTo>
                <a:cubicBezTo>
                  <a:pt x="465" y="17123"/>
                  <a:pt x="550" y="17079"/>
                  <a:pt x="635" y="17079"/>
                </a:cubicBezTo>
                <a:cubicBezTo>
                  <a:pt x="751" y="17079"/>
                  <a:pt x="863" y="17177"/>
                  <a:pt x="863" y="17293"/>
                </a:cubicBezTo>
                <a:cubicBezTo>
                  <a:pt x="863" y="17418"/>
                  <a:pt x="764" y="17530"/>
                  <a:pt x="635" y="17530"/>
                </a:cubicBezTo>
                <a:cubicBezTo>
                  <a:pt x="537" y="17530"/>
                  <a:pt x="452" y="17432"/>
                  <a:pt x="425" y="17377"/>
                </a:cubicBezTo>
                <a:lnTo>
                  <a:pt x="0" y="17377"/>
                </a:lnTo>
                <a:lnTo>
                  <a:pt x="0" y="18026"/>
                </a:lnTo>
                <a:lnTo>
                  <a:pt x="353" y="18142"/>
                </a:lnTo>
                <a:cubicBezTo>
                  <a:pt x="353" y="18142"/>
                  <a:pt x="550" y="17999"/>
                  <a:pt x="635" y="17999"/>
                </a:cubicBezTo>
                <a:cubicBezTo>
                  <a:pt x="751" y="17999"/>
                  <a:pt x="863" y="18111"/>
                  <a:pt x="863" y="18226"/>
                </a:cubicBezTo>
                <a:cubicBezTo>
                  <a:pt x="863" y="18352"/>
                  <a:pt x="764" y="18451"/>
                  <a:pt x="635" y="18451"/>
                </a:cubicBezTo>
                <a:cubicBezTo>
                  <a:pt x="550" y="18451"/>
                  <a:pt x="465" y="18410"/>
                  <a:pt x="438" y="18339"/>
                </a:cubicBezTo>
                <a:lnTo>
                  <a:pt x="0" y="18325"/>
                </a:lnTo>
                <a:lnTo>
                  <a:pt x="0" y="18634"/>
                </a:lnTo>
                <a:cubicBezTo>
                  <a:pt x="0" y="18719"/>
                  <a:pt x="85" y="18790"/>
                  <a:pt x="170" y="18790"/>
                </a:cubicBezTo>
                <a:lnTo>
                  <a:pt x="30323" y="18790"/>
                </a:lnTo>
                <a:cubicBezTo>
                  <a:pt x="30408" y="18790"/>
                  <a:pt x="30449" y="18719"/>
                  <a:pt x="30449" y="18634"/>
                </a:cubicBezTo>
                <a:lnTo>
                  <a:pt x="30449" y="9424"/>
                </a:lnTo>
                <a:lnTo>
                  <a:pt x="30449" y="9397"/>
                </a:lnTo>
                <a:lnTo>
                  <a:pt x="30449" y="9353"/>
                </a:lnTo>
                <a:lnTo>
                  <a:pt x="30449" y="156"/>
                </a:lnTo>
                <a:cubicBezTo>
                  <a:pt x="30449" y="72"/>
                  <a:pt x="30408" y="0"/>
                  <a:pt x="30323" y="0"/>
                </a:cubicBezTo>
                <a:close/>
              </a:path>
            </a:pathLst>
          </a:custGeom>
          <a:solidFill>
            <a:srgbClr val="F5F3E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 name="Google Shape;44;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Font typeface="Livvic"/>
              <a:buChar char="●"/>
              <a:defRPr sz="1467">
                <a:latin typeface="Open Sans"/>
                <a:ea typeface="Open Sans"/>
                <a:cs typeface="Open Sans"/>
                <a:sym typeface="Open Sans"/>
              </a:defRPr>
            </a:lvl1pPr>
            <a:lvl2pPr marL="1219170" lvl="1" indent="-423323" rtl="0">
              <a:lnSpc>
                <a:spcPct val="100000"/>
              </a:lnSpc>
              <a:spcBef>
                <a:spcPts val="0"/>
              </a:spcBef>
              <a:spcAft>
                <a:spcPts val="0"/>
              </a:spcAft>
              <a:buClr>
                <a:srgbClr val="434343"/>
              </a:buClr>
              <a:buSzPts val="1400"/>
              <a:buFont typeface="Roboto Condensed Light"/>
              <a:buChar char="○"/>
              <a:defRPr/>
            </a:lvl2pPr>
            <a:lvl3pPr marL="1828754" lvl="2" indent="-423323" rtl="0">
              <a:lnSpc>
                <a:spcPct val="100000"/>
              </a:lnSpc>
              <a:spcBef>
                <a:spcPts val="0"/>
              </a:spcBef>
              <a:spcAft>
                <a:spcPts val="0"/>
              </a:spcAft>
              <a:buClr>
                <a:srgbClr val="434343"/>
              </a:buClr>
              <a:buSzPts val="1400"/>
              <a:buFont typeface="Roboto Condensed Light"/>
              <a:buChar char="■"/>
              <a:defRPr/>
            </a:lvl3pPr>
            <a:lvl4pPr marL="2438339" lvl="3" indent="-423323" rtl="0">
              <a:lnSpc>
                <a:spcPct val="100000"/>
              </a:lnSpc>
              <a:spcBef>
                <a:spcPts val="0"/>
              </a:spcBef>
              <a:spcAft>
                <a:spcPts val="0"/>
              </a:spcAft>
              <a:buClr>
                <a:srgbClr val="434343"/>
              </a:buClr>
              <a:buSzPts val="1400"/>
              <a:buFont typeface="Roboto Condensed Light"/>
              <a:buChar char="●"/>
              <a:defRPr/>
            </a:lvl4pPr>
            <a:lvl5pPr marL="3047924" lvl="4" indent="-423323" rtl="0">
              <a:lnSpc>
                <a:spcPct val="100000"/>
              </a:lnSpc>
              <a:spcBef>
                <a:spcPts val="0"/>
              </a:spcBef>
              <a:spcAft>
                <a:spcPts val="0"/>
              </a:spcAft>
              <a:buClr>
                <a:srgbClr val="434343"/>
              </a:buClr>
              <a:buSzPts val="1400"/>
              <a:buFont typeface="Roboto Condensed Light"/>
              <a:buChar char="○"/>
              <a:defRPr/>
            </a:lvl5pPr>
            <a:lvl6pPr marL="3657509" lvl="5" indent="-423323" rtl="0">
              <a:lnSpc>
                <a:spcPct val="100000"/>
              </a:lnSpc>
              <a:spcBef>
                <a:spcPts val="0"/>
              </a:spcBef>
              <a:spcAft>
                <a:spcPts val="0"/>
              </a:spcAft>
              <a:buClr>
                <a:srgbClr val="434343"/>
              </a:buClr>
              <a:buSzPts val="1400"/>
              <a:buFont typeface="Roboto Condensed Light"/>
              <a:buChar char="■"/>
              <a:defRPr/>
            </a:lvl6pPr>
            <a:lvl7pPr marL="4267093" lvl="6" indent="-423323" rtl="0">
              <a:lnSpc>
                <a:spcPct val="100000"/>
              </a:lnSpc>
              <a:spcBef>
                <a:spcPts val="0"/>
              </a:spcBef>
              <a:spcAft>
                <a:spcPts val="0"/>
              </a:spcAft>
              <a:buClr>
                <a:srgbClr val="434343"/>
              </a:buClr>
              <a:buSzPts val="1400"/>
              <a:buFont typeface="Roboto Condensed Light"/>
              <a:buChar char="●"/>
              <a:defRPr/>
            </a:lvl7pPr>
            <a:lvl8pPr marL="4876678" lvl="7" indent="-423323" rtl="0">
              <a:lnSpc>
                <a:spcPct val="100000"/>
              </a:lnSpc>
              <a:spcBef>
                <a:spcPts val="0"/>
              </a:spcBef>
              <a:spcAft>
                <a:spcPts val="0"/>
              </a:spcAft>
              <a:buClr>
                <a:srgbClr val="434343"/>
              </a:buClr>
              <a:buSzPts val="1400"/>
              <a:buFont typeface="Roboto Condensed Light"/>
              <a:buChar char="○"/>
              <a:defRPr/>
            </a:lvl8pPr>
            <a:lvl9pPr marL="5486263" lvl="8" indent="-423323" rtl="0">
              <a:lnSpc>
                <a:spcPct val="100000"/>
              </a:lnSpc>
              <a:spcBef>
                <a:spcPts val="0"/>
              </a:spcBef>
              <a:spcAft>
                <a:spcPts val="0"/>
              </a:spcAft>
              <a:buClr>
                <a:srgbClr val="434343"/>
              </a:buClr>
              <a:buSzPts val="1400"/>
              <a:buFont typeface="Roboto Condensed Light"/>
              <a:buChar char="■"/>
              <a:defRPr/>
            </a:lvl9pPr>
          </a:lstStyle>
          <a:p>
            <a:endParaRPr/>
          </a:p>
        </p:txBody>
      </p:sp>
    </p:spTree>
    <p:extLst>
      <p:ext uri="{BB962C8B-B14F-4D97-AF65-F5344CB8AC3E}">
        <p14:creationId xmlns:p14="http://schemas.microsoft.com/office/powerpoint/2010/main" val="22282213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pic>
        <p:nvPicPr>
          <p:cNvPr id="46" name="Google Shape;46;p5"/>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47" name="Google Shape;47;p5"/>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48" name="Google Shape;48;p5"/>
          <p:cNvPicPr preferRelativeResize="0"/>
          <p:nvPr/>
        </p:nvPicPr>
        <p:blipFill>
          <a:blip r:embed="rId4">
            <a:alphaModFix/>
          </a:blip>
          <a:stretch>
            <a:fillRect/>
          </a:stretch>
        </p:blipFill>
        <p:spPr>
          <a:xfrm>
            <a:off x="1" y="1"/>
            <a:ext cx="12192004" cy="6858001"/>
          </a:xfrm>
          <a:prstGeom prst="rect">
            <a:avLst/>
          </a:prstGeom>
          <a:noFill/>
          <a:ln>
            <a:noFill/>
          </a:ln>
        </p:spPr>
      </p:pic>
      <p:grpSp>
        <p:nvGrpSpPr>
          <p:cNvPr id="49" name="Google Shape;49;p5"/>
          <p:cNvGrpSpPr/>
          <p:nvPr/>
        </p:nvGrpSpPr>
        <p:grpSpPr>
          <a:xfrm>
            <a:off x="960000" y="384467"/>
            <a:ext cx="10272000" cy="5981663"/>
            <a:chOff x="720000" y="288350"/>
            <a:chExt cx="7704000" cy="4486247"/>
          </a:xfrm>
        </p:grpSpPr>
        <p:sp>
          <p:nvSpPr>
            <p:cNvPr id="50" name="Google Shape;50;p5"/>
            <p:cNvSpPr/>
            <p:nvPr/>
          </p:nvSpPr>
          <p:spPr>
            <a:xfrm>
              <a:off x="720000" y="288350"/>
              <a:ext cx="7704000" cy="4486247"/>
            </a:xfrm>
            <a:custGeom>
              <a:avLst/>
              <a:gdLst/>
              <a:ahLst/>
              <a:cxnLst/>
              <a:rect l="l" t="t" r="r" b="b"/>
              <a:pathLst>
                <a:path w="9000" h="6678" extrusionOk="0">
                  <a:moveTo>
                    <a:pt x="1047" y="225"/>
                  </a:moveTo>
                  <a:cubicBezTo>
                    <a:pt x="1064" y="225"/>
                    <a:pt x="1077" y="238"/>
                    <a:pt x="1077" y="255"/>
                  </a:cubicBezTo>
                  <a:lnTo>
                    <a:pt x="1077" y="425"/>
                  </a:lnTo>
                  <a:cubicBezTo>
                    <a:pt x="1077" y="439"/>
                    <a:pt x="1064" y="452"/>
                    <a:pt x="1047" y="452"/>
                  </a:cubicBezTo>
                  <a:lnTo>
                    <a:pt x="367" y="452"/>
                  </a:lnTo>
                  <a:cubicBezTo>
                    <a:pt x="354" y="452"/>
                    <a:pt x="340" y="439"/>
                    <a:pt x="340" y="425"/>
                  </a:cubicBezTo>
                  <a:lnTo>
                    <a:pt x="340" y="255"/>
                  </a:lnTo>
                  <a:cubicBezTo>
                    <a:pt x="340" y="238"/>
                    <a:pt x="354" y="225"/>
                    <a:pt x="367" y="225"/>
                  </a:cubicBezTo>
                  <a:close/>
                  <a:moveTo>
                    <a:pt x="2011" y="225"/>
                  </a:moveTo>
                  <a:cubicBezTo>
                    <a:pt x="2025" y="225"/>
                    <a:pt x="2038" y="238"/>
                    <a:pt x="2038" y="255"/>
                  </a:cubicBezTo>
                  <a:lnTo>
                    <a:pt x="2038" y="425"/>
                  </a:lnTo>
                  <a:cubicBezTo>
                    <a:pt x="2038" y="439"/>
                    <a:pt x="2025" y="452"/>
                    <a:pt x="2011" y="452"/>
                  </a:cubicBezTo>
                  <a:lnTo>
                    <a:pt x="1332" y="452"/>
                  </a:lnTo>
                  <a:cubicBezTo>
                    <a:pt x="1318" y="452"/>
                    <a:pt x="1301" y="439"/>
                    <a:pt x="1301" y="425"/>
                  </a:cubicBezTo>
                  <a:lnTo>
                    <a:pt x="1301" y="255"/>
                  </a:lnTo>
                  <a:cubicBezTo>
                    <a:pt x="1301" y="238"/>
                    <a:pt x="1318" y="225"/>
                    <a:pt x="1332" y="225"/>
                  </a:cubicBezTo>
                  <a:close/>
                  <a:moveTo>
                    <a:pt x="2972" y="225"/>
                  </a:moveTo>
                  <a:cubicBezTo>
                    <a:pt x="2986" y="225"/>
                    <a:pt x="2999" y="238"/>
                    <a:pt x="2999" y="255"/>
                  </a:cubicBezTo>
                  <a:lnTo>
                    <a:pt x="2999" y="425"/>
                  </a:lnTo>
                  <a:cubicBezTo>
                    <a:pt x="2999" y="439"/>
                    <a:pt x="2986" y="452"/>
                    <a:pt x="2972" y="452"/>
                  </a:cubicBezTo>
                  <a:lnTo>
                    <a:pt x="2293" y="452"/>
                  </a:lnTo>
                  <a:cubicBezTo>
                    <a:pt x="2279" y="452"/>
                    <a:pt x="2266" y="439"/>
                    <a:pt x="2266" y="425"/>
                  </a:cubicBezTo>
                  <a:lnTo>
                    <a:pt x="2266" y="255"/>
                  </a:lnTo>
                  <a:cubicBezTo>
                    <a:pt x="2266" y="238"/>
                    <a:pt x="2279" y="225"/>
                    <a:pt x="2293" y="225"/>
                  </a:cubicBezTo>
                  <a:close/>
                  <a:moveTo>
                    <a:pt x="3933" y="225"/>
                  </a:moveTo>
                  <a:cubicBezTo>
                    <a:pt x="3950" y="225"/>
                    <a:pt x="3964" y="238"/>
                    <a:pt x="3964" y="255"/>
                  </a:cubicBezTo>
                  <a:lnTo>
                    <a:pt x="3964" y="425"/>
                  </a:lnTo>
                  <a:cubicBezTo>
                    <a:pt x="3964" y="439"/>
                    <a:pt x="3950" y="452"/>
                    <a:pt x="3933" y="452"/>
                  </a:cubicBezTo>
                  <a:lnTo>
                    <a:pt x="3254" y="452"/>
                  </a:lnTo>
                  <a:cubicBezTo>
                    <a:pt x="3240" y="452"/>
                    <a:pt x="3227" y="439"/>
                    <a:pt x="3227" y="425"/>
                  </a:cubicBezTo>
                  <a:lnTo>
                    <a:pt x="3227" y="255"/>
                  </a:lnTo>
                  <a:cubicBezTo>
                    <a:pt x="3227" y="238"/>
                    <a:pt x="3240" y="225"/>
                    <a:pt x="3254" y="225"/>
                  </a:cubicBezTo>
                  <a:close/>
                  <a:moveTo>
                    <a:pt x="4898" y="225"/>
                  </a:moveTo>
                  <a:cubicBezTo>
                    <a:pt x="4911" y="225"/>
                    <a:pt x="4925" y="238"/>
                    <a:pt x="4925" y="255"/>
                  </a:cubicBezTo>
                  <a:lnTo>
                    <a:pt x="4925" y="425"/>
                  </a:lnTo>
                  <a:cubicBezTo>
                    <a:pt x="4925" y="439"/>
                    <a:pt x="4911" y="452"/>
                    <a:pt x="4898" y="452"/>
                  </a:cubicBezTo>
                  <a:lnTo>
                    <a:pt x="4218" y="452"/>
                  </a:lnTo>
                  <a:cubicBezTo>
                    <a:pt x="4205" y="452"/>
                    <a:pt x="4188" y="439"/>
                    <a:pt x="4188" y="425"/>
                  </a:cubicBezTo>
                  <a:lnTo>
                    <a:pt x="4188" y="255"/>
                  </a:lnTo>
                  <a:cubicBezTo>
                    <a:pt x="4188" y="238"/>
                    <a:pt x="4205" y="225"/>
                    <a:pt x="4218" y="225"/>
                  </a:cubicBezTo>
                  <a:close/>
                  <a:moveTo>
                    <a:pt x="5859" y="225"/>
                  </a:moveTo>
                  <a:cubicBezTo>
                    <a:pt x="5872" y="225"/>
                    <a:pt x="5886" y="238"/>
                    <a:pt x="5886" y="255"/>
                  </a:cubicBezTo>
                  <a:lnTo>
                    <a:pt x="5886" y="425"/>
                  </a:lnTo>
                  <a:cubicBezTo>
                    <a:pt x="5886" y="439"/>
                    <a:pt x="5872" y="452"/>
                    <a:pt x="5859" y="452"/>
                  </a:cubicBezTo>
                  <a:lnTo>
                    <a:pt x="5179" y="452"/>
                  </a:lnTo>
                  <a:cubicBezTo>
                    <a:pt x="5166" y="452"/>
                    <a:pt x="5152" y="439"/>
                    <a:pt x="5152" y="425"/>
                  </a:cubicBezTo>
                  <a:lnTo>
                    <a:pt x="5152" y="255"/>
                  </a:lnTo>
                  <a:cubicBezTo>
                    <a:pt x="5152" y="238"/>
                    <a:pt x="5166" y="225"/>
                    <a:pt x="5179" y="225"/>
                  </a:cubicBezTo>
                  <a:close/>
                  <a:moveTo>
                    <a:pt x="6877" y="225"/>
                  </a:moveTo>
                  <a:cubicBezTo>
                    <a:pt x="6891" y="225"/>
                    <a:pt x="6905" y="238"/>
                    <a:pt x="6905" y="255"/>
                  </a:cubicBezTo>
                  <a:lnTo>
                    <a:pt x="6905" y="425"/>
                  </a:lnTo>
                  <a:cubicBezTo>
                    <a:pt x="6905" y="439"/>
                    <a:pt x="6891" y="452"/>
                    <a:pt x="6877" y="452"/>
                  </a:cubicBezTo>
                  <a:lnTo>
                    <a:pt x="6198" y="452"/>
                  </a:lnTo>
                  <a:cubicBezTo>
                    <a:pt x="6185" y="452"/>
                    <a:pt x="6171" y="439"/>
                    <a:pt x="6171" y="425"/>
                  </a:cubicBezTo>
                  <a:lnTo>
                    <a:pt x="6171" y="255"/>
                  </a:lnTo>
                  <a:cubicBezTo>
                    <a:pt x="6171" y="238"/>
                    <a:pt x="6185" y="225"/>
                    <a:pt x="6198" y="225"/>
                  </a:cubicBezTo>
                  <a:close/>
                  <a:moveTo>
                    <a:pt x="7839" y="225"/>
                  </a:moveTo>
                  <a:cubicBezTo>
                    <a:pt x="7856" y="225"/>
                    <a:pt x="7869" y="238"/>
                    <a:pt x="7869" y="255"/>
                  </a:cubicBezTo>
                  <a:lnTo>
                    <a:pt x="7869" y="425"/>
                  </a:lnTo>
                  <a:cubicBezTo>
                    <a:pt x="7869" y="439"/>
                    <a:pt x="7856" y="452"/>
                    <a:pt x="7839" y="452"/>
                  </a:cubicBezTo>
                  <a:lnTo>
                    <a:pt x="7159" y="452"/>
                  </a:lnTo>
                  <a:cubicBezTo>
                    <a:pt x="7146" y="452"/>
                    <a:pt x="7132" y="439"/>
                    <a:pt x="7132" y="425"/>
                  </a:cubicBezTo>
                  <a:lnTo>
                    <a:pt x="7132" y="255"/>
                  </a:lnTo>
                  <a:cubicBezTo>
                    <a:pt x="7132" y="238"/>
                    <a:pt x="7146" y="225"/>
                    <a:pt x="7159" y="225"/>
                  </a:cubicBezTo>
                  <a:close/>
                  <a:moveTo>
                    <a:pt x="8803" y="225"/>
                  </a:moveTo>
                  <a:cubicBezTo>
                    <a:pt x="8817" y="225"/>
                    <a:pt x="8830" y="238"/>
                    <a:pt x="8830" y="255"/>
                  </a:cubicBezTo>
                  <a:lnTo>
                    <a:pt x="8830" y="425"/>
                  </a:lnTo>
                  <a:cubicBezTo>
                    <a:pt x="8830" y="439"/>
                    <a:pt x="8817" y="452"/>
                    <a:pt x="8803" y="452"/>
                  </a:cubicBezTo>
                  <a:lnTo>
                    <a:pt x="8124" y="452"/>
                  </a:lnTo>
                  <a:cubicBezTo>
                    <a:pt x="8110" y="452"/>
                    <a:pt x="8093" y="439"/>
                    <a:pt x="8093" y="425"/>
                  </a:cubicBezTo>
                  <a:lnTo>
                    <a:pt x="8093" y="255"/>
                  </a:lnTo>
                  <a:cubicBezTo>
                    <a:pt x="8093" y="238"/>
                    <a:pt x="8110" y="225"/>
                    <a:pt x="8124" y="225"/>
                  </a:cubicBezTo>
                  <a:close/>
                  <a:moveTo>
                    <a:pt x="1" y="1"/>
                  </a:moveTo>
                  <a:lnTo>
                    <a:pt x="1" y="6677"/>
                  </a:lnTo>
                  <a:lnTo>
                    <a:pt x="9000" y="6677"/>
                  </a:lnTo>
                  <a:lnTo>
                    <a:pt x="9000" y="1"/>
                  </a:lnTo>
                  <a:close/>
                </a:path>
              </a:pathLst>
            </a:custGeom>
            <a:solidFill>
              <a:srgbClr val="F5F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1036868" y="1217026"/>
              <a:ext cx="6924739" cy="39036"/>
            </a:xfrm>
            <a:custGeom>
              <a:avLst/>
              <a:gdLst/>
              <a:ahLst/>
              <a:cxnLst/>
              <a:rect l="l" t="t" r="r" b="b"/>
              <a:pathLst>
                <a:path w="7248" h="59" extrusionOk="0">
                  <a:moveTo>
                    <a:pt x="1" y="0"/>
                  </a:moveTo>
                  <a:lnTo>
                    <a:pt x="1" y="58"/>
                  </a:lnTo>
                  <a:lnTo>
                    <a:pt x="7248" y="58"/>
                  </a:lnTo>
                  <a:lnTo>
                    <a:pt x="7248" y="0"/>
                  </a:lnTo>
                  <a:close/>
                </a:path>
              </a:pathLst>
            </a:custGeom>
            <a:solidFill>
              <a:srgbClr val="EED2A5">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1036868" y="1553788"/>
              <a:ext cx="6924739" cy="39036"/>
            </a:xfrm>
            <a:custGeom>
              <a:avLst/>
              <a:gdLst/>
              <a:ahLst/>
              <a:cxnLst/>
              <a:rect l="l" t="t" r="r" b="b"/>
              <a:pathLst>
                <a:path w="7248" h="59" extrusionOk="0">
                  <a:moveTo>
                    <a:pt x="1" y="1"/>
                  </a:moveTo>
                  <a:lnTo>
                    <a:pt x="1" y="58"/>
                  </a:lnTo>
                  <a:lnTo>
                    <a:pt x="7248" y="58"/>
                  </a:lnTo>
                  <a:lnTo>
                    <a:pt x="7248" y="1"/>
                  </a:lnTo>
                  <a:close/>
                </a:path>
              </a:pathLst>
            </a:custGeom>
            <a:solidFill>
              <a:srgbClr val="EED2A5">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1036868" y="1891212"/>
              <a:ext cx="6924739" cy="38374"/>
            </a:xfrm>
            <a:custGeom>
              <a:avLst/>
              <a:gdLst/>
              <a:ahLst/>
              <a:cxnLst/>
              <a:rect l="l" t="t" r="r" b="b"/>
              <a:pathLst>
                <a:path w="7248" h="58" extrusionOk="0">
                  <a:moveTo>
                    <a:pt x="1" y="0"/>
                  </a:moveTo>
                  <a:lnTo>
                    <a:pt x="1" y="58"/>
                  </a:lnTo>
                  <a:lnTo>
                    <a:pt x="7248" y="58"/>
                  </a:lnTo>
                  <a:lnTo>
                    <a:pt x="7248" y="0"/>
                  </a:lnTo>
                  <a:close/>
                </a:path>
              </a:pathLst>
            </a:custGeom>
            <a:solidFill>
              <a:srgbClr val="EED2A5">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1036868" y="2227974"/>
              <a:ext cx="6924739" cy="39036"/>
            </a:xfrm>
            <a:custGeom>
              <a:avLst/>
              <a:gdLst/>
              <a:ahLst/>
              <a:cxnLst/>
              <a:rect l="l" t="t" r="r" b="b"/>
              <a:pathLst>
                <a:path w="7248" h="59" extrusionOk="0">
                  <a:moveTo>
                    <a:pt x="1" y="1"/>
                  </a:moveTo>
                  <a:lnTo>
                    <a:pt x="1" y="58"/>
                  </a:lnTo>
                  <a:lnTo>
                    <a:pt x="7248" y="58"/>
                  </a:lnTo>
                  <a:lnTo>
                    <a:pt x="7248" y="1"/>
                  </a:lnTo>
                  <a:close/>
                </a:path>
              </a:pathLst>
            </a:custGeom>
            <a:solidFill>
              <a:srgbClr val="EED2A5">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1036868" y="2564736"/>
              <a:ext cx="6924739" cy="39036"/>
            </a:xfrm>
            <a:custGeom>
              <a:avLst/>
              <a:gdLst/>
              <a:ahLst/>
              <a:cxnLst/>
              <a:rect l="l" t="t" r="r" b="b"/>
              <a:pathLst>
                <a:path w="7248" h="59" extrusionOk="0">
                  <a:moveTo>
                    <a:pt x="1" y="1"/>
                  </a:moveTo>
                  <a:lnTo>
                    <a:pt x="1" y="59"/>
                  </a:lnTo>
                  <a:lnTo>
                    <a:pt x="7248" y="59"/>
                  </a:lnTo>
                  <a:lnTo>
                    <a:pt x="7248" y="1"/>
                  </a:lnTo>
                  <a:close/>
                </a:path>
              </a:pathLst>
            </a:custGeom>
            <a:solidFill>
              <a:srgbClr val="EED2A5">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1036868" y="2902160"/>
              <a:ext cx="6924739" cy="39036"/>
            </a:xfrm>
            <a:custGeom>
              <a:avLst/>
              <a:gdLst/>
              <a:ahLst/>
              <a:cxnLst/>
              <a:rect l="l" t="t" r="r" b="b"/>
              <a:pathLst>
                <a:path w="7248" h="59" extrusionOk="0">
                  <a:moveTo>
                    <a:pt x="1" y="0"/>
                  </a:moveTo>
                  <a:lnTo>
                    <a:pt x="1" y="58"/>
                  </a:lnTo>
                  <a:lnTo>
                    <a:pt x="7248" y="58"/>
                  </a:lnTo>
                  <a:lnTo>
                    <a:pt x="7248" y="0"/>
                  </a:lnTo>
                  <a:close/>
                </a:path>
              </a:pathLst>
            </a:custGeom>
            <a:solidFill>
              <a:srgbClr val="EED2A5">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5"/>
            <p:cNvSpPr/>
            <p:nvPr/>
          </p:nvSpPr>
          <p:spPr>
            <a:xfrm>
              <a:off x="1036868" y="2902160"/>
              <a:ext cx="6924739" cy="39036"/>
            </a:xfrm>
            <a:custGeom>
              <a:avLst/>
              <a:gdLst/>
              <a:ahLst/>
              <a:cxnLst/>
              <a:rect l="l" t="t" r="r" b="b"/>
              <a:pathLst>
                <a:path w="7248" h="59" extrusionOk="0">
                  <a:moveTo>
                    <a:pt x="1" y="0"/>
                  </a:moveTo>
                  <a:lnTo>
                    <a:pt x="1" y="58"/>
                  </a:lnTo>
                  <a:lnTo>
                    <a:pt x="7248" y="58"/>
                  </a:lnTo>
                  <a:lnTo>
                    <a:pt x="7248" y="0"/>
                  </a:lnTo>
                  <a:close/>
                </a:path>
              </a:pathLst>
            </a:custGeom>
            <a:solidFill>
              <a:srgbClr val="EED2A5">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1036868" y="3238923"/>
              <a:ext cx="6924739" cy="39036"/>
            </a:xfrm>
            <a:custGeom>
              <a:avLst/>
              <a:gdLst/>
              <a:ahLst/>
              <a:cxnLst/>
              <a:rect l="l" t="t" r="r" b="b"/>
              <a:pathLst>
                <a:path w="7248" h="59" extrusionOk="0">
                  <a:moveTo>
                    <a:pt x="1" y="1"/>
                  </a:moveTo>
                  <a:lnTo>
                    <a:pt x="1" y="58"/>
                  </a:lnTo>
                  <a:lnTo>
                    <a:pt x="7248" y="58"/>
                  </a:lnTo>
                  <a:lnTo>
                    <a:pt x="7248" y="1"/>
                  </a:lnTo>
                  <a:close/>
                </a:path>
              </a:pathLst>
            </a:custGeom>
            <a:solidFill>
              <a:srgbClr val="EED2A5">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5"/>
            <p:cNvSpPr/>
            <p:nvPr/>
          </p:nvSpPr>
          <p:spPr>
            <a:xfrm>
              <a:off x="1036868" y="3576346"/>
              <a:ext cx="6924739" cy="38374"/>
            </a:xfrm>
            <a:custGeom>
              <a:avLst/>
              <a:gdLst/>
              <a:ahLst/>
              <a:cxnLst/>
              <a:rect l="l" t="t" r="r" b="b"/>
              <a:pathLst>
                <a:path w="7248" h="58" extrusionOk="0">
                  <a:moveTo>
                    <a:pt x="1" y="0"/>
                  </a:moveTo>
                  <a:lnTo>
                    <a:pt x="1" y="58"/>
                  </a:lnTo>
                  <a:lnTo>
                    <a:pt x="7248" y="58"/>
                  </a:lnTo>
                  <a:lnTo>
                    <a:pt x="7248" y="0"/>
                  </a:lnTo>
                  <a:close/>
                </a:path>
              </a:pathLst>
            </a:custGeom>
            <a:solidFill>
              <a:srgbClr val="EED2A5">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5"/>
            <p:cNvSpPr/>
            <p:nvPr/>
          </p:nvSpPr>
          <p:spPr>
            <a:xfrm>
              <a:off x="1036868" y="3913109"/>
              <a:ext cx="6924739" cy="39036"/>
            </a:xfrm>
            <a:custGeom>
              <a:avLst/>
              <a:gdLst/>
              <a:ahLst/>
              <a:cxnLst/>
              <a:rect l="l" t="t" r="r" b="b"/>
              <a:pathLst>
                <a:path w="7248" h="59" extrusionOk="0">
                  <a:moveTo>
                    <a:pt x="1" y="1"/>
                  </a:moveTo>
                  <a:lnTo>
                    <a:pt x="1" y="58"/>
                  </a:lnTo>
                  <a:lnTo>
                    <a:pt x="7248" y="58"/>
                  </a:lnTo>
                  <a:lnTo>
                    <a:pt x="7248" y="1"/>
                  </a:lnTo>
                  <a:close/>
                </a:path>
              </a:pathLst>
            </a:custGeom>
            <a:solidFill>
              <a:srgbClr val="EED2A5">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5"/>
            <p:cNvSpPr/>
            <p:nvPr/>
          </p:nvSpPr>
          <p:spPr>
            <a:xfrm>
              <a:off x="1036868" y="4249871"/>
              <a:ext cx="6924739" cy="39036"/>
            </a:xfrm>
            <a:custGeom>
              <a:avLst/>
              <a:gdLst/>
              <a:ahLst/>
              <a:cxnLst/>
              <a:rect l="l" t="t" r="r" b="b"/>
              <a:pathLst>
                <a:path w="7248" h="59" extrusionOk="0">
                  <a:moveTo>
                    <a:pt x="1" y="1"/>
                  </a:moveTo>
                  <a:lnTo>
                    <a:pt x="1" y="59"/>
                  </a:lnTo>
                  <a:lnTo>
                    <a:pt x="7248" y="59"/>
                  </a:lnTo>
                  <a:lnTo>
                    <a:pt x="7248" y="1"/>
                  </a:lnTo>
                  <a:close/>
                </a:path>
              </a:pathLst>
            </a:custGeom>
            <a:solidFill>
              <a:srgbClr val="EED2A5">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5"/>
            <p:cNvSpPr/>
            <p:nvPr/>
          </p:nvSpPr>
          <p:spPr>
            <a:xfrm>
              <a:off x="1036868" y="4587295"/>
              <a:ext cx="6924739" cy="39036"/>
            </a:xfrm>
            <a:custGeom>
              <a:avLst/>
              <a:gdLst/>
              <a:ahLst/>
              <a:cxnLst/>
              <a:rect l="l" t="t" r="r" b="b"/>
              <a:pathLst>
                <a:path w="7248" h="59" extrusionOk="0">
                  <a:moveTo>
                    <a:pt x="1" y="0"/>
                  </a:moveTo>
                  <a:lnTo>
                    <a:pt x="1" y="58"/>
                  </a:lnTo>
                  <a:lnTo>
                    <a:pt x="7248" y="58"/>
                  </a:lnTo>
                  <a:lnTo>
                    <a:pt x="7248" y="0"/>
                  </a:lnTo>
                  <a:close/>
                </a:path>
              </a:pathLst>
            </a:custGeom>
            <a:solidFill>
              <a:srgbClr val="EED2A5">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 name="Google Shape;63;p5"/>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 name="Google Shape;64;p5"/>
          <p:cNvSpPr txBox="1">
            <a:spLocks noGrp="1"/>
          </p:cNvSpPr>
          <p:nvPr>
            <p:ph type="subTitle" idx="1"/>
          </p:nvPr>
        </p:nvSpPr>
        <p:spPr>
          <a:xfrm>
            <a:off x="1824203" y="4218733"/>
            <a:ext cx="3407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5" name="Google Shape;65;p5"/>
          <p:cNvSpPr txBox="1">
            <a:spLocks noGrp="1"/>
          </p:cNvSpPr>
          <p:nvPr>
            <p:ph type="title" idx="2"/>
          </p:nvPr>
        </p:nvSpPr>
        <p:spPr>
          <a:xfrm>
            <a:off x="1824200" y="3587433"/>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6" name="Google Shape;66;p5"/>
          <p:cNvSpPr txBox="1">
            <a:spLocks noGrp="1"/>
          </p:cNvSpPr>
          <p:nvPr>
            <p:ph type="subTitle" idx="3"/>
          </p:nvPr>
        </p:nvSpPr>
        <p:spPr>
          <a:xfrm>
            <a:off x="6960203" y="4218733"/>
            <a:ext cx="3407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7" name="Google Shape;67;p5"/>
          <p:cNvSpPr txBox="1">
            <a:spLocks noGrp="1"/>
          </p:cNvSpPr>
          <p:nvPr>
            <p:ph type="title" idx="4"/>
          </p:nvPr>
        </p:nvSpPr>
        <p:spPr>
          <a:xfrm>
            <a:off x="6960200" y="3587433"/>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834725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8"/>
        <p:cNvGrpSpPr/>
        <p:nvPr/>
      </p:nvGrpSpPr>
      <p:grpSpPr>
        <a:xfrm>
          <a:off x="0" y="0"/>
          <a:ext cx="0" cy="0"/>
          <a:chOff x="0" y="0"/>
          <a:chExt cx="0" cy="0"/>
        </a:xfrm>
      </p:grpSpPr>
      <p:pic>
        <p:nvPicPr>
          <p:cNvPr id="69" name="Google Shape;69;p6"/>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70" name="Google Shape;70;p6"/>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71" name="Google Shape;71;p6"/>
          <p:cNvPicPr preferRelativeResize="0"/>
          <p:nvPr/>
        </p:nvPicPr>
        <p:blipFill>
          <a:blip r:embed="rId4">
            <a:alphaModFix/>
          </a:blip>
          <a:stretch>
            <a:fillRect/>
          </a:stretch>
        </p:blipFill>
        <p:spPr>
          <a:xfrm>
            <a:off x="1" y="1"/>
            <a:ext cx="12192004" cy="6858001"/>
          </a:xfrm>
          <a:prstGeom prst="rect">
            <a:avLst/>
          </a:prstGeom>
          <a:noFill/>
          <a:ln>
            <a:noFill/>
          </a:ln>
        </p:spPr>
      </p:pic>
      <p:grpSp>
        <p:nvGrpSpPr>
          <p:cNvPr id="72" name="Google Shape;72;p6"/>
          <p:cNvGrpSpPr/>
          <p:nvPr/>
        </p:nvGrpSpPr>
        <p:grpSpPr>
          <a:xfrm>
            <a:off x="541100" y="511134"/>
            <a:ext cx="11109776" cy="5835735"/>
            <a:chOff x="405825" y="383350"/>
            <a:chExt cx="8332332" cy="4376801"/>
          </a:xfrm>
        </p:grpSpPr>
        <p:sp>
          <p:nvSpPr>
            <p:cNvPr id="73" name="Google Shape;73;p6"/>
            <p:cNvSpPr/>
            <p:nvPr/>
          </p:nvSpPr>
          <p:spPr>
            <a:xfrm>
              <a:off x="405825" y="383350"/>
              <a:ext cx="8332332" cy="4376801"/>
            </a:xfrm>
            <a:custGeom>
              <a:avLst/>
              <a:gdLst/>
              <a:ahLst/>
              <a:cxnLst/>
              <a:rect l="l" t="t" r="r" b="b"/>
              <a:pathLst>
                <a:path w="33904" h="19130" extrusionOk="0">
                  <a:moveTo>
                    <a:pt x="792" y="567"/>
                  </a:moveTo>
                  <a:cubicBezTo>
                    <a:pt x="894" y="567"/>
                    <a:pt x="962" y="635"/>
                    <a:pt x="962" y="737"/>
                  </a:cubicBezTo>
                  <a:lnTo>
                    <a:pt x="962" y="1189"/>
                  </a:lnTo>
                  <a:cubicBezTo>
                    <a:pt x="962" y="1287"/>
                    <a:pt x="894" y="1359"/>
                    <a:pt x="792" y="1359"/>
                  </a:cubicBezTo>
                  <a:cubicBezTo>
                    <a:pt x="694" y="1359"/>
                    <a:pt x="622" y="1287"/>
                    <a:pt x="622" y="1189"/>
                  </a:cubicBezTo>
                  <a:lnTo>
                    <a:pt x="622" y="737"/>
                  </a:lnTo>
                  <a:cubicBezTo>
                    <a:pt x="622" y="635"/>
                    <a:pt x="694" y="567"/>
                    <a:pt x="792" y="567"/>
                  </a:cubicBezTo>
                  <a:close/>
                  <a:moveTo>
                    <a:pt x="792" y="1641"/>
                  </a:moveTo>
                  <a:cubicBezTo>
                    <a:pt x="894" y="1641"/>
                    <a:pt x="962" y="1712"/>
                    <a:pt x="962" y="1810"/>
                  </a:cubicBezTo>
                  <a:lnTo>
                    <a:pt x="962" y="2265"/>
                  </a:lnTo>
                  <a:cubicBezTo>
                    <a:pt x="962" y="2364"/>
                    <a:pt x="894" y="2435"/>
                    <a:pt x="792" y="2435"/>
                  </a:cubicBezTo>
                  <a:cubicBezTo>
                    <a:pt x="694" y="2435"/>
                    <a:pt x="622" y="2364"/>
                    <a:pt x="622" y="2265"/>
                  </a:cubicBezTo>
                  <a:lnTo>
                    <a:pt x="622" y="1810"/>
                  </a:lnTo>
                  <a:cubicBezTo>
                    <a:pt x="622" y="1712"/>
                    <a:pt x="694" y="1641"/>
                    <a:pt x="792" y="1641"/>
                  </a:cubicBezTo>
                  <a:close/>
                  <a:moveTo>
                    <a:pt x="792" y="2717"/>
                  </a:moveTo>
                  <a:cubicBezTo>
                    <a:pt x="894" y="2717"/>
                    <a:pt x="962" y="2788"/>
                    <a:pt x="962" y="2887"/>
                  </a:cubicBezTo>
                  <a:lnTo>
                    <a:pt x="962" y="3339"/>
                  </a:lnTo>
                  <a:cubicBezTo>
                    <a:pt x="962" y="3437"/>
                    <a:pt x="894" y="3508"/>
                    <a:pt x="792" y="3508"/>
                  </a:cubicBezTo>
                  <a:cubicBezTo>
                    <a:pt x="694" y="3508"/>
                    <a:pt x="622" y="3437"/>
                    <a:pt x="622" y="3339"/>
                  </a:cubicBezTo>
                  <a:lnTo>
                    <a:pt x="622" y="2887"/>
                  </a:lnTo>
                  <a:cubicBezTo>
                    <a:pt x="622" y="2788"/>
                    <a:pt x="694" y="2717"/>
                    <a:pt x="792" y="2717"/>
                  </a:cubicBezTo>
                  <a:close/>
                  <a:moveTo>
                    <a:pt x="792" y="3794"/>
                  </a:moveTo>
                  <a:cubicBezTo>
                    <a:pt x="894" y="3794"/>
                    <a:pt x="962" y="3861"/>
                    <a:pt x="962" y="3963"/>
                  </a:cubicBezTo>
                  <a:lnTo>
                    <a:pt x="962" y="4415"/>
                  </a:lnTo>
                  <a:cubicBezTo>
                    <a:pt x="962" y="4514"/>
                    <a:pt x="894" y="4585"/>
                    <a:pt x="792" y="4585"/>
                  </a:cubicBezTo>
                  <a:cubicBezTo>
                    <a:pt x="694" y="4585"/>
                    <a:pt x="622" y="4514"/>
                    <a:pt x="622" y="4415"/>
                  </a:cubicBezTo>
                  <a:lnTo>
                    <a:pt x="622" y="3963"/>
                  </a:lnTo>
                  <a:cubicBezTo>
                    <a:pt x="622" y="3861"/>
                    <a:pt x="694" y="3794"/>
                    <a:pt x="792" y="3794"/>
                  </a:cubicBezTo>
                  <a:close/>
                  <a:moveTo>
                    <a:pt x="792" y="4867"/>
                  </a:moveTo>
                  <a:cubicBezTo>
                    <a:pt x="894" y="4867"/>
                    <a:pt x="962" y="4938"/>
                    <a:pt x="962" y="5036"/>
                  </a:cubicBezTo>
                  <a:lnTo>
                    <a:pt x="962" y="5492"/>
                  </a:lnTo>
                  <a:cubicBezTo>
                    <a:pt x="962" y="5590"/>
                    <a:pt x="894" y="5661"/>
                    <a:pt x="792" y="5661"/>
                  </a:cubicBezTo>
                  <a:cubicBezTo>
                    <a:pt x="694" y="5661"/>
                    <a:pt x="622" y="5590"/>
                    <a:pt x="622" y="5492"/>
                  </a:cubicBezTo>
                  <a:lnTo>
                    <a:pt x="622" y="5036"/>
                  </a:lnTo>
                  <a:cubicBezTo>
                    <a:pt x="622" y="4938"/>
                    <a:pt x="694" y="4867"/>
                    <a:pt x="792" y="4867"/>
                  </a:cubicBezTo>
                  <a:close/>
                  <a:moveTo>
                    <a:pt x="792" y="5943"/>
                  </a:moveTo>
                  <a:cubicBezTo>
                    <a:pt x="894" y="5943"/>
                    <a:pt x="962" y="6015"/>
                    <a:pt x="962" y="6113"/>
                  </a:cubicBezTo>
                  <a:lnTo>
                    <a:pt x="962" y="6565"/>
                  </a:lnTo>
                  <a:cubicBezTo>
                    <a:pt x="962" y="6663"/>
                    <a:pt x="894" y="6734"/>
                    <a:pt x="792" y="6734"/>
                  </a:cubicBezTo>
                  <a:cubicBezTo>
                    <a:pt x="694" y="6734"/>
                    <a:pt x="622" y="6663"/>
                    <a:pt x="622" y="6565"/>
                  </a:cubicBezTo>
                  <a:lnTo>
                    <a:pt x="622" y="6113"/>
                  </a:lnTo>
                  <a:cubicBezTo>
                    <a:pt x="622" y="6015"/>
                    <a:pt x="694" y="5943"/>
                    <a:pt x="792" y="5943"/>
                  </a:cubicBezTo>
                  <a:close/>
                  <a:moveTo>
                    <a:pt x="792" y="7020"/>
                  </a:moveTo>
                  <a:cubicBezTo>
                    <a:pt x="894" y="7020"/>
                    <a:pt x="962" y="7088"/>
                    <a:pt x="962" y="7190"/>
                  </a:cubicBezTo>
                  <a:lnTo>
                    <a:pt x="962" y="7641"/>
                  </a:lnTo>
                  <a:cubicBezTo>
                    <a:pt x="962" y="7740"/>
                    <a:pt x="894" y="7811"/>
                    <a:pt x="792" y="7811"/>
                  </a:cubicBezTo>
                  <a:cubicBezTo>
                    <a:pt x="694" y="7811"/>
                    <a:pt x="622" y="7740"/>
                    <a:pt x="622" y="7641"/>
                  </a:cubicBezTo>
                  <a:lnTo>
                    <a:pt x="622" y="7190"/>
                  </a:lnTo>
                  <a:cubicBezTo>
                    <a:pt x="622" y="7088"/>
                    <a:pt x="694" y="7020"/>
                    <a:pt x="792" y="7020"/>
                  </a:cubicBezTo>
                  <a:close/>
                  <a:moveTo>
                    <a:pt x="792" y="8093"/>
                  </a:moveTo>
                  <a:cubicBezTo>
                    <a:pt x="894" y="8093"/>
                    <a:pt x="962" y="8164"/>
                    <a:pt x="962" y="8263"/>
                  </a:cubicBezTo>
                  <a:lnTo>
                    <a:pt x="962" y="8718"/>
                  </a:lnTo>
                  <a:cubicBezTo>
                    <a:pt x="962" y="8816"/>
                    <a:pt x="894" y="8888"/>
                    <a:pt x="792" y="8888"/>
                  </a:cubicBezTo>
                  <a:cubicBezTo>
                    <a:pt x="694" y="8888"/>
                    <a:pt x="622" y="8816"/>
                    <a:pt x="622" y="8718"/>
                  </a:cubicBezTo>
                  <a:lnTo>
                    <a:pt x="622" y="8263"/>
                  </a:lnTo>
                  <a:cubicBezTo>
                    <a:pt x="622" y="8164"/>
                    <a:pt x="694" y="8093"/>
                    <a:pt x="792" y="8093"/>
                  </a:cubicBezTo>
                  <a:close/>
                  <a:moveTo>
                    <a:pt x="792" y="9227"/>
                  </a:moveTo>
                  <a:cubicBezTo>
                    <a:pt x="894" y="9227"/>
                    <a:pt x="962" y="9295"/>
                    <a:pt x="962" y="9397"/>
                  </a:cubicBezTo>
                  <a:lnTo>
                    <a:pt x="962" y="9849"/>
                  </a:lnTo>
                  <a:cubicBezTo>
                    <a:pt x="962" y="9947"/>
                    <a:pt x="894" y="10018"/>
                    <a:pt x="792" y="10018"/>
                  </a:cubicBezTo>
                  <a:cubicBezTo>
                    <a:pt x="694" y="10018"/>
                    <a:pt x="622" y="9947"/>
                    <a:pt x="622" y="9849"/>
                  </a:cubicBezTo>
                  <a:lnTo>
                    <a:pt x="622" y="9397"/>
                  </a:lnTo>
                  <a:cubicBezTo>
                    <a:pt x="622" y="9295"/>
                    <a:pt x="694" y="9227"/>
                    <a:pt x="792" y="9227"/>
                  </a:cubicBezTo>
                  <a:close/>
                  <a:moveTo>
                    <a:pt x="792" y="10300"/>
                  </a:moveTo>
                  <a:cubicBezTo>
                    <a:pt x="894" y="10300"/>
                    <a:pt x="962" y="10372"/>
                    <a:pt x="962" y="10470"/>
                  </a:cubicBezTo>
                  <a:lnTo>
                    <a:pt x="962" y="10925"/>
                  </a:lnTo>
                  <a:cubicBezTo>
                    <a:pt x="962" y="11024"/>
                    <a:pt x="894" y="11095"/>
                    <a:pt x="792" y="11095"/>
                  </a:cubicBezTo>
                  <a:cubicBezTo>
                    <a:pt x="694" y="11095"/>
                    <a:pt x="622" y="11024"/>
                    <a:pt x="622" y="10925"/>
                  </a:cubicBezTo>
                  <a:lnTo>
                    <a:pt x="622" y="10470"/>
                  </a:lnTo>
                  <a:cubicBezTo>
                    <a:pt x="622" y="10372"/>
                    <a:pt x="694" y="10300"/>
                    <a:pt x="792" y="10300"/>
                  </a:cubicBezTo>
                  <a:close/>
                  <a:moveTo>
                    <a:pt x="792" y="11377"/>
                  </a:moveTo>
                  <a:cubicBezTo>
                    <a:pt x="894" y="11377"/>
                    <a:pt x="962" y="11448"/>
                    <a:pt x="962" y="11547"/>
                  </a:cubicBezTo>
                  <a:lnTo>
                    <a:pt x="962" y="11998"/>
                  </a:lnTo>
                  <a:cubicBezTo>
                    <a:pt x="962" y="12097"/>
                    <a:pt x="894" y="12168"/>
                    <a:pt x="792" y="12168"/>
                  </a:cubicBezTo>
                  <a:cubicBezTo>
                    <a:pt x="694" y="12168"/>
                    <a:pt x="622" y="12097"/>
                    <a:pt x="622" y="11998"/>
                  </a:cubicBezTo>
                  <a:lnTo>
                    <a:pt x="622" y="11547"/>
                  </a:lnTo>
                  <a:cubicBezTo>
                    <a:pt x="622" y="11448"/>
                    <a:pt x="694" y="11377"/>
                    <a:pt x="792" y="11377"/>
                  </a:cubicBezTo>
                  <a:close/>
                  <a:moveTo>
                    <a:pt x="792" y="12453"/>
                  </a:moveTo>
                  <a:cubicBezTo>
                    <a:pt x="894" y="12453"/>
                    <a:pt x="962" y="12521"/>
                    <a:pt x="962" y="12623"/>
                  </a:cubicBezTo>
                  <a:lnTo>
                    <a:pt x="962" y="13075"/>
                  </a:lnTo>
                  <a:cubicBezTo>
                    <a:pt x="962" y="13173"/>
                    <a:pt x="894" y="13245"/>
                    <a:pt x="792" y="13245"/>
                  </a:cubicBezTo>
                  <a:cubicBezTo>
                    <a:pt x="694" y="13245"/>
                    <a:pt x="622" y="13173"/>
                    <a:pt x="622" y="13075"/>
                  </a:cubicBezTo>
                  <a:lnTo>
                    <a:pt x="622" y="12623"/>
                  </a:lnTo>
                  <a:cubicBezTo>
                    <a:pt x="622" y="12521"/>
                    <a:pt x="694" y="12453"/>
                    <a:pt x="792" y="12453"/>
                  </a:cubicBezTo>
                  <a:close/>
                  <a:moveTo>
                    <a:pt x="792" y="13526"/>
                  </a:moveTo>
                  <a:cubicBezTo>
                    <a:pt x="894" y="13526"/>
                    <a:pt x="962" y="13598"/>
                    <a:pt x="962" y="13696"/>
                  </a:cubicBezTo>
                  <a:lnTo>
                    <a:pt x="962" y="14151"/>
                  </a:lnTo>
                  <a:cubicBezTo>
                    <a:pt x="962" y="14250"/>
                    <a:pt x="894" y="14321"/>
                    <a:pt x="792" y="14321"/>
                  </a:cubicBezTo>
                  <a:cubicBezTo>
                    <a:pt x="694" y="14321"/>
                    <a:pt x="622" y="14250"/>
                    <a:pt x="622" y="14151"/>
                  </a:cubicBezTo>
                  <a:lnTo>
                    <a:pt x="622" y="13696"/>
                  </a:lnTo>
                  <a:cubicBezTo>
                    <a:pt x="622" y="13598"/>
                    <a:pt x="694" y="13526"/>
                    <a:pt x="792" y="13526"/>
                  </a:cubicBezTo>
                  <a:close/>
                  <a:moveTo>
                    <a:pt x="792" y="14603"/>
                  </a:moveTo>
                  <a:cubicBezTo>
                    <a:pt x="894" y="14603"/>
                    <a:pt x="962" y="14674"/>
                    <a:pt x="962" y="14773"/>
                  </a:cubicBezTo>
                  <a:lnTo>
                    <a:pt x="962" y="15224"/>
                  </a:lnTo>
                  <a:cubicBezTo>
                    <a:pt x="962" y="15323"/>
                    <a:pt x="894" y="15394"/>
                    <a:pt x="792" y="15394"/>
                  </a:cubicBezTo>
                  <a:cubicBezTo>
                    <a:pt x="694" y="15394"/>
                    <a:pt x="622" y="15323"/>
                    <a:pt x="622" y="15224"/>
                  </a:cubicBezTo>
                  <a:lnTo>
                    <a:pt x="622" y="14773"/>
                  </a:lnTo>
                  <a:cubicBezTo>
                    <a:pt x="622" y="14674"/>
                    <a:pt x="694" y="14603"/>
                    <a:pt x="792" y="14603"/>
                  </a:cubicBezTo>
                  <a:close/>
                  <a:moveTo>
                    <a:pt x="792" y="15680"/>
                  </a:moveTo>
                  <a:cubicBezTo>
                    <a:pt x="894" y="15680"/>
                    <a:pt x="962" y="15747"/>
                    <a:pt x="962" y="15849"/>
                  </a:cubicBezTo>
                  <a:lnTo>
                    <a:pt x="962" y="16301"/>
                  </a:lnTo>
                  <a:cubicBezTo>
                    <a:pt x="962" y="16399"/>
                    <a:pt x="894" y="16471"/>
                    <a:pt x="792" y="16471"/>
                  </a:cubicBezTo>
                  <a:cubicBezTo>
                    <a:pt x="694" y="16471"/>
                    <a:pt x="622" y="16399"/>
                    <a:pt x="622" y="16301"/>
                  </a:cubicBezTo>
                  <a:lnTo>
                    <a:pt x="622" y="15849"/>
                  </a:lnTo>
                  <a:cubicBezTo>
                    <a:pt x="622" y="15747"/>
                    <a:pt x="694" y="15680"/>
                    <a:pt x="792" y="15680"/>
                  </a:cubicBezTo>
                  <a:close/>
                  <a:moveTo>
                    <a:pt x="792" y="16753"/>
                  </a:moveTo>
                  <a:cubicBezTo>
                    <a:pt x="894" y="16753"/>
                    <a:pt x="962" y="16824"/>
                    <a:pt x="962" y="16922"/>
                  </a:cubicBezTo>
                  <a:lnTo>
                    <a:pt x="962" y="17378"/>
                  </a:lnTo>
                  <a:cubicBezTo>
                    <a:pt x="962" y="17476"/>
                    <a:pt x="894" y="17547"/>
                    <a:pt x="792" y="17547"/>
                  </a:cubicBezTo>
                  <a:cubicBezTo>
                    <a:pt x="694" y="17547"/>
                    <a:pt x="622" y="17476"/>
                    <a:pt x="622" y="17378"/>
                  </a:cubicBezTo>
                  <a:lnTo>
                    <a:pt x="622" y="16922"/>
                  </a:lnTo>
                  <a:cubicBezTo>
                    <a:pt x="622" y="16824"/>
                    <a:pt x="694" y="16753"/>
                    <a:pt x="792" y="16753"/>
                  </a:cubicBezTo>
                  <a:close/>
                  <a:moveTo>
                    <a:pt x="792" y="17829"/>
                  </a:moveTo>
                  <a:cubicBezTo>
                    <a:pt x="894" y="17829"/>
                    <a:pt x="962" y="17901"/>
                    <a:pt x="962" y="17999"/>
                  </a:cubicBezTo>
                  <a:lnTo>
                    <a:pt x="962" y="18451"/>
                  </a:lnTo>
                  <a:cubicBezTo>
                    <a:pt x="962" y="18549"/>
                    <a:pt x="894" y="18620"/>
                    <a:pt x="792" y="18620"/>
                  </a:cubicBezTo>
                  <a:cubicBezTo>
                    <a:pt x="694" y="18620"/>
                    <a:pt x="622" y="18549"/>
                    <a:pt x="622" y="18451"/>
                  </a:cubicBezTo>
                  <a:lnTo>
                    <a:pt x="622" y="17999"/>
                  </a:lnTo>
                  <a:cubicBezTo>
                    <a:pt x="622" y="17901"/>
                    <a:pt x="694" y="17829"/>
                    <a:pt x="792" y="17829"/>
                  </a:cubicBezTo>
                  <a:close/>
                  <a:moveTo>
                    <a:pt x="1" y="0"/>
                  </a:moveTo>
                  <a:lnTo>
                    <a:pt x="1" y="19130"/>
                  </a:lnTo>
                  <a:lnTo>
                    <a:pt x="33903" y="19130"/>
                  </a:lnTo>
                  <a:lnTo>
                    <a:pt x="339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6"/>
            <p:cNvSpPr/>
            <p:nvPr/>
          </p:nvSpPr>
          <p:spPr>
            <a:xfrm>
              <a:off x="906690" y="680782"/>
              <a:ext cx="7511731" cy="13499"/>
            </a:xfrm>
            <a:custGeom>
              <a:avLst/>
              <a:gdLst/>
              <a:ahLst/>
              <a:cxnLst/>
              <a:rect l="l" t="t" r="r" b="b"/>
              <a:pathLst>
                <a:path w="30565" h="59" extrusionOk="0">
                  <a:moveTo>
                    <a:pt x="1" y="1"/>
                  </a:moveTo>
                  <a:lnTo>
                    <a:pt x="1" y="59"/>
                  </a:lnTo>
                  <a:lnTo>
                    <a:pt x="30565" y="59"/>
                  </a:lnTo>
                  <a:lnTo>
                    <a:pt x="30565" y="1"/>
                  </a:lnTo>
                  <a:close/>
                </a:path>
              </a:pathLst>
            </a:custGeom>
            <a:solidFill>
              <a:srgbClr val="C0986F">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6"/>
            <p:cNvSpPr/>
            <p:nvPr/>
          </p:nvSpPr>
          <p:spPr>
            <a:xfrm>
              <a:off x="906690" y="862673"/>
              <a:ext cx="7511731" cy="12584"/>
            </a:xfrm>
            <a:custGeom>
              <a:avLst/>
              <a:gdLst/>
              <a:ahLst/>
              <a:cxnLst/>
              <a:rect l="l" t="t" r="r" b="b"/>
              <a:pathLst>
                <a:path w="30565" h="55" extrusionOk="0">
                  <a:moveTo>
                    <a:pt x="1" y="1"/>
                  </a:moveTo>
                  <a:lnTo>
                    <a:pt x="1" y="55"/>
                  </a:lnTo>
                  <a:lnTo>
                    <a:pt x="30565" y="55"/>
                  </a:lnTo>
                  <a:lnTo>
                    <a:pt x="30565" y="1"/>
                  </a:lnTo>
                  <a:close/>
                </a:path>
              </a:pathLst>
            </a:custGeom>
            <a:solidFill>
              <a:srgbClr val="C0986F">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6"/>
            <p:cNvSpPr/>
            <p:nvPr/>
          </p:nvSpPr>
          <p:spPr>
            <a:xfrm>
              <a:off x="906690" y="1043649"/>
              <a:ext cx="7511731" cy="13499"/>
            </a:xfrm>
            <a:custGeom>
              <a:avLst/>
              <a:gdLst/>
              <a:ahLst/>
              <a:cxnLst/>
              <a:rect l="l" t="t" r="r" b="b"/>
              <a:pathLst>
                <a:path w="30565" h="59" extrusionOk="0">
                  <a:moveTo>
                    <a:pt x="1" y="1"/>
                  </a:moveTo>
                  <a:lnTo>
                    <a:pt x="1" y="59"/>
                  </a:lnTo>
                  <a:lnTo>
                    <a:pt x="30565" y="59"/>
                  </a:lnTo>
                  <a:lnTo>
                    <a:pt x="30565" y="1"/>
                  </a:lnTo>
                  <a:close/>
                </a:path>
              </a:pathLst>
            </a:custGeom>
            <a:solidFill>
              <a:srgbClr val="C0986F">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6"/>
            <p:cNvSpPr/>
            <p:nvPr/>
          </p:nvSpPr>
          <p:spPr>
            <a:xfrm>
              <a:off x="906690" y="1224853"/>
              <a:ext cx="7511731" cy="13270"/>
            </a:xfrm>
            <a:custGeom>
              <a:avLst/>
              <a:gdLst/>
              <a:ahLst/>
              <a:cxnLst/>
              <a:rect l="l" t="t" r="r" b="b"/>
              <a:pathLst>
                <a:path w="30565" h="58" extrusionOk="0">
                  <a:moveTo>
                    <a:pt x="1" y="0"/>
                  </a:moveTo>
                  <a:lnTo>
                    <a:pt x="1" y="58"/>
                  </a:lnTo>
                  <a:lnTo>
                    <a:pt x="30565" y="58"/>
                  </a:lnTo>
                  <a:lnTo>
                    <a:pt x="30565" y="0"/>
                  </a:lnTo>
                  <a:close/>
                </a:path>
              </a:pathLst>
            </a:custGeom>
            <a:solidFill>
              <a:srgbClr val="C0986F">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6"/>
            <p:cNvSpPr/>
            <p:nvPr/>
          </p:nvSpPr>
          <p:spPr>
            <a:xfrm>
              <a:off x="906690" y="1406516"/>
              <a:ext cx="7511731" cy="12812"/>
            </a:xfrm>
            <a:custGeom>
              <a:avLst/>
              <a:gdLst/>
              <a:ahLst/>
              <a:cxnLst/>
              <a:rect l="l" t="t" r="r" b="b"/>
              <a:pathLst>
                <a:path w="30565" h="56" extrusionOk="0">
                  <a:moveTo>
                    <a:pt x="1" y="1"/>
                  </a:moveTo>
                  <a:lnTo>
                    <a:pt x="1" y="55"/>
                  </a:lnTo>
                  <a:lnTo>
                    <a:pt x="30565" y="55"/>
                  </a:lnTo>
                  <a:lnTo>
                    <a:pt x="30565" y="1"/>
                  </a:lnTo>
                  <a:close/>
                </a:path>
              </a:pathLst>
            </a:custGeom>
            <a:solidFill>
              <a:srgbClr val="C0986F">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6"/>
            <p:cNvSpPr/>
            <p:nvPr/>
          </p:nvSpPr>
          <p:spPr>
            <a:xfrm>
              <a:off x="906690" y="1587720"/>
              <a:ext cx="7511731" cy="13270"/>
            </a:xfrm>
            <a:custGeom>
              <a:avLst/>
              <a:gdLst/>
              <a:ahLst/>
              <a:cxnLst/>
              <a:rect l="l" t="t" r="r" b="b"/>
              <a:pathLst>
                <a:path w="30565" h="58" extrusionOk="0">
                  <a:moveTo>
                    <a:pt x="1" y="0"/>
                  </a:moveTo>
                  <a:lnTo>
                    <a:pt x="1" y="58"/>
                  </a:lnTo>
                  <a:lnTo>
                    <a:pt x="30565" y="58"/>
                  </a:lnTo>
                  <a:lnTo>
                    <a:pt x="30565" y="0"/>
                  </a:lnTo>
                  <a:close/>
                </a:path>
              </a:pathLst>
            </a:custGeom>
            <a:solidFill>
              <a:srgbClr val="C0986F">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6"/>
            <p:cNvSpPr/>
            <p:nvPr/>
          </p:nvSpPr>
          <p:spPr>
            <a:xfrm>
              <a:off x="906690" y="1768696"/>
              <a:ext cx="7511731" cy="13499"/>
            </a:xfrm>
            <a:custGeom>
              <a:avLst/>
              <a:gdLst/>
              <a:ahLst/>
              <a:cxnLst/>
              <a:rect l="l" t="t" r="r" b="b"/>
              <a:pathLst>
                <a:path w="30565" h="59" extrusionOk="0">
                  <a:moveTo>
                    <a:pt x="1" y="0"/>
                  </a:moveTo>
                  <a:lnTo>
                    <a:pt x="1" y="58"/>
                  </a:lnTo>
                  <a:lnTo>
                    <a:pt x="30565" y="58"/>
                  </a:lnTo>
                  <a:lnTo>
                    <a:pt x="30565" y="0"/>
                  </a:lnTo>
                  <a:close/>
                </a:path>
              </a:pathLst>
            </a:custGeom>
            <a:solidFill>
              <a:srgbClr val="C0986F">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6"/>
            <p:cNvSpPr/>
            <p:nvPr/>
          </p:nvSpPr>
          <p:spPr>
            <a:xfrm>
              <a:off x="906690" y="1950358"/>
              <a:ext cx="7511731" cy="12812"/>
            </a:xfrm>
            <a:custGeom>
              <a:avLst/>
              <a:gdLst/>
              <a:ahLst/>
              <a:cxnLst/>
              <a:rect l="l" t="t" r="r" b="b"/>
              <a:pathLst>
                <a:path w="30565" h="56" extrusionOk="0">
                  <a:moveTo>
                    <a:pt x="1" y="1"/>
                  </a:moveTo>
                  <a:lnTo>
                    <a:pt x="1" y="55"/>
                  </a:lnTo>
                  <a:lnTo>
                    <a:pt x="30565" y="55"/>
                  </a:lnTo>
                  <a:lnTo>
                    <a:pt x="30565" y="1"/>
                  </a:lnTo>
                  <a:close/>
                </a:path>
              </a:pathLst>
            </a:custGeom>
            <a:solidFill>
              <a:srgbClr val="C0986F">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6"/>
            <p:cNvSpPr/>
            <p:nvPr/>
          </p:nvSpPr>
          <p:spPr>
            <a:xfrm>
              <a:off x="906690" y="2131563"/>
              <a:ext cx="7511731" cy="13270"/>
            </a:xfrm>
            <a:custGeom>
              <a:avLst/>
              <a:gdLst/>
              <a:ahLst/>
              <a:cxnLst/>
              <a:rect l="l" t="t" r="r" b="b"/>
              <a:pathLst>
                <a:path w="30565" h="58" extrusionOk="0">
                  <a:moveTo>
                    <a:pt x="1" y="0"/>
                  </a:moveTo>
                  <a:lnTo>
                    <a:pt x="1" y="58"/>
                  </a:lnTo>
                  <a:lnTo>
                    <a:pt x="30565" y="58"/>
                  </a:lnTo>
                  <a:lnTo>
                    <a:pt x="30565" y="0"/>
                  </a:lnTo>
                  <a:close/>
                </a:path>
              </a:pathLst>
            </a:custGeom>
            <a:solidFill>
              <a:srgbClr val="C0986F">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6"/>
            <p:cNvSpPr/>
            <p:nvPr/>
          </p:nvSpPr>
          <p:spPr>
            <a:xfrm>
              <a:off x="906690" y="2312539"/>
              <a:ext cx="7511731" cy="13499"/>
            </a:xfrm>
            <a:custGeom>
              <a:avLst/>
              <a:gdLst/>
              <a:ahLst/>
              <a:cxnLst/>
              <a:rect l="l" t="t" r="r" b="b"/>
              <a:pathLst>
                <a:path w="30565" h="59" extrusionOk="0">
                  <a:moveTo>
                    <a:pt x="1" y="0"/>
                  </a:moveTo>
                  <a:lnTo>
                    <a:pt x="1" y="58"/>
                  </a:lnTo>
                  <a:lnTo>
                    <a:pt x="30565" y="58"/>
                  </a:lnTo>
                  <a:lnTo>
                    <a:pt x="30565" y="0"/>
                  </a:lnTo>
                  <a:close/>
                </a:path>
              </a:pathLst>
            </a:custGeom>
            <a:solidFill>
              <a:srgbClr val="C0986F">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6"/>
            <p:cNvSpPr/>
            <p:nvPr/>
          </p:nvSpPr>
          <p:spPr>
            <a:xfrm>
              <a:off x="906690" y="2494430"/>
              <a:ext cx="7511731" cy="12584"/>
            </a:xfrm>
            <a:custGeom>
              <a:avLst/>
              <a:gdLst/>
              <a:ahLst/>
              <a:cxnLst/>
              <a:rect l="l" t="t" r="r" b="b"/>
              <a:pathLst>
                <a:path w="30565" h="55" extrusionOk="0">
                  <a:moveTo>
                    <a:pt x="1" y="0"/>
                  </a:moveTo>
                  <a:lnTo>
                    <a:pt x="1" y="54"/>
                  </a:lnTo>
                  <a:lnTo>
                    <a:pt x="30565" y="54"/>
                  </a:lnTo>
                  <a:lnTo>
                    <a:pt x="30565" y="0"/>
                  </a:lnTo>
                  <a:close/>
                </a:path>
              </a:pathLst>
            </a:custGeom>
            <a:solidFill>
              <a:srgbClr val="C0986F">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6"/>
            <p:cNvSpPr/>
            <p:nvPr/>
          </p:nvSpPr>
          <p:spPr>
            <a:xfrm>
              <a:off x="906690" y="2675406"/>
              <a:ext cx="7511731" cy="13499"/>
            </a:xfrm>
            <a:custGeom>
              <a:avLst/>
              <a:gdLst/>
              <a:ahLst/>
              <a:cxnLst/>
              <a:rect l="l" t="t" r="r" b="b"/>
              <a:pathLst>
                <a:path w="30565" h="59" extrusionOk="0">
                  <a:moveTo>
                    <a:pt x="1" y="0"/>
                  </a:moveTo>
                  <a:lnTo>
                    <a:pt x="1" y="58"/>
                  </a:lnTo>
                  <a:lnTo>
                    <a:pt x="30565" y="58"/>
                  </a:lnTo>
                  <a:lnTo>
                    <a:pt x="30565" y="0"/>
                  </a:lnTo>
                  <a:close/>
                </a:path>
              </a:pathLst>
            </a:custGeom>
            <a:solidFill>
              <a:srgbClr val="C0986F">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6"/>
            <p:cNvSpPr/>
            <p:nvPr/>
          </p:nvSpPr>
          <p:spPr>
            <a:xfrm>
              <a:off x="906690" y="2856382"/>
              <a:ext cx="7511731" cy="13499"/>
            </a:xfrm>
            <a:custGeom>
              <a:avLst/>
              <a:gdLst/>
              <a:ahLst/>
              <a:cxnLst/>
              <a:rect l="l" t="t" r="r" b="b"/>
              <a:pathLst>
                <a:path w="30565" h="59" extrusionOk="0">
                  <a:moveTo>
                    <a:pt x="1" y="1"/>
                  </a:moveTo>
                  <a:lnTo>
                    <a:pt x="1" y="58"/>
                  </a:lnTo>
                  <a:lnTo>
                    <a:pt x="30565" y="58"/>
                  </a:lnTo>
                  <a:lnTo>
                    <a:pt x="30565" y="1"/>
                  </a:lnTo>
                  <a:close/>
                </a:path>
              </a:pathLst>
            </a:custGeom>
            <a:solidFill>
              <a:srgbClr val="C0986F">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6"/>
            <p:cNvSpPr/>
            <p:nvPr/>
          </p:nvSpPr>
          <p:spPr>
            <a:xfrm>
              <a:off x="906690" y="3038273"/>
              <a:ext cx="7511731" cy="12584"/>
            </a:xfrm>
            <a:custGeom>
              <a:avLst/>
              <a:gdLst/>
              <a:ahLst/>
              <a:cxnLst/>
              <a:rect l="l" t="t" r="r" b="b"/>
              <a:pathLst>
                <a:path w="30565" h="55" extrusionOk="0">
                  <a:moveTo>
                    <a:pt x="1" y="0"/>
                  </a:moveTo>
                  <a:lnTo>
                    <a:pt x="1" y="55"/>
                  </a:lnTo>
                  <a:lnTo>
                    <a:pt x="30565" y="55"/>
                  </a:lnTo>
                  <a:lnTo>
                    <a:pt x="30565" y="0"/>
                  </a:lnTo>
                  <a:close/>
                </a:path>
              </a:pathLst>
            </a:custGeom>
            <a:solidFill>
              <a:srgbClr val="C0986F">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6"/>
            <p:cNvSpPr/>
            <p:nvPr/>
          </p:nvSpPr>
          <p:spPr>
            <a:xfrm>
              <a:off x="906690" y="3219249"/>
              <a:ext cx="7511731" cy="13499"/>
            </a:xfrm>
            <a:custGeom>
              <a:avLst/>
              <a:gdLst/>
              <a:ahLst/>
              <a:cxnLst/>
              <a:rect l="l" t="t" r="r" b="b"/>
              <a:pathLst>
                <a:path w="30565" h="59" extrusionOk="0">
                  <a:moveTo>
                    <a:pt x="1" y="1"/>
                  </a:moveTo>
                  <a:lnTo>
                    <a:pt x="1" y="58"/>
                  </a:lnTo>
                  <a:lnTo>
                    <a:pt x="30565" y="58"/>
                  </a:lnTo>
                  <a:lnTo>
                    <a:pt x="30565" y="1"/>
                  </a:lnTo>
                  <a:close/>
                </a:path>
              </a:pathLst>
            </a:custGeom>
            <a:solidFill>
              <a:srgbClr val="C0986F">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6"/>
            <p:cNvSpPr/>
            <p:nvPr/>
          </p:nvSpPr>
          <p:spPr>
            <a:xfrm>
              <a:off x="906690" y="3400224"/>
              <a:ext cx="7511731" cy="13499"/>
            </a:xfrm>
            <a:custGeom>
              <a:avLst/>
              <a:gdLst/>
              <a:ahLst/>
              <a:cxnLst/>
              <a:rect l="l" t="t" r="r" b="b"/>
              <a:pathLst>
                <a:path w="30565" h="59" extrusionOk="0">
                  <a:moveTo>
                    <a:pt x="1" y="1"/>
                  </a:moveTo>
                  <a:lnTo>
                    <a:pt x="1" y="59"/>
                  </a:lnTo>
                  <a:lnTo>
                    <a:pt x="30565" y="59"/>
                  </a:lnTo>
                  <a:lnTo>
                    <a:pt x="30565" y="1"/>
                  </a:lnTo>
                  <a:close/>
                </a:path>
              </a:pathLst>
            </a:custGeom>
            <a:solidFill>
              <a:srgbClr val="C0986F">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6"/>
            <p:cNvSpPr/>
            <p:nvPr/>
          </p:nvSpPr>
          <p:spPr>
            <a:xfrm>
              <a:off x="906690" y="3582116"/>
              <a:ext cx="7511731" cy="12584"/>
            </a:xfrm>
            <a:custGeom>
              <a:avLst/>
              <a:gdLst/>
              <a:ahLst/>
              <a:cxnLst/>
              <a:rect l="l" t="t" r="r" b="b"/>
              <a:pathLst>
                <a:path w="30565" h="55" extrusionOk="0">
                  <a:moveTo>
                    <a:pt x="1" y="1"/>
                  </a:moveTo>
                  <a:lnTo>
                    <a:pt x="1" y="55"/>
                  </a:lnTo>
                  <a:lnTo>
                    <a:pt x="30565" y="55"/>
                  </a:lnTo>
                  <a:lnTo>
                    <a:pt x="30565" y="1"/>
                  </a:lnTo>
                  <a:close/>
                </a:path>
              </a:pathLst>
            </a:custGeom>
            <a:solidFill>
              <a:srgbClr val="C0986F">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906690" y="3763091"/>
              <a:ext cx="7511731" cy="13499"/>
            </a:xfrm>
            <a:custGeom>
              <a:avLst/>
              <a:gdLst/>
              <a:ahLst/>
              <a:cxnLst/>
              <a:rect l="l" t="t" r="r" b="b"/>
              <a:pathLst>
                <a:path w="30565" h="59" extrusionOk="0">
                  <a:moveTo>
                    <a:pt x="1" y="1"/>
                  </a:moveTo>
                  <a:lnTo>
                    <a:pt x="1" y="59"/>
                  </a:lnTo>
                  <a:lnTo>
                    <a:pt x="30565" y="59"/>
                  </a:lnTo>
                  <a:lnTo>
                    <a:pt x="30565" y="1"/>
                  </a:lnTo>
                  <a:close/>
                </a:path>
              </a:pathLst>
            </a:custGeom>
            <a:solidFill>
              <a:srgbClr val="C0986F">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6"/>
            <p:cNvSpPr/>
            <p:nvPr/>
          </p:nvSpPr>
          <p:spPr>
            <a:xfrm>
              <a:off x="906690" y="3944296"/>
              <a:ext cx="7511731" cy="13270"/>
            </a:xfrm>
            <a:custGeom>
              <a:avLst/>
              <a:gdLst/>
              <a:ahLst/>
              <a:cxnLst/>
              <a:rect l="l" t="t" r="r" b="b"/>
              <a:pathLst>
                <a:path w="30565" h="58" extrusionOk="0">
                  <a:moveTo>
                    <a:pt x="1" y="0"/>
                  </a:moveTo>
                  <a:lnTo>
                    <a:pt x="1" y="58"/>
                  </a:lnTo>
                  <a:lnTo>
                    <a:pt x="30565" y="58"/>
                  </a:lnTo>
                  <a:lnTo>
                    <a:pt x="30565" y="0"/>
                  </a:lnTo>
                  <a:close/>
                </a:path>
              </a:pathLst>
            </a:custGeom>
            <a:solidFill>
              <a:srgbClr val="C0986F">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6"/>
            <p:cNvSpPr/>
            <p:nvPr/>
          </p:nvSpPr>
          <p:spPr>
            <a:xfrm>
              <a:off x="906690" y="4125958"/>
              <a:ext cx="7511731" cy="12812"/>
            </a:xfrm>
            <a:custGeom>
              <a:avLst/>
              <a:gdLst/>
              <a:ahLst/>
              <a:cxnLst/>
              <a:rect l="l" t="t" r="r" b="b"/>
              <a:pathLst>
                <a:path w="30565" h="56" extrusionOk="0">
                  <a:moveTo>
                    <a:pt x="1" y="1"/>
                  </a:moveTo>
                  <a:lnTo>
                    <a:pt x="1" y="55"/>
                  </a:lnTo>
                  <a:lnTo>
                    <a:pt x="30565" y="55"/>
                  </a:lnTo>
                  <a:lnTo>
                    <a:pt x="30565" y="1"/>
                  </a:lnTo>
                  <a:close/>
                </a:path>
              </a:pathLst>
            </a:custGeom>
            <a:solidFill>
              <a:srgbClr val="C0986F">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6"/>
            <p:cNvSpPr/>
            <p:nvPr/>
          </p:nvSpPr>
          <p:spPr>
            <a:xfrm>
              <a:off x="906690" y="4306934"/>
              <a:ext cx="7511731" cy="13499"/>
            </a:xfrm>
            <a:custGeom>
              <a:avLst/>
              <a:gdLst/>
              <a:ahLst/>
              <a:cxnLst/>
              <a:rect l="l" t="t" r="r" b="b"/>
              <a:pathLst>
                <a:path w="30565" h="59" extrusionOk="0">
                  <a:moveTo>
                    <a:pt x="1" y="1"/>
                  </a:moveTo>
                  <a:lnTo>
                    <a:pt x="1" y="59"/>
                  </a:lnTo>
                  <a:lnTo>
                    <a:pt x="30565" y="59"/>
                  </a:lnTo>
                  <a:lnTo>
                    <a:pt x="30565" y="1"/>
                  </a:lnTo>
                  <a:close/>
                </a:path>
              </a:pathLst>
            </a:custGeom>
            <a:solidFill>
              <a:srgbClr val="C0986F">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6"/>
            <p:cNvSpPr/>
            <p:nvPr/>
          </p:nvSpPr>
          <p:spPr>
            <a:xfrm>
              <a:off x="906690" y="4488139"/>
              <a:ext cx="7511731" cy="13270"/>
            </a:xfrm>
            <a:custGeom>
              <a:avLst/>
              <a:gdLst/>
              <a:ahLst/>
              <a:cxnLst/>
              <a:rect l="l" t="t" r="r" b="b"/>
              <a:pathLst>
                <a:path w="30565" h="58" extrusionOk="0">
                  <a:moveTo>
                    <a:pt x="1" y="0"/>
                  </a:moveTo>
                  <a:lnTo>
                    <a:pt x="1" y="58"/>
                  </a:lnTo>
                  <a:lnTo>
                    <a:pt x="30565" y="58"/>
                  </a:lnTo>
                  <a:lnTo>
                    <a:pt x="30565" y="0"/>
                  </a:lnTo>
                  <a:close/>
                </a:path>
              </a:pathLst>
            </a:custGeom>
            <a:solidFill>
              <a:srgbClr val="C0986F">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 name="Google Shape;96;p6"/>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3790612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97"/>
        <p:cNvGrpSpPr/>
        <p:nvPr/>
      </p:nvGrpSpPr>
      <p:grpSpPr>
        <a:xfrm>
          <a:off x="0" y="0"/>
          <a:ext cx="0" cy="0"/>
          <a:chOff x="0" y="0"/>
          <a:chExt cx="0" cy="0"/>
        </a:xfrm>
      </p:grpSpPr>
      <p:pic>
        <p:nvPicPr>
          <p:cNvPr id="98" name="Google Shape;98;p7"/>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99" name="Google Shape;99;p7"/>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100" name="Google Shape;100;p7"/>
          <p:cNvPicPr preferRelativeResize="0"/>
          <p:nvPr/>
        </p:nvPicPr>
        <p:blipFill>
          <a:blip r:embed="rId4">
            <a:alphaModFix/>
          </a:blip>
          <a:stretch>
            <a:fillRect/>
          </a:stretch>
        </p:blipFill>
        <p:spPr>
          <a:xfrm>
            <a:off x="1" y="1"/>
            <a:ext cx="12192004" cy="6858001"/>
          </a:xfrm>
          <a:prstGeom prst="rect">
            <a:avLst/>
          </a:prstGeom>
          <a:noFill/>
          <a:ln>
            <a:noFill/>
          </a:ln>
        </p:spPr>
      </p:pic>
      <p:grpSp>
        <p:nvGrpSpPr>
          <p:cNvPr id="101" name="Google Shape;101;p7"/>
          <p:cNvGrpSpPr/>
          <p:nvPr/>
        </p:nvGrpSpPr>
        <p:grpSpPr>
          <a:xfrm>
            <a:off x="1343267" y="559766"/>
            <a:ext cx="9505471" cy="5738484"/>
            <a:chOff x="1007450" y="419824"/>
            <a:chExt cx="7129103" cy="4303863"/>
          </a:xfrm>
        </p:grpSpPr>
        <p:grpSp>
          <p:nvGrpSpPr>
            <p:cNvPr id="102" name="Google Shape;102;p7"/>
            <p:cNvGrpSpPr/>
            <p:nvPr/>
          </p:nvGrpSpPr>
          <p:grpSpPr>
            <a:xfrm>
              <a:off x="1007450" y="419824"/>
              <a:ext cx="7129103" cy="4303863"/>
              <a:chOff x="11123000" y="419824"/>
              <a:chExt cx="7129103" cy="4303863"/>
            </a:xfrm>
          </p:grpSpPr>
          <p:sp>
            <p:nvSpPr>
              <p:cNvPr id="103" name="Google Shape;103;p7"/>
              <p:cNvSpPr/>
              <p:nvPr/>
            </p:nvSpPr>
            <p:spPr>
              <a:xfrm rot="-5400000">
                <a:off x="12535620" y="-992796"/>
                <a:ext cx="4303863" cy="7129103"/>
              </a:xfrm>
              <a:custGeom>
                <a:avLst/>
                <a:gdLst/>
                <a:ahLst/>
                <a:cxnLst/>
                <a:rect l="l" t="t" r="r" b="b"/>
                <a:pathLst>
                  <a:path w="11762" h="18920" extrusionOk="0">
                    <a:moveTo>
                      <a:pt x="497" y="130"/>
                    </a:moveTo>
                    <a:cubicBezTo>
                      <a:pt x="612" y="130"/>
                      <a:pt x="697" y="215"/>
                      <a:pt x="697" y="327"/>
                    </a:cubicBezTo>
                    <a:cubicBezTo>
                      <a:pt x="697" y="425"/>
                      <a:pt x="612" y="524"/>
                      <a:pt x="497" y="524"/>
                    </a:cubicBezTo>
                    <a:cubicBezTo>
                      <a:pt x="398" y="524"/>
                      <a:pt x="300" y="425"/>
                      <a:pt x="300" y="327"/>
                    </a:cubicBezTo>
                    <a:cubicBezTo>
                      <a:pt x="300" y="215"/>
                      <a:pt x="398" y="130"/>
                      <a:pt x="497" y="130"/>
                    </a:cubicBezTo>
                    <a:close/>
                    <a:moveTo>
                      <a:pt x="1176" y="130"/>
                    </a:moveTo>
                    <a:cubicBezTo>
                      <a:pt x="1291" y="130"/>
                      <a:pt x="1376" y="215"/>
                      <a:pt x="1376" y="327"/>
                    </a:cubicBezTo>
                    <a:cubicBezTo>
                      <a:pt x="1376" y="425"/>
                      <a:pt x="1291" y="524"/>
                      <a:pt x="1176" y="524"/>
                    </a:cubicBezTo>
                    <a:cubicBezTo>
                      <a:pt x="1064" y="524"/>
                      <a:pt x="979" y="425"/>
                      <a:pt x="979" y="327"/>
                    </a:cubicBezTo>
                    <a:cubicBezTo>
                      <a:pt x="979" y="215"/>
                      <a:pt x="1064" y="130"/>
                      <a:pt x="1176" y="130"/>
                    </a:cubicBezTo>
                    <a:close/>
                    <a:moveTo>
                      <a:pt x="1841" y="130"/>
                    </a:moveTo>
                    <a:cubicBezTo>
                      <a:pt x="1954" y="130"/>
                      <a:pt x="2038" y="215"/>
                      <a:pt x="2038" y="327"/>
                    </a:cubicBezTo>
                    <a:cubicBezTo>
                      <a:pt x="2038" y="425"/>
                      <a:pt x="1954" y="524"/>
                      <a:pt x="1841" y="524"/>
                    </a:cubicBezTo>
                    <a:cubicBezTo>
                      <a:pt x="1743" y="524"/>
                      <a:pt x="1644" y="425"/>
                      <a:pt x="1644" y="327"/>
                    </a:cubicBezTo>
                    <a:cubicBezTo>
                      <a:pt x="1644" y="215"/>
                      <a:pt x="1743" y="130"/>
                      <a:pt x="1841" y="130"/>
                    </a:cubicBezTo>
                    <a:close/>
                    <a:moveTo>
                      <a:pt x="2521" y="130"/>
                    </a:moveTo>
                    <a:cubicBezTo>
                      <a:pt x="2633" y="130"/>
                      <a:pt x="2718" y="215"/>
                      <a:pt x="2718" y="327"/>
                    </a:cubicBezTo>
                    <a:cubicBezTo>
                      <a:pt x="2718" y="425"/>
                      <a:pt x="2633" y="524"/>
                      <a:pt x="2521" y="524"/>
                    </a:cubicBezTo>
                    <a:cubicBezTo>
                      <a:pt x="2409" y="524"/>
                      <a:pt x="2324" y="425"/>
                      <a:pt x="2324" y="327"/>
                    </a:cubicBezTo>
                    <a:cubicBezTo>
                      <a:pt x="2324" y="215"/>
                      <a:pt x="2409" y="130"/>
                      <a:pt x="2521" y="130"/>
                    </a:cubicBezTo>
                    <a:close/>
                    <a:moveTo>
                      <a:pt x="3186" y="130"/>
                    </a:moveTo>
                    <a:cubicBezTo>
                      <a:pt x="3298" y="130"/>
                      <a:pt x="3383" y="215"/>
                      <a:pt x="3383" y="327"/>
                    </a:cubicBezTo>
                    <a:cubicBezTo>
                      <a:pt x="3383" y="425"/>
                      <a:pt x="3298" y="524"/>
                      <a:pt x="3186" y="524"/>
                    </a:cubicBezTo>
                    <a:cubicBezTo>
                      <a:pt x="3088" y="524"/>
                      <a:pt x="2989" y="425"/>
                      <a:pt x="2989" y="327"/>
                    </a:cubicBezTo>
                    <a:cubicBezTo>
                      <a:pt x="2989" y="215"/>
                      <a:pt x="3088" y="130"/>
                      <a:pt x="3186" y="130"/>
                    </a:cubicBezTo>
                    <a:close/>
                    <a:moveTo>
                      <a:pt x="3865" y="130"/>
                    </a:moveTo>
                    <a:cubicBezTo>
                      <a:pt x="3978" y="130"/>
                      <a:pt x="4062" y="215"/>
                      <a:pt x="4062" y="327"/>
                    </a:cubicBezTo>
                    <a:cubicBezTo>
                      <a:pt x="4062" y="425"/>
                      <a:pt x="3978" y="524"/>
                      <a:pt x="3865" y="524"/>
                    </a:cubicBezTo>
                    <a:cubicBezTo>
                      <a:pt x="3753" y="524"/>
                      <a:pt x="3669" y="425"/>
                      <a:pt x="3669" y="327"/>
                    </a:cubicBezTo>
                    <a:cubicBezTo>
                      <a:pt x="3669" y="215"/>
                      <a:pt x="3753" y="130"/>
                      <a:pt x="3865" y="130"/>
                    </a:cubicBezTo>
                    <a:close/>
                    <a:moveTo>
                      <a:pt x="4531" y="130"/>
                    </a:moveTo>
                    <a:cubicBezTo>
                      <a:pt x="4643" y="130"/>
                      <a:pt x="4728" y="215"/>
                      <a:pt x="4728" y="327"/>
                    </a:cubicBezTo>
                    <a:cubicBezTo>
                      <a:pt x="4728" y="425"/>
                      <a:pt x="4643" y="524"/>
                      <a:pt x="4531" y="524"/>
                    </a:cubicBezTo>
                    <a:cubicBezTo>
                      <a:pt x="4433" y="524"/>
                      <a:pt x="4348" y="425"/>
                      <a:pt x="4348" y="327"/>
                    </a:cubicBezTo>
                    <a:cubicBezTo>
                      <a:pt x="4348" y="215"/>
                      <a:pt x="4433" y="130"/>
                      <a:pt x="4531" y="130"/>
                    </a:cubicBezTo>
                    <a:close/>
                    <a:moveTo>
                      <a:pt x="5210" y="130"/>
                    </a:moveTo>
                    <a:cubicBezTo>
                      <a:pt x="5322" y="130"/>
                      <a:pt x="5407" y="215"/>
                      <a:pt x="5407" y="327"/>
                    </a:cubicBezTo>
                    <a:cubicBezTo>
                      <a:pt x="5407" y="425"/>
                      <a:pt x="5322" y="524"/>
                      <a:pt x="5210" y="524"/>
                    </a:cubicBezTo>
                    <a:cubicBezTo>
                      <a:pt x="5095" y="524"/>
                      <a:pt x="5010" y="425"/>
                      <a:pt x="5010" y="327"/>
                    </a:cubicBezTo>
                    <a:cubicBezTo>
                      <a:pt x="5010" y="215"/>
                      <a:pt x="5095" y="130"/>
                      <a:pt x="5210" y="130"/>
                    </a:cubicBezTo>
                    <a:close/>
                    <a:moveTo>
                      <a:pt x="5876" y="130"/>
                    </a:moveTo>
                    <a:cubicBezTo>
                      <a:pt x="5988" y="130"/>
                      <a:pt x="6073" y="215"/>
                      <a:pt x="6073" y="327"/>
                    </a:cubicBezTo>
                    <a:cubicBezTo>
                      <a:pt x="6073" y="425"/>
                      <a:pt x="5988" y="524"/>
                      <a:pt x="5876" y="524"/>
                    </a:cubicBezTo>
                    <a:cubicBezTo>
                      <a:pt x="5774" y="524"/>
                      <a:pt x="5689" y="425"/>
                      <a:pt x="5689" y="327"/>
                    </a:cubicBezTo>
                    <a:cubicBezTo>
                      <a:pt x="5689" y="215"/>
                      <a:pt x="5774" y="130"/>
                      <a:pt x="5876" y="130"/>
                    </a:cubicBezTo>
                    <a:close/>
                    <a:moveTo>
                      <a:pt x="6555" y="130"/>
                    </a:moveTo>
                    <a:cubicBezTo>
                      <a:pt x="6667" y="130"/>
                      <a:pt x="6752" y="215"/>
                      <a:pt x="6752" y="327"/>
                    </a:cubicBezTo>
                    <a:cubicBezTo>
                      <a:pt x="6752" y="425"/>
                      <a:pt x="6667" y="524"/>
                      <a:pt x="6555" y="524"/>
                    </a:cubicBezTo>
                    <a:cubicBezTo>
                      <a:pt x="6440" y="524"/>
                      <a:pt x="6355" y="425"/>
                      <a:pt x="6355" y="327"/>
                    </a:cubicBezTo>
                    <a:cubicBezTo>
                      <a:pt x="6355" y="215"/>
                      <a:pt x="6440" y="130"/>
                      <a:pt x="6555" y="130"/>
                    </a:cubicBezTo>
                    <a:close/>
                    <a:moveTo>
                      <a:pt x="7217" y="130"/>
                    </a:moveTo>
                    <a:cubicBezTo>
                      <a:pt x="7333" y="130"/>
                      <a:pt x="7418" y="215"/>
                      <a:pt x="7418" y="327"/>
                    </a:cubicBezTo>
                    <a:cubicBezTo>
                      <a:pt x="7418" y="425"/>
                      <a:pt x="7333" y="524"/>
                      <a:pt x="7217" y="524"/>
                    </a:cubicBezTo>
                    <a:cubicBezTo>
                      <a:pt x="7119" y="524"/>
                      <a:pt x="7034" y="425"/>
                      <a:pt x="7034" y="327"/>
                    </a:cubicBezTo>
                    <a:cubicBezTo>
                      <a:pt x="7034" y="215"/>
                      <a:pt x="7119" y="130"/>
                      <a:pt x="7217" y="130"/>
                    </a:cubicBezTo>
                    <a:close/>
                    <a:moveTo>
                      <a:pt x="7897" y="130"/>
                    </a:moveTo>
                    <a:cubicBezTo>
                      <a:pt x="8012" y="130"/>
                      <a:pt x="8097" y="215"/>
                      <a:pt x="8097" y="327"/>
                    </a:cubicBezTo>
                    <a:cubicBezTo>
                      <a:pt x="8097" y="425"/>
                      <a:pt x="8012" y="524"/>
                      <a:pt x="7897" y="524"/>
                    </a:cubicBezTo>
                    <a:cubicBezTo>
                      <a:pt x="7784" y="524"/>
                      <a:pt x="7700" y="425"/>
                      <a:pt x="7700" y="327"/>
                    </a:cubicBezTo>
                    <a:cubicBezTo>
                      <a:pt x="7700" y="215"/>
                      <a:pt x="7784" y="130"/>
                      <a:pt x="7897" y="130"/>
                    </a:cubicBezTo>
                    <a:close/>
                    <a:moveTo>
                      <a:pt x="8562" y="130"/>
                    </a:moveTo>
                    <a:cubicBezTo>
                      <a:pt x="8678" y="130"/>
                      <a:pt x="8763" y="215"/>
                      <a:pt x="8763" y="327"/>
                    </a:cubicBezTo>
                    <a:cubicBezTo>
                      <a:pt x="8763" y="425"/>
                      <a:pt x="8678" y="524"/>
                      <a:pt x="8562" y="524"/>
                    </a:cubicBezTo>
                    <a:cubicBezTo>
                      <a:pt x="8464" y="524"/>
                      <a:pt x="8379" y="425"/>
                      <a:pt x="8379" y="327"/>
                    </a:cubicBezTo>
                    <a:cubicBezTo>
                      <a:pt x="8379" y="215"/>
                      <a:pt x="8464" y="130"/>
                      <a:pt x="8562" y="130"/>
                    </a:cubicBezTo>
                    <a:close/>
                    <a:moveTo>
                      <a:pt x="9241" y="130"/>
                    </a:moveTo>
                    <a:cubicBezTo>
                      <a:pt x="9357" y="130"/>
                      <a:pt x="9442" y="215"/>
                      <a:pt x="9442" y="327"/>
                    </a:cubicBezTo>
                    <a:cubicBezTo>
                      <a:pt x="9442" y="425"/>
                      <a:pt x="9357" y="524"/>
                      <a:pt x="9241" y="524"/>
                    </a:cubicBezTo>
                    <a:cubicBezTo>
                      <a:pt x="9129" y="524"/>
                      <a:pt x="9044" y="425"/>
                      <a:pt x="9044" y="327"/>
                    </a:cubicBezTo>
                    <a:cubicBezTo>
                      <a:pt x="9044" y="215"/>
                      <a:pt x="9129" y="130"/>
                      <a:pt x="9241" y="130"/>
                    </a:cubicBezTo>
                    <a:close/>
                    <a:moveTo>
                      <a:pt x="9907" y="130"/>
                    </a:moveTo>
                    <a:cubicBezTo>
                      <a:pt x="10019" y="130"/>
                      <a:pt x="10104" y="215"/>
                      <a:pt x="10104" y="327"/>
                    </a:cubicBezTo>
                    <a:cubicBezTo>
                      <a:pt x="10104" y="425"/>
                      <a:pt x="10019" y="524"/>
                      <a:pt x="9907" y="524"/>
                    </a:cubicBezTo>
                    <a:cubicBezTo>
                      <a:pt x="9808" y="524"/>
                      <a:pt x="9724" y="425"/>
                      <a:pt x="9724" y="327"/>
                    </a:cubicBezTo>
                    <a:cubicBezTo>
                      <a:pt x="9724" y="215"/>
                      <a:pt x="9808" y="130"/>
                      <a:pt x="9907" y="130"/>
                    </a:cubicBezTo>
                    <a:close/>
                    <a:moveTo>
                      <a:pt x="10586" y="130"/>
                    </a:moveTo>
                    <a:cubicBezTo>
                      <a:pt x="10698" y="130"/>
                      <a:pt x="10783" y="215"/>
                      <a:pt x="10783" y="327"/>
                    </a:cubicBezTo>
                    <a:cubicBezTo>
                      <a:pt x="10783" y="425"/>
                      <a:pt x="10698" y="524"/>
                      <a:pt x="10586" y="524"/>
                    </a:cubicBezTo>
                    <a:cubicBezTo>
                      <a:pt x="10474" y="524"/>
                      <a:pt x="10389" y="425"/>
                      <a:pt x="10389" y="327"/>
                    </a:cubicBezTo>
                    <a:cubicBezTo>
                      <a:pt x="10389" y="215"/>
                      <a:pt x="10474" y="130"/>
                      <a:pt x="10586" y="130"/>
                    </a:cubicBezTo>
                    <a:close/>
                    <a:moveTo>
                      <a:pt x="11252" y="130"/>
                    </a:moveTo>
                    <a:cubicBezTo>
                      <a:pt x="11364" y="130"/>
                      <a:pt x="11449" y="215"/>
                      <a:pt x="11449" y="327"/>
                    </a:cubicBezTo>
                    <a:cubicBezTo>
                      <a:pt x="11449" y="425"/>
                      <a:pt x="11364" y="524"/>
                      <a:pt x="11252" y="524"/>
                    </a:cubicBezTo>
                    <a:cubicBezTo>
                      <a:pt x="11153" y="524"/>
                      <a:pt x="11068" y="425"/>
                      <a:pt x="11068" y="327"/>
                    </a:cubicBezTo>
                    <a:cubicBezTo>
                      <a:pt x="11068" y="215"/>
                      <a:pt x="11153" y="130"/>
                      <a:pt x="11252" y="130"/>
                    </a:cubicBezTo>
                    <a:close/>
                    <a:moveTo>
                      <a:pt x="1" y="1"/>
                    </a:moveTo>
                    <a:lnTo>
                      <a:pt x="1" y="18920"/>
                    </a:lnTo>
                    <a:lnTo>
                      <a:pt x="11761" y="18920"/>
                    </a:lnTo>
                    <a:lnTo>
                      <a:pt x="11761" y="1"/>
                    </a:lnTo>
                    <a:close/>
                  </a:path>
                </a:pathLst>
              </a:custGeom>
              <a:solidFill>
                <a:srgbClr val="F5F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7"/>
              <p:cNvSpPr/>
              <p:nvPr/>
            </p:nvSpPr>
            <p:spPr>
              <a:xfrm rot="-5400000">
                <a:off x="14761914" y="-2914490"/>
                <a:ext cx="21589" cy="6958789"/>
              </a:xfrm>
              <a:custGeom>
                <a:avLst/>
                <a:gdLst/>
                <a:ahLst/>
                <a:cxnLst/>
                <a:rect l="l" t="t" r="r" b="b"/>
                <a:pathLst>
                  <a:path w="59" h="18468" extrusionOk="0">
                    <a:moveTo>
                      <a:pt x="58" y="0"/>
                    </a:moveTo>
                    <a:cubicBezTo>
                      <a:pt x="41" y="31"/>
                      <a:pt x="14" y="45"/>
                      <a:pt x="1" y="45"/>
                    </a:cubicBezTo>
                    <a:lnTo>
                      <a:pt x="1" y="18468"/>
                    </a:lnTo>
                    <a:lnTo>
                      <a:pt x="58" y="18468"/>
                    </a:lnTo>
                    <a:lnTo>
                      <a:pt x="58" y="0"/>
                    </a:lnTo>
                    <a:close/>
                  </a:path>
                </a:pathLst>
              </a:custGeom>
              <a:solidFill>
                <a:srgbClr val="EED2A5">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7"/>
              <p:cNvSpPr/>
              <p:nvPr/>
            </p:nvSpPr>
            <p:spPr>
              <a:xfrm rot="-5400000">
                <a:off x="14677017" y="-2828141"/>
                <a:ext cx="26346" cy="7123828"/>
              </a:xfrm>
              <a:custGeom>
                <a:avLst/>
                <a:gdLst/>
                <a:ahLst/>
                <a:cxnLst/>
                <a:rect l="l" t="t" r="r" b="b"/>
                <a:pathLst>
                  <a:path w="72" h="18906" extrusionOk="0">
                    <a:moveTo>
                      <a:pt x="0" y="0"/>
                    </a:moveTo>
                    <a:lnTo>
                      <a:pt x="0" y="18906"/>
                    </a:lnTo>
                    <a:lnTo>
                      <a:pt x="71" y="18906"/>
                    </a:lnTo>
                    <a:lnTo>
                      <a:pt x="71" y="0"/>
                    </a:lnTo>
                    <a:close/>
                  </a:path>
                </a:pathLst>
              </a:custGeom>
              <a:solidFill>
                <a:srgbClr val="EED2A5">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7"/>
              <p:cNvSpPr/>
              <p:nvPr/>
            </p:nvSpPr>
            <p:spPr>
              <a:xfrm rot="-5400000">
                <a:off x="14754190" y="-2585574"/>
                <a:ext cx="21589" cy="6974237"/>
              </a:xfrm>
              <a:custGeom>
                <a:avLst/>
                <a:gdLst/>
                <a:ahLst/>
                <a:cxnLst/>
                <a:rect l="l" t="t" r="r" b="b"/>
                <a:pathLst>
                  <a:path w="59" h="18509" extrusionOk="0">
                    <a:moveTo>
                      <a:pt x="0" y="1"/>
                    </a:moveTo>
                    <a:lnTo>
                      <a:pt x="0" y="18509"/>
                    </a:lnTo>
                    <a:lnTo>
                      <a:pt x="58" y="18509"/>
                    </a:lnTo>
                    <a:lnTo>
                      <a:pt x="58" y="72"/>
                    </a:lnTo>
                    <a:cubicBezTo>
                      <a:pt x="28" y="58"/>
                      <a:pt x="14" y="28"/>
                      <a:pt x="0" y="1"/>
                    </a:cubicBezTo>
                    <a:close/>
                  </a:path>
                </a:pathLst>
              </a:custGeom>
              <a:solidFill>
                <a:srgbClr val="EED2A5">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7"/>
              <p:cNvSpPr/>
              <p:nvPr/>
            </p:nvSpPr>
            <p:spPr>
              <a:xfrm rot="-5400000">
                <a:off x="14765737" y="-2403878"/>
                <a:ext cx="25248" cy="6947484"/>
              </a:xfrm>
              <a:custGeom>
                <a:avLst/>
                <a:gdLst/>
                <a:ahLst/>
                <a:cxnLst/>
                <a:rect l="l" t="t" r="r" b="b"/>
                <a:pathLst>
                  <a:path w="69" h="18438" extrusionOk="0">
                    <a:moveTo>
                      <a:pt x="68" y="1"/>
                    </a:moveTo>
                    <a:cubicBezTo>
                      <a:pt x="41" y="15"/>
                      <a:pt x="27" y="28"/>
                      <a:pt x="0" y="28"/>
                    </a:cubicBezTo>
                    <a:lnTo>
                      <a:pt x="0" y="18438"/>
                    </a:lnTo>
                    <a:lnTo>
                      <a:pt x="68" y="18438"/>
                    </a:lnTo>
                    <a:lnTo>
                      <a:pt x="68" y="1"/>
                    </a:lnTo>
                    <a:close/>
                  </a:path>
                </a:pathLst>
              </a:custGeom>
              <a:solidFill>
                <a:srgbClr val="EED2A5">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rot="-5400000">
                <a:off x="14679578" y="-2323547"/>
                <a:ext cx="21223" cy="7123828"/>
              </a:xfrm>
              <a:custGeom>
                <a:avLst/>
                <a:gdLst/>
                <a:ahLst/>
                <a:cxnLst/>
                <a:rect l="l" t="t" r="r" b="b"/>
                <a:pathLst>
                  <a:path w="58" h="18906" extrusionOk="0">
                    <a:moveTo>
                      <a:pt x="0" y="0"/>
                    </a:moveTo>
                    <a:lnTo>
                      <a:pt x="0" y="18906"/>
                    </a:lnTo>
                    <a:lnTo>
                      <a:pt x="58" y="18906"/>
                    </a:lnTo>
                    <a:lnTo>
                      <a:pt x="58" y="0"/>
                    </a:lnTo>
                    <a:close/>
                  </a:path>
                </a:pathLst>
              </a:custGeom>
              <a:solidFill>
                <a:srgbClr val="EED2A5">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7"/>
              <p:cNvSpPr/>
              <p:nvPr/>
            </p:nvSpPr>
            <p:spPr>
              <a:xfrm rot="-5400000">
                <a:off x="14676834" y="-2155776"/>
                <a:ext cx="26712" cy="7123828"/>
              </a:xfrm>
              <a:custGeom>
                <a:avLst/>
                <a:gdLst/>
                <a:ahLst/>
                <a:cxnLst/>
                <a:rect l="l" t="t" r="r" b="b"/>
                <a:pathLst>
                  <a:path w="73" h="18906" extrusionOk="0">
                    <a:moveTo>
                      <a:pt x="1" y="0"/>
                    </a:moveTo>
                    <a:lnTo>
                      <a:pt x="1" y="18906"/>
                    </a:lnTo>
                    <a:lnTo>
                      <a:pt x="72" y="18906"/>
                    </a:lnTo>
                    <a:lnTo>
                      <a:pt x="72" y="438"/>
                    </a:lnTo>
                    <a:cubicBezTo>
                      <a:pt x="42" y="411"/>
                      <a:pt x="14" y="354"/>
                      <a:pt x="14" y="313"/>
                    </a:cubicBezTo>
                    <a:cubicBezTo>
                      <a:pt x="14" y="255"/>
                      <a:pt x="42" y="214"/>
                      <a:pt x="72" y="170"/>
                    </a:cubicBezTo>
                    <a:lnTo>
                      <a:pt x="72" y="0"/>
                    </a:lnTo>
                    <a:close/>
                  </a:path>
                </a:pathLst>
              </a:custGeom>
              <a:solidFill>
                <a:srgbClr val="EED2A5">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rot="-5400000">
                <a:off x="14772841" y="-1893277"/>
                <a:ext cx="21589" cy="6936934"/>
              </a:xfrm>
              <a:custGeom>
                <a:avLst/>
                <a:gdLst/>
                <a:ahLst/>
                <a:cxnLst/>
                <a:rect l="l" t="t" r="r" b="b"/>
                <a:pathLst>
                  <a:path w="59" h="18410" extrusionOk="0">
                    <a:moveTo>
                      <a:pt x="58" y="0"/>
                    </a:moveTo>
                    <a:cubicBezTo>
                      <a:pt x="45" y="0"/>
                      <a:pt x="18" y="14"/>
                      <a:pt x="1" y="14"/>
                    </a:cubicBezTo>
                    <a:lnTo>
                      <a:pt x="1" y="18410"/>
                    </a:lnTo>
                    <a:lnTo>
                      <a:pt x="58" y="18410"/>
                    </a:lnTo>
                    <a:lnTo>
                      <a:pt x="58" y="0"/>
                    </a:lnTo>
                    <a:close/>
                  </a:path>
                </a:pathLst>
              </a:custGeom>
              <a:solidFill>
                <a:srgbClr val="EED2A5">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7"/>
              <p:cNvSpPr/>
              <p:nvPr/>
            </p:nvSpPr>
            <p:spPr>
              <a:xfrm rot="-5400000">
                <a:off x="14677017" y="-1818953"/>
                <a:ext cx="26346" cy="7123828"/>
              </a:xfrm>
              <a:custGeom>
                <a:avLst/>
                <a:gdLst/>
                <a:ahLst/>
                <a:cxnLst/>
                <a:rect l="l" t="t" r="r" b="b"/>
                <a:pathLst>
                  <a:path w="72" h="18906" extrusionOk="0">
                    <a:moveTo>
                      <a:pt x="0" y="0"/>
                    </a:moveTo>
                    <a:lnTo>
                      <a:pt x="0" y="18906"/>
                    </a:lnTo>
                    <a:lnTo>
                      <a:pt x="72" y="18906"/>
                    </a:lnTo>
                    <a:lnTo>
                      <a:pt x="72" y="0"/>
                    </a:lnTo>
                    <a:close/>
                  </a:path>
                </a:pathLst>
              </a:custGeom>
              <a:solidFill>
                <a:srgbClr val="EED2A5">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7"/>
              <p:cNvSpPr/>
              <p:nvPr/>
            </p:nvSpPr>
            <p:spPr>
              <a:xfrm rot="-5400000">
                <a:off x="14679944" y="-1650633"/>
                <a:ext cx="20491" cy="7123828"/>
              </a:xfrm>
              <a:custGeom>
                <a:avLst/>
                <a:gdLst/>
                <a:ahLst/>
                <a:cxnLst/>
                <a:rect l="l" t="t" r="r" b="b"/>
                <a:pathLst>
                  <a:path w="56" h="18906" extrusionOk="0">
                    <a:moveTo>
                      <a:pt x="1" y="0"/>
                    </a:moveTo>
                    <a:lnTo>
                      <a:pt x="1" y="18906"/>
                    </a:lnTo>
                    <a:lnTo>
                      <a:pt x="55" y="18906"/>
                    </a:lnTo>
                    <a:lnTo>
                      <a:pt x="55" y="384"/>
                    </a:lnTo>
                    <a:cubicBezTo>
                      <a:pt x="55" y="354"/>
                      <a:pt x="42" y="340"/>
                      <a:pt x="42" y="313"/>
                    </a:cubicBezTo>
                    <a:cubicBezTo>
                      <a:pt x="42" y="286"/>
                      <a:pt x="55" y="255"/>
                      <a:pt x="55" y="228"/>
                    </a:cubicBezTo>
                    <a:lnTo>
                      <a:pt x="55" y="0"/>
                    </a:lnTo>
                    <a:close/>
                  </a:path>
                </a:pathLst>
              </a:custGeom>
              <a:solidFill>
                <a:srgbClr val="EED2A5">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rot="-5400000">
                <a:off x="14770463" y="-1388866"/>
                <a:ext cx="26346" cy="6936934"/>
              </a:xfrm>
              <a:custGeom>
                <a:avLst/>
                <a:gdLst/>
                <a:ahLst/>
                <a:cxnLst/>
                <a:rect l="l" t="t" r="r" b="b"/>
                <a:pathLst>
                  <a:path w="72" h="18410" extrusionOk="0">
                    <a:moveTo>
                      <a:pt x="0" y="0"/>
                    </a:moveTo>
                    <a:lnTo>
                      <a:pt x="0" y="18410"/>
                    </a:lnTo>
                    <a:lnTo>
                      <a:pt x="71" y="18410"/>
                    </a:lnTo>
                    <a:lnTo>
                      <a:pt x="71" y="0"/>
                    </a:lnTo>
                    <a:cubicBezTo>
                      <a:pt x="58" y="0"/>
                      <a:pt x="44" y="14"/>
                      <a:pt x="44" y="14"/>
                    </a:cubicBezTo>
                    <a:cubicBezTo>
                      <a:pt x="27" y="14"/>
                      <a:pt x="14" y="0"/>
                      <a:pt x="0" y="0"/>
                    </a:cubicBezTo>
                    <a:close/>
                  </a:path>
                </a:pathLst>
              </a:custGeom>
              <a:solidFill>
                <a:srgbClr val="EED2A5">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7"/>
              <p:cNvSpPr/>
              <p:nvPr/>
            </p:nvSpPr>
            <p:spPr>
              <a:xfrm rot="-5400000">
                <a:off x="14680127" y="-1313810"/>
                <a:ext cx="20125" cy="7123828"/>
              </a:xfrm>
              <a:custGeom>
                <a:avLst/>
                <a:gdLst/>
                <a:ahLst/>
                <a:cxnLst/>
                <a:rect l="l" t="t" r="r" b="b"/>
                <a:pathLst>
                  <a:path w="55" h="18906" extrusionOk="0">
                    <a:moveTo>
                      <a:pt x="0" y="0"/>
                    </a:moveTo>
                    <a:lnTo>
                      <a:pt x="0" y="228"/>
                    </a:lnTo>
                    <a:cubicBezTo>
                      <a:pt x="14" y="255"/>
                      <a:pt x="14" y="286"/>
                      <a:pt x="14" y="313"/>
                    </a:cubicBezTo>
                    <a:cubicBezTo>
                      <a:pt x="14" y="340"/>
                      <a:pt x="14" y="371"/>
                      <a:pt x="0" y="398"/>
                    </a:cubicBezTo>
                    <a:lnTo>
                      <a:pt x="0" y="18906"/>
                    </a:lnTo>
                    <a:lnTo>
                      <a:pt x="55" y="18906"/>
                    </a:lnTo>
                    <a:lnTo>
                      <a:pt x="55" y="0"/>
                    </a:lnTo>
                    <a:close/>
                  </a:path>
                </a:pathLst>
              </a:custGeom>
              <a:solidFill>
                <a:srgbClr val="EED2A5">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rot="-5400000">
                <a:off x="14676834" y="-1145490"/>
                <a:ext cx="26712" cy="7123828"/>
              </a:xfrm>
              <a:custGeom>
                <a:avLst/>
                <a:gdLst/>
                <a:ahLst/>
                <a:cxnLst/>
                <a:rect l="l" t="t" r="r" b="b"/>
                <a:pathLst>
                  <a:path w="73" h="18906" extrusionOk="0">
                    <a:moveTo>
                      <a:pt x="1" y="0"/>
                    </a:moveTo>
                    <a:lnTo>
                      <a:pt x="1" y="18906"/>
                    </a:lnTo>
                    <a:lnTo>
                      <a:pt x="72" y="18906"/>
                    </a:lnTo>
                    <a:lnTo>
                      <a:pt x="72" y="0"/>
                    </a:lnTo>
                    <a:close/>
                  </a:path>
                </a:pathLst>
              </a:custGeom>
              <a:solidFill>
                <a:srgbClr val="EED2A5">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rot="-5400000">
                <a:off x="14773024" y="-884272"/>
                <a:ext cx="21223" cy="6936934"/>
              </a:xfrm>
              <a:custGeom>
                <a:avLst/>
                <a:gdLst/>
                <a:ahLst/>
                <a:cxnLst/>
                <a:rect l="l" t="t" r="r" b="b"/>
                <a:pathLst>
                  <a:path w="58" h="18410" extrusionOk="0">
                    <a:moveTo>
                      <a:pt x="0" y="0"/>
                    </a:moveTo>
                    <a:lnTo>
                      <a:pt x="0" y="18410"/>
                    </a:lnTo>
                    <a:lnTo>
                      <a:pt x="58" y="18410"/>
                    </a:lnTo>
                    <a:lnTo>
                      <a:pt x="58" y="14"/>
                    </a:lnTo>
                    <a:cubicBezTo>
                      <a:pt x="41" y="0"/>
                      <a:pt x="14" y="0"/>
                      <a:pt x="0" y="0"/>
                    </a:cubicBezTo>
                    <a:close/>
                  </a:path>
                </a:pathLst>
              </a:custGeom>
              <a:solidFill>
                <a:srgbClr val="EED2A5">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rot="-5400000">
                <a:off x="14677017" y="-808668"/>
                <a:ext cx="26346" cy="7123828"/>
              </a:xfrm>
              <a:custGeom>
                <a:avLst/>
                <a:gdLst/>
                <a:ahLst/>
                <a:cxnLst/>
                <a:rect l="l" t="t" r="r" b="b"/>
                <a:pathLst>
                  <a:path w="72" h="18906" extrusionOk="0">
                    <a:moveTo>
                      <a:pt x="1" y="0"/>
                    </a:moveTo>
                    <a:lnTo>
                      <a:pt x="1" y="170"/>
                    </a:lnTo>
                    <a:cubicBezTo>
                      <a:pt x="45" y="214"/>
                      <a:pt x="58" y="255"/>
                      <a:pt x="58" y="313"/>
                    </a:cubicBezTo>
                    <a:cubicBezTo>
                      <a:pt x="58" y="354"/>
                      <a:pt x="45" y="411"/>
                      <a:pt x="1" y="438"/>
                    </a:cubicBezTo>
                    <a:lnTo>
                      <a:pt x="1" y="18906"/>
                    </a:lnTo>
                    <a:lnTo>
                      <a:pt x="72" y="18906"/>
                    </a:lnTo>
                    <a:lnTo>
                      <a:pt x="72" y="0"/>
                    </a:lnTo>
                    <a:close/>
                  </a:path>
                </a:pathLst>
              </a:custGeom>
              <a:solidFill>
                <a:srgbClr val="EED2A5">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rot="-5400000">
                <a:off x="14679395" y="-640896"/>
                <a:ext cx="21589" cy="7123828"/>
              </a:xfrm>
              <a:custGeom>
                <a:avLst/>
                <a:gdLst/>
                <a:ahLst/>
                <a:cxnLst/>
                <a:rect l="l" t="t" r="r" b="b"/>
                <a:pathLst>
                  <a:path w="59" h="18906" extrusionOk="0">
                    <a:moveTo>
                      <a:pt x="1" y="0"/>
                    </a:moveTo>
                    <a:lnTo>
                      <a:pt x="1" y="18906"/>
                    </a:lnTo>
                    <a:lnTo>
                      <a:pt x="59" y="18906"/>
                    </a:lnTo>
                    <a:lnTo>
                      <a:pt x="59" y="0"/>
                    </a:lnTo>
                    <a:close/>
                  </a:path>
                </a:pathLst>
              </a:custGeom>
              <a:solidFill>
                <a:srgbClr val="EED2A5">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rot="-5400000">
                <a:off x="14765737" y="-384405"/>
                <a:ext cx="25248" cy="6947484"/>
              </a:xfrm>
              <a:custGeom>
                <a:avLst/>
                <a:gdLst/>
                <a:ahLst/>
                <a:cxnLst/>
                <a:rect l="l" t="t" r="r" b="b"/>
                <a:pathLst>
                  <a:path w="69" h="18438" extrusionOk="0">
                    <a:moveTo>
                      <a:pt x="1" y="1"/>
                    </a:moveTo>
                    <a:lnTo>
                      <a:pt x="1" y="18438"/>
                    </a:lnTo>
                    <a:lnTo>
                      <a:pt x="69" y="18438"/>
                    </a:lnTo>
                    <a:lnTo>
                      <a:pt x="69" y="28"/>
                    </a:lnTo>
                    <a:cubicBezTo>
                      <a:pt x="41" y="28"/>
                      <a:pt x="28" y="15"/>
                      <a:pt x="1" y="1"/>
                    </a:cubicBezTo>
                    <a:close/>
                  </a:path>
                </a:pathLst>
              </a:custGeom>
              <a:solidFill>
                <a:srgbClr val="EED2A5">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7"/>
              <p:cNvSpPr/>
              <p:nvPr/>
            </p:nvSpPr>
            <p:spPr>
              <a:xfrm rot="-5400000">
                <a:off x="14756827" y="-226824"/>
                <a:ext cx="21589" cy="6968962"/>
              </a:xfrm>
              <a:custGeom>
                <a:avLst/>
                <a:gdLst/>
                <a:ahLst/>
                <a:cxnLst/>
                <a:rect l="l" t="t" r="r" b="b"/>
                <a:pathLst>
                  <a:path w="59" h="18495" extrusionOk="0">
                    <a:moveTo>
                      <a:pt x="58" y="0"/>
                    </a:moveTo>
                    <a:cubicBezTo>
                      <a:pt x="45" y="27"/>
                      <a:pt x="31" y="44"/>
                      <a:pt x="1" y="58"/>
                    </a:cubicBezTo>
                    <a:lnTo>
                      <a:pt x="1" y="18495"/>
                    </a:lnTo>
                    <a:lnTo>
                      <a:pt x="58" y="18495"/>
                    </a:lnTo>
                    <a:lnTo>
                      <a:pt x="58" y="0"/>
                    </a:lnTo>
                    <a:close/>
                  </a:path>
                </a:pathLst>
              </a:custGeom>
              <a:solidFill>
                <a:srgbClr val="EED2A5">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7"/>
              <p:cNvSpPr/>
              <p:nvPr/>
            </p:nvSpPr>
            <p:spPr>
              <a:xfrm rot="-5400000">
                <a:off x="14677017" y="-136486"/>
                <a:ext cx="26346" cy="7123828"/>
              </a:xfrm>
              <a:custGeom>
                <a:avLst/>
                <a:gdLst/>
                <a:ahLst/>
                <a:cxnLst/>
                <a:rect l="l" t="t" r="r" b="b"/>
                <a:pathLst>
                  <a:path w="72" h="18906" extrusionOk="0">
                    <a:moveTo>
                      <a:pt x="0" y="0"/>
                    </a:moveTo>
                    <a:lnTo>
                      <a:pt x="0" y="18906"/>
                    </a:lnTo>
                    <a:lnTo>
                      <a:pt x="72" y="18906"/>
                    </a:lnTo>
                    <a:lnTo>
                      <a:pt x="72" y="0"/>
                    </a:lnTo>
                    <a:close/>
                  </a:path>
                </a:pathLst>
              </a:custGeom>
              <a:solidFill>
                <a:srgbClr val="EED2A5">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7"/>
              <p:cNvSpPr/>
              <p:nvPr/>
            </p:nvSpPr>
            <p:spPr>
              <a:xfrm rot="-5400000">
                <a:off x="14762097" y="115086"/>
                <a:ext cx="21223" cy="6958789"/>
              </a:xfrm>
              <a:custGeom>
                <a:avLst/>
                <a:gdLst/>
                <a:ahLst/>
                <a:cxnLst/>
                <a:rect l="l" t="t" r="r" b="b"/>
                <a:pathLst>
                  <a:path w="58" h="18468" extrusionOk="0">
                    <a:moveTo>
                      <a:pt x="0" y="0"/>
                    </a:moveTo>
                    <a:lnTo>
                      <a:pt x="0" y="18468"/>
                    </a:lnTo>
                    <a:lnTo>
                      <a:pt x="58" y="18468"/>
                    </a:lnTo>
                    <a:lnTo>
                      <a:pt x="58" y="45"/>
                    </a:lnTo>
                    <a:cubicBezTo>
                      <a:pt x="44" y="45"/>
                      <a:pt x="17" y="17"/>
                      <a:pt x="0" y="0"/>
                    </a:cubicBezTo>
                    <a:close/>
                  </a:path>
                </a:pathLst>
              </a:custGeom>
              <a:solidFill>
                <a:srgbClr val="EED2A5">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7"/>
              <p:cNvSpPr/>
              <p:nvPr/>
            </p:nvSpPr>
            <p:spPr>
              <a:xfrm rot="-5400000">
                <a:off x="14762556" y="286060"/>
                <a:ext cx="26712" cy="6952383"/>
              </a:xfrm>
              <a:custGeom>
                <a:avLst/>
                <a:gdLst/>
                <a:ahLst/>
                <a:cxnLst/>
                <a:rect l="l" t="t" r="r" b="b"/>
                <a:pathLst>
                  <a:path w="73" h="18451" extrusionOk="0">
                    <a:moveTo>
                      <a:pt x="72" y="0"/>
                    </a:moveTo>
                    <a:cubicBezTo>
                      <a:pt x="59" y="14"/>
                      <a:pt x="28" y="28"/>
                      <a:pt x="1" y="41"/>
                    </a:cubicBezTo>
                    <a:lnTo>
                      <a:pt x="1" y="18451"/>
                    </a:lnTo>
                    <a:lnTo>
                      <a:pt x="72" y="18451"/>
                    </a:lnTo>
                    <a:lnTo>
                      <a:pt x="72" y="0"/>
                    </a:lnTo>
                    <a:close/>
                  </a:path>
                </a:pathLst>
              </a:custGeom>
              <a:solidFill>
                <a:srgbClr val="EED2A5">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7"/>
              <p:cNvSpPr/>
              <p:nvPr/>
            </p:nvSpPr>
            <p:spPr>
              <a:xfrm rot="-5400000">
                <a:off x="14680127" y="368657"/>
                <a:ext cx="20125" cy="7123828"/>
              </a:xfrm>
              <a:custGeom>
                <a:avLst/>
                <a:gdLst/>
                <a:ahLst/>
                <a:cxnLst/>
                <a:rect l="l" t="t" r="r" b="b"/>
                <a:pathLst>
                  <a:path w="55" h="18906" extrusionOk="0">
                    <a:moveTo>
                      <a:pt x="0" y="0"/>
                    </a:moveTo>
                    <a:lnTo>
                      <a:pt x="0" y="18906"/>
                    </a:lnTo>
                    <a:lnTo>
                      <a:pt x="55" y="18906"/>
                    </a:lnTo>
                    <a:lnTo>
                      <a:pt x="55" y="0"/>
                    </a:lnTo>
                    <a:close/>
                  </a:path>
                </a:pathLst>
              </a:custGeom>
              <a:solidFill>
                <a:srgbClr val="EED2A5">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7"/>
              <p:cNvSpPr/>
              <p:nvPr/>
            </p:nvSpPr>
            <p:spPr>
              <a:xfrm rot="-5400000">
                <a:off x="14749362" y="609506"/>
                <a:ext cx="26346" cy="6979136"/>
              </a:xfrm>
              <a:custGeom>
                <a:avLst/>
                <a:gdLst/>
                <a:ahLst/>
                <a:cxnLst/>
                <a:rect l="l" t="t" r="r" b="b"/>
                <a:pathLst>
                  <a:path w="72" h="18522" extrusionOk="0">
                    <a:moveTo>
                      <a:pt x="1" y="0"/>
                    </a:moveTo>
                    <a:lnTo>
                      <a:pt x="1" y="18522"/>
                    </a:lnTo>
                    <a:lnTo>
                      <a:pt x="72" y="18522"/>
                    </a:lnTo>
                    <a:lnTo>
                      <a:pt x="72" y="85"/>
                    </a:lnTo>
                    <a:cubicBezTo>
                      <a:pt x="45" y="54"/>
                      <a:pt x="14" y="27"/>
                      <a:pt x="1" y="0"/>
                    </a:cubicBezTo>
                    <a:close/>
                  </a:path>
                </a:pathLst>
              </a:custGeom>
              <a:solidFill>
                <a:srgbClr val="EED2A5">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7"/>
              <p:cNvSpPr/>
              <p:nvPr/>
            </p:nvSpPr>
            <p:spPr>
              <a:xfrm rot="-5400000">
                <a:off x="14770753" y="796289"/>
                <a:ext cx="20491" cy="6942209"/>
              </a:xfrm>
              <a:custGeom>
                <a:avLst/>
                <a:gdLst/>
                <a:ahLst/>
                <a:cxnLst/>
                <a:rect l="l" t="t" r="r" b="b"/>
                <a:pathLst>
                  <a:path w="56" h="18424" extrusionOk="0">
                    <a:moveTo>
                      <a:pt x="55" y="1"/>
                    </a:moveTo>
                    <a:cubicBezTo>
                      <a:pt x="42" y="14"/>
                      <a:pt x="15" y="14"/>
                      <a:pt x="1" y="14"/>
                    </a:cubicBezTo>
                    <a:lnTo>
                      <a:pt x="1" y="18424"/>
                    </a:lnTo>
                    <a:lnTo>
                      <a:pt x="55" y="18424"/>
                    </a:lnTo>
                    <a:lnTo>
                      <a:pt x="55" y="1"/>
                    </a:lnTo>
                    <a:close/>
                  </a:path>
                </a:pathLst>
              </a:custGeom>
              <a:solidFill>
                <a:srgbClr val="EED2A5">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7"/>
              <p:cNvSpPr/>
              <p:nvPr/>
            </p:nvSpPr>
            <p:spPr>
              <a:xfrm rot="-5400000">
                <a:off x="14677017" y="873800"/>
                <a:ext cx="26346" cy="7123828"/>
              </a:xfrm>
              <a:custGeom>
                <a:avLst/>
                <a:gdLst/>
                <a:ahLst/>
                <a:cxnLst/>
                <a:rect l="l" t="t" r="r" b="b"/>
                <a:pathLst>
                  <a:path w="72" h="18906" extrusionOk="0">
                    <a:moveTo>
                      <a:pt x="0" y="0"/>
                    </a:moveTo>
                    <a:lnTo>
                      <a:pt x="0" y="18906"/>
                    </a:lnTo>
                    <a:lnTo>
                      <a:pt x="72" y="18906"/>
                    </a:lnTo>
                    <a:lnTo>
                      <a:pt x="72" y="0"/>
                    </a:lnTo>
                    <a:close/>
                  </a:path>
                </a:pathLst>
              </a:custGeom>
              <a:solidFill>
                <a:srgbClr val="EED2A5">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7"/>
              <p:cNvSpPr/>
              <p:nvPr/>
            </p:nvSpPr>
            <p:spPr>
              <a:xfrm rot="-5400000">
                <a:off x="14679395" y="1041571"/>
                <a:ext cx="21589" cy="7123828"/>
              </a:xfrm>
              <a:custGeom>
                <a:avLst/>
                <a:gdLst/>
                <a:ahLst/>
                <a:cxnLst/>
                <a:rect l="l" t="t" r="r" b="b"/>
                <a:pathLst>
                  <a:path w="59" h="18906" extrusionOk="0">
                    <a:moveTo>
                      <a:pt x="1" y="0"/>
                    </a:moveTo>
                    <a:lnTo>
                      <a:pt x="1" y="18906"/>
                    </a:lnTo>
                    <a:lnTo>
                      <a:pt x="58" y="18906"/>
                    </a:lnTo>
                    <a:lnTo>
                      <a:pt x="58" y="425"/>
                    </a:lnTo>
                    <a:cubicBezTo>
                      <a:pt x="28" y="398"/>
                      <a:pt x="14" y="354"/>
                      <a:pt x="14" y="313"/>
                    </a:cubicBezTo>
                    <a:cubicBezTo>
                      <a:pt x="14" y="255"/>
                      <a:pt x="28" y="214"/>
                      <a:pt x="58" y="184"/>
                    </a:cubicBezTo>
                    <a:lnTo>
                      <a:pt x="58" y="0"/>
                    </a:lnTo>
                    <a:close/>
                  </a:path>
                </a:pathLst>
              </a:custGeom>
              <a:solidFill>
                <a:srgbClr val="EED2A5">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 name="Google Shape;129;p7"/>
            <p:cNvSpPr/>
            <p:nvPr/>
          </p:nvSpPr>
          <p:spPr>
            <a:xfrm rot="-5400000">
              <a:off x="-827292" y="2558191"/>
              <a:ext cx="4303863" cy="27130"/>
            </a:xfrm>
            <a:custGeom>
              <a:avLst/>
              <a:gdLst/>
              <a:ahLst/>
              <a:cxnLst/>
              <a:rect l="l" t="t" r="r" b="b"/>
              <a:pathLst>
                <a:path w="11762" h="72" extrusionOk="0">
                  <a:moveTo>
                    <a:pt x="1" y="1"/>
                  </a:moveTo>
                  <a:lnTo>
                    <a:pt x="1" y="72"/>
                  </a:lnTo>
                  <a:lnTo>
                    <a:pt x="11761" y="72"/>
                  </a:lnTo>
                  <a:lnTo>
                    <a:pt x="11761" y="1"/>
                  </a:lnTo>
                  <a:close/>
                </a:path>
              </a:pathLst>
            </a:custGeom>
            <a:solidFill>
              <a:srgbClr val="E67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7"/>
          <p:cNvSpPr txBox="1">
            <a:spLocks noGrp="1"/>
          </p:cNvSpPr>
          <p:nvPr>
            <p:ph type="title"/>
          </p:nvPr>
        </p:nvSpPr>
        <p:spPr>
          <a:xfrm>
            <a:off x="2050635" y="725701"/>
            <a:ext cx="7680400" cy="692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131" name="Google Shape;131;p7"/>
          <p:cNvSpPr txBox="1">
            <a:spLocks noGrp="1"/>
          </p:cNvSpPr>
          <p:nvPr>
            <p:ph type="subTitle" idx="1"/>
          </p:nvPr>
        </p:nvSpPr>
        <p:spPr>
          <a:xfrm>
            <a:off x="2983000" y="2787400"/>
            <a:ext cx="6226000" cy="1994000"/>
          </a:xfrm>
          <a:prstGeom prst="rect">
            <a:avLst/>
          </a:prstGeom>
        </p:spPr>
        <p:txBody>
          <a:bodyPr spcFirstLastPara="1" wrap="square" lIns="91425" tIns="91425" rIns="91425" bIns="91425" anchor="t" anchorCtr="0">
            <a:noAutofit/>
          </a:bodyPr>
          <a:lstStyle>
            <a:lvl1pPr marR="0" lvl="0" rtl="0">
              <a:lnSpc>
                <a:spcPct val="100000"/>
              </a:lnSpc>
              <a:spcBef>
                <a:spcPts val="0"/>
              </a:spcBef>
              <a:spcAft>
                <a:spcPts val="0"/>
              </a:spcAft>
              <a:buSzPts val="1400"/>
              <a:buChar char="●"/>
              <a:defRPr/>
            </a:lvl1pPr>
            <a:lvl2pPr lvl="1" algn="r" rtl="0">
              <a:lnSpc>
                <a:spcPct val="100000"/>
              </a:lnSpc>
              <a:spcBef>
                <a:spcPts val="0"/>
              </a:spcBef>
              <a:spcAft>
                <a:spcPts val="0"/>
              </a:spcAft>
              <a:buSzPts val="1400"/>
              <a:buChar char="○"/>
              <a:defRPr sz="2800"/>
            </a:lvl2pPr>
            <a:lvl3pPr lvl="2" algn="r" rtl="0">
              <a:lnSpc>
                <a:spcPct val="100000"/>
              </a:lnSpc>
              <a:spcBef>
                <a:spcPts val="0"/>
              </a:spcBef>
              <a:spcAft>
                <a:spcPts val="0"/>
              </a:spcAft>
              <a:buSzPts val="1400"/>
              <a:buChar char="■"/>
              <a:defRPr sz="2800"/>
            </a:lvl3pPr>
            <a:lvl4pPr lvl="3" algn="r" rtl="0">
              <a:lnSpc>
                <a:spcPct val="100000"/>
              </a:lnSpc>
              <a:spcBef>
                <a:spcPts val="0"/>
              </a:spcBef>
              <a:spcAft>
                <a:spcPts val="0"/>
              </a:spcAft>
              <a:buSzPts val="1400"/>
              <a:buChar char="●"/>
              <a:defRPr sz="2800"/>
            </a:lvl4pPr>
            <a:lvl5pPr lvl="4" algn="r" rtl="0">
              <a:lnSpc>
                <a:spcPct val="100000"/>
              </a:lnSpc>
              <a:spcBef>
                <a:spcPts val="0"/>
              </a:spcBef>
              <a:spcAft>
                <a:spcPts val="0"/>
              </a:spcAft>
              <a:buSzPts val="1400"/>
              <a:buChar char="○"/>
              <a:defRPr sz="2800"/>
            </a:lvl5pPr>
            <a:lvl6pPr lvl="5" algn="r" rtl="0">
              <a:lnSpc>
                <a:spcPct val="100000"/>
              </a:lnSpc>
              <a:spcBef>
                <a:spcPts val="0"/>
              </a:spcBef>
              <a:spcAft>
                <a:spcPts val="0"/>
              </a:spcAft>
              <a:buSzPts val="1400"/>
              <a:buChar char="■"/>
              <a:defRPr sz="2800"/>
            </a:lvl6pPr>
            <a:lvl7pPr lvl="6" algn="r" rtl="0">
              <a:lnSpc>
                <a:spcPct val="100000"/>
              </a:lnSpc>
              <a:spcBef>
                <a:spcPts val="0"/>
              </a:spcBef>
              <a:spcAft>
                <a:spcPts val="0"/>
              </a:spcAft>
              <a:buSzPts val="1400"/>
              <a:buChar char="●"/>
              <a:defRPr sz="2800"/>
            </a:lvl7pPr>
            <a:lvl8pPr lvl="7" algn="r" rtl="0">
              <a:lnSpc>
                <a:spcPct val="100000"/>
              </a:lnSpc>
              <a:spcBef>
                <a:spcPts val="0"/>
              </a:spcBef>
              <a:spcAft>
                <a:spcPts val="0"/>
              </a:spcAft>
              <a:buSzPts val="1400"/>
              <a:buChar char="○"/>
              <a:defRPr sz="2800"/>
            </a:lvl8pPr>
            <a:lvl9pPr lvl="8" algn="r" rtl="0">
              <a:lnSpc>
                <a:spcPct val="100000"/>
              </a:lnSpc>
              <a:spcBef>
                <a:spcPts val="0"/>
              </a:spcBef>
              <a:spcAft>
                <a:spcPts val="0"/>
              </a:spcAft>
              <a:buSzPts val="1400"/>
              <a:buChar char="■"/>
              <a:defRPr sz="2800"/>
            </a:lvl9pPr>
          </a:lstStyle>
          <a:p>
            <a:endParaRPr/>
          </a:p>
        </p:txBody>
      </p:sp>
    </p:spTree>
    <p:extLst>
      <p:ext uri="{BB962C8B-B14F-4D97-AF65-F5344CB8AC3E}">
        <p14:creationId xmlns:p14="http://schemas.microsoft.com/office/powerpoint/2010/main" val="1379296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22"/>
        <p:cNvGrpSpPr/>
        <p:nvPr/>
      </p:nvGrpSpPr>
      <p:grpSpPr>
        <a:xfrm>
          <a:off x="0" y="0"/>
          <a:ext cx="0" cy="0"/>
          <a:chOff x="0" y="0"/>
          <a:chExt cx="0" cy="0"/>
        </a:xfrm>
      </p:grpSpPr>
      <p:sp>
        <p:nvSpPr>
          <p:cNvPr id="223" name="Google Shape;223;p8"/>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24" name="Google Shape;224;p8"/>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sp>
        <p:nvSpPr>
          <p:cNvPr id="225" name="Google Shape;225;p8"/>
          <p:cNvSpPr txBox="1">
            <a:spLocks noGrp="1"/>
          </p:cNvSpPr>
          <p:nvPr>
            <p:ph type="title"/>
          </p:nvPr>
        </p:nvSpPr>
        <p:spPr>
          <a:xfrm>
            <a:off x="2605067" y="2170700"/>
            <a:ext cx="7174000" cy="245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9pPr>
          </a:lstStyle>
          <a:p>
            <a:endParaRPr/>
          </a:p>
        </p:txBody>
      </p:sp>
      <p:grpSp>
        <p:nvGrpSpPr>
          <p:cNvPr id="226" name="Google Shape;226;p8"/>
          <p:cNvGrpSpPr/>
          <p:nvPr/>
        </p:nvGrpSpPr>
        <p:grpSpPr>
          <a:xfrm>
            <a:off x="898109" y="928367"/>
            <a:ext cx="432433" cy="5001400"/>
            <a:chOff x="673581" y="696275"/>
            <a:chExt cx="324325" cy="3751050"/>
          </a:xfrm>
        </p:grpSpPr>
        <p:grpSp>
          <p:nvGrpSpPr>
            <p:cNvPr id="227" name="Google Shape;227;p8"/>
            <p:cNvGrpSpPr/>
            <p:nvPr/>
          </p:nvGrpSpPr>
          <p:grpSpPr>
            <a:xfrm rot="-5400000">
              <a:off x="-918069" y="2531350"/>
              <a:ext cx="3751050" cy="80900"/>
              <a:chOff x="1871500" y="2227875"/>
              <a:chExt cx="3751050" cy="80900"/>
            </a:xfrm>
          </p:grpSpPr>
          <p:sp>
            <p:nvSpPr>
              <p:cNvPr id="228" name="Google Shape;228;p8"/>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8"/>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8"/>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8"/>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8"/>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8"/>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8"/>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8"/>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8"/>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8"/>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8"/>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8"/>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8"/>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8"/>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8"/>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8"/>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8"/>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8"/>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8"/>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8"/>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8"/>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8"/>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8"/>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8"/>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8"/>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8"/>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54" name="Google Shape;254;p8"/>
          <p:cNvPicPr preferRelativeResize="0"/>
          <p:nvPr/>
        </p:nvPicPr>
        <p:blipFill>
          <a:blip r:embed="rId3">
            <a:alphaModFix/>
          </a:blip>
          <a:stretch>
            <a:fillRect/>
          </a:stretch>
        </p:blipFill>
        <p:spPr>
          <a:xfrm rot="-8099984">
            <a:off x="444029" y="284303"/>
            <a:ext cx="2717812" cy="2537429"/>
          </a:xfrm>
          <a:prstGeom prst="rect">
            <a:avLst/>
          </a:prstGeom>
          <a:noFill/>
          <a:ln>
            <a:noFill/>
          </a:ln>
        </p:spPr>
      </p:pic>
      <p:pic>
        <p:nvPicPr>
          <p:cNvPr id="255" name="Google Shape;255;p8"/>
          <p:cNvPicPr preferRelativeResize="0"/>
          <p:nvPr/>
        </p:nvPicPr>
        <p:blipFill>
          <a:blip r:embed="rId4">
            <a:alphaModFix/>
          </a:blip>
          <a:stretch>
            <a:fillRect/>
          </a:stretch>
        </p:blipFill>
        <p:spPr>
          <a:xfrm rot="10555965">
            <a:off x="8979843" y="4177883"/>
            <a:ext cx="2412933" cy="2326092"/>
          </a:xfrm>
          <a:prstGeom prst="rect">
            <a:avLst/>
          </a:prstGeom>
          <a:noFill/>
          <a:ln>
            <a:noFill/>
          </a:ln>
        </p:spPr>
      </p:pic>
    </p:spTree>
    <p:extLst>
      <p:ext uri="{BB962C8B-B14F-4D97-AF65-F5344CB8AC3E}">
        <p14:creationId xmlns:p14="http://schemas.microsoft.com/office/powerpoint/2010/main" val="22771858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2"/>
        <p:cNvGrpSpPr/>
        <p:nvPr/>
      </p:nvGrpSpPr>
      <p:grpSpPr>
        <a:xfrm>
          <a:off x="0" y="0"/>
          <a:ext cx="0" cy="0"/>
          <a:chOff x="0" y="0"/>
          <a:chExt cx="0" cy="0"/>
        </a:xfrm>
      </p:grpSpPr>
      <p:pic>
        <p:nvPicPr>
          <p:cNvPr id="133" name="Google Shape;133;p8"/>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134" name="Google Shape;134;p8"/>
          <p:cNvPicPr preferRelativeResize="0"/>
          <p:nvPr/>
        </p:nvPicPr>
        <p:blipFill>
          <a:blip r:embed="rId3">
            <a:alphaModFix/>
          </a:blip>
          <a:stretch>
            <a:fillRect/>
          </a:stretch>
        </p:blipFill>
        <p:spPr>
          <a:xfrm>
            <a:off x="-99" y="1"/>
            <a:ext cx="12192004" cy="6858001"/>
          </a:xfrm>
          <a:prstGeom prst="rect">
            <a:avLst/>
          </a:prstGeom>
          <a:noFill/>
          <a:ln>
            <a:noFill/>
          </a:ln>
        </p:spPr>
      </p:pic>
      <p:pic>
        <p:nvPicPr>
          <p:cNvPr id="135" name="Google Shape;135;p8"/>
          <p:cNvPicPr preferRelativeResize="0"/>
          <p:nvPr/>
        </p:nvPicPr>
        <p:blipFill>
          <a:blip r:embed="rId4">
            <a:alphaModFix/>
          </a:blip>
          <a:stretch>
            <a:fillRect/>
          </a:stretch>
        </p:blipFill>
        <p:spPr>
          <a:xfrm>
            <a:off x="1" y="1"/>
            <a:ext cx="12192004" cy="6858001"/>
          </a:xfrm>
          <a:prstGeom prst="rect">
            <a:avLst/>
          </a:prstGeom>
          <a:noFill/>
          <a:ln>
            <a:noFill/>
          </a:ln>
        </p:spPr>
      </p:pic>
      <p:grpSp>
        <p:nvGrpSpPr>
          <p:cNvPr id="136" name="Google Shape;136;p8"/>
          <p:cNvGrpSpPr/>
          <p:nvPr/>
        </p:nvGrpSpPr>
        <p:grpSpPr>
          <a:xfrm>
            <a:off x="671865" y="3622738"/>
            <a:ext cx="1831983" cy="1958524"/>
            <a:chOff x="503898" y="2717053"/>
            <a:chExt cx="1373987" cy="1468893"/>
          </a:xfrm>
        </p:grpSpPr>
        <p:sp>
          <p:nvSpPr>
            <p:cNvPr id="137" name="Google Shape;137;p8"/>
            <p:cNvSpPr/>
            <p:nvPr/>
          </p:nvSpPr>
          <p:spPr>
            <a:xfrm rot="5702255">
              <a:off x="888816" y="2410998"/>
              <a:ext cx="561287" cy="1283971"/>
            </a:xfrm>
            <a:custGeom>
              <a:avLst/>
              <a:gdLst/>
              <a:ahLst/>
              <a:cxnLst/>
              <a:rect l="l" t="t" r="r" b="b"/>
              <a:pathLst>
                <a:path w="2772" h="6341" extrusionOk="0">
                  <a:moveTo>
                    <a:pt x="2279" y="1"/>
                  </a:moveTo>
                  <a:lnTo>
                    <a:pt x="0" y="184"/>
                  </a:lnTo>
                  <a:lnTo>
                    <a:pt x="496" y="6341"/>
                  </a:lnTo>
                  <a:lnTo>
                    <a:pt x="1542" y="5139"/>
                  </a:lnTo>
                  <a:lnTo>
                    <a:pt x="2771" y="6158"/>
                  </a:lnTo>
                  <a:lnTo>
                    <a:pt x="2771" y="6158"/>
                  </a:lnTo>
                  <a:lnTo>
                    <a:pt x="22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8"/>
            <p:cNvSpPr/>
            <p:nvPr/>
          </p:nvSpPr>
          <p:spPr>
            <a:xfrm rot="5702255">
              <a:off x="888816" y="3186848"/>
              <a:ext cx="561287" cy="1283971"/>
            </a:xfrm>
            <a:custGeom>
              <a:avLst/>
              <a:gdLst/>
              <a:ahLst/>
              <a:cxnLst/>
              <a:rect l="l" t="t" r="r" b="b"/>
              <a:pathLst>
                <a:path w="2772" h="6341" extrusionOk="0">
                  <a:moveTo>
                    <a:pt x="2279" y="1"/>
                  </a:moveTo>
                  <a:lnTo>
                    <a:pt x="0" y="184"/>
                  </a:lnTo>
                  <a:lnTo>
                    <a:pt x="496" y="6341"/>
                  </a:lnTo>
                  <a:lnTo>
                    <a:pt x="1542" y="5139"/>
                  </a:lnTo>
                  <a:lnTo>
                    <a:pt x="2771" y="6158"/>
                  </a:lnTo>
                  <a:lnTo>
                    <a:pt x="2771" y="6158"/>
                  </a:lnTo>
                  <a:lnTo>
                    <a:pt x="22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8"/>
            <p:cNvSpPr/>
            <p:nvPr/>
          </p:nvSpPr>
          <p:spPr>
            <a:xfrm rot="5702255">
              <a:off x="888815" y="2446669"/>
              <a:ext cx="561287" cy="1286806"/>
            </a:xfrm>
            <a:custGeom>
              <a:avLst/>
              <a:gdLst/>
              <a:ahLst/>
              <a:cxnLst/>
              <a:rect l="l" t="t" r="r" b="b"/>
              <a:pathLst>
                <a:path w="2772" h="6355" extrusionOk="0">
                  <a:moveTo>
                    <a:pt x="2276" y="1"/>
                  </a:moveTo>
                  <a:lnTo>
                    <a:pt x="1" y="188"/>
                  </a:lnTo>
                  <a:lnTo>
                    <a:pt x="493" y="6355"/>
                  </a:lnTo>
                  <a:lnTo>
                    <a:pt x="1543" y="5139"/>
                  </a:lnTo>
                  <a:lnTo>
                    <a:pt x="2772" y="6171"/>
                  </a:lnTo>
                  <a:lnTo>
                    <a:pt x="2772" y="6171"/>
                  </a:lnTo>
                  <a:lnTo>
                    <a:pt x="22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8"/>
            <p:cNvSpPr/>
            <p:nvPr/>
          </p:nvSpPr>
          <p:spPr>
            <a:xfrm rot="5702255">
              <a:off x="1115249" y="2656920"/>
              <a:ext cx="143157" cy="1214720"/>
            </a:xfrm>
            <a:custGeom>
              <a:avLst/>
              <a:gdLst/>
              <a:ahLst/>
              <a:cxnLst/>
              <a:rect l="l" t="t" r="r" b="b"/>
              <a:pathLst>
                <a:path w="707" h="5999" extrusionOk="0">
                  <a:moveTo>
                    <a:pt x="224" y="1"/>
                  </a:moveTo>
                  <a:lnTo>
                    <a:pt x="0" y="28"/>
                  </a:lnTo>
                  <a:lnTo>
                    <a:pt x="465" y="5801"/>
                  </a:lnTo>
                  <a:lnTo>
                    <a:pt x="707" y="5998"/>
                  </a:lnTo>
                  <a:lnTo>
                    <a:pt x="224" y="1"/>
                  </a:ln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8"/>
            <p:cNvSpPr/>
            <p:nvPr/>
          </p:nvSpPr>
          <p:spPr>
            <a:xfrm rot="5702255">
              <a:off x="1117241" y="2302917"/>
              <a:ext cx="141132" cy="1217960"/>
            </a:xfrm>
            <a:custGeom>
              <a:avLst/>
              <a:gdLst/>
              <a:ahLst/>
              <a:cxnLst/>
              <a:rect l="l" t="t" r="r" b="b"/>
              <a:pathLst>
                <a:path w="697" h="6015" extrusionOk="0">
                  <a:moveTo>
                    <a:pt x="228" y="0"/>
                  </a:moveTo>
                  <a:lnTo>
                    <a:pt x="1" y="14"/>
                  </a:lnTo>
                  <a:lnTo>
                    <a:pt x="483" y="6014"/>
                  </a:lnTo>
                  <a:lnTo>
                    <a:pt x="697" y="5773"/>
                  </a:lnTo>
                  <a:lnTo>
                    <a:pt x="228" y="0"/>
                  </a:ln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8"/>
            <p:cNvSpPr/>
            <p:nvPr/>
          </p:nvSpPr>
          <p:spPr>
            <a:xfrm rot="5702255">
              <a:off x="931781" y="3206598"/>
              <a:ext cx="561287" cy="1286603"/>
            </a:xfrm>
            <a:custGeom>
              <a:avLst/>
              <a:gdLst/>
              <a:ahLst/>
              <a:cxnLst/>
              <a:rect l="l" t="t" r="r" b="b"/>
              <a:pathLst>
                <a:path w="2772" h="6354" extrusionOk="0">
                  <a:moveTo>
                    <a:pt x="2279" y="0"/>
                  </a:moveTo>
                  <a:lnTo>
                    <a:pt x="0" y="187"/>
                  </a:lnTo>
                  <a:lnTo>
                    <a:pt x="496" y="6354"/>
                  </a:lnTo>
                  <a:lnTo>
                    <a:pt x="1542" y="5138"/>
                  </a:lnTo>
                  <a:lnTo>
                    <a:pt x="2771" y="6171"/>
                  </a:lnTo>
                  <a:lnTo>
                    <a:pt x="22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8"/>
            <p:cNvSpPr/>
            <p:nvPr/>
          </p:nvSpPr>
          <p:spPr>
            <a:xfrm rot="5702255">
              <a:off x="1158232" y="3416647"/>
              <a:ext cx="143157" cy="1214518"/>
            </a:xfrm>
            <a:custGeom>
              <a:avLst/>
              <a:gdLst/>
              <a:ahLst/>
              <a:cxnLst/>
              <a:rect l="l" t="t" r="r" b="b"/>
              <a:pathLst>
                <a:path w="707" h="5998" extrusionOk="0">
                  <a:moveTo>
                    <a:pt x="228" y="0"/>
                  </a:moveTo>
                  <a:lnTo>
                    <a:pt x="1" y="27"/>
                  </a:lnTo>
                  <a:lnTo>
                    <a:pt x="466" y="5800"/>
                  </a:lnTo>
                  <a:lnTo>
                    <a:pt x="707" y="5997"/>
                  </a:lnTo>
                  <a:lnTo>
                    <a:pt x="228" y="0"/>
                  </a:lnTo>
                  <a:close/>
                </a:path>
              </a:pathLst>
            </a:custGeom>
            <a:solidFill>
              <a:srgbClr val="9838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8"/>
            <p:cNvSpPr/>
            <p:nvPr/>
          </p:nvSpPr>
          <p:spPr>
            <a:xfrm rot="5702255">
              <a:off x="1160585" y="3063056"/>
              <a:ext cx="140524" cy="1217960"/>
            </a:xfrm>
            <a:custGeom>
              <a:avLst/>
              <a:gdLst/>
              <a:ahLst/>
              <a:cxnLst/>
              <a:rect l="l" t="t" r="r" b="b"/>
              <a:pathLst>
                <a:path w="694" h="6015" extrusionOk="0">
                  <a:moveTo>
                    <a:pt x="225" y="0"/>
                  </a:moveTo>
                  <a:lnTo>
                    <a:pt x="0" y="14"/>
                  </a:lnTo>
                  <a:lnTo>
                    <a:pt x="479" y="6015"/>
                  </a:lnTo>
                  <a:lnTo>
                    <a:pt x="693" y="5773"/>
                  </a:lnTo>
                  <a:lnTo>
                    <a:pt x="225" y="0"/>
                  </a:lnTo>
                  <a:close/>
                </a:path>
              </a:pathLst>
            </a:custGeom>
            <a:solidFill>
              <a:srgbClr val="9838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 name="Google Shape;145;p8"/>
          <p:cNvGrpSpPr/>
          <p:nvPr/>
        </p:nvGrpSpPr>
        <p:grpSpPr>
          <a:xfrm>
            <a:off x="1642067" y="679209"/>
            <a:ext cx="8907663" cy="5377625"/>
            <a:chOff x="1231550" y="509406"/>
            <a:chExt cx="6680747" cy="4033219"/>
          </a:xfrm>
        </p:grpSpPr>
        <p:sp>
          <p:nvSpPr>
            <p:cNvPr id="146" name="Google Shape;146;p8"/>
            <p:cNvSpPr/>
            <p:nvPr/>
          </p:nvSpPr>
          <p:spPr>
            <a:xfrm rot="-5400000">
              <a:off x="2555314" y="-814358"/>
              <a:ext cx="4033219" cy="6680747"/>
            </a:xfrm>
            <a:custGeom>
              <a:avLst/>
              <a:gdLst/>
              <a:ahLst/>
              <a:cxnLst/>
              <a:rect l="l" t="t" r="r" b="b"/>
              <a:pathLst>
                <a:path w="11762" h="18920" extrusionOk="0">
                  <a:moveTo>
                    <a:pt x="497" y="130"/>
                  </a:moveTo>
                  <a:cubicBezTo>
                    <a:pt x="612" y="130"/>
                    <a:pt x="697" y="215"/>
                    <a:pt x="697" y="327"/>
                  </a:cubicBezTo>
                  <a:cubicBezTo>
                    <a:pt x="697" y="425"/>
                    <a:pt x="612" y="524"/>
                    <a:pt x="497" y="524"/>
                  </a:cubicBezTo>
                  <a:cubicBezTo>
                    <a:pt x="398" y="524"/>
                    <a:pt x="300" y="425"/>
                    <a:pt x="300" y="327"/>
                  </a:cubicBezTo>
                  <a:cubicBezTo>
                    <a:pt x="300" y="215"/>
                    <a:pt x="398" y="130"/>
                    <a:pt x="497" y="130"/>
                  </a:cubicBezTo>
                  <a:close/>
                  <a:moveTo>
                    <a:pt x="1176" y="130"/>
                  </a:moveTo>
                  <a:cubicBezTo>
                    <a:pt x="1291" y="130"/>
                    <a:pt x="1376" y="215"/>
                    <a:pt x="1376" y="327"/>
                  </a:cubicBezTo>
                  <a:cubicBezTo>
                    <a:pt x="1376" y="425"/>
                    <a:pt x="1291" y="524"/>
                    <a:pt x="1176" y="524"/>
                  </a:cubicBezTo>
                  <a:cubicBezTo>
                    <a:pt x="1064" y="524"/>
                    <a:pt x="979" y="425"/>
                    <a:pt x="979" y="327"/>
                  </a:cubicBezTo>
                  <a:cubicBezTo>
                    <a:pt x="979" y="215"/>
                    <a:pt x="1064" y="130"/>
                    <a:pt x="1176" y="130"/>
                  </a:cubicBezTo>
                  <a:close/>
                  <a:moveTo>
                    <a:pt x="1841" y="130"/>
                  </a:moveTo>
                  <a:cubicBezTo>
                    <a:pt x="1954" y="130"/>
                    <a:pt x="2038" y="215"/>
                    <a:pt x="2038" y="327"/>
                  </a:cubicBezTo>
                  <a:cubicBezTo>
                    <a:pt x="2038" y="425"/>
                    <a:pt x="1954" y="524"/>
                    <a:pt x="1841" y="524"/>
                  </a:cubicBezTo>
                  <a:cubicBezTo>
                    <a:pt x="1743" y="524"/>
                    <a:pt x="1644" y="425"/>
                    <a:pt x="1644" y="327"/>
                  </a:cubicBezTo>
                  <a:cubicBezTo>
                    <a:pt x="1644" y="215"/>
                    <a:pt x="1743" y="130"/>
                    <a:pt x="1841" y="130"/>
                  </a:cubicBezTo>
                  <a:close/>
                  <a:moveTo>
                    <a:pt x="2521" y="130"/>
                  </a:moveTo>
                  <a:cubicBezTo>
                    <a:pt x="2633" y="130"/>
                    <a:pt x="2718" y="215"/>
                    <a:pt x="2718" y="327"/>
                  </a:cubicBezTo>
                  <a:cubicBezTo>
                    <a:pt x="2718" y="425"/>
                    <a:pt x="2633" y="524"/>
                    <a:pt x="2521" y="524"/>
                  </a:cubicBezTo>
                  <a:cubicBezTo>
                    <a:pt x="2409" y="524"/>
                    <a:pt x="2324" y="425"/>
                    <a:pt x="2324" y="327"/>
                  </a:cubicBezTo>
                  <a:cubicBezTo>
                    <a:pt x="2324" y="215"/>
                    <a:pt x="2409" y="130"/>
                    <a:pt x="2521" y="130"/>
                  </a:cubicBezTo>
                  <a:close/>
                  <a:moveTo>
                    <a:pt x="3186" y="130"/>
                  </a:moveTo>
                  <a:cubicBezTo>
                    <a:pt x="3298" y="130"/>
                    <a:pt x="3383" y="215"/>
                    <a:pt x="3383" y="327"/>
                  </a:cubicBezTo>
                  <a:cubicBezTo>
                    <a:pt x="3383" y="425"/>
                    <a:pt x="3298" y="524"/>
                    <a:pt x="3186" y="524"/>
                  </a:cubicBezTo>
                  <a:cubicBezTo>
                    <a:pt x="3088" y="524"/>
                    <a:pt x="2989" y="425"/>
                    <a:pt x="2989" y="327"/>
                  </a:cubicBezTo>
                  <a:cubicBezTo>
                    <a:pt x="2989" y="215"/>
                    <a:pt x="3088" y="130"/>
                    <a:pt x="3186" y="130"/>
                  </a:cubicBezTo>
                  <a:close/>
                  <a:moveTo>
                    <a:pt x="3865" y="130"/>
                  </a:moveTo>
                  <a:cubicBezTo>
                    <a:pt x="3978" y="130"/>
                    <a:pt x="4062" y="215"/>
                    <a:pt x="4062" y="327"/>
                  </a:cubicBezTo>
                  <a:cubicBezTo>
                    <a:pt x="4062" y="425"/>
                    <a:pt x="3978" y="524"/>
                    <a:pt x="3865" y="524"/>
                  </a:cubicBezTo>
                  <a:cubicBezTo>
                    <a:pt x="3753" y="524"/>
                    <a:pt x="3669" y="425"/>
                    <a:pt x="3669" y="327"/>
                  </a:cubicBezTo>
                  <a:cubicBezTo>
                    <a:pt x="3669" y="215"/>
                    <a:pt x="3753" y="130"/>
                    <a:pt x="3865" y="130"/>
                  </a:cubicBezTo>
                  <a:close/>
                  <a:moveTo>
                    <a:pt x="4531" y="130"/>
                  </a:moveTo>
                  <a:cubicBezTo>
                    <a:pt x="4643" y="130"/>
                    <a:pt x="4728" y="215"/>
                    <a:pt x="4728" y="327"/>
                  </a:cubicBezTo>
                  <a:cubicBezTo>
                    <a:pt x="4728" y="425"/>
                    <a:pt x="4643" y="524"/>
                    <a:pt x="4531" y="524"/>
                  </a:cubicBezTo>
                  <a:cubicBezTo>
                    <a:pt x="4433" y="524"/>
                    <a:pt x="4348" y="425"/>
                    <a:pt x="4348" y="327"/>
                  </a:cubicBezTo>
                  <a:cubicBezTo>
                    <a:pt x="4348" y="215"/>
                    <a:pt x="4433" y="130"/>
                    <a:pt x="4531" y="130"/>
                  </a:cubicBezTo>
                  <a:close/>
                  <a:moveTo>
                    <a:pt x="5210" y="130"/>
                  </a:moveTo>
                  <a:cubicBezTo>
                    <a:pt x="5322" y="130"/>
                    <a:pt x="5407" y="215"/>
                    <a:pt x="5407" y="327"/>
                  </a:cubicBezTo>
                  <a:cubicBezTo>
                    <a:pt x="5407" y="425"/>
                    <a:pt x="5322" y="524"/>
                    <a:pt x="5210" y="524"/>
                  </a:cubicBezTo>
                  <a:cubicBezTo>
                    <a:pt x="5095" y="524"/>
                    <a:pt x="5010" y="425"/>
                    <a:pt x="5010" y="327"/>
                  </a:cubicBezTo>
                  <a:cubicBezTo>
                    <a:pt x="5010" y="215"/>
                    <a:pt x="5095" y="130"/>
                    <a:pt x="5210" y="130"/>
                  </a:cubicBezTo>
                  <a:close/>
                  <a:moveTo>
                    <a:pt x="5876" y="130"/>
                  </a:moveTo>
                  <a:cubicBezTo>
                    <a:pt x="5988" y="130"/>
                    <a:pt x="6073" y="215"/>
                    <a:pt x="6073" y="327"/>
                  </a:cubicBezTo>
                  <a:cubicBezTo>
                    <a:pt x="6073" y="425"/>
                    <a:pt x="5988" y="524"/>
                    <a:pt x="5876" y="524"/>
                  </a:cubicBezTo>
                  <a:cubicBezTo>
                    <a:pt x="5774" y="524"/>
                    <a:pt x="5689" y="425"/>
                    <a:pt x="5689" y="327"/>
                  </a:cubicBezTo>
                  <a:cubicBezTo>
                    <a:pt x="5689" y="215"/>
                    <a:pt x="5774" y="130"/>
                    <a:pt x="5876" y="130"/>
                  </a:cubicBezTo>
                  <a:close/>
                  <a:moveTo>
                    <a:pt x="6555" y="130"/>
                  </a:moveTo>
                  <a:cubicBezTo>
                    <a:pt x="6667" y="130"/>
                    <a:pt x="6752" y="215"/>
                    <a:pt x="6752" y="327"/>
                  </a:cubicBezTo>
                  <a:cubicBezTo>
                    <a:pt x="6752" y="425"/>
                    <a:pt x="6667" y="524"/>
                    <a:pt x="6555" y="524"/>
                  </a:cubicBezTo>
                  <a:cubicBezTo>
                    <a:pt x="6440" y="524"/>
                    <a:pt x="6355" y="425"/>
                    <a:pt x="6355" y="327"/>
                  </a:cubicBezTo>
                  <a:cubicBezTo>
                    <a:pt x="6355" y="215"/>
                    <a:pt x="6440" y="130"/>
                    <a:pt x="6555" y="130"/>
                  </a:cubicBezTo>
                  <a:close/>
                  <a:moveTo>
                    <a:pt x="7217" y="130"/>
                  </a:moveTo>
                  <a:cubicBezTo>
                    <a:pt x="7333" y="130"/>
                    <a:pt x="7418" y="215"/>
                    <a:pt x="7418" y="327"/>
                  </a:cubicBezTo>
                  <a:cubicBezTo>
                    <a:pt x="7418" y="425"/>
                    <a:pt x="7333" y="524"/>
                    <a:pt x="7217" y="524"/>
                  </a:cubicBezTo>
                  <a:cubicBezTo>
                    <a:pt x="7119" y="524"/>
                    <a:pt x="7034" y="425"/>
                    <a:pt x="7034" y="327"/>
                  </a:cubicBezTo>
                  <a:cubicBezTo>
                    <a:pt x="7034" y="215"/>
                    <a:pt x="7119" y="130"/>
                    <a:pt x="7217" y="130"/>
                  </a:cubicBezTo>
                  <a:close/>
                  <a:moveTo>
                    <a:pt x="7897" y="130"/>
                  </a:moveTo>
                  <a:cubicBezTo>
                    <a:pt x="8012" y="130"/>
                    <a:pt x="8097" y="215"/>
                    <a:pt x="8097" y="327"/>
                  </a:cubicBezTo>
                  <a:cubicBezTo>
                    <a:pt x="8097" y="425"/>
                    <a:pt x="8012" y="524"/>
                    <a:pt x="7897" y="524"/>
                  </a:cubicBezTo>
                  <a:cubicBezTo>
                    <a:pt x="7784" y="524"/>
                    <a:pt x="7700" y="425"/>
                    <a:pt x="7700" y="327"/>
                  </a:cubicBezTo>
                  <a:cubicBezTo>
                    <a:pt x="7700" y="215"/>
                    <a:pt x="7784" y="130"/>
                    <a:pt x="7897" y="130"/>
                  </a:cubicBezTo>
                  <a:close/>
                  <a:moveTo>
                    <a:pt x="8562" y="130"/>
                  </a:moveTo>
                  <a:cubicBezTo>
                    <a:pt x="8678" y="130"/>
                    <a:pt x="8763" y="215"/>
                    <a:pt x="8763" y="327"/>
                  </a:cubicBezTo>
                  <a:cubicBezTo>
                    <a:pt x="8763" y="425"/>
                    <a:pt x="8678" y="524"/>
                    <a:pt x="8562" y="524"/>
                  </a:cubicBezTo>
                  <a:cubicBezTo>
                    <a:pt x="8464" y="524"/>
                    <a:pt x="8379" y="425"/>
                    <a:pt x="8379" y="327"/>
                  </a:cubicBezTo>
                  <a:cubicBezTo>
                    <a:pt x="8379" y="215"/>
                    <a:pt x="8464" y="130"/>
                    <a:pt x="8562" y="130"/>
                  </a:cubicBezTo>
                  <a:close/>
                  <a:moveTo>
                    <a:pt x="9241" y="130"/>
                  </a:moveTo>
                  <a:cubicBezTo>
                    <a:pt x="9357" y="130"/>
                    <a:pt x="9442" y="215"/>
                    <a:pt x="9442" y="327"/>
                  </a:cubicBezTo>
                  <a:cubicBezTo>
                    <a:pt x="9442" y="425"/>
                    <a:pt x="9357" y="524"/>
                    <a:pt x="9241" y="524"/>
                  </a:cubicBezTo>
                  <a:cubicBezTo>
                    <a:pt x="9129" y="524"/>
                    <a:pt x="9044" y="425"/>
                    <a:pt x="9044" y="327"/>
                  </a:cubicBezTo>
                  <a:cubicBezTo>
                    <a:pt x="9044" y="215"/>
                    <a:pt x="9129" y="130"/>
                    <a:pt x="9241" y="130"/>
                  </a:cubicBezTo>
                  <a:close/>
                  <a:moveTo>
                    <a:pt x="9907" y="130"/>
                  </a:moveTo>
                  <a:cubicBezTo>
                    <a:pt x="10019" y="130"/>
                    <a:pt x="10104" y="215"/>
                    <a:pt x="10104" y="327"/>
                  </a:cubicBezTo>
                  <a:cubicBezTo>
                    <a:pt x="10104" y="425"/>
                    <a:pt x="10019" y="524"/>
                    <a:pt x="9907" y="524"/>
                  </a:cubicBezTo>
                  <a:cubicBezTo>
                    <a:pt x="9808" y="524"/>
                    <a:pt x="9724" y="425"/>
                    <a:pt x="9724" y="327"/>
                  </a:cubicBezTo>
                  <a:cubicBezTo>
                    <a:pt x="9724" y="215"/>
                    <a:pt x="9808" y="130"/>
                    <a:pt x="9907" y="130"/>
                  </a:cubicBezTo>
                  <a:close/>
                  <a:moveTo>
                    <a:pt x="10586" y="130"/>
                  </a:moveTo>
                  <a:cubicBezTo>
                    <a:pt x="10698" y="130"/>
                    <a:pt x="10783" y="215"/>
                    <a:pt x="10783" y="327"/>
                  </a:cubicBezTo>
                  <a:cubicBezTo>
                    <a:pt x="10783" y="425"/>
                    <a:pt x="10698" y="524"/>
                    <a:pt x="10586" y="524"/>
                  </a:cubicBezTo>
                  <a:cubicBezTo>
                    <a:pt x="10474" y="524"/>
                    <a:pt x="10389" y="425"/>
                    <a:pt x="10389" y="327"/>
                  </a:cubicBezTo>
                  <a:cubicBezTo>
                    <a:pt x="10389" y="215"/>
                    <a:pt x="10474" y="130"/>
                    <a:pt x="10586" y="130"/>
                  </a:cubicBezTo>
                  <a:close/>
                  <a:moveTo>
                    <a:pt x="11252" y="130"/>
                  </a:moveTo>
                  <a:cubicBezTo>
                    <a:pt x="11364" y="130"/>
                    <a:pt x="11449" y="215"/>
                    <a:pt x="11449" y="327"/>
                  </a:cubicBezTo>
                  <a:cubicBezTo>
                    <a:pt x="11449" y="425"/>
                    <a:pt x="11364" y="524"/>
                    <a:pt x="11252" y="524"/>
                  </a:cubicBezTo>
                  <a:cubicBezTo>
                    <a:pt x="11153" y="524"/>
                    <a:pt x="11068" y="425"/>
                    <a:pt x="11068" y="327"/>
                  </a:cubicBezTo>
                  <a:cubicBezTo>
                    <a:pt x="11068" y="215"/>
                    <a:pt x="11153" y="130"/>
                    <a:pt x="11252" y="130"/>
                  </a:cubicBezTo>
                  <a:close/>
                  <a:moveTo>
                    <a:pt x="1" y="1"/>
                  </a:moveTo>
                  <a:lnTo>
                    <a:pt x="1" y="18920"/>
                  </a:lnTo>
                  <a:lnTo>
                    <a:pt x="11761" y="18920"/>
                  </a:lnTo>
                  <a:lnTo>
                    <a:pt x="11761" y="1"/>
                  </a:lnTo>
                  <a:close/>
                </a:path>
              </a:pathLst>
            </a:custGeom>
            <a:solidFill>
              <a:srgbClr val="F5F3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8"/>
            <p:cNvSpPr/>
            <p:nvPr/>
          </p:nvSpPr>
          <p:spPr>
            <a:xfrm rot="-5400000">
              <a:off x="4641609" y="-2615198"/>
              <a:ext cx="20231" cy="6521143"/>
            </a:xfrm>
            <a:custGeom>
              <a:avLst/>
              <a:gdLst/>
              <a:ahLst/>
              <a:cxnLst/>
              <a:rect l="l" t="t" r="r" b="b"/>
              <a:pathLst>
                <a:path w="59" h="18468" extrusionOk="0">
                  <a:moveTo>
                    <a:pt x="58" y="0"/>
                  </a:moveTo>
                  <a:cubicBezTo>
                    <a:pt x="41" y="31"/>
                    <a:pt x="14" y="45"/>
                    <a:pt x="1" y="45"/>
                  </a:cubicBezTo>
                  <a:lnTo>
                    <a:pt x="1" y="18468"/>
                  </a:lnTo>
                  <a:lnTo>
                    <a:pt x="58" y="18468"/>
                  </a:lnTo>
                  <a:lnTo>
                    <a:pt x="58" y="0"/>
                  </a:ln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8"/>
            <p:cNvSpPr/>
            <p:nvPr/>
          </p:nvSpPr>
          <p:spPr>
            <a:xfrm rot="-5400000">
              <a:off x="1256568" y="615183"/>
              <a:ext cx="20231" cy="60381"/>
            </a:xfrm>
            <a:custGeom>
              <a:avLst/>
              <a:gdLst/>
              <a:ahLst/>
              <a:cxnLst/>
              <a:rect l="l" t="t" r="r" b="b"/>
              <a:pathLst>
                <a:path w="59" h="171" extrusionOk="0">
                  <a:moveTo>
                    <a:pt x="1" y="0"/>
                  </a:moveTo>
                  <a:lnTo>
                    <a:pt x="1" y="129"/>
                  </a:lnTo>
                  <a:cubicBezTo>
                    <a:pt x="14" y="143"/>
                    <a:pt x="41" y="157"/>
                    <a:pt x="58" y="170"/>
                  </a:cubicBezTo>
                  <a:lnTo>
                    <a:pt x="58" y="0"/>
                  </a:lnTo>
                  <a:close/>
                </a:path>
              </a:pathLst>
            </a:custGeom>
            <a:solidFill>
              <a:srgbClr val="E1D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8"/>
            <p:cNvSpPr/>
            <p:nvPr/>
          </p:nvSpPr>
          <p:spPr>
            <a:xfrm rot="-5400000">
              <a:off x="4562051" y="-2534279"/>
              <a:ext cx="24689" cy="6675803"/>
            </a:xfrm>
            <a:custGeom>
              <a:avLst/>
              <a:gdLst/>
              <a:ahLst/>
              <a:cxnLst/>
              <a:rect l="l" t="t" r="r" b="b"/>
              <a:pathLst>
                <a:path w="72" h="18906" extrusionOk="0">
                  <a:moveTo>
                    <a:pt x="0" y="0"/>
                  </a:moveTo>
                  <a:lnTo>
                    <a:pt x="0" y="18906"/>
                  </a:lnTo>
                  <a:lnTo>
                    <a:pt x="71" y="18906"/>
                  </a:lnTo>
                  <a:lnTo>
                    <a:pt x="71" y="0"/>
                  </a:ln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8"/>
            <p:cNvSpPr/>
            <p:nvPr/>
          </p:nvSpPr>
          <p:spPr>
            <a:xfrm rot="-5400000">
              <a:off x="4634370" y="-2306967"/>
              <a:ext cx="20231" cy="6535620"/>
            </a:xfrm>
            <a:custGeom>
              <a:avLst/>
              <a:gdLst/>
              <a:ahLst/>
              <a:cxnLst/>
              <a:rect l="l" t="t" r="r" b="b"/>
              <a:pathLst>
                <a:path w="59" h="18509" extrusionOk="0">
                  <a:moveTo>
                    <a:pt x="0" y="1"/>
                  </a:moveTo>
                  <a:lnTo>
                    <a:pt x="0" y="18509"/>
                  </a:lnTo>
                  <a:lnTo>
                    <a:pt x="58" y="18509"/>
                  </a:lnTo>
                  <a:lnTo>
                    <a:pt x="58" y="72"/>
                  </a:lnTo>
                  <a:cubicBezTo>
                    <a:pt x="28" y="58"/>
                    <a:pt x="14" y="28"/>
                    <a:pt x="0" y="1"/>
                  </a:cubicBez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8"/>
            <p:cNvSpPr/>
            <p:nvPr/>
          </p:nvSpPr>
          <p:spPr>
            <a:xfrm rot="-5400000">
              <a:off x="1264337" y="922885"/>
              <a:ext cx="20231" cy="75918"/>
            </a:xfrm>
            <a:custGeom>
              <a:avLst/>
              <a:gdLst/>
              <a:ahLst/>
              <a:cxnLst/>
              <a:rect l="l" t="t" r="r" b="b"/>
              <a:pathLst>
                <a:path w="59" h="215" extrusionOk="0">
                  <a:moveTo>
                    <a:pt x="0" y="0"/>
                  </a:moveTo>
                  <a:lnTo>
                    <a:pt x="0" y="214"/>
                  </a:lnTo>
                  <a:cubicBezTo>
                    <a:pt x="14" y="184"/>
                    <a:pt x="28" y="157"/>
                    <a:pt x="58" y="143"/>
                  </a:cubicBezTo>
                  <a:lnTo>
                    <a:pt x="58" y="0"/>
                  </a:lnTo>
                  <a:close/>
                </a:path>
              </a:pathLst>
            </a:custGeom>
            <a:solidFill>
              <a:srgbClr val="E1D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8"/>
            <p:cNvSpPr/>
            <p:nvPr/>
          </p:nvSpPr>
          <p:spPr>
            <a:xfrm rot="-5400000">
              <a:off x="4645191" y="-2136697"/>
              <a:ext cx="23660" cy="6510550"/>
            </a:xfrm>
            <a:custGeom>
              <a:avLst/>
              <a:gdLst/>
              <a:ahLst/>
              <a:cxnLst/>
              <a:rect l="l" t="t" r="r" b="b"/>
              <a:pathLst>
                <a:path w="69" h="18438" extrusionOk="0">
                  <a:moveTo>
                    <a:pt x="68" y="1"/>
                  </a:moveTo>
                  <a:cubicBezTo>
                    <a:pt x="41" y="15"/>
                    <a:pt x="27" y="28"/>
                    <a:pt x="0" y="28"/>
                  </a:cubicBezTo>
                  <a:lnTo>
                    <a:pt x="0" y="18438"/>
                  </a:lnTo>
                  <a:lnTo>
                    <a:pt x="68" y="18438"/>
                  </a:lnTo>
                  <a:lnTo>
                    <a:pt x="68" y="1"/>
                  </a:ln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8"/>
            <p:cNvSpPr/>
            <p:nvPr/>
          </p:nvSpPr>
          <p:spPr>
            <a:xfrm rot="-5400000">
              <a:off x="1249910" y="1093331"/>
              <a:ext cx="23660" cy="50494"/>
            </a:xfrm>
            <a:custGeom>
              <a:avLst/>
              <a:gdLst/>
              <a:ahLst/>
              <a:cxnLst/>
              <a:rect l="l" t="t" r="r" b="b"/>
              <a:pathLst>
                <a:path w="69" h="143" extrusionOk="0">
                  <a:moveTo>
                    <a:pt x="0" y="0"/>
                  </a:moveTo>
                  <a:lnTo>
                    <a:pt x="0" y="116"/>
                  </a:lnTo>
                  <a:cubicBezTo>
                    <a:pt x="27" y="116"/>
                    <a:pt x="41" y="129"/>
                    <a:pt x="68" y="143"/>
                  </a:cubicBezTo>
                  <a:lnTo>
                    <a:pt x="68" y="0"/>
                  </a:lnTo>
                  <a:close/>
                </a:path>
              </a:pathLst>
            </a:custGeom>
            <a:solidFill>
              <a:srgbClr val="E1D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8"/>
            <p:cNvSpPr/>
            <p:nvPr/>
          </p:nvSpPr>
          <p:spPr>
            <a:xfrm rot="-5400000">
              <a:off x="4564451" y="-2061417"/>
              <a:ext cx="19888" cy="6675803"/>
            </a:xfrm>
            <a:custGeom>
              <a:avLst/>
              <a:gdLst/>
              <a:ahLst/>
              <a:cxnLst/>
              <a:rect l="l" t="t" r="r" b="b"/>
              <a:pathLst>
                <a:path w="58" h="18906" extrusionOk="0">
                  <a:moveTo>
                    <a:pt x="0" y="0"/>
                  </a:moveTo>
                  <a:lnTo>
                    <a:pt x="0" y="18906"/>
                  </a:lnTo>
                  <a:lnTo>
                    <a:pt x="58" y="18906"/>
                  </a:lnTo>
                  <a:lnTo>
                    <a:pt x="58" y="0"/>
                  </a:ln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8"/>
            <p:cNvSpPr/>
            <p:nvPr/>
          </p:nvSpPr>
          <p:spPr>
            <a:xfrm rot="-5400000">
              <a:off x="4561879" y="-1904196"/>
              <a:ext cx="25032" cy="6675803"/>
            </a:xfrm>
            <a:custGeom>
              <a:avLst/>
              <a:gdLst/>
              <a:ahLst/>
              <a:cxnLst/>
              <a:rect l="l" t="t" r="r" b="b"/>
              <a:pathLst>
                <a:path w="73" h="18906" extrusionOk="0">
                  <a:moveTo>
                    <a:pt x="1" y="0"/>
                  </a:moveTo>
                  <a:lnTo>
                    <a:pt x="1" y="18906"/>
                  </a:lnTo>
                  <a:lnTo>
                    <a:pt x="72" y="18906"/>
                  </a:lnTo>
                  <a:lnTo>
                    <a:pt x="72" y="438"/>
                  </a:lnTo>
                  <a:cubicBezTo>
                    <a:pt x="42" y="411"/>
                    <a:pt x="14" y="354"/>
                    <a:pt x="14" y="313"/>
                  </a:cubicBezTo>
                  <a:cubicBezTo>
                    <a:pt x="14" y="255"/>
                    <a:pt x="42" y="214"/>
                    <a:pt x="72" y="170"/>
                  </a:cubicBezTo>
                  <a:lnTo>
                    <a:pt x="72" y="0"/>
                  </a:ln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8"/>
            <p:cNvSpPr/>
            <p:nvPr/>
          </p:nvSpPr>
          <p:spPr>
            <a:xfrm rot="-5400000">
              <a:off x="1249330" y="1569174"/>
              <a:ext cx="20231" cy="45904"/>
            </a:xfrm>
            <a:custGeom>
              <a:avLst/>
              <a:gdLst/>
              <a:ahLst/>
              <a:cxnLst/>
              <a:rect l="l" t="t" r="r" b="b"/>
              <a:pathLst>
                <a:path w="59" h="130" extrusionOk="0">
                  <a:moveTo>
                    <a:pt x="1" y="0"/>
                  </a:moveTo>
                  <a:lnTo>
                    <a:pt x="1" y="116"/>
                  </a:lnTo>
                  <a:cubicBezTo>
                    <a:pt x="18" y="116"/>
                    <a:pt x="45" y="116"/>
                    <a:pt x="58" y="129"/>
                  </a:cubicBezTo>
                  <a:lnTo>
                    <a:pt x="58" y="0"/>
                  </a:lnTo>
                  <a:close/>
                </a:path>
              </a:pathLst>
            </a:custGeom>
            <a:solidFill>
              <a:srgbClr val="E1D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8"/>
            <p:cNvSpPr/>
            <p:nvPr/>
          </p:nvSpPr>
          <p:spPr>
            <a:xfrm rot="-5400000">
              <a:off x="4651849" y="-1658206"/>
              <a:ext cx="20231" cy="6500663"/>
            </a:xfrm>
            <a:custGeom>
              <a:avLst/>
              <a:gdLst/>
              <a:ahLst/>
              <a:cxnLst/>
              <a:rect l="l" t="t" r="r" b="b"/>
              <a:pathLst>
                <a:path w="59" h="18410" extrusionOk="0">
                  <a:moveTo>
                    <a:pt x="58" y="0"/>
                  </a:moveTo>
                  <a:cubicBezTo>
                    <a:pt x="45" y="0"/>
                    <a:pt x="18" y="14"/>
                    <a:pt x="1" y="14"/>
                  </a:cubicBezTo>
                  <a:lnTo>
                    <a:pt x="1" y="18410"/>
                  </a:lnTo>
                  <a:lnTo>
                    <a:pt x="58" y="18410"/>
                  </a:lnTo>
                  <a:lnTo>
                    <a:pt x="58" y="0"/>
                  </a:ln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8"/>
            <p:cNvSpPr/>
            <p:nvPr/>
          </p:nvSpPr>
          <p:spPr>
            <a:xfrm rot="-5400000">
              <a:off x="4562051" y="-1588555"/>
              <a:ext cx="24689" cy="6675803"/>
            </a:xfrm>
            <a:custGeom>
              <a:avLst/>
              <a:gdLst/>
              <a:ahLst/>
              <a:cxnLst/>
              <a:rect l="l" t="t" r="r" b="b"/>
              <a:pathLst>
                <a:path w="72" h="18906" extrusionOk="0">
                  <a:moveTo>
                    <a:pt x="0" y="0"/>
                  </a:moveTo>
                  <a:lnTo>
                    <a:pt x="0" y="18906"/>
                  </a:lnTo>
                  <a:lnTo>
                    <a:pt x="72" y="18906"/>
                  </a:lnTo>
                  <a:lnTo>
                    <a:pt x="72" y="0"/>
                  </a:ln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8"/>
            <p:cNvSpPr/>
            <p:nvPr/>
          </p:nvSpPr>
          <p:spPr>
            <a:xfrm rot="-5400000">
              <a:off x="4564794" y="-1430820"/>
              <a:ext cx="19203" cy="6675803"/>
            </a:xfrm>
            <a:custGeom>
              <a:avLst/>
              <a:gdLst/>
              <a:ahLst/>
              <a:cxnLst/>
              <a:rect l="l" t="t" r="r" b="b"/>
              <a:pathLst>
                <a:path w="56" h="18906" extrusionOk="0">
                  <a:moveTo>
                    <a:pt x="1" y="0"/>
                  </a:moveTo>
                  <a:lnTo>
                    <a:pt x="1" y="18906"/>
                  </a:lnTo>
                  <a:lnTo>
                    <a:pt x="55" y="18906"/>
                  </a:lnTo>
                  <a:lnTo>
                    <a:pt x="55" y="384"/>
                  </a:lnTo>
                  <a:cubicBezTo>
                    <a:pt x="55" y="354"/>
                    <a:pt x="42" y="340"/>
                    <a:pt x="42" y="313"/>
                  </a:cubicBezTo>
                  <a:cubicBezTo>
                    <a:pt x="42" y="286"/>
                    <a:pt x="55" y="255"/>
                    <a:pt x="55" y="228"/>
                  </a:cubicBezTo>
                  <a:lnTo>
                    <a:pt x="55" y="0"/>
                  </a:ln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8"/>
            <p:cNvSpPr/>
            <p:nvPr/>
          </p:nvSpPr>
          <p:spPr>
            <a:xfrm rot="-5400000">
              <a:off x="1244629" y="2044336"/>
              <a:ext cx="24689" cy="40960"/>
            </a:xfrm>
            <a:custGeom>
              <a:avLst/>
              <a:gdLst/>
              <a:ahLst/>
              <a:cxnLst/>
              <a:rect l="l" t="t" r="r" b="b"/>
              <a:pathLst>
                <a:path w="72" h="116" extrusionOk="0">
                  <a:moveTo>
                    <a:pt x="0" y="0"/>
                  </a:moveTo>
                  <a:lnTo>
                    <a:pt x="0" y="116"/>
                  </a:lnTo>
                  <a:lnTo>
                    <a:pt x="71" y="116"/>
                  </a:lnTo>
                  <a:lnTo>
                    <a:pt x="71" y="0"/>
                  </a:lnTo>
                  <a:close/>
                </a:path>
              </a:pathLst>
            </a:custGeom>
            <a:solidFill>
              <a:srgbClr val="E1D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8"/>
            <p:cNvSpPr/>
            <p:nvPr/>
          </p:nvSpPr>
          <p:spPr>
            <a:xfrm rot="-5400000">
              <a:off x="4649620" y="-1185516"/>
              <a:ext cx="24689" cy="6500663"/>
            </a:xfrm>
            <a:custGeom>
              <a:avLst/>
              <a:gdLst/>
              <a:ahLst/>
              <a:cxnLst/>
              <a:rect l="l" t="t" r="r" b="b"/>
              <a:pathLst>
                <a:path w="72" h="18410" extrusionOk="0">
                  <a:moveTo>
                    <a:pt x="0" y="0"/>
                  </a:moveTo>
                  <a:lnTo>
                    <a:pt x="0" y="18410"/>
                  </a:lnTo>
                  <a:lnTo>
                    <a:pt x="71" y="18410"/>
                  </a:lnTo>
                  <a:lnTo>
                    <a:pt x="71" y="0"/>
                  </a:lnTo>
                  <a:cubicBezTo>
                    <a:pt x="58" y="0"/>
                    <a:pt x="44" y="14"/>
                    <a:pt x="44" y="14"/>
                  </a:cubicBezTo>
                  <a:cubicBezTo>
                    <a:pt x="27" y="14"/>
                    <a:pt x="14" y="0"/>
                    <a:pt x="0" y="0"/>
                  </a:cubicBez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8"/>
            <p:cNvSpPr/>
            <p:nvPr/>
          </p:nvSpPr>
          <p:spPr>
            <a:xfrm rot="-5400000">
              <a:off x="4564965" y="-1115179"/>
              <a:ext cx="18860" cy="6675803"/>
            </a:xfrm>
            <a:custGeom>
              <a:avLst/>
              <a:gdLst/>
              <a:ahLst/>
              <a:cxnLst/>
              <a:rect l="l" t="t" r="r" b="b"/>
              <a:pathLst>
                <a:path w="55" h="18906" extrusionOk="0">
                  <a:moveTo>
                    <a:pt x="0" y="0"/>
                  </a:moveTo>
                  <a:lnTo>
                    <a:pt x="0" y="228"/>
                  </a:lnTo>
                  <a:cubicBezTo>
                    <a:pt x="14" y="255"/>
                    <a:pt x="14" y="286"/>
                    <a:pt x="14" y="313"/>
                  </a:cubicBezTo>
                  <a:cubicBezTo>
                    <a:pt x="14" y="340"/>
                    <a:pt x="14" y="371"/>
                    <a:pt x="0" y="398"/>
                  </a:cubicBezTo>
                  <a:lnTo>
                    <a:pt x="0" y="18906"/>
                  </a:lnTo>
                  <a:lnTo>
                    <a:pt x="55" y="18906"/>
                  </a:lnTo>
                  <a:lnTo>
                    <a:pt x="55" y="0"/>
                  </a:ln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8"/>
            <p:cNvSpPr/>
            <p:nvPr/>
          </p:nvSpPr>
          <p:spPr>
            <a:xfrm rot="-5400000">
              <a:off x="4561879" y="-957444"/>
              <a:ext cx="25032" cy="6675803"/>
            </a:xfrm>
            <a:custGeom>
              <a:avLst/>
              <a:gdLst/>
              <a:ahLst/>
              <a:cxnLst/>
              <a:rect l="l" t="t" r="r" b="b"/>
              <a:pathLst>
                <a:path w="73" h="18906" extrusionOk="0">
                  <a:moveTo>
                    <a:pt x="1" y="0"/>
                  </a:moveTo>
                  <a:lnTo>
                    <a:pt x="1" y="18906"/>
                  </a:lnTo>
                  <a:lnTo>
                    <a:pt x="72" y="18906"/>
                  </a:lnTo>
                  <a:lnTo>
                    <a:pt x="72" y="0"/>
                  </a:ln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8"/>
            <p:cNvSpPr/>
            <p:nvPr/>
          </p:nvSpPr>
          <p:spPr>
            <a:xfrm rot="-5400000">
              <a:off x="1249501" y="2514726"/>
              <a:ext cx="19888" cy="45904"/>
            </a:xfrm>
            <a:custGeom>
              <a:avLst/>
              <a:gdLst/>
              <a:ahLst/>
              <a:cxnLst/>
              <a:rect l="l" t="t" r="r" b="b"/>
              <a:pathLst>
                <a:path w="58" h="130" extrusionOk="0">
                  <a:moveTo>
                    <a:pt x="0" y="0"/>
                  </a:moveTo>
                  <a:lnTo>
                    <a:pt x="0" y="129"/>
                  </a:lnTo>
                  <a:cubicBezTo>
                    <a:pt x="14" y="116"/>
                    <a:pt x="41" y="116"/>
                    <a:pt x="58" y="116"/>
                  </a:cubicBezTo>
                  <a:lnTo>
                    <a:pt x="58" y="0"/>
                  </a:lnTo>
                  <a:close/>
                </a:path>
              </a:pathLst>
            </a:custGeom>
            <a:solidFill>
              <a:srgbClr val="E1D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8"/>
            <p:cNvSpPr/>
            <p:nvPr/>
          </p:nvSpPr>
          <p:spPr>
            <a:xfrm rot="-5400000">
              <a:off x="4652020" y="-712654"/>
              <a:ext cx="19888" cy="6500663"/>
            </a:xfrm>
            <a:custGeom>
              <a:avLst/>
              <a:gdLst/>
              <a:ahLst/>
              <a:cxnLst/>
              <a:rect l="l" t="t" r="r" b="b"/>
              <a:pathLst>
                <a:path w="58" h="18410" extrusionOk="0">
                  <a:moveTo>
                    <a:pt x="0" y="0"/>
                  </a:moveTo>
                  <a:lnTo>
                    <a:pt x="0" y="18410"/>
                  </a:lnTo>
                  <a:lnTo>
                    <a:pt x="58" y="18410"/>
                  </a:lnTo>
                  <a:lnTo>
                    <a:pt x="58" y="14"/>
                  </a:lnTo>
                  <a:cubicBezTo>
                    <a:pt x="41" y="0"/>
                    <a:pt x="14" y="0"/>
                    <a:pt x="0" y="0"/>
                  </a:cubicBez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8"/>
            <p:cNvSpPr/>
            <p:nvPr/>
          </p:nvSpPr>
          <p:spPr>
            <a:xfrm rot="-5400000">
              <a:off x="4562051" y="-641803"/>
              <a:ext cx="24689" cy="6675803"/>
            </a:xfrm>
            <a:custGeom>
              <a:avLst/>
              <a:gdLst/>
              <a:ahLst/>
              <a:cxnLst/>
              <a:rect l="l" t="t" r="r" b="b"/>
              <a:pathLst>
                <a:path w="72" h="18906" extrusionOk="0">
                  <a:moveTo>
                    <a:pt x="1" y="0"/>
                  </a:moveTo>
                  <a:lnTo>
                    <a:pt x="1" y="170"/>
                  </a:lnTo>
                  <a:cubicBezTo>
                    <a:pt x="45" y="214"/>
                    <a:pt x="58" y="255"/>
                    <a:pt x="58" y="313"/>
                  </a:cubicBezTo>
                  <a:cubicBezTo>
                    <a:pt x="58" y="354"/>
                    <a:pt x="45" y="411"/>
                    <a:pt x="1" y="438"/>
                  </a:cubicBezTo>
                  <a:lnTo>
                    <a:pt x="1" y="18906"/>
                  </a:lnTo>
                  <a:lnTo>
                    <a:pt x="72" y="18906"/>
                  </a:lnTo>
                  <a:lnTo>
                    <a:pt x="72" y="0"/>
                  </a:ln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8"/>
            <p:cNvSpPr/>
            <p:nvPr/>
          </p:nvSpPr>
          <p:spPr>
            <a:xfrm rot="-5400000">
              <a:off x="4564279" y="-484583"/>
              <a:ext cx="20231" cy="6675803"/>
            </a:xfrm>
            <a:custGeom>
              <a:avLst/>
              <a:gdLst/>
              <a:ahLst/>
              <a:cxnLst/>
              <a:rect l="l" t="t" r="r" b="b"/>
              <a:pathLst>
                <a:path w="59" h="18906" extrusionOk="0">
                  <a:moveTo>
                    <a:pt x="1" y="0"/>
                  </a:moveTo>
                  <a:lnTo>
                    <a:pt x="1" y="18906"/>
                  </a:lnTo>
                  <a:lnTo>
                    <a:pt x="59" y="18906"/>
                  </a:lnTo>
                  <a:lnTo>
                    <a:pt x="59" y="0"/>
                  </a:ln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8"/>
            <p:cNvSpPr/>
            <p:nvPr/>
          </p:nvSpPr>
          <p:spPr>
            <a:xfrm rot="-5400000">
              <a:off x="4645191" y="-244221"/>
              <a:ext cx="23660" cy="6510550"/>
            </a:xfrm>
            <a:custGeom>
              <a:avLst/>
              <a:gdLst/>
              <a:ahLst/>
              <a:cxnLst/>
              <a:rect l="l" t="t" r="r" b="b"/>
              <a:pathLst>
                <a:path w="69" h="18438" extrusionOk="0">
                  <a:moveTo>
                    <a:pt x="1" y="1"/>
                  </a:moveTo>
                  <a:lnTo>
                    <a:pt x="1" y="18438"/>
                  </a:lnTo>
                  <a:lnTo>
                    <a:pt x="69" y="18438"/>
                  </a:lnTo>
                  <a:lnTo>
                    <a:pt x="69" y="28"/>
                  </a:lnTo>
                  <a:cubicBezTo>
                    <a:pt x="41" y="28"/>
                    <a:pt x="28" y="15"/>
                    <a:pt x="1" y="1"/>
                  </a:cubicBez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8"/>
            <p:cNvSpPr/>
            <p:nvPr/>
          </p:nvSpPr>
          <p:spPr>
            <a:xfrm rot="-5400000">
              <a:off x="1249910" y="2985807"/>
              <a:ext cx="23660" cy="50494"/>
            </a:xfrm>
            <a:custGeom>
              <a:avLst/>
              <a:gdLst/>
              <a:ahLst/>
              <a:cxnLst/>
              <a:rect l="l" t="t" r="r" b="b"/>
              <a:pathLst>
                <a:path w="69" h="143" extrusionOk="0">
                  <a:moveTo>
                    <a:pt x="1" y="0"/>
                  </a:moveTo>
                  <a:lnTo>
                    <a:pt x="1" y="143"/>
                  </a:lnTo>
                  <a:cubicBezTo>
                    <a:pt x="28" y="129"/>
                    <a:pt x="41" y="129"/>
                    <a:pt x="69" y="116"/>
                  </a:cubicBezTo>
                  <a:lnTo>
                    <a:pt x="69" y="0"/>
                  </a:lnTo>
                  <a:close/>
                </a:path>
              </a:pathLst>
            </a:custGeom>
            <a:solidFill>
              <a:srgbClr val="E1D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8"/>
            <p:cNvSpPr/>
            <p:nvPr/>
          </p:nvSpPr>
          <p:spPr>
            <a:xfrm rot="-5400000">
              <a:off x="1264337" y="3130830"/>
              <a:ext cx="20231" cy="75918"/>
            </a:xfrm>
            <a:custGeom>
              <a:avLst/>
              <a:gdLst/>
              <a:ahLst/>
              <a:cxnLst/>
              <a:rect l="l" t="t" r="r" b="b"/>
              <a:pathLst>
                <a:path w="59" h="215" extrusionOk="0">
                  <a:moveTo>
                    <a:pt x="1" y="0"/>
                  </a:moveTo>
                  <a:lnTo>
                    <a:pt x="1" y="143"/>
                  </a:lnTo>
                  <a:cubicBezTo>
                    <a:pt x="31" y="157"/>
                    <a:pt x="45" y="184"/>
                    <a:pt x="58" y="214"/>
                  </a:cubicBezTo>
                  <a:lnTo>
                    <a:pt x="58" y="0"/>
                  </a:lnTo>
                  <a:close/>
                </a:path>
              </a:pathLst>
            </a:custGeom>
            <a:solidFill>
              <a:srgbClr val="E1D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8"/>
            <p:cNvSpPr/>
            <p:nvPr/>
          </p:nvSpPr>
          <p:spPr>
            <a:xfrm rot="-5400000">
              <a:off x="4636842" y="-96550"/>
              <a:ext cx="20231" cy="6530677"/>
            </a:xfrm>
            <a:custGeom>
              <a:avLst/>
              <a:gdLst/>
              <a:ahLst/>
              <a:cxnLst/>
              <a:rect l="l" t="t" r="r" b="b"/>
              <a:pathLst>
                <a:path w="59" h="18495" extrusionOk="0">
                  <a:moveTo>
                    <a:pt x="58" y="0"/>
                  </a:moveTo>
                  <a:cubicBezTo>
                    <a:pt x="45" y="27"/>
                    <a:pt x="31" y="44"/>
                    <a:pt x="1" y="58"/>
                  </a:cubicBezTo>
                  <a:lnTo>
                    <a:pt x="1" y="18495"/>
                  </a:lnTo>
                  <a:lnTo>
                    <a:pt x="58" y="18495"/>
                  </a:lnTo>
                  <a:lnTo>
                    <a:pt x="58" y="0"/>
                  </a:ln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8"/>
            <p:cNvSpPr/>
            <p:nvPr/>
          </p:nvSpPr>
          <p:spPr>
            <a:xfrm rot="-5400000">
              <a:off x="4562051" y="-11892"/>
              <a:ext cx="24689" cy="6675803"/>
            </a:xfrm>
            <a:custGeom>
              <a:avLst/>
              <a:gdLst/>
              <a:ahLst/>
              <a:cxnLst/>
              <a:rect l="l" t="t" r="r" b="b"/>
              <a:pathLst>
                <a:path w="72" h="18906" extrusionOk="0">
                  <a:moveTo>
                    <a:pt x="0" y="0"/>
                  </a:moveTo>
                  <a:lnTo>
                    <a:pt x="0" y="18906"/>
                  </a:lnTo>
                  <a:lnTo>
                    <a:pt x="72" y="18906"/>
                  </a:lnTo>
                  <a:lnTo>
                    <a:pt x="72" y="0"/>
                  </a:ln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8"/>
            <p:cNvSpPr/>
            <p:nvPr/>
          </p:nvSpPr>
          <p:spPr>
            <a:xfrm rot="-5400000">
              <a:off x="1256740" y="3454239"/>
              <a:ext cx="19888" cy="60381"/>
            </a:xfrm>
            <a:custGeom>
              <a:avLst/>
              <a:gdLst/>
              <a:ahLst/>
              <a:cxnLst/>
              <a:rect l="l" t="t" r="r" b="b"/>
              <a:pathLst>
                <a:path w="58" h="171" extrusionOk="0">
                  <a:moveTo>
                    <a:pt x="0" y="0"/>
                  </a:moveTo>
                  <a:lnTo>
                    <a:pt x="0" y="170"/>
                  </a:lnTo>
                  <a:cubicBezTo>
                    <a:pt x="17" y="157"/>
                    <a:pt x="44" y="143"/>
                    <a:pt x="58" y="129"/>
                  </a:cubicBezTo>
                  <a:lnTo>
                    <a:pt x="58" y="0"/>
                  </a:lnTo>
                  <a:close/>
                </a:path>
              </a:pathLst>
            </a:custGeom>
            <a:solidFill>
              <a:srgbClr val="E1D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8"/>
            <p:cNvSpPr/>
            <p:nvPr/>
          </p:nvSpPr>
          <p:spPr>
            <a:xfrm rot="-5400000">
              <a:off x="4641780" y="223858"/>
              <a:ext cx="19888" cy="6521143"/>
            </a:xfrm>
            <a:custGeom>
              <a:avLst/>
              <a:gdLst/>
              <a:ahLst/>
              <a:cxnLst/>
              <a:rect l="l" t="t" r="r" b="b"/>
              <a:pathLst>
                <a:path w="58" h="18468" extrusionOk="0">
                  <a:moveTo>
                    <a:pt x="0" y="0"/>
                  </a:moveTo>
                  <a:lnTo>
                    <a:pt x="0" y="18468"/>
                  </a:lnTo>
                  <a:lnTo>
                    <a:pt x="58" y="18468"/>
                  </a:lnTo>
                  <a:lnTo>
                    <a:pt x="58" y="45"/>
                  </a:lnTo>
                  <a:cubicBezTo>
                    <a:pt x="44" y="45"/>
                    <a:pt x="17" y="17"/>
                    <a:pt x="0" y="0"/>
                  </a:cubicBez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8"/>
            <p:cNvSpPr/>
            <p:nvPr/>
          </p:nvSpPr>
          <p:spPr>
            <a:xfrm rot="-5400000">
              <a:off x="4642210" y="384080"/>
              <a:ext cx="25032" cy="6515140"/>
            </a:xfrm>
            <a:custGeom>
              <a:avLst/>
              <a:gdLst/>
              <a:ahLst/>
              <a:cxnLst/>
              <a:rect l="l" t="t" r="r" b="b"/>
              <a:pathLst>
                <a:path w="73" h="18451" extrusionOk="0">
                  <a:moveTo>
                    <a:pt x="72" y="0"/>
                  </a:moveTo>
                  <a:cubicBezTo>
                    <a:pt x="59" y="14"/>
                    <a:pt x="28" y="28"/>
                    <a:pt x="1" y="41"/>
                  </a:cubicBezTo>
                  <a:lnTo>
                    <a:pt x="1" y="18451"/>
                  </a:lnTo>
                  <a:lnTo>
                    <a:pt x="72" y="18451"/>
                  </a:lnTo>
                  <a:lnTo>
                    <a:pt x="72" y="0"/>
                  </a:ln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8"/>
            <p:cNvSpPr/>
            <p:nvPr/>
          </p:nvSpPr>
          <p:spPr>
            <a:xfrm rot="-5400000">
              <a:off x="1254168" y="3611460"/>
              <a:ext cx="25032" cy="60381"/>
            </a:xfrm>
            <a:custGeom>
              <a:avLst/>
              <a:gdLst/>
              <a:ahLst/>
              <a:cxnLst/>
              <a:rect l="l" t="t" r="r" b="b"/>
              <a:pathLst>
                <a:path w="73" h="171" extrusionOk="0">
                  <a:moveTo>
                    <a:pt x="1" y="0"/>
                  </a:moveTo>
                  <a:lnTo>
                    <a:pt x="1" y="129"/>
                  </a:lnTo>
                  <a:cubicBezTo>
                    <a:pt x="28" y="129"/>
                    <a:pt x="59" y="143"/>
                    <a:pt x="72" y="170"/>
                  </a:cubicBezTo>
                  <a:lnTo>
                    <a:pt x="72" y="0"/>
                  </a:lnTo>
                  <a:close/>
                </a:path>
              </a:pathLst>
            </a:custGeom>
            <a:solidFill>
              <a:srgbClr val="E1D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8"/>
            <p:cNvSpPr/>
            <p:nvPr/>
          </p:nvSpPr>
          <p:spPr>
            <a:xfrm rot="-5400000">
              <a:off x="4564965" y="461484"/>
              <a:ext cx="18860" cy="6675803"/>
            </a:xfrm>
            <a:custGeom>
              <a:avLst/>
              <a:gdLst/>
              <a:ahLst/>
              <a:cxnLst/>
              <a:rect l="l" t="t" r="r" b="b"/>
              <a:pathLst>
                <a:path w="55" h="18906" extrusionOk="0">
                  <a:moveTo>
                    <a:pt x="0" y="0"/>
                  </a:moveTo>
                  <a:lnTo>
                    <a:pt x="0" y="18906"/>
                  </a:lnTo>
                  <a:lnTo>
                    <a:pt x="55" y="18906"/>
                  </a:lnTo>
                  <a:lnTo>
                    <a:pt x="55" y="0"/>
                  </a:ln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8"/>
            <p:cNvSpPr/>
            <p:nvPr/>
          </p:nvSpPr>
          <p:spPr>
            <a:xfrm rot="-5400000">
              <a:off x="4629846" y="687186"/>
              <a:ext cx="24689" cy="6540211"/>
            </a:xfrm>
            <a:custGeom>
              <a:avLst/>
              <a:gdLst/>
              <a:ahLst/>
              <a:cxnLst/>
              <a:rect l="l" t="t" r="r" b="b"/>
              <a:pathLst>
                <a:path w="72" h="18522" extrusionOk="0">
                  <a:moveTo>
                    <a:pt x="1" y="0"/>
                  </a:moveTo>
                  <a:lnTo>
                    <a:pt x="1" y="18522"/>
                  </a:lnTo>
                  <a:lnTo>
                    <a:pt x="72" y="18522"/>
                  </a:lnTo>
                  <a:lnTo>
                    <a:pt x="72" y="85"/>
                  </a:lnTo>
                  <a:cubicBezTo>
                    <a:pt x="45" y="54"/>
                    <a:pt x="14" y="27"/>
                    <a:pt x="1" y="0"/>
                  </a:cubicBez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8"/>
            <p:cNvSpPr/>
            <p:nvPr/>
          </p:nvSpPr>
          <p:spPr>
            <a:xfrm rot="-5400000">
              <a:off x="1266875" y="3914566"/>
              <a:ext cx="24689" cy="85451"/>
            </a:xfrm>
            <a:custGeom>
              <a:avLst/>
              <a:gdLst/>
              <a:ahLst/>
              <a:cxnLst/>
              <a:rect l="l" t="t" r="r" b="b"/>
              <a:pathLst>
                <a:path w="72" h="242" extrusionOk="0">
                  <a:moveTo>
                    <a:pt x="1" y="0"/>
                  </a:moveTo>
                  <a:lnTo>
                    <a:pt x="1" y="241"/>
                  </a:lnTo>
                  <a:cubicBezTo>
                    <a:pt x="14" y="201"/>
                    <a:pt x="45" y="170"/>
                    <a:pt x="72" y="157"/>
                  </a:cubicBezTo>
                  <a:lnTo>
                    <a:pt x="72" y="0"/>
                  </a:lnTo>
                  <a:close/>
                </a:path>
              </a:pathLst>
            </a:custGeom>
            <a:solidFill>
              <a:srgbClr val="E1D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8"/>
            <p:cNvSpPr/>
            <p:nvPr/>
          </p:nvSpPr>
          <p:spPr>
            <a:xfrm rot="-5400000">
              <a:off x="4649892" y="862223"/>
              <a:ext cx="19203" cy="6505607"/>
            </a:xfrm>
            <a:custGeom>
              <a:avLst/>
              <a:gdLst/>
              <a:ahLst/>
              <a:cxnLst/>
              <a:rect l="l" t="t" r="r" b="b"/>
              <a:pathLst>
                <a:path w="56" h="18424" extrusionOk="0">
                  <a:moveTo>
                    <a:pt x="55" y="1"/>
                  </a:moveTo>
                  <a:cubicBezTo>
                    <a:pt x="42" y="14"/>
                    <a:pt x="15" y="14"/>
                    <a:pt x="1" y="14"/>
                  </a:cubicBezTo>
                  <a:lnTo>
                    <a:pt x="1" y="18424"/>
                  </a:lnTo>
                  <a:lnTo>
                    <a:pt x="55" y="18424"/>
                  </a:lnTo>
                  <a:lnTo>
                    <a:pt x="55" y="1"/>
                  </a:ln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8"/>
            <p:cNvSpPr/>
            <p:nvPr/>
          </p:nvSpPr>
          <p:spPr>
            <a:xfrm rot="-5400000">
              <a:off x="1252139" y="4089779"/>
              <a:ext cx="19203" cy="50494"/>
            </a:xfrm>
            <a:custGeom>
              <a:avLst/>
              <a:gdLst/>
              <a:ahLst/>
              <a:cxnLst/>
              <a:rect l="l" t="t" r="r" b="b"/>
              <a:pathLst>
                <a:path w="56" h="143" extrusionOk="0">
                  <a:moveTo>
                    <a:pt x="1" y="0"/>
                  </a:moveTo>
                  <a:lnTo>
                    <a:pt x="1" y="116"/>
                  </a:lnTo>
                  <a:cubicBezTo>
                    <a:pt x="15" y="116"/>
                    <a:pt x="42" y="129"/>
                    <a:pt x="55" y="143"/>
                  </a:cubicBezTo>
                  <a:lnTo>
                    <a:pt x="55" y="0"/>
                  </a:lnTo>
                  <a:close/>
                </a:path>
              </a:pathLst>
            </a:custGeom>
            <a:solidFill>
              <a:srgbClr val="E1D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8"/>
            <p:cNvSpPr/>
            <p:nvPr/>
          </p:nvSpPr>
          <p:spPr>
            <a:xfrm rot="-5400000">
              <a:off x="4562051" y="934860"/>
              <a:ext cx="24689" cy="6675803"/>
            </a:xfrm>
            <a:custGeom>
              <a:avLst/>
              <a:gdLst/>
              <a:ahLst/>
              <a:cxnLst/>
              <a:rect l="l" t="t" r="r" b="b"/>
              <a:pathLst>
                <a:path w="72" h="18906" extrusionOk="0">
                  <a:moveTo>
                    <a:pt x="0" y="0"/>
                  </a:moveTo>
                  <a:lnTo>
                    <a:pt x="0" y="18906"/>
                  </a:lnTo>
                  <a:lnTo>
                    <a:pt x="72" y="18906"/>
                  </a:lnTo>
                  <a:lnTo>
                    <a:pt x="72" y="0"/>
                  </a:ln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8"/>
            <p:cNvSpPr/>
            <p:nvPr/>
          </p:nvSpPr>
          <p:spPr>
            <a:xfrm rot="-5400000">
              <a:off x="4564279" y="1092080"/>
              <a:ext cx="20231" cy="6675803"/>
            </a:xfrm>
            <a:custGeom>
              <a:avLst/>
              <a:gdLst/>
              <a:ahLst/>
              <a:cxnLst/>
              <a:rect l="l" t="t" r="r" b="b"/>
              <a:pathLst>
                <a:path w="59" h="18906" extrusionOk="0">
                  <a:moveTo>
                    <a:pt x="1" y="0"/>
                  </a:moveTo>
                  <a:lnTo>
                    <a:pt x="1" y="18906"/>
                  </a:lnTo>
                  <a:lnTo>
                    <a:pt x="58" y="18906"/>
                  </a:lnTo>
                  <a:lnTo>
                    <a:pt x="58" y="425"/>
                  </a:lnTo>
                  <a:cubicBezTo>
                    <a:pt x="28" y="398"/>
                    <a:pt x="14" y="354"/>
                    <a:pt x="14" y="313"/>
                  </a:cubicBezTo>
                  <a:cubicBezTo>
                    <a:pt x="14" y="255"/>
                    <a:pt x="28" y="214"/>
                    <a:pt x="58" y="184"/>
                  </a:cubicBezTo>
                  <a:lnTo>
                    <a:pt x="58" y="0"/>
                  </a:lnTo>
                  <a:close/>
                </a:path>
              </a:pathLst>
            </a:custGeom>
            <a:solidFill>
              <a:srgbClr val="EED2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8"/>
            <p:cNvSpPr/>
            <p:nvPr/>
          </p:nvSpPr>
          <p:spPr>
            <a:xfrm rot="-5400000">
              <a:off x="-27651" y="2513304"/>
              <a:ext cx="4033219" cy="25424"/>
            </a:xfrm>
            <a:custGeom>
              <a:avLst/>
              <a:gdLst/>
              <a:ahLst/>
              <a:cxnLst/>
              <a:rect l="l" t="t" r="r" b="b"/>
              <a:pathLst>
                <a:path w="11762" h="72" extrusionOk="0">
                  <a:moveTo>
                    <a:pt x="1" y="1"/>
                  </a:moveTo>
                  <a:lnTo>
                    <a:pt x="1" y="72"/>
                  </a:lnTo>
                  <a:lnTo>
                    <a:pt x="11761" y="72"/>
                  </a:lnTo>
                  <a:lnTo>
                    <a:pt x="11761" y="1"/>
                  </a:lnTo>
                  <a:close/>
                </a:path>
              </a:pathLst>
            </a:custGeom>
            <a:solidFill>
              <a:srgbClr val="E67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 name="Google Shape;185;p8"/>
          <p:cNvSpPr txBox="1">
            <a:spLocks noGrp="1"/>
          </p:cNvSpPr>
          <p:nvPr>
            <p:ph type="title"/>
          </p:nvPr>
        </p:nvSpPr>
        <p:spPr>
          <a:xfrm>
            <a:off x="2268267" y="1490484"/>
            <a:ext cx="7797200" cy="3035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96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86" name="Google Shape;186;p8"/>
          <p:cNvSpPr txBox="1">
            <a:spLocks noGrp="1"/>
          </p:cNvSpPr>
          <p:nvPr>
            <p:ph type="subTitle" idx="1"/>
          </p:nvPr>
        </p:nvSpPr>
        <p:spPr>
          <a:xfrm>
            <a:off x="3140500" y="4526317"/>
            <a:ext cx="5910800" cy="84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9389498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7"/>
        <p:cNvGrpSpPr/>
        <p:nvPr/>
      </p:nvGrpSpPr>
      <p:grpSpPr>
        <a:xfrm>
          <a:off x="0" y="0"/>
          <a:ext cx="0" cy="0"/>
          <a:chOff x="0" y="0"/>
          <a:chExt cx="0" cy="0"/>
        </a:xfrm>
      </p:grpSpPr>
      <p:pic>
        <p:nvPicPr>
          <p:cNvPr id="188" name="Google Shape;188;p9"/>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189" name="Google Shape;189;p9"/>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190" name="Google Shape;190;p9"/>
          <p:cNvPicPr preferRelativeResize="0"/>
          <p:nvPr/>
        </p:nvPicPr>
        <p:blipFill>
          <a:blip r:embed="rId4">
            <a:alphaModFix/>
          </a:blip>
          <a:stretch>
            <a:fillRect/>
          </a:stretch>
        </p:blipFill>
        <p:spPr>
          <a:xfrm>
            <a:off x="1" y="1"/>
            <a:ext cx="12192004" cy="6858001"/>
          </a:xfrm>
          <a:prstGeom prst="rect">
            <a:avLst/>
          </a:prstGeom>
          <a:noFill/>
          <a:ln>
            <a:noFill/>
          </a:ln>
        </p:spPr>
      </p:pic>
      <p:sp>
        <p:nvSpPr>
          <p:cNvPr id="191" name="Google Shape;191;p9"/>
          <p:cNvSpPr txBox="1">
            <a:spLocks noGrp="1"/>
          </p:cNvSpPr>
          <p:nvPr>
            <p:ph type="title"/>
          </p:nvPr>
        </p:nvSpPr>
        <p:spPr>
          <a:xfrm>
            <a:off x="1830133" y="2045400"/>
            <a:ext cx="3780800" cy="738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4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92" name="Google Shape;192;p9"/>
          <p:cNvSpPr txBox="1">
            <a:spLocks noGrp="1"/>
          </p:cNvSpPr>
          <p:nvPr>
            <p:ph type="subTitle" idx="1"/>
          </p:nvPr>
        </p:nvSpPr>
        <p:spPr>
          <a:xfrm>
            <a:off x="1830133" y="2987000"/>
            <a:ext cx="4132000" cy="19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9386614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3"/>
        </a:solidFill>
        <a:effectLst/>
      </p:bgPr>
    </p:bg>
    <p:spTree>
      <p:nvGrpSpPr>
        <p:cNvPr id="1" name="Shape 193"/>
        <p:cNvGrpSpPr/>
        <p:nvPr/>
      </p:nvGrpSpPr>
      <p:grpSpPr>
        <a:xfrm>
          <a:off x="0" y="0"/>
          <a:ext cx="0" cy="0"/>
          <a:chOff x="0" y="0"/>
          <a:chExt cx="0" cy="0"/>
        </a:xfrm>
      </p:grpSpPr>
      <p:pic>
        <p:nvPicPr>
          <p:cNvPr id="194" name="Google Shape;194;p10"/>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195" name="Google Shape;195;p10"/>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196" name="Google Shape;196;p10"/>
          <p:cNvPicPr preferRelativeResize="0"/>
          <p:nvPr/>
        </p:nvPicPr>
        <p:blipFill>
          <a:blip r:embed="rId4">
            <a:alphaModFix/>
          </a:blip>
          <a:stretch>
            <a:fillRect/>
          </a:stretch>
        </p:blipFill>
        <p:spPr>
          <a:xfrm>
            <a:off x="1" y="1"/>
            <a:ext cx="12192004" cy="6858001"/>
          </a:xfrm>
          <a:prstGeom prst="rect">
            <a:avLst/>
          </a:prstGeom>
          <a:noFill/>
          <a:ln>
            <a:noFill/>
          </a:ln>
        </p:spPr>
      </p:pic>
      <p:pic>
        <p:nvPicPr>
          <p:cNvPr id="197" name="Google Shape;197;p10"/>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198" name="Google Shape;198;p10"/>
          <p:cNvPicPr preferRelativeResize="0"/>
          <p:nvPr/>
        </p:nvPicPr>
        <p:blipFill>
          <a:blip r:embed="rId4">
            <a:alphaModFix/>
          </a:blip>
          <a:stretch>
            <a:fillRect/>
          </a:stretch>
        </p:blipFill>
        <p:spPr>
          <a:xfrm>
            <a:off x="1" y="-38433"/>
            <a:ext cx="12192004" cy="6858001"/>
          </a:xfrm>
          <a:prstGeom prst="rect">
            <a:avLst/>
          </a:prstGeom>
          <a:noFill/>
          <a:ln>
            <a:noFill/>
          </a:ln>
        </p:spPr>
      </p:pic>
      <p:sp>
        <p:nvSpPr>
          <p:cNvPr id="199" name="Google Shape;199;p10"/>
          <p:cNvSpPr txBox="1">
            <a:spLocks noGrp="1"/>
          </p:cNvSpPr>
          <p:nvPr>
            <p:ph type="title"/>
          </p:nvPr>
        </p:nvSpPr>
        <p:spPr>
          <a:xfrm>
            <a:off x="1946700" y="4421000"/>
            <a:ext cx="5316400" cy="1241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1351598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00"/>
        <p:cNvGrpSpPr/>
        <p:nvPr/>
      </p:nvGrpSpPr>
      <p:grpSpPr>
        <a:xfrm>
          <a:off x="0" y="0"/>
          <a:ext cx="0" cy="0"/>
          <a:chOff x="0" y="0"/>
          <a:chExt cx="0" cy="0"/>
        </a:xfrm>
      </p:grpSpPr>
      <p:pic>
        <p:nvPicPr>
          <p:cNvPr id="201" name="Google Shape;201;p11"/>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202" name="Google Shape;202;p11"/>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203" name="Google Shape;203;p11"/>
          <p:cNvPicPr preferRelativeResize="0"/>
          <p:nvPr/>
        </p:nvPicPr>
        <p:blipFill>
          <a:blip r:embed="rId4">
            <a:alphaModFix/>
          </a:blip>
          <a:stretch>
            <a:fillRect/>
          </a:stretch>
        </p:blipFill>
        <p:spPr>
          <a:xfrm>
            <a:off x="1" y="1"/>
            <a:ext cx="12192004" cy="6858001"/>
          </a:xfrm>
          <a:prstGeom prst="rect">
            <a:avLst/>
          </a:prstGeom>
          <a:noFill/>
          <a:ln>
            <a:noFill/>
          </a:ln>
        </p:spPr>
      </p:pic>
      <p:sp>
        <p:nvSpPr>
          <p:cNvPr id="204" name="Google Shape;204;p11"/>
          <p:cNvSpPr txBox="1">
            <a:spLocks noGrp="1"/>
          </p:cNvSpPr>
          <p:nvPr>
            <p:ph type="title" hasCustomPrompt="1"/>
          </p:nvPr>
        </p:nvSpPr>
        <p:spPr>
          <a:xfrm>
            <a:off x="1773317" y="2087300"/>
            <a:ext cx="8607200" cy="153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05" name="Google Shape;205;p11"/>
          <p:cNvSpPr txBox="1">
            <a:spLocks noGrp="1"/>
          </p:cNvSpPr>
          <p:nvPr>
            <p:ph type="body" idx="1"/>
          </p:nvPr>
        </p:nvSpPr>
        <p:spPr>
          <a:xfrm>
            <a:off x="3422333" y="3740600"/>
            <a:ext cx="5347600" cy="9560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2400"/>
            </a:lvl1pPr>
            <a:lvl2pPr marL="1219170" lvl="1" indent="-423323" algn="ctr" rtl="0">
              <a:spcBef>
                <a:spcPts val="0"/>
              </a:spcBef>
              <a:spcAft>
                <a:spcPts val="0"/>
              </a:spcAft>
              <a:buSzPts val="1400"/>
              <a:buChar char="○"/>
              <a:defRPr/>
            </a:lvl2pPr>
            <a:lvl3pPr marL="1828754" lvl="2" indent="-423323" algn="ctr" rtl="0">
              <a:spcBef>
                <a:spcPts val="0"/>
              </a:spcBef>
              <a:spcAft>
                <a:spcPts val="0"/>
              </a:spcAft>
              <a:buSzPts val="1400"/>
              <a:buChar char="■"/>
              <a:defRPr/>
            </a:lvl3pPr>
            <a:lvl4pPr marL="2438339" lvl="3" indent="-423323" algn="ctr" rtl="0">
              <a:spcBef>
                <a:spcPts val="0"/>
              </a:spcBef>
              <a:spcAft>
                <a:spcPts val="0"/>
              </a:spcAft>
              <a:buSzPts val="1400"/>
              <a:buChar char="●"/>
              <a:defRPr/>
            </a:lvl4pPr>
            <a:lvl5pPr marL="3047924" lvl="4" indent="-423323" algn="ctr" rtl="0">
              <a:spcBef>
                <a:spcPts val="0"/>
              </a:spcBef>
              <a:spcAft>
                <a:spcPts val="0"/>
              </a:spcAft>
              <a:buSzPts val="1400"/>
              <a:buChar char="○"/>
              <a:defRPr/>
            </a:lvl5pPr>
            <a:lvl6pPr marL="3657509" lvl="5" indent="-423323" algn="ctr" rtl="0">
              <a:spcBef>
                <a:spcPts val="0"/>
              </a:spcBef>
              <a:spcAft>
                <a:spcPts val="0"/>
              </a:spcAft>
              <a:buSzPts val="1400"/>
              <a:buChar char="■"/>
              <a:defRPr/>
            </a:lvl6pPr>
            <a:lvl7pPr marL="4267093" lvl="6" indent="-423323" algn="ctr" rtl="0">
              <a:spcBef>
                <a:spcPts val="0"/>
              </a:spcBef>
              <a:spcAft>
                <a:spcPts val="0"/>
              </a:spcAft>
              <a:buSzPts val="1400"/>
              <a:buChar char="●"/>
              <a:defRPr/>
            </a:lvl7pPr>
            <a:lvl8pPr marL="4876678" lvl="7" indent="-423323" algn="ctr" rtl="0">
              <a:spcBef>
                <a:spcPts val="0"/>
              </a:spcBef>
              <a:spcAft>
                <a:spcPts val="0"/>
              </a:spcAft>
              <a:buSzPts val="1400"/>
              <a:buChar char="○"/>
              <a:defRPr/>
            </a:lvl8pPr>
            <a:lvl9pPr marL="5486263" lvl="8" indent="-423323" algn="ctr"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0330062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06"/>
        <p:cNvGrpSpPr/>
        <p:nvPr/>
      </p:nvGrpSpPr>
      <p:grpSpPr>
        <a:xfrm>
          <a:off x="0" y="0"/>
          <a:ext cx="0" cy="0"/>
          <a:chOff x="0" y="0"/>
          <a:chExt cx="0" cy="0"/>
        </a:xfrm>
      </p:grpSpPr>
    </p:spTree>
    <p:extLst>
      <p:ext uri="{BB962C8B-B14F-4D97-AF65-F5344CB8AC3E}">
        <p14:creationId xmlns:p14="http://schemas.microsoft.com/office/powerpoint/2010/main" val="537213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07"/>
        <p:cNvGrpSpPr/>
        <p:nvPr/>
      </p:nvGrpSpPr>
      <p:grpSpPr>
        <a:xfrm>
          <a:off x="0" y="0"/>
          <a:ext cx="0" cy="0"/>
          <a:chOff x="0" y="0"/>
          <a:chExt cx="0" cy="0"/>
        </a:xfrm>
      </p:grpSpPr>
      <p:pic>
        <p:nvPicPr>
          <p:cNvPr id="208" name="Google Shape;208;p13"/>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209" name="Google Shape;209;p13"/>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210" name="Google Shape;210;p13"/>
          <p:cNvPicPr preferRelativeResize="0"/>
          <p:nvPr/>
        </p:nvPicPr>
        <p:blipFill>
          <a:blip r:embed="rId4">
            <a:alphaModFix/>
          </a:blip>
          <a:stretch>
            <a:fillRect/>
          </a:stretch>
        </p:blipFill>
        <p:spPr>
          <a:xfrm>
            <a:off x="1" y="1"/>
            <a:ext cx="12192004" cy="6858001"/>
          </a:xfrm>
          <a:prstGeom prst="rect">
            <a:avLst/>
          </a:prstGeom>
          <a:noFill/>
          <a:ln>
            <a:noFill/>
          </a:ln>
        </p:spPr>
      </p:pic>
      <p:sp>
        <p:nvSpPr>
          <p:cNvPr id="211" name="Google Shape;211;p13"/>
          <p:cNvSpPr/>
          <p:nvPr/>
        </p:nvSpPr>
        <p:spPr>
          <a:xfrm>
            <a:off x="1557234" y="1029334"/>
            <a:ext cx="9077569" cy="5253225"/>
          </a:xfrm>
          <a:custGeom>
            <a:avLst/>
            <a:gdLst/>
            <a:ahLst/>
            <a:cxnLst/>
            <a:rect l="l" t="t" r="r" b="b"/>
            <a:pathLst>
              <a:path w="33904" h="19130" extrusionOk="0">
                <a:moveTo>
                  <a:pt x="792" y="567"/>
                </a:moveTo>
                <a:cubicBezTo>
                  <a:pt x="894" y="567"/>
                  <a:pt x="962" y="635"/>
                  <a:pt x="962" y="737"/>
                </a:cubicBezTo>
                <a:lnTo>
                  <a:pt x="962" y="1189"/>
                </a:lnTo>
                <a:cubicBezTo>
                  <a:pt x="962" y="1287"/>
                  <a:pt x="894" y="1359"/>
                  <a:pt x="792" y="1359"/>
                </a:cubicBezTo>
                <a:cubicBezTo>
                  <a:pt x="694" y="1359"/>
                  <a:pt x="622" y="1287"/>
                  <a:pt x="622" y="1189"/>
                </a:cubicBezTo>
                <a:lnTo>
                  <a:pt x="622" y="737"/>
                </a:lnTo>
                <a:cubicBezTo>
                  <a:pt x="622" y="635"/>
                  <a:pt x="694" y="567"/>
                  <a:pt x="792" y="567"/>
                </a:cubicBezTo>
                <a:close/>
                <a:moveTo>
                  <a:pt x="792" y="1641"/>
                </a:moveTo>
                <a:cubicBezTo>
                  <a:pt x="894" y="1641"/>
                  <a:pt x="962" y="1712"/>
                  <a:pt x="962" y="1810"/>
                </a:cubicBezTo>
                <a:lnTo>
                  <a:pt x="962" y="2265"/>
                </a:lnTo>
                <a:cubicBezTo>
                  <a:pt x="962" y="2364"/>
                  <a:pt x="894" y="2435"/>
                  <a:pt x="792" y="2435"/>
                </a:cubicBezTo>
                <a:cubicBezTo>
                  <a:pt x="694" y="2435"/>
                  <a:pt x="622" y="2364"/>
                  <a:pt x="622" y="2265"/>
                </a:cubicBezTo>
                <a:lnTo>
                  <a:pt x="622" y="1810"/>
                </a:lnTo>
                <a:cubicBezTo>
                  <a:pt x="622" y="1712"/>
                  <a:pt x="694" y="1641"/>
                  <a:pt x="792" y="1641"/>
                </a:cubicBezTo>
                <a:close/>
                <a:moveTo>
                  <a:pt x="792" y="2717"/>
                </a:moveTo>
                <a:cubicBezTo>
                  <a:pt x="894" y="2717"/>
                  <a:pt x="962" y="2788"/>
                  <a:pt x="962" y="2887"/>
                </a:cubicBezTo>
                <a:lnTo>
                  <a:pt x="962" y="3339"/>
                </a:lnTo>
                <a:cubicBezTo>
                  <a:pt x="962" y="3437"/>
                  <a:pt x="894" y="3508"/>
                  <a:pt x="792" y="3508"/>
                </a:cubicBezTo>
                <a:cubicBezTo>
                  <a:pt x="694" y="3508"/>
                  <a:pt x="622" y="3437"/>
                  <a:pt x="622" y="3339"/>
                </a:cubicBezTo>
                <a:lnTo>
                  <a:pt x="622" y="2887"/>
                </a:lnTo>
                <a:cubicBezTo>
                  <a:pt x="622" y="2788"/>
                  <a:pt x="694" y="2717"/>
                  <a:pt x="792" y="2717"/>
                </a:cubicBezTo>
                <a:close/>
                <a:moveTo>
                  <a:pt x="792" y="3794"/>
                </a:moveTo>
                <a:cubicBezTo>
                  <a:pt x="894" y="3794"/>
                  <a:pt x="962" y="3861"/>
                  <a:pt x="962" y="3963"/>
                </a:cubicBezTo>
                <a:lnTo>
                  <a:pt x="962" y="4415"/>
                </a:lnTo>
                <a:cubicBezTo>
                  <a:pt x="962" y="4514"/>
                  <a:pt x="894" y="4585"/>
                  <a:pt x="792" y="4585"/>
                </a:cubicBezTo>
                <a:cubicBezTo>
                  <a:pt x="694" y="4585"/>
                  <a:pt x="622" y="4514"/>
                  <a:pt x="622" y="4415"/>
                </a:cubicBezTo>
                <a:lnTo>
                  <a:pt x="622" y="3963"/>
                </a:lnTo>
                <a:cubicBezTo>
                  <a:pt x="622" y="3861"/>
                  <a:pt x="694" y="3794"/>
                  <a:pt x="792" y="3794"/>
                </a:cubicBezTo>
                <a:close/>
                <a:moveTo>
                  <a:pt x="792" y="4867"/>
                </a:moveTo>
                <a:cubicBezTo>
                  <a:pt x="894" y="4867"/>
                  <a:pt x="962" y="4938"/>
                  <a:pt x="962" y="5036"/>
                </a:cubicBezTo>
                <a:lnTo>
                  <a:pt x="962" y="5492"/>
                </a:lnTo>
                <a:cubicBezTo>
                  <a:pt x="962" y="5590"/>
                  <a:pt x="894" y="5661"/>
                  <a:pt x="792" y="5661"/>
                </a:cubicBezTo>
                <a:cubicBezTo>
                  <a:pt x="694" y="5661"/>
                  <a:pt x="622" y="5590"/>
                  <a:pt x="622" y="5492"/>
                </a:cubicBezTo>
                <a:lnTo>
                  <a:pt x="622" y="5036"/>
                </a:lnTo>
                <a:cubicBezTo>
                  <a:pt x="622" y="4938"/>
                  <a:pt x="694" y="4867"/>
                  <a:pt x="792" y="4867"/>
                </a:cubicBezTo>
                <a:close/>
                <a:moveTo>
                  <a:pt x="792" y="5943"/>
                </a:moveTo>
                <a:cubicBezTo>
                  <a:pt x="894" y="5943"/>
                  <a:pt x="962" y="6015"/>
                  <a:pt x="962" y="6113"/>
                </a:cubicBezTo>
                <a:lnTo>
                  <a:pt x="962" y="6565"/>
                </a:lnTo>
                <a:cubicBezTo>
                  <a:pt x="962" y="6663"/>
                  <a:pt x="894" y="6734"/>
                  <a:pt x="792" y="6734"/>
                </a:cubicBezTo>
                <a:cubicBezTo>
                  <a:pt x="694" y="6734"/>
                  <a:pt x="622" y="6663"/>
                  <a:pt x="622" y="6565"/>
                </a:cubicBezTo>
                <a:lnTo>
                  <a:pt x="622" y="6113"/>
                </a:lnTo>
                <a:cubicBezTo>
                  <a:pt x="622" y="6015"/>
                  <a:pt x="694" y="5943"/>
                  <a:pt x="792" y="5943"/>
                </a:cubicBezTo>
                <a:close/>
                <a:moveTo>
                  <a:pt x="792" y="7020"/>
                </a:moveTo>
                <a:cubicBezTo>
                  <a:pt x="894" y="7020"/>
                  <a:pt x="962" y="7088"/>
                  <a:pt x="962" y="7190"/>
                </a:cubicBezTo>
                <a:lnTo>
                  <a:pt x="962" y="7641"/>
                </a:lnTo>
                <a:cubicBezTo>
                  <a:pt x="962" y="7740"/>
                  <a:pt x="894" y="7811"/>
                  <a:pt x="792" y="7811"/>
                </a:cubicBezTo>
                <a:cubicBezTo>
                  <a:pt x="694" y="7811"/>
                  <a:pt x="622" y="7740"/>
                  <a:pt x="622" y="7641"/>
                </a:cubicBezTo>
                <a:lnTo>
                  <a:pt x="622" y="7190"/>
                </a:lnTo>
                <a:cubicBezTo>
                  <a:pt x="622" y="7088"/>
                  <a:pt x="694" y="7020"/>
                  <a:pt x="792" y="7020"/>
                </a:cubicBezTo>
                <a:close/>
                <a:moveTo>
                  <a:pt x="792" y="8093"/>
                </a:moveTo>
                <a:cubicBezTo>
                  <a:pt x="894" y="8093"/>
                  <a:pt x="962" y="8164"/>
                  <a:pt x="962" y="8263"/>
                </a:cubicBezTo>
                <a:lnTo>
                  <a:pt x="962" y="8718"/>
                </a:lnTo>
                <a:cubicBezTo>
                  <a:pt x="962" y="8816"/>
                  <a:pt x="894" y="8888"/>
                  <a:pt x="792" y="8888"/>
                </a:cubicBezTo>
                <a:cubicBezTo>
                  <a:pt x="694" y="8888"/>
                  <a:pt x="622" y="8816"/>
                  <a:pt x="622" y="8718"/>
                </a:cubicBezTo>
                <a:lnTo>
                  <a:pt x="622" y="8263"/>
                </a:lnTo>
                <a:cubicBezTo>
                  <a:pt x="622" y="8164"/>
                  <a:pt x="694" y="8093"/>
                  <a:pt x="792" y="8093"/>
                </a:cubicBezTo>
                <a:close/>
                <a:moveTo>
                  <a:pt x="792" y="9227"/>
                </a:moveTo>
                <a:cubicBezTo>
                  <a:pt x="894" y="9227"/>
                  <a:pt x="962" y="9295"/>
                  <a:pt x="962" y="9397"/>
                </a:cubicBezTo>
                <a:lnTo>
                  <a:pt x="962" y="9849"/>
                </a:lnTo>
                <a:cubicBezTo>
                  <a:pt x="962" y="9947"/>
                  <a:pt x="894" y="10018"/>
                  <a:pt x="792" y="10018"/>
                </a:cubicBezTo>
                <a:cubicBezTo>
                  <a:pt x="694" y="10018"/>
                  <a:pt x="622" y="9947"/>
                  <a:pt x="622" y="9849"/>
                </a:cubicBezTo>
                <a:lnTo>
                  <a:pt x="622" y="9397"/>
                </a:lnTo>
                <a:cubicBezTo>
                  <a:pt x="622" y="9295"/>
                  <a:pt x="694" y="9227"/>
                  <a:pt x="792" y="9227"/>
                </a:cubicBezTo>
                <a:close/>
                <a:moveTo>
                  <a:pt x="792" y="10300"/>
                </a:moveTo>
                <a:cubicBezTo>
                  <a:pt x="894" y="10300"/>
                  <a:pt x="962" y="10372"/>
                  <a:pt x="962" y="10470"/>
                </a:cubicBezTo>
                <a:lnTo>
                  <a:pt x="962" y="10925"/>
                </a:lnTo>
                <a:cubicBezTo>
                  <a:pt x="962" y="11024"/>
                  <a:pt x="894" y="11095"/>
                  <a:pt x="792" y="11095"/>
                </a:cubicBezTo>
                <a:cubicBezTo>
                  <a:pt x="694" y="11095"/>
                  <a:pt x="622" y="11024"/>
                  <a:pt x="622" y="10925"/>
                </a:cubicBezTo>
                <a:lnTo>
                  <a:pt x="622" y="10470"/>
                </a:lnTo>
                <a:cubicBezTo>
                  <a:pt x="622" y="10372"/>
                  <a:pt x="694" y="10300"/>
                  <a:pt x="792" y="10300"/>
                </a:cubicBezTo>
                <a:close/>
                <a:moveTo>
                  <a:pt x="792" y="11377"/>
                </a:moveTo>
                <a:cubicBezTo>
                  <a:pt x="894" y="11377"/>
                  <a:pt x="962" y="11448"/>
                  <a:pt x="962" y="11547"/>
                </a:cubicBezTo>
                <a:lnTo>
                  <a:pt x="962" y="11998"/>
                </a:lnTo>
                <a:cubicBezTo>
                  <a:pt x="962" y="12097"/>
                  <a:pt x="894" y="12168"/>
                  <a:pt x="792" y="12168"/>
                </a:cubicBezTo>
                <a:cubicBezTo>
                  <a:pt x="694" y="12168"/>
                  <a:pt x="622" y="12097"/>
                  <a:pt x="622" y="11998"/>
                </a:cubicBezTo>
                <a:lnTo>
                  <a:pt x="622" y="11547"/>
                </a:lnTo>
                <a:cubicBezTo>
                  <a:pt x="622" y="11448"/>
                  <a:pt x="694" y="11377"/>
                  <a:pt x="792" y="11377"/>
                </a:cubicBezTo>
                <a:close/>
                <a:moveTo>
                  <a:pt x="792" y="12453"/>
                </a:moveTo>
                <a:cubicBezTo>
                  <a:pt x="894" y="12453"/>
                  <a:pt x="962" y="12521"/>
                  <a:pt x="962" y="12623"/>
                </a:cubicBezTo>
                <a:lnTo>
                  <a:pt x="962" y="13075"/>
                </a:lnTo>
                <a:cubicBezTo>
                  <a:pt x="962" y="13173"/>
                  <a:pt x="894" y="13245"/>
                  <a:pt x="792" y="13245"/>
                </a:cubicBezTo>
                <a:cubicBezTo>
                  <a:pt x="694" y="13245"/>
                  <a:pt x="622" y="13173"/>
                  <a:pt x="622" y="13075"/>
                </a:cubicBezTo>
                <a:lnTo>
                  <a:pt x="622" y="12623"/>
                </a:lnTo>
                <a:cubicBezTo>
                  <a:pt x="622" y="12521"/>
                  <a:pt x="694" y="12453"/>
                  <a:pt x="792" y="12453"/>
                </a:cubicBezTo>
                <a:close/>
                <a:moveTo>
                  <a:pt x="792" y="13526"/>
                </a:moveTo>
                <a:cubicBezTo>
                  <a:pt x="894" y="13526"/>
                  <a:pt x="962" y="13598"/>
                  <a:pt x="962" y="13696"/>
                </a:cubicBezTo>
                <a:lnTo>
                  <a:pt x="962" y="14151"/>
                </a:lnTo>
                <a:cubicBezTo>
                  <a:pt x="962" y="14250"/>
                  <a:pt x="894" y="14321"/>
                  <a:pt x="792" y="14321"/>
                </a:cubicBezTo>
                <a:cubicBezTo>
                  <a:pt x="694" y="14321"/>
                  <a:pt x="622" y="14250"/>
                  <a:pt x="622" y="14151"/>
                </a:cubicBezTo>
                <a:lnTo>
                  <a:pt x="622" y="13696"/>
                </a:lnTo>
                <a:cubicBezTo>
                  <a:pt x="622" y="13598"/>
                  <a:pt x="694" y="13526"/>
                  <a:pt x="792" y="13526"/>
                </a:cubicBezTo>
                <a:close/>
                <a:moveTo>
                  <a:pt x="792" y="14603"/>
                </a:moveTo>
                <a:cubicBezTo>
                  <a:pt x="894" y="14603"/>
                  <a:pt x="962" y="14674"/>
                  <a:pt x="962" y="14773"/>
                </a:cubicBezTo>
                <a:lnTo>
                  <a:pt x="962" y="15224"/>
                </a:lnTo>
                <a:cubicBezTo>
                  <a:pt x="962" y="15323"/>
                  <a:pt x="894" y="15394"/>
                  <a:pt x="792" y="15394"/>
                </a:cubicBezTo>
                <a:cubicBezTo>
                  <a:pt x="694" y="15394"/>
                  <a:pt x="622" y="15323"/>
                  <a:pt x="622" y="15224"/>
                </a:cubicBezTo>
                <a:lnTo>
                  <a:pt x="622" y="14773"/>
                </a:lnTo>
                <a:cubicBezTo>
                  <a:pt x="622" y="14674"/>
                  <a:pt x="694" y="14603"/>
                  <a:pt x="792" y="14603"/>
                </a:cubicBezTo>
                <a:close/>
                <a:moveTo>
                  <a:pt x="792" y="15680"/>
                </a:moveTo>
                <a:cubicBezTo>
                  <a:pt x="894" y="15680"/>
                  <a:pt x="962" y="15747"/>
                  <a:pt x="962" y="15849"/>
                </a:cubicBezTo>
                <a:lnTo>
                  <a:pt x="962" y="16301"/>
                </a:lnTo>
                <a:cubicBezTo>
                  <a:pt x="962" y="16399"/>
                  <a:pt x="894" y="16471"/>
                  <a:pt x="792" y="16471"/>
                </a:cubicBezTo>
                <a:cubicBezTo>
                  <a:pt x="694" y="16471"/>
                  <a:pt x="622" y="16399"/>
                  <a:pt x="622" y="16301"/>
                </a:cubicBezTo>
                <a:lnTo>
                  <a:pt x="622" y="15849"/>
                </a:lnTo>
                <a:cubicBezTo>
                  <a:pt x="622" y="15747"/>
                  <a:pt x="694" y="15680"/>
                  <a:pt x="792" y="15680"/>
                </a:cubicBezTo>
                <a:close/>
                <a:moveTo>
                  <a:pt x="792" y="16753"/>
                </a:moveTo>
                <a:cubicBezTo>
                  <a:pt x="894" y="16753"/>
                  <a:pt x="962" y="16824"/>
                  <a:pt x="962" y="16922"/>
                </a:cubicBezTo>
                <a:lnTo>
                  <a:pt x="962" y="17378"/>
                </a:lnTo>
                <a:cubicBezTo>
                  <a:pt x="962" y="17476"/>
                  <a:pt x="894" y="17547"/>
                  <a:pt x="792" y="17547"/>
                </a:cubicBezTo>
                <a:cubicBezTo>
                  <a:pt x="694" y="17547"/>
                  <a:pt x="622" y="17476"/>
                  <a:pt x="622" y="17378"/>
                </a:cubicBezTo>
                <a:lnTo>
                  <a:pt x="622" y="16922"/>
                </a:lnTo>
                <a:cubicBezTo>
                  <a:pt x="622" y="16824"/>
                  <a:pt x="694" y="16753"/>
                  <a:pt x="792" y="16753"/>
                </a:cubicBezTo>
                <a:close/>
                <a:moveTo>
                  <a:pt x="792" y="17829"/>
                </a:moveTo>
                <a:cubicBezTo>
                  <a:pt x="894" y="17829"/>
                  <a:pt x="962" y="17901"/>
                  <a:pt x="962" y="17999"/>
                </a:cubicBezTo>
                <a:lnTo>
                  <a:pt x="962" y="18451"/>
                </a:lnTo>
                <a:cubicBezTo>
                  <a:pt x="962" y="18549"/>
                  <a:pt x="894" y="18620"/>
                  <a:pt x="792" y="18620"/>
                </a:cubicBezTo>
                <a:cubicBezTo>
                  <a:pt x="694" y="18620"/>
                  <a:pt x="622" y="18549"/>
                  <a:pt x="622" y="18451"/>
                </a:cubicBezTo>
                <a:lnTo>
                  <a:pt x="622" y="17999"/>
                </a:lnTo>
                <a:cubicBezTo>
                  <a:pt x="622" y="17901"/>
                  <a:pt x="694" y="17829"/>
                  <a:pt x="792" y="17829"/>
                </a:cubicBezTo>
                <a:close/>
                <a:moveTo>
                  <a:pt x="1" y="0"/>
                </a:moveTo>
                <a:lnTo>
                  <a:pt x="1" y="19130"/>
                </a:lnTo>
                <a:lnTo>
                  <a:pt x="33903" y="19130"/>
                </a:lnTo>
                <a:lnTo>
                  <a:pt x="33903"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102893" y="1386324"/>
            <a:ext cx="8183575" cy="16201"/>
          </a:xfrm>
          <a:custGeom>
            <a:avLst/>
            <a:gdLst/>
            <a:ahLst/>
            <a:cxnLst/>
            <a:rect l="l" t="t" r="r" b="b"/>
            <a:pathLst>
              <a:path w="30565" h="59" extrusionOk="0">
                <a:moveTo>
                  <a:pt x="1" y="1"/>
                </a:moveTo>
                <a:lnTo>
                  <a:pt x="1" y="59"/>
                </a:lnTo>
                <a:lnTo>
                  <a:pt x="30565" y="59"/>
                </a:lnTo>
                <a:lnTo>
                  <a:pt x="30565" y="1"/>
                </a:lnTo>
                <a:close/>
              </a:path>
            </a:pathLst>
          </a:custGeom>
          <a:solidFill>
            <a:srgbClr val="C0986F">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2102893" y="1604636"/>
            <a:ext cx="8183575" cy="15104"/>
          </a:xfrm>
          <a:custGeom>
            <a:avLst/>
            <a:gdLst/>
            <a:ahLst/>
            <a:cxnLst/>
            <a:rect l="l" t="t" r="r" b="b"/>
            <a:pathLst>
              <a:path w="30565" h="55" extrusionOk="0">
                <a:moveTo>
                  <a:pt x="1" y="1"/>
                </a:moveTo>
                <a:lnTo>
                  <a:pt x="1" y="55"/>
                </a:lnTo>
                <a:lnTo>
                  <a:pt x="30565" y="55"/>
                </a:lnTo>
                <a:lnTo>
                  <a:pt x="30565" y="1"/>
                </a:lnTo>
                <a:close/>
              </a:path>
            </a:pathLst>
          </a:custGeom>
          <a:solidFill>
            <a:srgbClr val="C0986F">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102893" y="1821850"/>
            <a:ext cx="8183575" cy="16201"/>
          </a:xfrm>
          <a:custGeom>
            <a:avLst/>
            <a:gdLst/>
            <a:ahLst/>
            <a:cxnLst/>
            <a:rect l="l" t="t" r="r" b="b"/>
            <a:pathLst>
              <a:path w="30565" h="59" extrusionOk="0">
                <a:moveTo>
                  <a:pt x="1" y="1"/>
                </a:moveTo>
                <a:lnTo>
                  <a:pt x="1" y="59"/>
                </a:lnTo>
                <a:lnTo>
                  <a:pt x="30565" y="59"/>
                </a:lnTo>
                <a:lnTo>
                  <a:pt x="30565" y="1"/>
                </a:lnTo>
                <a:close/>
              </a:path>
            </a:pathLst>
          </a:custGeom>
          <a:solidFill>
            <a:srgbClr val="C0986F">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102893" y="2039339"/>
            <a:ext cx="8183575" cy="15927"/>
          </a:xfrm>
          <a:custGeom>
            <a:avLst/>
            <a:gdLst/>
            <a:ahLst/>
            <a:cxnLst/>
            <a:rect l="l" t="t" r="r" b="b"/>
            <a:pathLst>
              <a:path w="30565" h="58" extrusionOk="0">
                <a:moveTo>
                  <a:pt x="1" y="0"/>
                </a:moveTo>
                <a:lnTo>
                  <a:pt x="1" y="58"/>
                </a:lnTo>
                <a:lnTo>
                  <a:pt x="30565" y="58"/>
                </a:lnTo>
                <a:lnTo>
                  <a:pt x="30565" y="0"/>
                </a:lnTo>
                <a:close/>
              </a:path>
            </a:pathLst>
          </a:custGeom>
          <a:solidFill>
            <a:srgbClr val="C0986F">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2102893" y="2257378"/>
            <a:ext cx="8183575" cy="15377"/>
          </a:xfrm>
          <a:custGeom>
            <a:avLst/>
            <a:gdLst/>
            <a:ahLst/>
            <a:cxnLst/>
            <a:rect l="l" t="t" r="r" b="b"/>
            <a:pathLst>
              <a:path w="30565" h="56" extrusionOk="0">
                <a:moveTo>
                  <a:pt x="1" y="1"/>
                </a:moveTo>
                <a:lnTo>
                  <a:pt x="1" y="55"/>
                </a:lnTo>
                <a:lnTo>
                  <a:pt x="30565" y="55"/>
                </a:lnTo>
                <a:lnTo>
                  <a:pt x="30565" y="1"/>
                </a:lnTo>
                <a:close/>
              </a:path>
            </a:pathLst>
          </a:custGeom>
          <a:solidFill>
            <a:srgbClr val="C0986F">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102893" y="2474866"/>
            <a:ext cx="8183575" cy="15927"/>
          </a:xfrm>
          <a:custGeom>
            <a:avLst/>
            <a:gdLst/>
            <a:ahLst/>
            <a:cxnLst/>
            <a:rect l="l" t="t" r="r" b="b"/>
            <a:pathLst>
              <a:path w="30565" h="58" extrusionOk="0">
                <a:moveTo>
                  <a:pt x="1" y="0"/>
                </a:moveTo>
                <a:lnTo>
                  <a:pt x="1" y="58"/>
                </a:lnTo>
                <a:lnTo>
                  <a:pt x="30565" y="58"/>
                </a:lnTo>
                <a:lnTo>
                  <a:pt x="30565" y="0"/>
                </a:lnTo>
                <a:close/>
              </a:path>
            </a:pathLst>
          </a:custGeom>
          <a:solidFill>
            <a:srgbClr val="C0986F">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102893" y="2692081"/>
            <a:ext cx="8183575" cy="16201"/>
          </a:xfrm>
          <a:custGeom>
            <a:avLst/>
            <a:gdLst/>
            <a:ahLst/>
            <a:cxnLst/>
            <a:rect l="l" t="t" r="r" b="b"/>
            <a:pathLst>
              <a:path w="30565" h="59" extrusionOk="0">
                <a:moveTo>
                  <a:pt x="1" y="0"/>
                </a:moveTo>
                <a:lnTo>
                  <a:pt x="1" y="58"/>
                </a:lnTo>
                <a:lnTo>
                  <a:pt x="30565" y="58"/>
                </a:lnTo>
                <a:lnTo>
                  <a:pt x="30565" y="0"/>
                </a:lnTo>
                <a:close/>
              </a:path>
            </a:pathLst>
          </a:custGeom>
          <a:solidFill>
            <a:srgbClr val="C0986F">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2102893" y="2910120"/>
            <a:ext cx="8183575" cy="15377"/>
          </a:xfrm>
          <a:custGeom>
            <a:avLst/>
            <a:gdLst/>
            <a:ahLst/>
            <a:cxnLst/>
            <a:rect l="l" t="t" r="r" b="b"/>
            <a:pathLst>
              <a:path w="30565" h="56" extrusionOk="0">
                <a:moveTo>
                  <a:pt x="1" y="1"/>
                </a:moveTo>
                <a:lnTo>
                  <a:pt x="1" y="55"/>
                </a:lnTo>
                <a:lnTo>
                  <a:pt x="30565" y="55"/>
                </a:lnTo>
                <a:lnTo>
                  <a:pt x="30565" y="1"/>
                </a:lnTo>
                <a:close/>
              </a:path>
            </a:pathLst>
          </a:custGeom>
          <a:solidFill>
            <a:srgbClr val="C0986F">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102893" y="3127609"/>
            <a:ext cx="8183575" cy="15927"/>
          </a:xfrm>
          <a:custGeom>
            <a:avLst/>
            <a:gdLst/>
            <a:ahLst/>
            <a:cxnLst/>
            <a:rect l="l" t="t" r="r" b="b"/>
            <a:pathLst>
              <a:path w="30565" h="58" extrusionOk="0">
                <a:moveTo>
                  <a:pt x="1" y="0"/>
                </a:moveTo>
                <a:lnTo>
                  <a:pt x="1" y="58"/>
                </a:lnTo>
                <a:lnTo>
                  <a:pt x="30565" y="58"/>
                </a:lnTo>
                <a:lnTo>
                  <a:pt x="30565" y="0"/>
                </a:lnTo>
                <a:close/>
              </a:path>
            </a:pathLst>
          </a:custGeom>
          <a:solidFill>
            <a:srgbClr val="C0986F">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102893" y="3344822"/>
            <a:ext cx="8183575" cy="16201"/>
          </a:xfrm>
          <a:custGeom>
            <a:avLst/>
            <a:gdLst/>
            <a:ahLst/>
            <a:cxnLst/>
            <a:rect l="l" t="t" r="r" b="b"/>
            <a:pathLst>
              <a:path w="30565" h="59" extrusionOk="0">
                <a:moveTo>
                  <a:pt x="1" y="0"/>
                </a:moveTo>
                <a:lnTo>
                  <a:pt x="1" y="58"/>
                </a:lnTo>
                <a:lnTo>
                  <a:pt x="30565" y="58"/>
                </a:lnTo>
                <a:lnTo>
                  <a:pt x="30565" y="0"/>
                </a:lnTo>
                <a:close/>
              </a:path>
            </a:pathLst>
          </a:custGeom>
          <a:solidFill>
            <a:srgbClr val="C0986F">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2102893" y="3563135"/>
            <a:ext cx="8183575" cy="15104"/>
          </a:xfrm>
          <a:custGeom>
            <a:avLst/>
            <a:gdLst/>
            <a:ahLst/>
            <a:cxnLst/>
            <a:rect l="l" t="t" r="r" b="b"/>
            <a:pathLst>
              <a:path w="30565" h="55" extrusionOk="0">
                <a:moveTo>
                  <a:pt x="1" y="0"/>
                </a:moveTo>
                <a:lnTo>
                  <a:pt x="1" y="54"/>
                </a:lnTo>
                <a:lnTo>
                  <a:pt x="30565" y="54"/>
                </a:lnTo>
                <a:lnTo>
                  <a:pt x="30565" y="0"/>
                </a:lnTo>
                <a:close/>
              </a:path>
            </a:pathLst>
          </a:custGeom>
          <a:solidFill>
            <a:srgbClr val="C0986F">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102893" y="3780350"/>
            <a:ext cx="8183575" cy="16201"/>
          </a:xfrm>
          <a:custGeom>
            <a:avLst/>
            <a:gdLst/>
            <a:ahLst/>
            <a:cxnLst/>
            <a:rect l="l" t="t" r="r" b="b"/>
            <a:pathLst>
              <a:path w="30565" h="59" extrusionOk="0">
                <a:moveTo>
                  <a:pt x="1" y="0"/>
                </a:moveTo>
                <a:lnTo>
                  <a:pt x="1" y="58"/>
                </a:lnTo>
                <a:lnTo>
                  <a:pt x="30565" y="58"/>
                </a:lnTo>
                <a:lnTo>
                  <a:pt x="30565" y="0"/>
                </a:lnTo>
                <a:close/>
              </a:path>
            </a:pathLst>
          </a:custGeom>
          <a:solidFill>
            <a:srgbClr val="C0986F">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102893" y="3997563"/>
            <a:ext cx="8183575" cy="16201"/>
          </a:xfrm>
          <a:custGeom>
            <a:avLst/>
            <a:gdLst/>
            <a:ahLst/>
            <a:cxnLst/>
            <a:rect l="l" t="t" r="r" b="b"/>
            <a:pathLst>
              <a:path w="30565" h="59" extrusionOk="0">
                <a:moveTo>
                  <a:pt x="1" y="1"/>
                </a:moveTo>
                <a:lnTo>
                  <a:pt x="1" y="58"/>
                </a:lnTo>
                <a:lnTo>
                  <a:pt x="30565" y="58"/>
                </a:lnTo>
                <a:lnTo>
                  <a:pt x="30565" y="1"/>
                </a:lnTo>
                <a:close/>
              </a:path>
            </a:pathLst>
          </a:custGeom>
          <a:solidFill>
            <a:srgbClr val="C0986F">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2102893" y="4215876"/>
            <a:ext cx="8183575" cy="15104"/>
          </a:xfrm>
          <a:custGeom>
            <a:avLst/>
            <a:gdLst/>
            <a:ahLst/>
            <a:cxnLst/>
            <a:rect l="l" t="t" r="r" b="b"/>
            <a:pathLst>
              <a:path w="30565" h="55" extrusionOk="0">
                <a:moveTo>
                  <a:pt x="1" y="0"/>
                </a:moveTo>
                <a:lnTo>
                  <a:pt x="1" y="55"/>
                </a:lnTo>
                <a:lnTo>
                  <a:pt x="30565" y="55"/>
                </a:lnTo>
                <a:lnTo>
                  <a:pt x="30565" y="0"/>
                </a:lnTo>
                <a:close/>
              </a:path>
            </a:pathLst>
          </a:custGeom>
          <a:solidFill>
            <a:srgbClr val="C0986F">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102893" y="4433092"/>
            <a:ext cx="8183575" cy="16201"/>
          </a:xfrm>
          <a:custGeom>
            <a:avLst/>
            <a:gdLst/>
            <a:ahLst/>
            <a:cxnLst/>
            <a:rect l="l" t="t" r="r" b="b"/>
            <a:pathLst>
              <a:path w="30565" h="59" extrusionOk="0">
                <a:moveTo>
                  <a:pt x="1" y="1"/>
                </a:moveTo>
                <a:lnTo>
                  <a:pt x="1" y="58"/>
                </a:lnTo>
                <a:lnTo>
                  <a:pt x="30565" y="58"/>
                </a:lnTo>
                <a:lnTo>
                  <a:pt x="30565" y="1"/>
                </a:lnTo>
                <a:close/>
              </a:path>
            </a:pathLst>
          </a:custGeom>
          <a:solidFill>
            <a:srgbClr val="C0986F">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102893" y="4650305"/>
            <a:ext cx="8183575" cy="16201"/>
          </a:xfrm>
          <a:custGeom>
            <a:avLst/>
            <a:gdLst/>
            <a:ahLst/>
            <a:cxnLst/>
            <a:rect l="l" t="t" r="r" b="b"/>
            <a:pathLst>
              <a:path w="30565" h="59" extrusionOk="0">
                <a:moveTo>
                  <a:pt x="1" y="1"/>
                </a:moveTo>
                <a:lnTo>
                  <a:pt x="1" y="59"/>
                </a:lnTo>
                <a:lnTo>
                  <a:pt x="30565" y="59"/>
                </a:lnTo>
                <a:lnTo>
                  <a:pt x="30565" y="1"/>
                </a:lnTo>
                <a:close/>
              </a:path>
            </a:pathLst>
          </a:custGeom>
          <a:solidFill>
            <a:srgbClr val="C0986F">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2102893" y="4868617"/>
            <a:ext cx="8183575" cy="15104"/>
          </a:xfrm>
          <a:custGeom>
            <a:avLst/>
            <a:gdLst/>
            <a:ahLst/>
            <a:cxnLst/>
            <a:rect l="l" t="t" r="r" b="b"/>
            <a:pathLst>
              <a:path w="30565" h="55" extrusionOk="0">
                <a:moveTo>
                  <a:pt x="1" y="1"/>
                </a:moveTo>
                <a:lnTo>
                  <a:pt x="1" y="55"/>
                </a:lnTo>
                <a:lnTo>
                  <a:pt x="30565" y="55"/>
                </a:lnTo>
                <a:lnTo>
                  <a:pt x="30565" y="1"/>
                </a:lnTo>
                <a:close/>
              </a:path>
            </a:pathLst>
          </a:custGeom>
          <a:solidFill>
            <a:srgbClr val="C0986F">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102893" y="5085833"/>
            <a:ext cx="8183575" cy="16201"/>
          </a:xfrm>
          <a:custGeom>
            <a:avLst/>
            <a:gdLst/>
            <a:ahLst/>
            <a:cxnLst/>
            <a:rect l="l" t="t" r="r" b="b"/>
            <a:pathLst>
              <a:path w="30565" h="59" extrusionOk="0">
                <a:moveTo>
                  <a:pt x="1" y="1"/>
                </a:moveTo>
                <a:lnTo>
                  <a:pt x="1" y="59"/>
                </a:lnTo>
                <a:lnTo>
                  <a:pt x="30565" y="59"/>
                </a:lnTo>
                <a:lnTo>
                  <a:pt x="30565" y="1"/>
                </a:lnTo>
                <a:close/>
              </a:path>
            </a:pathLst>
          </a:custGeom>
          <a:solidFill>
            <a:srgbClr val="C0986F">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102893" y="5303321"/>
            <a:ext cx="8183575" cy="15927"/>
          </a:xfrm>
          <a:custGeom>
            <a:avLst/>
            <a:gdLst/>
            <a:ahLst/>
            <a:cxnLst/>
            <a:rect l="l" t="t" r="r" b="b"/>
            <a:pathLst>
              <a:path w="30565" h="58" extrusionOk="0">
                <a:moveTo>
                  <a:pt x="1" y="0"/>
                </a:moveTo>
                <a:lnTo>
                  <a:pt x="1" y="58"/>
                </a:lnTo>
                <a:lnTo>
                  <a:pt x="30565" y="58"/>
                </a:lnTo>
                <a:lnTo>
                  <a:pt x="30565" y="0"/>
                </a:lnTo>
                <a:close/>
              </a:path>
            </a:pathLst>
          </a:custGeom>
          <a:solidFill>
            <a:srgbClr val="C0986F">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13"/>
          <p:cNvSpPr/>
          <p:nvPr/>
        </p:nvSpPr>
        <p:spPr>
          <a:xfrm>
            <a:off x="2102893" y="5521360"/>
            <a:ext cx="8183575" cy="15377"/>
          </a:xfrm>
          <a:custGeom>
            <a:avLst/>
            <a:gdLst/>
            <a:ahLst/>
            <a:cxnLst/>
            <a:rect l="l" t="t" r="r" b="b"/>
            <a:pathLst>
              <a:path w="30565" h="56" extrusionOk="0">
                <a:moveTo>
                  <a:pt x="1" y="1"/>
                </a:moveTo>
                <a:lnTo>
                  <a:pt x="1" y="55"/>
                </a:lnTo>
                <a:lnTo>
                  <a:pt x="30565" y="55"/>
                </a:lnTo>
                <a:lnTo>
                  <a:pt x="30565" y="1"/>
                </a:lnTo>
                <a:close/>
              </a:path>
            </a:pathLst>
          </a:custGeom>
          <a:solidFill>
            <a:srgbClr val="C0986F">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2" name="Google Shape;232;p13"/>
          <p:cNvSpPr/>
          <p:nvPr/>
        </p:nvSpPr>
        <p:spPr>
          <a:xfrm>
            <a:off x="2102893" y="5738574"/>
            <a:ext cx="8183575" cy="16201"/>
          </a:xfrm>
          <a:custGeom>
            <a:avLst/>
            <a:gdLst/>
            <a:ahLst/>
            <a:cxnLst/>
            <a:rect l="l" t="t" r="r" b="b"/>
            <a:pathLst>
              <a:path w="30565" h="59" extrusionOk="0">
                <a:moveTo>
                  <a:pt x="1" y="1"/>
                </a:moveTo>
                <a:lnTo>
                  <a:pt x="1" y="59"/>
                </a:lnTo>
                <a:lnTo>
                  <a:pt x="30565" y="59"/>
                </a:lnTo>
                <a:lnTo>
                  <a:pt x="30565" y="1"/>
                </a:lnTo>
                <a:close/>
              </a:path>
            </a:pathLst>
          </a:custGeom>
          <a:solidFill>
            <a:srgbClr val="C0986F">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3" name="Google Shape;233;p13"/>
          <p:cNvSpPr/>
          <p:nvPr/>
        </p:nvSpPr>
        <p:spPr>
          <a:xfrm>
            <a:off x="2102893" y="5956063"/>
            <a:ext cx="8183575" cy="15927"/>
          </a:xfrm>
          <a:custGeom>
            <a:avLst/>
            <a:gdLst/>
            <a:ahLst/>
            <a:cxnLst/>
            <a:rect l="l" t="t" r="r" b="b"/>
            <a:pathLst>
              <a:path w="30565" h="58" extrusionOk="0">
                <a:moveTo>
                  <a:pt x="1" y="0"/>
                </a:moveTo>
                <a:lnTo>
                  <a:pt x="1" y="58"/>
                </a:lnTo>
                <a:lnTo>
                  <a:pt x="30565" y="58"/>
                </a:lnTo>
                <a:lnTo>
                  <a:pt x="30565" y="0"/>
                </a:lnTo>
                <a:close/>
              </a:path>
            </a:pathLst>
          </a:custGeom>
          <a:solidFill>
            <a:srgbClr val="C0986F">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4" name="Google Shape;234;p13"/>
          <p:cNvSpPr txBox="1">
            <a:spLocks noGrp="1"/>
          </p:cNvSpPr>
          <p:nvPr>
            <p:ph type="title"/>
          </p:nvPr>
        </p:nvSpPr>
        <p:spPr>
          <a:xfrm>
            <a:off x="2598800" y="720000"/>
            <a:ext cx="69944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235" name="Google Shape;235;p13"/>
          <p:cNvSpPr txBox="1">
            <a:spLocks noGrp="1"/>
          </p:cNvSpPr>
          <p:nvPr>
            <p:ph type="subTitle" idx="1"/>
          </p:nvPr>
        </p:nvSpPr>
        <p:spPr>
          <a:xfrm>
            <a:off x="2758584" y="3152789"/>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36" name="Google Shape;236;p13"/>
          <p:cNvSpPr txBox="1">
            <a:spLocks noGrp="1"/>
          </p:cNvSpPr>
          <p:nvPr>
            <p:ph type="title" idx="2"/>
          </p:nvPr>
        </p:nvSpPr>
        <p:spPr>
          <a:xfrm>
            <a:off x="2598933" y="2600200"/>
            <a:ext cx="34076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237" name="Google Shape;237;p13"/>
          <p:cNvSpPr txBox="1">
            <a:spLocks noGrp="1"/>
          </p:cNvSpPr>
          <p:nvPr>
            <p:ph type="title" idx="3" hasCustomPrompt="1"/>
          </p:nvPr>
        </p:nvSpPr>
        <p:spPr>
          <a:xfrm>
            <a:off x="2758633" y="1934181"/>
            <a:ext cx="3088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238" name="Google Shape;238;p13"/>
          <p:cNvSpPr txBox="1">
            <a:spLocks noGrp="1"/>
          </p:cNvSpPr>
          <p:nvPr>
            <p:ph type="subTitle" idx="4"/>
          </p:nvPr>
        </p:nvSpPr>
        <p:spPr>
          <a:xfrm>
            <a:off x="6345111" y="3152789"/>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39" name="Google Shape;239;p13"/>
          <p:cNvSpPr txBox="1">
            <a:spLocks noGrp="1"/>
          </p:cNvSpPr>
          <p:nvPr>
            <p:ph type="title" idx="5"/>
          </p:nvPr>
        </p:nvSpPr>
        <p:spPr>
          <a:xfrm>
            <a:off x="6185467" y="2600200"/>
            <a:ext cx="34076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240" name="Google Shape;240;p13"/>
          <p:cNvSpPr txBox="1">
            <a:spLocks noGrp="1"/>
          </p:cNvSpPr>
          <p:nvPr>
            <p:ph type="title" idx="6" hasCustomPrompt="1"/>
          </p:nvPr>
        </p:nvSpPr>
        <p:spPr>
          <a:xfrm>
            <a:off x="6345095" y="1934097"/>
            <a:ext cx="3088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241" name="Google Shape;241;p13"/>
          <p:cNvSpPr txBox="1">
            <a:spLocks noGrp="1"/>
          </p:cNvSpPr>
          <p:nvPr>
            <p:ph type="subTitle" idx="7"/>
          </p:nvPr>
        </p:nvSpPr>
        <p:spPr>
          <a:xfrm>
            <a:off x="2758584" y="5332111"/>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42" name="Google Shape;242;p13"/>
          <p:cNvSpPr txBox="1">
            <a:spLocks noGrp="1"/>
          </p:cNvSpPr>
          <p:nvPr>
            <p:ph type="title" idx="8"/>
          </p:nvPr>
        </p:nvSpPr>
        <p:spPr>
          <a:xfrm>
            <a:off x="2598933" y="4807800"/>
            <a:ext cx="34076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243" name="Google Shape;243;p13"/>
          <p:cNvSpPr txBox="1">
            <a:spLocks noGrp="1"/>
          </p:cNvSpPr>
          <p:nvPr>
            <p:ph type="title" idx="9" hasCustomPrompt="1"/>
          </p:nvPr>
        </p:nvSpPr>
        <p:spPr>
          <a:xfrm>
            <a:off x="2758600" y="4141719"/>
            <a:ext cx="3088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244" name="Google Shape;244;p13"/>
          <p:cNvSpPr txBox="1">
            <a:spLocks noGrp="1"/>
          </p:cNvSpPr>
          <p:nvPr>
            <p:ph type="subTitle" idx="13"/>
          </p:nvPr>
        </p:nvSpPr>
        <p:spPr>
          <a:xfrm>
            <a:off x="6345077" y="5332111"/>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45" name="Google Shape;245;p13"/>
          <p:cNvSpPr txBox="1">
            <a:spLocks noGrp="1"/>
          </p:cNvSpPr>
          <p:nvPr>
            <p:ph type="title" idx="14"/>
          </p:nvPr>
        </p:nvSpPr>
        <p:spPr>
          <a:xfrm>
            <a:off x="6185425" y="4807800"/>
            <a:ext cx="34076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246" name="Google Shape;246;p13"/>
          <p:cNvSpPr txBox="1">
            <a:spLocks noGrp="1"/>
          </p:cNvSpPr>
          <p:nvPr>
            <p:ph type="title" idx="15" hasCustomPrompt="1"/>
          </p:nvPr>
        </p:nvSpPr>
        <p:spPr>
          <a:xfrm>
            <a:off x="6345095" y="4141719"/>
            <a:ext cx="3088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Tree>
    <p:extLst>
      <p:ext uri="{BB962C8B-B14F-4D97-AF65-F5344CB8AC3E}">
        <p14:creationId xmlns:p14="http://schemas.microsoft.com/office/powerpoint/2010/main" val="15621962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47"/>
        <p:cNvGrpSpPr/>
        <p:nvPr/>
      </p:nvGrpSpPr>
      <p:grpSpPr>
        <a:xfrm>
          <a:off x="0" y="0"/>
          <a:ext cx="0" cy="0"/>
          <a:chOff x="0" y="0"/>
          <a:chExt cx="0" cy="0"/>
        </a:xfrm>
      </p:grpSpPr>
      <p:pic>
        <p:nvPicPr>
          <p:cNvPr id="248" name="Google Shape;248;p14"/>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249" name="Google Shape;249;p14"/>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250" name="Google Shape;250;p14"/>
          <p:cNvPicPr preferRelativeResize="0"/>
          <p:nvPr/>
        </p:nvPicPr>
        <p:blipFill>
          <a:blip r:embed="rId4">
            <a:alphaModFix/>
          </a:blip>
          <a:stretch>
            <a:fillRect/>
          </a:stretch>
        </p:blipFill>
        <p:spPr>
          <a:xfrm>
            <a:off x="1" y="1"/>
            <a:ext cx="12192004" cy="6858001"/>
          </a:xfrm>
          <a:prstGeom prst="rect">
            <a:avLst/>
          </a:prstGeom>
          <a:noFill/>
          <a:ln>
            <a:noFill/>
          </a:ln>
        </p:spPr>
      </p:pic>
      <p:sp>
        <p:nvSpPr>
          <p:cNvPr id="251" name="Google Shape;251;p14"/>
          <p:cNvSpPr/>
          <p:nvPr/>
        </p:nvSpPr>
        <p:spPr>
          <a:xfrm>
            <a:off x="1245101" y="558185"/>
            <a:ext cx="9744660" cy="5741633"/>
          </a:xfrm>
          <a:custGeom>
            <a:avLst/>
            <a:gdLst/>
            <a:ahLst/>
            <a:cxnLst/>
            <a:rect l="l" t="t" r="r" b="b"/>
            <a:pathLst>
              <a:path w="9000" h="6678" extrusionOk="0">
                <a:moveTo>
                  <a:pt x="1047" y="225"/>
                </a:moveTo>
                <a:cubicBezTo>
                  <a:pt x="1064" y="225"/>
                  <a:pt x="1077" y="238"/>
                  <a:pt x="1077" y="255"/>
                </a:cubicBezTo>
                <a:lnTo>
                  <a:pt x="1077" y="425"/>
                </a:lnTo>
                <a:cubicBezTo>
                  <a:pt x="1077" y="439"/>
                  <a:pt x="1064" y="452"/>
                  <a:pt x="1047" y="452"/>
                </a:cubicBezTo>
                <a:lnTo>
                  <a:pt x="367" y="452"/>
                </a:lnTo>
                <a:cubicBezTo>
                  <a:pt x="354" y="452"/>
                  <a:pt x="340" y="439"/>
                  <a:pt x="340" y="425"/>
                </a:cubicBezTo>
                <a:lnTo>
                  <a:pt x="340" y="255"/>
                </a:lnTo>
                <a:cubicBezTo>
                  <a:pt x="340" y="238"/>
                  <a:pt x="354" y="225"/>
                  <a:pt x="367" y="225"/>
                </a:cubicBezTo>
                <a:close/>
                <a:moveTo>
                  <a:pt x="2011" y="225"/>
                </a:moveTo>
                <a:cubicBezTo>
                  <a:pt x="2025" y="225"/>
                  <a:pt x="2038" y="238"/>
                  <a:pt x="2038" y="255"/>
                </a:cubicBezTo>
                <a:lnTo>
                  <a:pt x="2038" y="425"/>
                </a:lnTo>
                <a:cubicBezTo>
                  <a:pt x="2038" y="439"/>
                  <a:pt x="2025" y="452"/>
                  <a:pt x="2011" y="452"/>
                </a:cubicBezTo>
                <a:lnTo>
                  <a:pt x="1332" y="452"/>
                </a:lnTo>
                <a:cubicBezTo>
                  <a:pt x="1318" y="452"/>
                  <a:pt x="1301" y="439"/>
                  <a:pt x="1301" y="425"/>
                </a:cubicBezTo>
                <a:lnTo>
                  <a:pt x="1301" y="255"/>
                </a:lnTo>
                <a:cubicBezTo>
                  <a:pt x="1301" y="238"/>
                  <a:pt x="1318" y="225"/>
                  <a:pt x="1332" y="225"/>
                </a:cubicBezTo>
                <a:close/>
                <a:moveTo>
                  <a:pt x="2972" y="225"/>
                </a:moveTo>
                <a:cubicBezTo>
                  <a:pt x="2986" y="225"/>
                  <a:pt x="2999" y="238"/>
                  <a:pt x="2999" y="255"/>
                </a:cubicBezTo>
                <a:lnTo>
                  <a:pt x="2999" y="425"/>
                </a:lnTo>
                <a:cubicBezTo>
                  <a:pt x="2999" y="439"/>
                  <a:pt x="2986" y="452"/>
                  <a:pt x="2972" y="452"/>
                </a:cubicBezTo>
                <a:lnTo>
                  <a:pt x="2293" y="452"/>
                </a:lnTo>
                <a:cubicBezTo>
                  <a:pt x="2279" y="452"/>
                  <a:pt x="2266" y="439"/>
                  <a:pt x="2266" y="425"/>
                </a:cubicBezTo>
                <a:lnTo>
                  <a:pt x="2266" y="255"/>
                </a:lnTo>
                <a:cubicBezTo>
                  <a:pt x="2266" y="238"/>
                  <a:pt x="2279" y="225"/>
                  <a:pt x="2293" y="225"/>
                </a:cubicBezTo>
                <a:close/>
                <a:moveTo>
                  <a:pt x="3933" y="225"/>
                </a:moveTo>
                <a:cubicBezTo>
                  <a:pt x="3950" y="225"/>
                  <a:pt x="3964" y="238"/>
                  <a:pt x="3964" y="255"/>
                </a:cubicBezTo>
                <a:lnTo>
                  <a:pt x="3964" y="425"/>
                </a:lnTo>
                <a:cubicBezTo>
                  <a:pt x="3964" y="439"/>
                  <a:pt x="3950" y="452"/>
                  <a:pt x="3933" y="452"/>
                </a:cubicBezTo>
                <a:lnTo>
                  <a:pt x="3254" y="452"/>
                </a:lnTo>
                <a:cubicBezTo>
                  <a:pt x="3240" y="452"/>
                  <a:pt x="3227" y="439"/>
                  <a:pt x="3227" y="425"/>
                </a:cubicBezTo>
                <a:lnTo>
                  <a:pt x="3227" y="255"/>
                </a:lnTo>
                <a:cubicBezTo>
                  <a:pt x="3227" y="238"/>
                  <a:pt x="3240" y="225"/>
                  <a:pt x="3254" y="225"/>
                </a:cubicBezTo>
                <a:close/>
                <a:moveTo>
                  <a:pt x="4898" y="225"/>
                </a:moveTo>
                <a:cubicBezTo>
                  <a:pt x="4911" y="225"/>
                  <a:pt x="4925" y="238"/>
                  <a:pt x="4925" y="255"/>
                </a:cubicBezTo>
                <a:lnTo>
                  <a:pt x="4925" y="425"/>
                </a:lnTo>
                <a:cubicBezTo>
                  <a:pt x="4925" y="439"/>
                  <a:pt x="4911" y="452"/>
                  <a:pt x="4898" y="452"/>
                </a:cubicBezTo>
                <a:lnTo>
                  <a:pt x="4218" y="452"/>
                </a:lnTo>
                <a:cubicBezTo>
                  <a:pt x="4205" y="452"/>
                  <a:pt x="4188" y="439"/>
                  <a:pt x="4188" y="425"/>
                </a:cubicBezTo>
                <a:lnTo>
                  <a:pt x="4188" y="255"/>
                </a:lnTo>
                <a:cubicBezTo>
                  <a:pt x="4188" y="238"/>
                  <a:pt x="4205" y="225"/>
                  <a:pt x="4218" y="225"/>
                </a:cubicBezTo>
                <a:close/>
                <a:moveTo>
                  <a:pt x="5859" y="225"/>
                </a:moveTo>
                <a:cubicBezTo>
                  <a:pt x="5872" y="225"/>
                  <a:pt x="5886" y="238"/>
                  <a:pt x="5886" y="255"/>
                </a:cubicBezTo>
                <a:lnTo>
                  <a:pt x="5886" y="425"/>
                </a:lnTo>
                <a:cubicBezTo>
                  <a:pt x="5886" y="439"/>
                  <a:pt x="5872" y="452"/>
                  <a:pt x="5859" y="452"/>
                </a:cubicBezTo>
                <a:lnTo>
                  <a:pt x="5179" y="452"/>
                </a:lnTo>
                <a:cubicBezTo>
                  <a:pt x="5166" y="452"/>
                  <a:pt x="5152" y="439"/>
                  <a:pt x="5152" y="425"/>
                </a:cubicBezTo>
                <a:lnTo>
                  <a:pt x="5152" y="255"/>
                </a:lnTo>
                <a:cubicBezTo>
                  <a:pt x="5152" y="238"/>
                  <a:pt x="5166" y="225"/>
                  <a:pt x="5179" y="225"/>
                </a:cubicBezTo>
                <a:close/>
                <a:moveTo>
                  <a:pt x="6877" y="225"/>
                </a:moveTo>
                <a:cubicBezTo>
                  <a:pt x="6891" y="225"/>
                  <a:pt x="6905" y="238"/>
                  <a:pt x="6905" y="255"/>
                </a:cubicBezTo>
                <a:lnTo>
                  <a:pt x="6905" y="425"/>
                </a:lnTo>
                <a:cubicBezTo>
                  <a:pt x="6905" y="439"/>
                  <a:pt x="6891" y="452"/>
                  <a:pt x="6877" y="452"/>
                </a:cubicBezTo>
                <a:lnTo>
                  <a:pt x="6198" y="452"/>
                </a:lnTo>
                <a:cubicBezTo>
                  <a:pt x="6185" y="452"/>
                  <a:pt x="6171" y="439"/>
                  <a:pt x="6171" y="425"/>
                </a:cubicBezTo>
                <a:lnTo>
                  <a:pt x="6171" y="255"/>
                </a:lnTo>
                <a:cubicBezTo>
                  <a:pt x="6171" y="238"/>
                  <a:pt x="6185" y="225"/>
                  <a:pt x="6198" y="225"/>
                </a:cubicBezTo>
                <a:close/>
                <a:moveTo>
                  <a:pt x="7839" y="225"/>
                </a:moveTo>
                <a:cubicBezTo>
                  <a:pt x="7856" y="225"/>
                  <a:pt x="7869" y="238"/>
                  <a:pt x="7869" y="255"/>
                </a:cubicBezTo>
                <a:lnTo>
                  <a:pt x="7869" y="425"/>
                </a:lnTo>
                <a:cubicBezTo>
                  <a:pt x="7869" y="439"/>
                  <a:pt x="7856" y="452"/>
                  <a:pt x="7839" y="452"/>
                </a:cubicBezTo>
                <a:lnTo>
                  <a:pt x="7159" y="452"/>
                </a:lnTo>
                <a:cubicBezTo>
                  <a:pt x="7146" y="452"/>
                  <a:pt x="7132" y="439"/>
                  <a:pt x="7132" y="425"/>
                </a:cubicBezTo>
                <a:lnTo>
                  <a:pt x="7132" y="255"/>
                </a:lnTo>
                <a:cubicBezTo>
                  <a:pt x="7132" y="238"/>
                  <a:pt x="7146" y="225"/>
                  <a:pt x="7159" y="225"/>
                </a:cubicBezTo>
                <a:close/>
                <a:moveTo>
                  <a:pt x="8803" y="225"/>
                </a:moveTo>
                <a:cubicBezTo>
                  <a:pt x="8817" y="225"/>
                  <a:pt x="8830" y="238"/>
                  <a:pt x="8830" y="255"/>
                </a:cubicBezTo>
                <a:lnTo>
                  <a:pt x="8830" y="425"/>
                </a:lnTo>
                <a:cubicBezTo>
                  <a:pt x="8830" y="439"/>
                  <a:pt x="8817" y="452"/>
                  <a:pt x="8803" y="452"/>
                </a:cubicBezTo>
                <a:lnTo>
                  <a:pt x="8124" y="452"/>
                </a:lnTo>
                <a:cubicBezTo>
                  <a:pt x="8110" y="452"/>
                  <a:pt x="8093" y="439"/>
                  <a:pt x="8093" y="425"/>
                </a:cubicBezTo>
                <a:lnTo>
                  <a:pt x="8093" y="255"/>
                </a:lnTo>
                <a:cubicBezTo>
                  <a:pt x="8093" y="238"/>
                  <a:pt x="8110" y="225"/>
                  <a:pt x="8124" y="225"/>
                </a:cubicBezTo>
                <a:close/>
                <a:moveTo>
                  <a:pt x="1" y="1"/>
                </a:moveTo>
                <a:lnTo>
                  <a:pt x="1" y="6677"/>
                </a:lnTo>
                <a:lnTo>
                  <a:pt x="9000" y="6677"/>
                </a:lnTo>
                <a:lnTo>
                  <a:pt x="900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1645901" y="1746751"/>
            <a:ext cx="8758991" cy="49959"/>
          </a:xfrm>
          <a:custGeom>
            <a:avLst/>
            <a:gdLst/>
            <a:ahLst/>
            <a:cxnLst/>
            <a:rect l="l" t="t" r="r" b="b"/>
            <a:pathLst>
              <a:path w="7248" h="59" extrusionOk="0">
                <a:moveTo>
                  <a:pt x="1" y="0"/>
                </a:moveTo>
                <a:lnTo>
                  <a:pt x="1" y="58"/>
                </a:lnTo>
                <a:lnTo>
                  <a:pt x="7248" y="58"/>
                </a:lnTo>
                <a:lnTo>
                  <a:pt x="7248" y="0"/>
                </a:lnTo>
                <a:close/>
              </a:path>
            </a:pathLst>
          </a:custGeom>
          <a:solidFill>
            <a:srgbClr val="EED2A5">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1645901" y="2177757"/>
            <a:ext cx="8758991" cy="49959"/>
          </a:xfrm>
          <a:custGeom>
            <a:avLst/>
            <a:gdLst/>
            <a:ahLst/>
            <a:cxnLst/>
            <a:rect l="l" t="t" r="r" b="b"/>
            <a:pathLst>
              <a:path w="7248" h="59" extrusionOk="0">
                <a:moveTo>
                  <a:pt x="1" y="1"/>
                </a:moveTo>
                <a:lnTo>
                  <a:pt x="1" y="58"/>
                </a:lnTo>
                <a:lnTo>
                  <a:pt x="7248" y="58"/>
                </a:lnTo>
                <a:lnTo>
                  <a:pt x="7248" y="1"/>
                </a:lnTo>
                <a:close/>
              </a:path>
            </a:pathLst>
          </a:custGeom>
          <a:solidFill>
            <a:srgbClr val="EED2A5">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1645901" y="2609608"/>
            <a:ext cx="8758991" cy="49112"/>
          </a:xfrm>
          <a:custGeom>
            <a:avLst/>
            <a:gdLst/>
            <a:ahLst/>
            <a:cxnLst/>
            <a:rect l="l" t="t" r="r" b="b"/>
            <a:pathLst>
              <a:path w="7248" h="58" extrusionOk="0">
                <a:moveTo>
                  <a:pt x="1" y="0"/>
                </a:moveTo>
                <a:lnTo>
                  <a:pt x="1" y="58"/>
                </a:lnTo>
                <a:lnTo>
                  <a:pt x="7248" y="58"/>
                </a:lnTo>
                <a:lnTo>
                  <a:pt x="7248" y="0"/>
                </a:lnTo>
                <a:close/>
              </a:path>
            </a:pathLst>
          </a:custGeom>
          <a:solidFill>
            <a:srgbClr val="EED2A5">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1645901" y="3040614"/>
            <a:ext cx="8758991" cy="49959"/>
          </a:xfrm>
          <a:custGeom>
            <a:avLst/>
            <a:gdLst/>
            <a:ahLst/>
            <a:cxnLst/>
            <a:rect l="l" t="t" r="r" b="b"/>
            <a:pathLst>
              <a:path w="7248" h="59" extrusionOk="0">
                <a:moveTo>
                  <a:pt x="1" y="1"/>
                </a:moveTo>
                <a:lnTo>
                  <a:pt x="1" y="58"/>
                </a:lnTo>
                <a:lnTo>
                  <a:pt x="7248" y="58"/>
                </a:lnTo>
                <a:lnTo>
                  <a:pt x="7248" y="1"/>
                </a:lnTo>
                <a:close/>
              </a:path>
            </a:pathLst>
          </a:custGeom>
          <a:solidFill>
            <a:srgbClr val="EED2A5">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1645901" y="3471619"/>
            <a:ext cx="8758991" cy="49959"/>
          </a:xfrm>
          <a:custGeom>
            <a:avLst/>
            <a:gdLst/>
            <a:ahLst/>
            <a:cxnLst/>
            <a:rect l="l" t="t" r="r" b="b"/>
            <a:pathLst>
              <a:path w="7248" h="59" extrusionOk="0">
                <a:moveTo>
                  <a:pt x="1" y="1"/>
                </a:moveTo>
                <a:lnTo>
                  <a:pt x="1" y="59"/>
                </a:lnTo>
                <a:lnTo>
                  <a:pt x="7248" y="59"/>
                </a:lnTo>
                <a:lnTo>
                  <a:pt x="7248" y="1"/>
                </a:lnTo>
                <a:close/>
              </a:path>
            </a:pathLst>
          </a:custGeom>
          <a:solidFill>
            <a:srgbClr val="EED2A5">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1645901" y="3903471"/>
            <a:ext cx="8758991" cy="49959"/>
          </a:xfrm>
          <a:custGeom>
            <a:avLst/>
            <a:gdLst/>
            <a:ahLst/>
            <a:cxnLst/>
            <a:rect l="l" t="t" r="r" b="b"/>
            <a:pathLst>
              <a:path w="7248" h="59" extrusionOk="0">
                <a:moveTo>
                  <a:pt x="1" y="0"/>
                </a:moveTo>
                <a:lnTo>
                  <a:pt x="1" y="58"/>
                </a:lnTo>
                <a:lnTo>
                  <a:pt x="7248" y="58"/>
                </a:lnTo>
                <a:lnTo>
                  <a:pt x="7248" y="0"/>
                </a:lnTo>
                <a:close/>
              </a:path>
            </a:pathLst>
          </a:custGeom>
          <a:solidFill>
            <a:srgbClr val="EED2A5">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645901" y="3903471"/>
            <a:ext cx="8758991" cy="49959"/>
          </a:xfrm>
          <a:custGeom>
            <a:avLst/>
            <a:gdLst/>
            <a:ahLst/>
            <a:cxnLst/>
            <a:rect l="l" t="t" r="r" b="b"/>
            <a:pathLst>
              <a:path w="7248" h="59" extrusionOk="0">
                <a:moveTo>
                  <a:pt x="1" y="0"/>
                </a:moveTo>
                <a:lnTo>
                  <a:pt x="1" y="58"/>
                </a:lnTo>
                <a:lnTo>
                  <a:pt x="7248" y="58"/>
                </a:lnTo>
                <a:lnTo>
                  <a:pt x="7248" y="0"/>
                </a:lnTo>
                <a:close/>
              </a:path>
            </a:pathLst>
          </a:custGeom>
          <a:solidFill>
            <a:srgbClr val="EED2A5">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1645901" y="4334477"/>
            <a:ext cx="8758991" cy="49959"/>
          </a:xfrm>
          <a:custGeom>
            <a:avLst/>
            <a:gdLst/>
            <a:ahLst/>
            <a:cxnLst/>
            <a:rect l="l" t="t" r="r" b="b"/>
            <a:pathLst>
              <a:path w="7248" h="59" extrusionOk="0">
                <a:moveTo>
                  <a:pt x="1" y="1"/>
                </a:moveTo>
                <a:lnTo>
                  <a:pt x="1" y="58"/>
                </a:lnTo>
                <a:lnTo>
                  <a:pt x="7248" y="58"/>
                </a:lnTo>
                <a:lnTo>
                  <a:pt x="7248" y="1"/>
                </a:lnTo>
                <a:close/>
              </a:path>
            </a:pathLst>
          </a:custGeom>
          <a:solidFill>
            <a:srgbClr val="EED2A5">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1645901" y="4766328"/>
            <a:ext cx="8758991" cy="49112"/>
          </a:xfrm>
          <a:custGeom>
            <a:avLst/>
            <a:gdLst/>
            <a:ahLst/>
            <a:cxnLst/>
            <a:rect l="l" t="t" r="r" b="b"/>
            <a:pathLst>
              <a:path w="7248" h="58" extrusionOk="0">
                <a:moveTo>
                  <a:pt x="1" y="0"/>
                </a:moveTo>
                <a:lnTo>
                  <a:pt x="1" y="58"/>
                </a:lnTo>
                <a:lnTo>
                  <a:pt x="7248" y="58"/>
                </a:lnTo>
                <a:lnTo>
                  <a:pt x="7248" y="0"/>
                </a:lnTo>
                <a:close/>
              </a:path>
            </a:pathLst>
          </a:custGeom>
          <a:solidFill>
            <a:srgbClr val="EED2A5">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1645901" y="5197334"/>
            <a:ext cx="8758991" cy="49959"/>
          </a:xfrm>
          <a:custGeom>
            <a:avLst/>
            <a:gdLst/>
            <a:ahLst/>
            <a:cxnLst/>
            <a:rect l="l" t="t" r="r" b="b"/>
            <a:pathLst>
              <a:path w="7248" h="59" extrusionOk="0">
                <a:moveTo>
                  <a:pt x="1" y="1"/>
                </a:moveTo>
                <a:lnTo>
                  <a:pt x="1" y="58"/>
                </a:lnTo>
                <a:lnTo>
                  <a:pt x="7248" y="58"/>
                </a:lnTo>
                <a:lnTo>
                  <a:pt x="7248" y="1"/>
                </a:lnTo>
                <a:close/>
              </a:path>
            </a:pathLst>
          </a:custGeom>
          <a:solidFill>
            <a:srgbClr val="EED2A5">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14"/>
          <p:cNvSpPr/>
          <p:nvPr/>
        </p:nvSpPr>
        <p:spPr>
          <a:xfrm>
            <a:off x="1645901" y="5628339"/>
            <a:ext cx="8758991" cy="49959"/>
          </a:xfrm>
          <a:custGeom>
            <a:avLst/>
            <a:gdLst/>
            <a:ahLst/>
            <a:cxnLst/>
            <a:rect l="l" t="t" r="r" b="b"/>
            <a:pathLst>
              <a:path w="7248" h="59" extrusionOk="0">
                <a:moveTo>
                  <a:pt x="1" y="1"/>
                </a:moveTo>
                <a:lnTo>
                  <a:pt x="1" y="59"/>
                </a:lnTo>
                <a:lnTo>
                  <a:pt x="7248" y="59"/>
                </a:lnTo>
                <a:lnTo>
                  <a:pt x="7248" y="1"/>
                </a:lnTo>
                <a:close/>
              </a:path>
            </a:pathLst>
          </a:custGeom>
          <a:solidFill>
            <a:srgbClr val="EED2A5">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14"/>
          <p:cNvSpPr/>
          <p:nvPr/>
        </p:nvSpPr>
        <p:spPr>
          <a:xfrm>
            <a:off x="1645901" y="6060191"/>
            <a:ext cx="8758991" cy="49959"/>
          </a:xfrm>
          <a:custGeom>
            <a:avLst/>
            <a:gdLst/>
            <a:ahLst/>
            <a:cxnLst/>
            <a:rect l="l" t="t" r="r" b="b"/>
            <a:pathLst>
              <a:path w="7248" h="59" extrusionOk="0">
                <a:moveTo>
                  <a:pt x="1" y="0"/>
                </a:moveTo>
                <a:lnTo>
                  <a:pt x="1" y="58"/>
                </a:lnTo>
                <a:lnTo>
                  <a:pt x="7248" y="58"/>
                </a:lnTo>
                <a:lnTo>
                  <a:pt x="7248" y="0"/>
                </a:lnTo>
                <a:close/>
              </a:path>
            </a:pathLst>
          </a:custGeom>
          <a:solidFill>
            <a:srgbClr val="EED2A5">
              <a:alpha val="227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14"/>
          <p:cNvSpPr/>
          <p:nvPr/>
        </p:nvSpPr>
        <p:spPr>
          <a:xfrm>
            <a:off x="2473634" y="121986"/>
            <a:ext cx="503633" cy="1142028"/>
          </a:xfrm>
          <a:custGeom>
            <a:avLst/>
            <a:gdLst/>
            <a:ahLst/>
            <a:cxnLst/>
            <a:rect l="l" t="t" r="r" b="b"/>
            <a:pathLst>
              <a:path w="1812" h="4109" extrusionOk="0">
                <a:moveTo>
                  <a:pt x="1231" y="1"/>
                </a:moveTo>
                <a:cubicBezTo>
                  <a:pt x="977" y="1"/>
                  <a:pt x="750" y="217"/>
                  <a:pt x="689" y="534"/>
                </a:cubicBezTo>
                <a:lnTo>
                  <a:pt x="527" y="1592"/>
                </a:lnTo>
                <a:lnTo>
                  <a:pt x="527" y="1592"/>
                </a:lnTo>
                <a:lnTo>
                  <a:pt x="704" y="1577"/>
                </a:lnTo>
                <a:lnTo>
                  <a:pt x="866" y="550"/>
                </a:lnTo>
                <a:cubicBezTo>
                  <a:pt x="894" y="344"/>
                  <a:pt x="1047" y="177"/>
                  <a:pt x="1210" y="177"/>
                </a:cubicBezTo>
                <a:cubicBezTo>
                  <a:pt x="1223" y="177"/>
                  <a:pt x="1237" y="178"/>
                  <a:pt x="1250" y="180"/>
                </a:cubicBezTo>
                <a:lnTo>
                  <a:pt x="1331" y="196"/>
                </a:lnTo>
                <a:cubicBezTo>
                  <a:pt x="1408" y="215"/>
                  <a:pt x="1489" y="261"/>
                  <a:pt x="1539" y="357"/>
                </a:cubicBezTo>
                <a:cubicBezTo>
                  <a:pt x="1600" y="454"/>
                  <a:pt x="1635" y="565"/>
                  <a:pt x="1620" y="677"/>
                </a:cubicBezTo>
                <a:lnTo>
                  <a:pt x="1154" y="3500"/>
                </a:lnTo>
                <a:cubicBezTo>
                  <a:pt x="1110" y="3770"/>
                  <a:pt x="941" y="3940"/>
                  <a:pt x="724" y="3940"/>
                </a:cubicBezTo>
                <a:cubicBezTo>
                  <a:pt x="696" y="3940"/>
                  <a:pt x="668" y="3937"/>
                  <a:pt x="639" y="3931"/>
                </a:cubicBezTo>
                <a:cubicBezTo>
                  <a:pt x="369" y="3885"/>
                  <a:pt x="177" y="3627"/>
                  <a:pt x="223" y="3354"/>
                </a:cubicBezTo>
                <a:lnTo>
                  <a:pt x="350" y="2504"/>
                </a:lnTo>
                <a:lnTo>
                  <a:pt x="177" y="2504"/>
                </a:lnTo>
                <a:lnTo>
                  <a:pt x="46" y="3323"/>
                </a:lnTo>
                <a:cubicBezTo>
                  <a:pt x="0" y="3693"/>
                  <a:pt x="239" y="4043"/>
                  <a:pt x="608" y="4093"/>
                </a:cubicBezTo>
                <a:cubicBezTo>
                  <a:pt x="639" y="4108"/>
                  <a:pt x="673" y="4108"/>
                  <a:pt x="704" y="4108"/>
                </a:cubicBezTo>
                <a:cubicBezTo>
                  <a:pt x="1023" y="4108"/>
                  <a:pt x="1266" y="3885"/>
                  <a:pt x="1331" y="3531"/>
                </a:cubicBezTo>
                <a:lnTo>
                  <a:pt x="1777" y="696"/>
                </a:lnTo>
                <a:cubicBezTo>
                  <a:pt x="1812" y="550"/>
                  <a:pt x="1777" y="388"/>
                  <a:pt x="1681" y="261"/>
                </a:cubicBezTo>
                <a:cubicBezTo>
                  <a:pt x="1600" y="134"/>
                  <a:pt x="1489" y="53"/>
                  <a:pt x="1346" y="23"/>
                </a:cubicBezTo>
                <a:lnTo>
                  <a:pt x="1281" y="3"/>
                </a:lnTo>
                <a:cubicBezTo>
                  <a:pt x="1264" y="2"/>
                  <a:pt x="1247" y="1"/>
                  <a:pt x="123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1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6" name="Google Shape;266;p14"/>
          <p:cNvSpPr txBox="1">
            <a:spLocks noGrp="1"/>
          </p:cNvSpPr>
          <p:nvPr>
            <p:ph type="subTitle" idx="1"/>
          </p:nvPr>
        </p:nvSpPr>
        <p:spPr>
          <a:xfrm>
            <a:off x="1945968" y="3989400"/>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67" name="Google Shape;267;p14"/>
          <p:cNvSpPr txBox="1">
            <a:spLocks noGrp="1"/>
          </p:cNvSpPr>
          <p:nvPr>
            <p:ph type="title" idx="2"/>
          </p:nvPr>
        </p:nvSpPr>
        <p:spPr>
          <a:xfrm>
            <a:off x="1945967" y="3353533"/>
            <a:ext cx="24796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solidFill>
                  <a:schemeClr val="accent4"/>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68" name="Google Shape;268;p14"/>
          <p:cNvSpPr txBox="1">
            <a:spLocks noGrp="1"/>
          </p:cNvSpPr>
          <p:nvPr>
            <p:ph type="subTitle" idx="3"/>
          </p:nvPr>
        </p:nvSpPr>
        <p:spPr>
          <a:xfrm>
            <a:off x="7809308" y="3989400"/>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69" name="Google Shape;269;p14"/>
          <p:cNvSpPr txBox="1">
            <a:spLocks noGrp="1"/>
          </p:cNvSpPr>
          <p:nvPr>
            <p:ph type="title" idx="4"/>
          </p:nvPr>
        </p:nvSpPr>
        <p:spPr>
          <a:xfrm>
            <a:off x="7809301" y="3353533"/>
            <a:ext cx="24796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solidFill>
                  <a:schemeClr val="accent4"/>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0" name="Google Shape;270;p14"/>
          <p:cNvSpPr txBox="1">
            <a:spLocks noGrp="1"/>
          </p:cNvSpPr>
          <p:nvPr>
            <p:ph type="subTitle" idx="5"/>
          </p:nvPr>
        </p:nvSpPr>
        <p:spPr>
          <a:xfrm>
            <a:off x="4877632" y="3989400"/>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1" name="Google Shape;271;p14"/>
          <p:cNvSpPr txBox="1">
            <a:spLocks noGrp="1"/>
          </p:cNvSpPr>
          <p:nvPr>
            <p:ph type="title" idx="6"/>
          </p:nvPr>
        </p:nvSpPr>
        <p:spPr>
          <a:xfrm>
            <a:off x="4877628" y="3353533"/>
            <a:ext cx="24796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solidFill>
                  <a:schemeClr val="accent4"/>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2008357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72"/>
        <p:cNvGrpSpPr/>
        <p:nvPr/>
      </p:nvGrpSpPr>
      <p:grpSpPr>
        <a:xfrm>
          <a:off x="0" y="0"/>
          <a:ext cx="0" cy="0"/>
          <a:chOff x="0" y="0"/>
          <a:chExt cx="0" cy="0"/>
        </a:xfrm>
      </p:grpSpPr>
      <p:pic>
        <p:nvPicPr>
          <p:cNvPr id="273" name="Google Shape;273;p15"/>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274" name="Google Shape;274;p15"/>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275" name="Google Shape;275;p15"/>
          <p:cNvPicPr preferRelativeResize="0"/>
          <p:nvPr/>
        </p:nvPicPr>
        <p:blipFill>
          <a:blip r:embed="rId4">
            <a:alphaModFix/>
          </a:blip>
          <a:stretch>
            <a:fillRect/>
          </a:stretch>
        </p:blipFill>
        <p:spPr>
          <a:xfrm>
            <a:off x="1" y="1"/>
            <a:ext cx="12192004" cy="6858001"/>
          </a:xfrm>
          <a:prstGeom prst="rect">
            <a:avLst/>
          </a:prstGeom>
          <a:noFill/>
          <a:ln>
            <a:noFill/>
          </a:ln>
        </p:spPr>
      </p:pic>
      <p:sp>
        <p:nvSpPr>
          <p:cNvPr id="276" name="Google Shape;276;p15"/>
          <p:cNvSpPr/>
          <p:nvPr/>
        </p:nvSpPr>
        <p:spPr>
          <a:xfrm rot="-286283">
            <a:off x="1674907" y="405797"/>
            <a:ext cx="8934135" cy="6107689"/>
          </a:xfrm>
          <a:custGeom>
            <a:avLst/>
            <a:gdLst/>
            <a:ahLst/>
            <a:cxnLst/>
            <a:rect l="l" t="t" r="r" b="b"/>
            <a:pathLst>
              <a:path w="8759" h="5988" extrusionOk="0">
                <a:moveTo>
                  <a:pt x="1512" y="1"/>
                </a:moveTo>
                <a:lnTo>
                  <a:pt x="452" y="809"/>
                </a:lnTo>
                <a:lnTo>
                  <a:pt x="1" y="4022"/>
                </a:lnTo>
                <a:lnTo>
                  <a:pt x="806" y="5081"/>
                </a:lnTo>
                <a:lnTo>
                  <a:pt x="7244" y="5988"/>
                </a:lnTo>
                <a:lnTo>
                  <a:pt x="8304" y="5197"/>
                </a:lnTo>
                <a:lnTo>
                  <a:pt x="8759" y="1970"/>
                </a:lnTo>
                <a:lnTo>
                  <a:pt x="7964" y="908"/>
                </a:lnTo>
                <a:lnTo>
                  <a:pt x="151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7" name="Google Shape;277;p15"/>
          <p:cNvSpPr/>
          <p:nvPr/>
        </p:nvSpPr>
        <p:spPr>
          <a:xfrm rot="-286283">
            <a:off x="1697047" y="334326"/>
            <a:ext cx="8935155" cy="6118909"/>
          </a:xfrm>
          <a:custGeom>
            <a:avLst/>
            <a:gdLst/>
            <a:ahLst/>
            <a:cxnLst/>
            <a:rect l="l" t="t" r="r" b="b"/>
            <a:pathLst>
              <a:path w="8760" h="5999" extrusionOk="0">
                <a:moveTo>
                  <a:pt x="1515" y="1"/>
                </a:moveTo>
                <a:lnTo>
                  <a:pt x="453" y="806"/>
                </a:lnTo>
                <a:lnTo>
                  <a:pt x="1" y="4032"/>
                </a:lnTo>
                <a:lnTo>
                  <a:pt x="792" y="5095"/>
                </a:lnTo>
                <a:lnTo>
                  <a:pt x="7231" y="5998"/>
                </a:lnTo>
                <a:lnTo>
                  <a:pt x="8307" y="5193"/>
                </a:lnTo>
                <a:lnTo>
                  <a:pt x="8759" y="1967"/>
                </a:lnTo>
                <a:lnTo>
                  <a:pt x="7954" y="904"/>
                </a:lnTo>
                <a:lnTo>
                  <a:pt x="1515"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8" name="Google Shape;278;p15"/>
          <p:cNvSpPr/>
          <p:nvPr/>
        </p:nvSpPr>
        <p:spPr>
          <a:xfrm rot="-286283">
            <a:off x="1797881" y="490941"/>
            <a:ext cx="8719935" cy="5802712"/>
          </a:xfrm>
          <a:custGeom>
            <a:avLst/>
            <a:gdLst/>
            <a:ahLst/>
            <a:cxnLst/>
            <a:rect l="l" t="t" r="r" b="b"/>
            <a:pathLst>
              <a:path w="8549" h="5689" extrusionOk="0">
                <a:moveTo>
                  <a:pt x="1403" y="58"/>
                </a:moveTo>
                <a:lnTo>
                  <a:pt x="7798" y="965"/>
                </a:lnTo>
                <a:lnTo>
                  <a:pt x="8477" y="1869"/>
                </a:lnTo>
                <a:lnTo>
                  <a:pt x="8052" y="4942"/>
                </a:lnTo>
                <a:lnTo>
                  <a:pt x="7146" y="5635"/>
                </a:lnTo>
                <a:lnTo>
                  <a:pt x="741" y="4728"/>
                </a:lnTo>
                <a:lnTo>
                  <a:pt x="741" y="4728"/>
                </a:lnTo>
                <a:lnTo>
                  <a:pt x="72" y="3821"/>
                </a:lnTo>
                <a:lnTo>
                  <a:pt x="496" y="751"/>
                </a:lnTo>
                <a:lnTo>
                  <a:pt x="1403" y="58"/>
                </a:lnTo>
                <a:close/>
                <a:moveTo>
                  <a:pt x="1386" y="1"/>
                </a:moveTo>
                <a:lnTo>
                  <a:pt x="438" y="710"/>
                </a:lnTo>
                <a:lnTo>
                  <a:pt x="0" y="3838"/>
                </a:lnTo>
                <a:lnTo>
                  <a:pt x="707" y="4786"/>
                </a:lnTo>
                <a:lnTo>
                  <a:pt x="724" y="4786"/>
                </a:lnTo>
                <a:lnTo>
                  <a:pt x="7159" y="5689"/>
                </a:lnTo>
                <a:lnTo>
                  <a:pt x="8110" y="4983"/>
                </a:lnTo>
                <a:lnTo>
                  <a:pt x="8548" y="1855"/>
                </a:lnTo>
                <a:lnTo>
                  <a:pt x="7838" y="907"/>
                </a:lnTo>
                <a:lnTo>
                  <a:pt x="138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15"/>
          <p:cNvSpPr/>
          <p:nvPr/>
        </p:nvSpPr>
        <p:spPr>
          <a:xfrm rot="-259697">
            <a:off x="2289693" y="941791"/>
            <a:ext cx="7735647" cy="4905111"/>
          </a:xfrm>
          <a:custGeom>
            <a:avLst/>
            <a:gdLst/>
            <a:ahLst/>
            <a:cxnLst/>
            <a:rect l="l" t="t" r="r" b="b"/>
            <a:pathLst>
              <a:path w="7584" h="4809" extrusionOk="0">
                <a:moveTo>
                  <a:pt x="1074" y="0"/>
                </a:moveTo>
                <a:lnTo>
                  <a:pt x="381" y="523"/>
                </a:lnTo>
                <a:lnTo>
                  <a:pt x="1" y="3281"/>
                </a:lnTo>
                <a:lnTo>
                  <a:pt x="524" y="3974"/>
                </a:lnTo>
                <a:lnTo>
                  <a:pt x="6507" y="4809"/>
                </a:lnTo>
                <a:lnTo>
                  <a:pt x="7203" y="4286"/>
                </a:lnTo>
                <a:lnTo>
                  <a:pt x="7584" y="1528"/>
                </a:lnTo>
                <a:lnTo>
                  <a:pt x="7061" y="832"/>
                </a:lnTo>
                <a:lnTo>
                  <a:pt x="1074" y="0"/>
                </a:lnTo>
                <a:close/>
              </a:path>
            </a:pathLst>
          </a:custGeom>
          <a:solidFill>
            <a:srgbClr val="F5F3E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0" name="Google Shape;280;p15"/>
          <p:cNvSpPr txBox="1">
            <a:spLocks noGrp="1"/>
          </p:cNvSpPr>
          <p:nvPr>
            <p:ph type="title"/>
          </p:nvPr>
        </p:nvSpPr>
        <p:spPr>
          <a:xfrm>
            <a:off x="3530184" y="4778517"/>
            <a:ext cx="5131600" cy="530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1400"/>
              <a:buNone/>
              <a:defRPr sz="1867">
                <a:solidFill>
                  <a:schemeClr val="dk2"/>
                </a:solidFill>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281" name="Google Shape;281;p15"/>
          <p:cNvSpPr txBox="1">
            <a:spLocks noGrp="1"/>
          </p:cNvSpPr>
          <p:nvPr>
            <p:ph type="subTitle" idx="1"/>
          </p:nvPr>
        </p:nvSpPr>
        <p:spPr>
          <a:xfrm>
            <a:off x="2652584" y="1715433"/>
            <a:ext cx="6886800" cy="292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719973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282"/>
        <p:cNvGrpSpPr/>
        <p:nvPr/>
      </p:nvGrpSpPr>
      <p:grpSpPr>
        <a:xfrm>
          <a:off x="0" y="0"/>
          <a:ext cx="0" cy="0"/>
          <a:chOff x="0" y="0"/>
          <a:chExt cx="0" cy="0"/>
        </a:xfrm>
      </p:grpSpPr>
      <p:pic>
        <p:nvPicPr>
          <p:cNvPr id="283" name="Google Shape;283;p16"/>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284" name="Google Shape;284;p16"/>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285" name="Google Shape;285;p16"/>
          <p:cNvPicPr preferRelativeResize="0"/>
          <p:nvPr/>
        </p:nvPicPr>
        <p:blipFill>
          <a:blip r:embed="rId4">
            <a:alphaModFix/>
          </a:blip>
          <a:stretch>
            <a:fillRect/>
          </a:stretch>
        </p:blipFill>
        <p:spPr>
          <a:xfrm>
            <a:off x="1" y="1"/>
            <a:ext cx="12192004" cy="6858001"/>
          </a:xfrm>
          <a:prstGeom prst="rect">
            <a:avLst/>
          </a:prstGeom>
          <a:noFill/>
          <a:ln>
            <a:noFill/>
          </a:ln>
        </p:spPr>
      </p:pic>
      <p:sp>
        <p:nvSpPr>
          <p:cNvPr id="286" name="Google Shape;286;p16"/>
          <p:cNvSpPr/>
          <p:nvPr/>
        </p:nvSpPr>
        <p:spPr>
          <a:xfrm>
            <a:off x="1069623" y="486333"/>
            <a:ext cx="10639600" cy="5888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16"/>
          <p:cNvSpPr/>
          <p:nvPr/>
        </p:nvSpPr>
        <p:spPr>
          <a:xfrm>
            <a:off x="482600" y="482600"/>
            <a:ext cx="5217000" cy="5888789"/>
          </a:xfrm>
          <a:custGeom>
            <a:avLst/>
            <a:gdLst/>
            <a:ahLst/>
            <a:cxnLst/>
            <a:rect l="l" t="t" r="r" b="b"/>
            <a:pathLst>
              <a:path w="9000" h="10868" extrusionOk="0">
                <a:moveTo>
                  <a:pt x="622" y="483"/>
                </a:moveTo>
                <a:cubicBezTo>
                  <a:pt x="738" y="483"/>
                  <a:pt x="822" y="568"/>
                  <a:pt x="822" y="680"/>
                </a:cubicBezTo>
                <a:cubicBezTo>
                  <a:pt x="822" y="778"/>
                  <a:pt x="738" y="863"/>
                  <a:pt x="622" y="863"/>
                </a:cubicBezTo>
                <a:cubicBezTo>
                  <a:pt x="524" y="863"/>
                  <a:pt x="439" y="778"/>
                  <a:pt x="439" y="680"/>
                </a:cubicBezTo>
                <a:cubicBezTo>
                  <a:pt x="439" y="568"/>
                  <a:pt x="524" y="483"/>
                  <a:pt x="622" y="483"/>
                </a:cubicBezTo>
                <a:close/>
                <a:moveTo>
                  <a:pt x="622" y="1220"/>
                </a:moveTo>
                <a:cubicBezTo>
                  <a:pt x="738" y="1220"/>
                  <a:pt x="822" y="1305"/>
                  <a:pt x="822" y="1417"/>
                </a:cubicBezTo>
                <a:cubicBezTo>
                  <a:pt x="822" y="1515"/>
                  <a:pt x="738" y="1614"/>
                  <a:pt x="622" y="1614"/>
                </a:cubicBezTo>
                <a:cubicBezTo>
                  <a:pt x="524" y="1614"/>
                  <a:pt x="439" y="1515"/>
                  <a:pt x="439" y="1417"/>
                </a:cubicBezTo>
                <a:cubicBezTo>
                  <a:pt x="439" y="1305"/>
                  <a:pt x="524" y="1220"/>
                  <a:pt x="622" y="1220"/>
                </a:cubicBezTo>
                <a:close/>
                <a:moveTo>
                  <a:pt x="622" y="1953"/>
                </a:moveTo>
                <a:cubicBezTo>
                  <a:pt x="738" y="1953"/>
                  <a:pt x="822" y="2038"/>
                  <a:pt x="822" y="2154"/>
                </a:cubicBezTo>
                <a:cubicBezTo>
                  <a:pt x="822" y="2266"/>
                  <a:pt x="738" y="2351"/>
                  <a:pt x="622" y="2351"/>
                </a:cubicBezTo>
                <a:cubicBezTo>
                  <a:pt x="524" y="2351"/>
                  <a:pt x="439" y="2266"/>
                  <a:pt x="439" y="2154"/>
                </a:cubicBezTo>
                <a:cubicBezTo>
                  <a:pt x="439" y="2038"/>
                  <a:pt x="524" y="1953"/>
                  <a:pt x="622" y="1953"/>
                </a:cubicBezTo>
                <a:close/>
                <a:moveTo>
                  <a:pt x="622" y="2690"/>
                </a:moveTo>
                <a:cubicBezTo>
                  <a:pt x="738" y="2690"/>
                  <a:pt x="822" y="2775"/>
                  <a:pt x="822" y="2887"/>
                </a:cubicBezTo>
                <a:cubicBezTo>
                  <a:pt x="822" y="3003"/>
                  <a:pt x="738" y="3088"/>
                  <a:pt x="622" y="3088"/>
                </a:cubicBezTo>
                <a:cubicBezTo>
                  <a:pt x="524" y="3088"/>
                  <a:pt x="439" y="3003"/>
                  <a:pt x="439" y="2887"/>
                </a:cubicBezTo>
                <a:cubicBezTo>
                  <a:pt x="439" y="2775"/>
                  <a:pt x="524" y="2690"/>
                  <a:pt x="622" y="2690"/>
                </a:cubicBezTo>
                <a:close/>
                <a:moveTo>
                  <a:pt x="622" y="3427"/>
                </a:moveTo>
                <a:cubicBezTo>
                  <a:pt x="738" y="3427"/>
                  <a:pt x="822" y="3512"/>
                  <a:pt x="822" y="3611"/>
                </a:cubicBezTo>
                <a:lnTo>
                  <a:pt x="822" y="3624"/>
                </a:lnTo>
                <a:lnTo>
                  <a:pt x="822" y="3638"/>
                </a:lnTo>
                <a:cubicBezTo>
                  <a:pt x="822" y="3736"/>
                  <a:pt x="738" y="3821"/>
                  <a:pt x="622" y="3821"/>
                </a:cubicBezTo>
                <a:cubicBezTo>
                  <a:pt x="524" y="3821"/>
                  <a:pt x="439" y="3736"/>
                  <a:pt x="439" y="3638"/>
                </a:cubicBezTo>
                <a:lnTo>
                  <a:pt x="439" y="3624"/>
                </a:lnTo>
                <a:lnTo>
                  <a:pt x="439" y="3611"/>
                </a:lnTo>
                <a:cubicBezTo>
                  <a:pt x="439" y="3512"/>
                  <a:pt x="524" y="3427"/>
                  <a:pt x="622" y="3427"/>
                </a:cubicBezTo>
                <a:close/>
                <a:moveTo>
                  <a:pt x="622" y="4161"/>
                </a:moveTo>
                <a:cubicBezTo>
                  <a:pt x="738" y="4161"/>
                  <a:pt x="822" y="4246"/>
                  <a:pt x="822" y="4361"/>
                </a:cubicBezTo>
                <a:cubicBezTo>
                  <a:pt x="822" y="4473"/>
                  <a:pt x="738" y="4558"/>
                  <a:pt x="622" y="4558"/>
                </a:cubicBezTo>
                <a:cubicBezTo>
                  <a:pt x="524" y="4558"/>
                  <a:pt x="439" y="4473"/>
                  <a:pt x="439" y="4361"/>
                </a:cubicBezTo>
                <a:cubicBezTo>
                  <a:pt x="439" y="4246"/>
                  <a:pt x="524" y="4161"/>
                  <a:pt x="622" y="4161"/>
                </a:cubicBezTo>
                <a:close/>
                <a:moveTo>
                  <a:pt x="622" y="4898"/>
                </a:moveTo>
                <a:cubicBezTo>
                  <a:pt x="738" y="4898"/>
                  <a:pt x="822" y="4983"/>
                  <a:pt x="822" y="5081"/>
                </a:cubicBezTo>
                <a:lnTo>
                  <a:pt x="822" y="5095"/>
                </a:lnTo>
                <a:lnTo>
                  <a:pt x="822" y="5108"/>
                </a:lnTo>
                <a:cubicBezTo>
                  <a:pt x="822" y="5210"/>
                  <a:pt x="738" y="5295"/>
                  <a:pt x="622" y="5295"/>
                </a:cubicBezTo>
                <a:cubicBezTo>
                  <a:pt x="524" y="5295"/>
                  <a:pt x="439" y="5210"/>
                  <a:pt x="439" y="5108"/>
                </a:cubicBezTo>
                <a:lnTo>
                  <a:pt x="439" y="5095"/>
                </a:lnTo>
                <a:lnTo>
                  <a:pt x="439" y="5081"/>
                </a:lnTo>
                <a:cubicBezTo>
                  <a:pt x="439" y="4983"/>
                  <a:pt x="524" y="4898"/>
                  <a:pt x="622" y="4898"/>
                </a:cubicBezTo>
                <a:close/>
                <a:moveTo>
                  <a:pt x="622" y="5635"/>
                </a:moveTo>
                <a:cubicBezTo>
                  <a:pt x="738" y="5635"/>
                  <a:pt x="822" y="5720"/>
                  <a:pt x="822" y="5832"/>
                </a:cubicBezTo>
                <a:cubicBezTo>
                  <a:pt x="822" y="5944"/>
                  <a:pt x="738" y="6029"/>
                  <a:pt x="622" y="6029"/>
                </a:cubicBezTo>
                <a:cubicBezTo>
                  <a:pt x="524" y="6029"/>
                  <a:pt x="439" y="5944"/>
                  <a:pt x="439" y="5832"/>
                </a:cubicBezTo>
                <a:cubicBezTo>
                  <a:pt x="439" y="5720"/>
                  <a:pt x="524" y="5635"/>
                  <a:pt x="622" y="5635"/>
                </a:cubicBezTo>
                <a:close/>
                <a:moveTo>
                  <a:pt x="622" y="6368"/>
                </a:moveTo>
                <a:cubicBezTo>
                  <a:pt x="738" y="6368"/>
                  <a:pt x="822" y="6453"/>
                  <a:pt x="822" y="6569"/>
                </a:cubicBezTo>
                <a:cubicBezTo>
                  <a:pt x="822" y="6681"/>
                  <a:pt x="738" y="6765"/>
                  <a:pt x="622" y="6765"/>
                </a:cubicBezTo>
                <a:cubicBezTo>
                  <a:pt x="524" y="6765"/>
                  <a:pt x="439" y="6681"/>
                  <a:pt x="439" y="6569"/>
                </a:cubicBezTo>
                <a:cubicBezTo>
                  <a:pt x="439" y="6453"/>
                  <a:pt x="524" y="6368"/>
                  <a:pt x="622" y="6368"/>
                </a:cubicBezTo>
                <a:close/>
                <a:moveTo>
                  <a:pt x="622" y="7105"/>
                </a:moveTo>
                <a:cubicBezTo>
                  <a:pt x="738" y="7105"/>
                  <a:pt x="822" y="7190"/>
                  <a:pt x="822" y="7302"/>
                </a:cubicBezTo>
                <a:lnTo>
                  <a:pt x="822" y="7316"/>
                </a:lnTo>
                <a:cubicBezTo>
                  <a:pt x="822" y="7418"/>
                  <a:pt x="738" y="7502"/>
                  <a:pt x="622" y="7502"/>
                </a:cubicBezTo>
                <a:cubicBezTo>
                  <a:pt x="524" y="7502"/>
                  <a:pt x="439" y="7418"/>
                  <a:pt x="439" y="7316"/>
                </a:cubicBezTo>
                <a:lnTo>
                  <a:pt x="439" y="7302"/>
                </a:lnTo>
                <a:cubicBezTo>
                  <a:pt x="439" y="7190"/>
                  <a:pt x="524" y="7105"/>
                  <a:pt x="622" y="7105"/>
                </a:cubicBezTo>
                <a:close/>
                <a:moveTo>
                  <a:pt x="622" y="7856"/>
                </a:moveTo>
                <a:cubicBezTo>
                  <a:pt x="738" y="7856"/>
                  <a:pt x="822" y="7940"/>
                  <a:pt x="822" y="8039"/>
                </a:cubicBezTo>
                <a:lnTo>
                  <a:pt x="822" y="8053"/>
                </a:lnTo>
                <a:cubicBezTo>
                  <a:pt x="822" y="8151"/>
                  <a:pt x="738" y="8250"/>
                  <a:pt x="622" y="8250"/>
                </a:cubicBezTo>
                <a:cubicBezTo>
                  <a:pt x="524" y="8250"/>
                  <a:pt x="439" y="8151"/>
                  <a:pt x="439" y="8053"/>
                </a:cubicBezTo>
                <a:lnTo>
                  <a:pt x="439" y="8039"/>
                </a:lnTo>
                <a:cubicBezTo>
                  <a:pt x="439" y="7940"/>
                  <a:pt x="524" y="7856"/>
                  <a:pt x="622" y="7856"/>
                </a:cubicBezTo>
                <a:close/>
                <a:moveTo>
                  <a:pt x="622" y="8589"/>
                </a:moveTo>
                <a:cubicBezTo>
                  <a:pt x="738" y="8589"/>
                  <a:pt x="822" y="8674"/>
                  <a:pt x="822" y="8789"/>
                </a:cubicBezTo>
                <a:cubicBezTo>
                  <a:pt x="822" y="8902"/>
                  <a:pt x="738" y="8986"/>
                  <a:pt x="622" y="8986"/>
                </a:cubicBezTo>
                <a:cubicBezTo>
                  <a:pt x="524" y="8986"/>
                  <a:pt x="439" y="8902"/>
                  <a:pt x="439" y="8789"/>
                </a:cubicBezTo>
                <a:cubicBezTo>
                  <a:pt x="439" y="8674"/>
                  <a:pt x="524" y="8589"/>
                  <a:pt x="622" y="8589"/>
                </a:cubicBezTo>
                <a:close/>
                <a:moveTo>
                  <a:pt x="622" y="9326"/>
                </a:moveTo>
                <a:cubicBezTo>
                  <a:pt x="738" y="9326"/>
                  <a:pt x="822" y="9411"/>
                  <a:pt x="822" y="9523"/>
                </a:cubicBezTo>
                <a:cubicBezTo>
                  <a:pt x="822" y="9625"/>
                  <a:pt x="738" y="9723"/>
                  <a:pt x="622" y="9723"/>
                </a:cubicBezTo>
                <a:cubicBezTo>
                  <a:pt x="524" y="9723"/>
                  <a:pt x="439" y="9625"/>
                  <a:pt x="439" y="9523"/>
                </a:cubicBezTo>
                <a:cubicBezTo>
                  <a:pt x="439" y="9411"/>
                  <a:pt x="524" y="9326"/>
                  <a:pt x="622" y="9326"/>
                </a:cubicBezTo>
                <a:close/>
                <a:moveTo>
                  <a:pt x="622" y="10063"/>
                </a:moveTo>
                <a:cubicBezTo>
                  <a:pt x="738" y="10063"/>
                  <a:pt x="822" y="10148"/>
                  <a:pt x="822" y="10260"/>
                </a:cubicBezTo>
                <a:cubicBezTo>
                  <a:pt x="822" y="10372"/>
                  <a:pt x="738" y="10457"/>
                  <a:pt x="622" y="10457"/>
                </a:cubicBezTo>
                <a:cubicBezTo>
                  <a:pt x="524" y="10457"/>
                  <a:pt x="439" y="10372"/>
                  <a:pt x="439" y="10260"/>
                </a:cubicBezTo>
                <a:cubicBezTo>
                  <a:pt x="439" y="10148"/>
                  <a:pt x="524" y="10063"/>
                  <a:pt x="622" y="10063"/>
                </a:cubicBezTo>
                <a:close/>
                <a:moveTo>
                  <a:pt x="1" y="1"/>
                </a:moveTo>
                <a:lnTo>
                  <a:pt x="1" y="10868"/>
                </a:lnTo>
                <a:lnTo>
                  <a:pt x="9000" y="10868"/>
                </a:lnTo>
                <a:lnTo>
                  <a:pt x="900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16"/>
          <p:cNvSpPr/>
          <p:nvPr/>
        </p:nvSpPr>
        <p:spPr>
          <a:xfrm>
            <a:off x="1008358" y="482600"/>
            <a:ext cx="31881" cy="5888789"/>
          </a:xfrm>
          <a:custGeom>
            <a:avLst/>
            <a:gdLst/>
            <a:ahLst/>
            <a:cxnLst/>
            <a:rect l="l" t="t" r="r" b="b"/>
            <a:pathLst>
              <a:path w="55" h="10868" extrusionOk="0">
                <a:moveTo>
                  <a:pt x="0" y="1"/>
                </a:moveTo>
                <a:lnTo>
                  <a:pt x="0" y="10868"/>
                </a:lnTo>
                <a:lnTo>
                  <a:pt x="55" y="10868"/>
                </a:lnTo>
                <a:lnTo>
                  <a:pt x="55"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16"/>
          <p:cNvSpPr/>
          <p:nvPr/>
        </p:nvSpPr>
        <p:spPr>
          <a:xfrm>
            <a:off x="1269788" y="482600"/>
            <a:ext cx="34200" cy="5888789"/>
          </a:xfrm>
          <a:custGeom>
            <a:avLst/>
            <a:gdLst/>
            <a:ahLst/>
            <a:cxnLst/>
            <a:rect l="l" t="t" r="r" b="b"/>
            <a:pathLst>
              <a:path w="59" h="10868" extrusionOk="0">
                <a:moveTo>
                  <a:pt x="1" y="1"/>
                </a:moveTo>
                <a:lnTo>
                  <a:pt x="1" y="10868"/>
                </a:lnTo>
                <a:lnTo>
                  <a:pt x="59" y="10868"/>
                </a:lnTo>
                <a:lnTo>
                  <a:pt x="59"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16"/>
          <p:cNvSpPr/>
          <p:nvPr/>
        </p:nvSpPr>
        <p:spPr>
          <a:xfrm>
            <a:off x="1599040" y="482600"/>
            <a:ext cx="31881" cy="5888789"/>
          </a:xfrm>
          <a:custGeom>
            <a:avLst/>
            <a:gdLst/>
            <a:ahLst/>
            <a:cxnLst/>
            <a:rect l="l" t="t" r="r" b="b"/>
            <a:pathLst>
              <a:path w="55" h="10868" extrusionOk="0">
                <a:moveTo>
                  <a:pt x="0" y="1"/>
                </a:moveTo>
                <a:lnTo>
                  <a:pt x="0" y="10868"/>
                </a:lnTo>
                <a:lnTo>
                  <a:pt x="54" y="10868"/>
                </a:lnTo>
                <a:lnTo>
                  <a:pt x="54"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16"/>
          <p:cNvSpPr/>
          <p:nvPr/>
        </p:nvSpPr>
        <p:spPr>
          <a:xfrm>
            <a:off x="1860468" y="482600"/>
            <a:ext cx="34200" cy="5888789"/>
          </a:xfrm>
          <a:custGeom>
            <a:avLst/>
            <a:gdLst/>
            <a:ahLst/>
            <a:cxnLst/>
            <a:rect l="l" t="t" r="r" b="b"/>
            <a:pathLst>
              <a:path w="59" h="10868" extrusionOk="0">
                <a:moveTo>
                  <a:pt x="1" y="1"/>
                </a:moveTo>
                <a:lnTo>
                  <a:pt x="1" y="10868"/>
                </a:lnTo>
                <a:lnTo>
                  <a:pt x="59" y="10868"/>
                </a:lnTo>
                <a:lnTo>
                  <a:pt x="59"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16"/>
          <p:cNvSpPr/>
          <p:nvPr/>
        </p:nvSpPr>
        <p:spPr>
          <a:xfrm>
            <a:off x="2122477" y="482600"/>
            <a:ext cx="34200" cy="5888789"/>
          </a:xfrm>
          <a:custGeom>
            <a:avLst/>
            <a:gdLst/>
            <a:ahLst/>
            <a:cxnLst/>
            <a:rect l="l" t="t" r="r" b="b"/>
            <a:pathLst>
              <a:path w="59" h="10868" extrusionOk="0">
                <a:moveTo>
                  <a:pt x="0" y="1"/>
                </a:moveTo>
                <a:lnTo>
                  <a:pt x="0" y="10868"/>
                </a:lnTo>
                <a:lnTo>
                  <a:pt x="58" y="10868"/>
                </a:lnTo>
                <a:lnTo>
                  <a:pt x="58"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16"/>
          <p:cNvSpPr/>
          <p:nvPr/>
        </p:nvSpPr>
        <p:spPr>
          <a:xfrm>
            <a:off x="2386228" y="482600"/>
            <a:ext cx="31881" cy="5888789"/>
          </a:xfrm>
          <a:custGeom>
            <a:avLst/>
            <a:gdLst/>
            <a:ahLst/>
            <a:cxnLst/>
            <a:rect l="l" t="t" r="r" b="b"/>
            <a:pathLst>
              <a:path w="55" h="10868" extrusionOk="0">
                <a:moveTo>
                  <a:pt x="1" y="1"/>
                </a:moveTo>
                <a:lnTo>
                  <a:pt x="1" y="10868"/>
                </a:lnTo>
                <a:lnTo>
                  <a:pt x="55" y="10868"/>
                </a:lnTo>
                <a:lnTo>
                  <a:pt x="55"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16"/>
          <p:cNvSpPr/>
          <p:nvPr/>
        </p:nvSpPr>
        <p:spPr>
          <a:xfrm>
            <a:off x="2648237" y="482600"/>
            <a:ext cx="33620" cy="5888789"/>
          </a:xfrm>
          <a:custGeom>
            <a:avLst/>
            <a:gdLst/>
            <a:ahLst/>
            <a:cxnLst/>
            <a:rect l="l" t="t" r="r" b="b"/>
            <a:pathLst>
              <a:path w="58" h="10868" extrusionOk="0">
                <a:moveTo>
                  <a:pt x="0" y="1"/>
                </a:moveTo>
                <a:lnTo>
                  <a:pt x="0" y="10868"/>
                </a:lnTo>
                <a:lnTo>
                  <a:pt x="58" y="10868"/>
                </a:lnTo>
                <a:lnTo>
                  <a:pt x="58"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6"/>
          <p:cNvSpPr/>
          <p:nvPr/>
        </p:nvSpPr>
        <p:spPr>
          <a:xfrm>
            <a:off x="2943285" y="482600"/>
            <a:ext cx="34200" cy="5888789"/>
          </a:xfrm>
          <a:custGeom>
            <a:avLst/>
            <a:gdLst/>
            <a:ahLst/>
            <a:cxnLst/>
            <a:rect l="l" t="t" r="r" b="b"/>
            <a:pathLst>
              <a:path w="59" h="10868" extrusionOk="0">
                <a:moveTo>
                  <a:pt x="1" y="1"/>
                </a:moveTo>
                <a:lnTo>
                  <a:pt x="1" y="10868"/>
                </a:lnTo>
                <a:lnTo>
                  <a:pt x="58" y="10868"/>
                </a:lnTo>
                <a:lnTo>
                  <a:pt x="58"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6"/>
          <p:cNvSpPr/>
          <p:nvPr/>
        </p:nvSpPr>
        <p:spPr>
          <a:xfrm>
            <a:off x="3238336" y="482600"/>
            <a:ext cx="34200" cy="5888789"/>
          </a:xfrm>
          <a:custGeom>
            <a:avLst/>
            <a:gdLst/>
            <a:ahLst/>
            <a:cxnLst/>
            <a:rect l="l" t="t" r="r" b="b"/>
            <a:pathLst>
              <a:path w="59" h="10868" extrusionOk="0">
                <a:moveTo>
                  <a:pt x="1" y="1"/>
                </a:moveTo>
                <a:lnTo>
                  <a:pt x="1" y="10868"/>
                </a:lnTo>
                <a:lnTo>
                  <a:pt x="59" y="10868"/>
                </a:lnTo>
                <a:lnTo>
                  <a:pt x="59"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16"/>
          <p:cNvSpPr/>
          <p:nvPr/>
        </p:nvSpPr>
        <p:spPr>
          <a:xfrm>
            <a:off x="3500345" y="482600"/>
            <a:ext cx="34200" cy="5888789"/>
          </a:xfrm>
          <a:custGeom>
            <a:avLst/>
            <a:gdLst/>
            <a:ahLst/>
            <a:cxnLst/>
            <a:rect l="l" t="t" r="r" b="b"/>
            <a:pathLst>
              <a:path w="59" h="10868" extrusionOk="0">
                <a:moveTo>
                  <a:pt x="1" y="1"/>
                </a:moveTo>
                <a:lnTo>
                  <a:pt x="1" y="10868"/>
                </a:lnTo>
                <a:lnTo>
                  <a:pt x="58" y="10868"/>
                </a:lnTo>
                <a:lnTo>
                  <a:pt x="58"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16"/>
          <p:cNvSpPr/>
          <p:nvPr/>
        </p:nvSpPr>
        <p:spPr>
          <a:xfrm>
            <a:off x="3764095" y="482600"/>
            <a:ext cx="32461" cy="5888789"/>
          </a:xfrm>
          <a:custGeom>
            <a:avLst/>
            <a:gdLst/>
            <a:ahLst/>
            <a:cxnLst/>
            <a:rect l="l" t="t" r="r" b="b"/>
            <a:pathLst>
              <a:path w="56" h="10868" extrusionOk="0">
                <a:moveTo>
                  <a:pt x="1" y="1"/>
                </a:moveTo>
                <a:lnTo>
                  <a:pt x="1" y="10868"/>
                </a:lnTo>
                <a:lnTo>
                  <a:pt x="55" y="10868"/>
                </a:lnTo>
                <a:lnTo>
                  <a:pt x="55"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16"/>
          <p:cNvSpPr/>
          <p:nvPr/>
        </p:nvSpPr>
        <p:spPr>
          <a:xfrm>
            <a:off x="4026104" y="482600"/>
            <a:ext cx="34200" cy="5888789"/>
          </a:xfrm>
          <a:custGeom>
            <a:avLst/>
            <a:gdLst/>
            <a:ahLst/>
            <a:cxnLst/>
            <a:rect l="l" t="t" r="r" b="b"/>
            <a:pathLst>
              <a:path w="59" h="10868" extrusionOk="0">
                <a:moveTo>
                  <a:pt x="0" y="1"/>
                </a:moveTo>
                <a:lnTo>
                  <a:pt x="0" y="10868"/>
                </a:lnTo>
                <a:lnTo>
                  <a:pt x="58" y="10868"/>
                </a:lnTo>
                <a:lnTo>
                  <a:pt x="58"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16"/>
          <p:cNvSpPr/>
          <p:nvPr/>
        </p:nvSpPr>
        <p:spPr>
          <a:xfrm>
            <a:off x="4288114" y="482600"/>
            <a:ext cx="33620" cy="5888789"/>
          </a:xfrm>
          <a:custGeom>
            <a:avLst/>
            <a:gdLst/>
            <a:ahLst/>
            <a:cxnLst/>
            <a:rect l="l" t="t" r="r" b="b"/>
            <a:pathLst>
              <a:path w="58" h="10868" extrusionOk="0">
                <a:moveTo>
                  <a:pt x="0" y="1"/>
                </a:moveTo>
                <a:lnTo>
                  <a:pt x="0" y="10868"/>
                </a:lnTo>
                <a:lnTo>
                  <a:pt x="58" y="10868"/>
                </a:lnTo>
                <a:lnTo>
                  <a:pt x="58"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16"/>
          <p:cNvSpPr/>
          <p:nvPr/>
        </p:nvSpPr>
        <p:spPr>
          <a:xfrm>
            <a:off x="4583164" y="482600"/>
            <a:ext cx="34200" cy="5888789"/>
          </a:xfrm>
          <a:custGeom>
            <a:avLst/>
            <a:gdLst/>
            <a:ahLst/>
            <a:cxnLst/>
            <a:rect l="l" t="t" r="r" b="b"/>
            <a:pathLst>
              <a:path w="59" h="10868" extrusionOk="0">
                <a:moveTo>
                  <a:pt x="0" y="1"/>
                </a:moveTo>
                <a:lnTo>
                  <a:pt x="0" y="10868"/>
                </a:lnTo>
                <a:lnTo>
                  <a:pt x="58" y="10868"/>
                </a:lnTo>
                <a:lnTo>
                  <a:pt x="58"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16"/>
          <p:cNvSpPr/>
          <p:nvPr/>
        </p:nvSpPr>
        <p:spPr>
          <a:xfrm>
            <a:off x="4878215" y="482600"/>
            <a:ext cx="34200" cy="5888789"/>
          </a:xfrm>
          <a:custGeom>
            <a:avLst/>
            <a:gdLst/>
            <a:ahLst/>
            <a:cxnLst/>
            <a:rect l="l" t="t" r="r" b="b"/>
            <a:pathLst>
              <a:path w="59" h="10868" extrusionOk="0">
                <a:moveTo>
                  <a:pt x="1" y="1"/>
                </a:moveTo>
                <a:lnTo>
                  <a:pt x="1" y="10868"/>
                </a:lnTo>
                <a:lnTo>
                  <a:pt x="59" y="10868"/>
                </a:lnTo>
                <a:lnTo>
                  <a:pt x="59"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16"/>
          <p:cNvSpPr/>
          <p:nvPr/>
        </p:nvSpPr>
        <p:spPr>
          <a:xfrm>
            <a:off x="5141963" y="482600"/>
            <a:ext cx="32461" cy="5888789"/>
          </a:xfrm>
          <a:custGeom>
            <a:avLst/>
            <a:gdLst/>
            <a:ahLst/>
            <a:cxnLst/>
            <a:rect l="l" t="t" r="r" b="b"/>
            <a:pathLst>
              <a:path w="56" h="10868" extrusionOk="0">
                <a:moveTo>
                  <a:pt x="1" y="1"/>
                </a:moveTo>
                <a:lnTo>
                  <a:pt x="1" y="10868"/>
                </a:lnTo>
                <a:lnTo>
                  <a:pt x="55" y="10868"/>
                </a:lnTo>
                <a:lnTo>
                  <a:pt x="55"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16"/>
          <p:cNvSpPr/>
          <p:nvPr/>
        </p:nvSpPr>
        <p:spPr>
          <a:xfrm>
            <a:off x="5403972" y="482600"/>
            <a:ext cx="34200" cy="5888789"/>
          </a:xfrm>
          <a:custGeom>
            <a:avLst/>
            <a:gdLst/>
            <a:ahLst/>
            <a:cxnLst/>
            <a:rect l="l" t="t" r="r" b="b"/>
            <a:pathLst>
              <a:path w="59" h="10868" extrusionOk="0">
                <a:moveTo>
                  <a:pt x="1" y="1"/>
                </a:moveTo>
                <a:lnTo>
                  <a:pt x="1" y="10868"/>
                </a:lnTo>
                <a:lnTo>
                  <a:pt x="58" y="10868"/>
                </a:lnTo>
                <a:lnTo>
                  <a:pt x="58"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16"/>
          <p:cNvSpPr/>
          <p:nvPr/>
        </p:nvSpPr>
        <p:spPr>
          <a:xfrm>
            <a:off x="5665982" y="482600"/>
            <a:ext cx="33620" cy="5888789"/>
          </a:xfrm>
          <a:custGeom>
            <a:avLst/>
            <a:gdLst/>
            <a:ahLst/>
            <a:cxnLst/>
            <a:rect l="l" t="t" r="r" b="b"/>
            <a:pathLst>
              <a:path w="58" h="10868" extrusionOk="0">
                <a:moveTo>
                  <a:pt x="0" y="1"/>
                </a:moveTo>
                <a:lnTo>
                  <a:pt x="0" y="10868"/>
                </a:lnTo>
                <a:lnTo>
                  <a:pt x="58" y="10868"/>
                </a:lnTo>
                <a:lnTo>
                  <a:pt x="58"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16"/>
          <p:cNvSpPr/>
          <p:nvPr/>
        </p:nvSpPr>
        <p:spPr>
          <a:xfrm>
            <a:off x="1039661" y="514028"/>
            <a:ext cx="4626900" cy="31969"/>
          </a:xfrm>
          <a:custGeom>
            <a:avLst/>
            <a:gdLst/>
            <a:ahLst/>
            <a:cxnLst/>
            <a:rect l="l" t="t" r="r" b="b"/>
            <a:pathLst>
              <a:path w="7982" h="59"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16"/>
          <p:cNvSpPr/>
          <p:nvPr/>
        </p:nvSpPr>
        <p:spPr>
          <a:xfrm>
            <a:off x="1039661" y="789829"/>
            <a:ext cx="4626900" cy="31969"/>
          </a:xfrm>
          <a:custGeom>
            <a:avLst/>
            <a:gdLst/>
            <a:ahLst/>
            <a:cxnLst/>
            <a:rect l="l" t="t" r="r" b="b"/>
            <a:pathLst>
              <a:path w="7982" h="59" extrusionOk="0">
                <a:moveTo>
                  <a:pt x="1" y="1"/>
                </a:moveTo>
                <a:lnTo>
                  <a:pt x="1" y="59"/>
                </a:lnTo>
                <a:lnTo>
                  <a:pt x="7981" y="59"/>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16"/>
          <p:cNvSpPr/>
          <p:nvPr/>
        </p:nvSpPr>
        <p:spPr>
          <a:xfrm>
            <a:off x="1039661" y="1034744"/>
            <a:ext cx="4626900" cy="31969"/>
          </a:xfrm>
          <a:custGeom>
            <a:avLst/>
            <a:gdLst/>
            <a:ahLst/>
            <a:cxnLst/>
            <a:rect l="l" t="t" r="r" b="b"/>
            <a:pathLst>
              <a:path w="7982" h="59"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16"/>
          <p:cNvSpPr/>
          <p:nvPr/>
        </p:nvSpPr>
        <p:spPr>
          <a:xfrm>
            <a:off x="1039661" y="1310544"/>
            <a:ext cx="4626900" cy="31969"/>
          </a:xfrm>
          <a:custGeom>
            <a:avLst/>
            <a:gdLst/>
            <a:ahLst/>
            <a:cxnLst/>
            <a:rect l="l" t="t" r="r" b="b"/>
            <a:pathLst>
              <a:path w="7982" h="59" extrusionOk="0">
                <a:moveTo>
                  <a:pt x="1" y="1"/>
                </a:moveTo>
                <a:lnTo>
                  <a:pt x="1" y="59"/>
                </a:lnTo>
                <a:lnTo>
                  <a:pt x="7981" y="59"/>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16"/>
          <p:cNvSpPr/>
          <p:nvPr/>
        </p:nvSpPr>
        <p:spPr>
          <a:xfrm>
            <a:off x="1039661" y="1557084"/>
            <a:ext cx="4626900" cy="30344"/>
          </a:xfrm>
          <a:custGeom>
            <a:avLst/>
            <a:gdLst/>
            <a:ahLst/>
            <a:cxnLst/>
            <a:rect l="l" t="t" r="r" b="b"/>
            <a:pathLst>
              <a:path w="7982" h="56" extrusionOk="0">
                <a:moveTo>
                  <a:pt x="1" y="1"/>
                </a:moveTo>
                <a:lnTo>
                  <a:pt x="1" y="55"/>
                </a:lnTo>
                <a:lnTo>
                  <a:pt x="7981" y="55"/>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 name="Google Shape;311;p16"/>
          <p:cNvSpPr/>
          <p:nvPr/>
        </p:nvSpPr>
        <p:spPr>
          <a:xfrm>
            <a:off x="1039661" y="1802000"/>
            <a:ext cx="4626900" cy="31969"/>
          </a:xfrm>
          <a:custGeom>
            <a:avLst/>
            <a:gdLst/>
            <a:ahLst/>
            <a:cxnLst/>
            <a:rect l="l" t="t" r="r" b="b"/>
            <a:pathLst>
              <a:path w="7982" h="59" extrusionOk="0">
                <a:moveTo>
                  <a:pt x="1" y="1"/>
                </a:moveTo>
                <a:lnTo>
                  <a:pt x="1" y="58"/>
                </a:lnTo>
                <a:lnTo>
                  <a:pt x="7981" y="58"/>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 name="Google Shape;312;p16"/>
          <p:cNvSpPr/>
          <p:nvPr/>
        </p:nvSpPr>
        <p:spPr>
          <a:xfrm>
            <a:off x="1039661" y="2046913"/>
            <a:ext cx="4626900" cy="31427"/>
          </a:xfrm>
          <a:custGeom>
            <a:avLst/>
            <a:gdLst/>
            <a:ahLst/>
            <a:cxnLst/>
            <a:rect l="l" t="t" r="r" b="b"/>
            <a:pathLst>
              <a:path w="7982" h="58"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 name="Google Shape;313;p16"/>
          <p:cNvSpPr/>
          <p:nvPr/>
        </p:nvSpPr>
        <p:spPr>
          <a:xfrm>
            <a:off x="1039661" y="2322716"/>
            <a:ext cx="4626900" cy="31969"/>
          </a:xfrm>
          <a:custGeom>
            <a:avLst/>
            <a:gdLst/>
            <a:ahLst/>
            <a:cxnLst/>
            <a:rect l="l" t="t" r="r" b="b"/>
            <a:pathLst>
              <a:path w="7982" h="59" extrusionOk="0">
                <a:moveTo>
                  <a:pt x="1" y="1"/>
                </a:moveTo>
                <a:lnTo>
                  <a:pt x="1" y="58"/>
                </a:lnTo>
                <a:lnTo>
                  <a:pt x="7981" y="58"/>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16"/>
          <p:cNvSpPr/>
          <p:nvPr/>
        </p:nvSpPr>
        <p:spPr>
          <a:xfrm>
            <a:off x="1039661" y="2569255"/>
            <a:ext cx="4626900" cy="30344"/>
          </a:xfrm>
          <a:custGeom>
            <a:avLst/>
            <a:gdLst/>
            <a:ahLst/>
            <a:cxnLst/>
            <a:rect l="l" t="t" r="r" b="b"/>
            <a:pathLst>
              <a:path w="7982" h="56" extrusionOk="0">
                <a:moveTo>
                  <a:pt x="1" y="1"/>
                </a:moveTo>
                <a:lnTo>
                  <a:pt x="1" y="55"/>
                </a:lnTo>
                <a:lnTo>
                  <a:pt x="7981" y="55"/>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 name="Google Shape;315;p16"/>
          <p:cNvSpPr/>
          <p:nvPr/>
        </p:nvSpPr>
        <p:spPr>
          <a:xfrm>
            <a:off x="1039661" y="2814172"/>
            <a:ext cx="4626900" cy="31969"/>
          </a:xfrm>
          <a:custGeom>
            <a:avLst/>
            <a:gdLst/>
            <a:ahLst/>
            <a:cxnLst/>
            <a:rect l="l" t="t" r="r" b="b"/>
            <a:pathLst>
              <a:path w="7982" h="59"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16"/>
          <p:cNvSpPr/>
          <p:nvPr/>
        </p:nvSpPr>
        <p:spPr>
          <a:xfrm>
            <a:off x="1039661" y="3089972"/>
            <a:ext cx="4626900" cy="31969"/>
          </a:xfrm>
          <a:custGeom>
            <a:avLst/>
            <a:gdLst/>
            <a:ahLst/>
            <a:cxnLst/>
            <a:rect l="l" t="t" r="r" b="b"/>
            <a:pathLst>
              <a:path w="7982" h="59" extrusionOk="0">
                <a:moveTo>
                  <a:pt x="1" y="1"/>
                </a:moveTo>
                <a:lnTo>
                  <a:pt x="1" y="59"/>
                </a:lnTo>
                <a:lnTo>
                  <a:pt x="7981" y="59"/>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16"/>
          <p:cNvSpPr/>
          <p:nvPr/>
        </p:nvSpPr>
        <p:spPr>
          <a:xfrm>
            <a:off x="1039661" y="3334886"/>
            <a:ext cx="4626900" cy="31969"/>
          </a:xfrm>
          <a:custGeom>
            <a:avLst/>
            <a:gdLst/>
            <a:ahLst/>
            <a:cxnLst/>
            <a:rect l="l" t="t" r="r" b="b"/>
            <a:pathLst>
              <a:path w="7982" h="59"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16"/>
          <p:cNvSpPr/>
          <p:nvPr/>
        </p:nvSpPr>
        <p:spPr>
          <a:xfrm>
            <a:off x="1039661" y="3610688"/>
            <a:ext cx="4626900" cy="31969"/>
          </a:xfrm>
          <a:custGeom>
            <a:avLst/>
            <a:gdLst/>
            <a:ahLst/>
            <a:cxnLst/>
            <a:rect l="l" t="t" r="r" b="b"/>
            <a:pathLst>
              <a:path w="7982" h="59" extrusionOk="0">
                <a:moveTo>
                  <a:pt x="1" y="1"/>
                </a:moveTo>
                <a:lnTo>
                  <a:pt x="1" y="59"/>
                </a:lnTo>
                <a:lnTo>
                  <a:pt x="7981" y="59"/>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16"/>
          <p:cNvSpPr/>
          <p:nvPr/>
        </p:nvSpPr>
        <p:spPr>
          <a:xfrm>
            <a:off x="1039661" y="3857227"/>
            <a:ext cx="4626900" cy="30344"/>
          </a:xfrm>
          <a:custGeom>
            <a:avLst/>
            <a:gdLst/>
            <a:ahLst/>
            <a:cxnLst/>
            <a:rect l="l" t="t" r="r" b="b"/>
            <a:pathLst>
              <a:path w="7982" h="56" extrusionOk="0">
                <a:moveTo>
                  <a:pt x="1" y="1"/>
                </a:moveTo>
                <a:lnTo>
                  <a:pt x="1" y="55"/>
                </a:lnTo>
                <a:lnTo>
                  <a:pt x="7981" y="55"/>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16"/>
          <p:cNvSpPr/>
          <p:nvPr/>
        </p:nvSpPr>
        <p:spPr>
          <a:xfrm>
            <a:off x="1039661" y="4102142"/>
            <a:ext cx="4626900" cy="31969"/>
          </a:xfrm>
          <a:custGeom>
            <a:avLst/>
            <a:gdLst/>
            <a:ahLst/>
            <a:cxnLst/>
            <a:rect l="l" t="t" r="r" b="b"/>
            <a:pathLst>
              <a:path w="7982" h="59" extrusionOk="0">
                <a:moveTo>
                  <a:pt x="1" y="1"/>
                </a:moveTo>
                <a:lnTo>
                  <a:pt x="1" y="58"/>
                </a:lnTo>
                <a:lnTo>
                  <a:pt x="7981" y="58"/>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1" name="Google Shape;321;p16"/>
          <p:cNvSpPr/>
          <p:nvPr/>
        </p:nvSpPr>
        <p:spPr>
          <a:xfrm>
            <a:off x="1039661" y="4347057"/>
            <a:ext cx="4626900" cy="31427"/>
          </a:xfrm>
          <a:custGeom>
            <a:avLst/>
            <a:gdLst/>
            <a:ahLst/>
            <a:cxnLst/>
            <a:rect l="l" t="t" r="r" b="b"/>
            <a:pathLst>
              <a:path w="7982" h="58"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16"/>
          <p:cNvSpPr/>
          <p:nvPr/>
        </p:nvSpPr>
        <p:spPr>
          <a:xfrm>
            <a:off x="1039661" y="4622858"/>
            <a:ext cx="4626900" cy="31969"/>
          </a:xfrm>
          <a:custGeom>
            <a:avLst/>
            <a:gdLst/>
            <a:ahLst/>
            <a:cxnLst/>
            <a:rect l="l" t="t" r="r" b="b"/>
            <a:pathLst>
              <a:path w="7982" h="59" extrusionOk="0">
                <a:moveTo>
                  <a:pt x="1" y="1"/>
                </a:moveTo>
                <a:lnTo>
                  <a:pt x="1" y="58"/>
                </a:lnTo>
                <a:lnTo>
                  <a:pt x="7981" y="58"/>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3" name="Google Shape;323;p16"/>
          <p:cNvSpPr/>
          <p:nvPr/>
        </p:nvSpPr>
        <p:spPr>
          <a:xfrm>
            <a:off x="1039661" y="4899200"/>
            <a:ext cx="4626900" cy="31427"/>
          </a:xfrm>
          <a:custGeom>
            <a:avLst/>
            <a:gdLst/>
            <a:ahLst/>
            <a:cxnLst/>
            <a:rect l="l" t="t" r="r" b="b"/>
            <a:pathLst>
              <a:path w="7982" h="58"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16"/>
          <p:cNvSpPr/>
          <p:nvPr/>
        </p:nvSpPr>
        <p:spPr>
          <a:xfrm>
            <a:off x="1039661" y="5145741"/>
            <a:ext cx="4626900" cy="29801"/>
          </a:xfrm>
          <a:custGeom>
            <a:avLst/>
            <a:gdLst/>
            <a:ahLst/>
            <a:cxnLst/>
            <a:rect l="l" t="t" r="r" b="b"/>
            <a:pathLst>
              <a:path w="7982" h="55" extrusionOk="0">
                <a:moveTo>
                  <a:pt x="1" y="0"/>
                </a:moveTo>
                <a:lnTo>
                  <a:pt x="1" y="54"/>
                </a:lnTo>
                <a:lnTo>
                  <a:pt x="7981" y="54"/>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16"/>
          <p:cNvSpPr/>
          <p:nvPr/>
        </p:nvSpPr>
        <p:spPr>
          <a:xfrm>
            <a:off x="1039661" y="5390114"/>
            <a:ext cx="4626900" cy="31969"/>
          </a:xfrm>
          <a:custGeom>
            <a:avLst/>
            <a:gdLst/>
            <a:ahLst/>
            <a:cxnLst/>
            <a:rect l="l" t="t" r="r" b="b"/>
            <a:pathLst>
              <a:path w="7982" h="59" extrusionOk="0">
                <a:moveTo>
                  <a:pt x="1" y="1"/>
                </a:moveTo>
                <a:lnTo>
                  <a:pt x="1" y="58"/>
                </a:lnTo>
                <a:lnTo>
                  <a:pt x="7981" y="58"/>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6"/>
          <p:cNvSpPr/>
          <p:nvPr/>
        </p:nvSpPr>
        <p:spPr>
          <a:xfrm>
            <a:off x="1039661" y="5666456"/>
            <a:ext cx="4626900" cy="31427"/>
          </a:xfrm>
          <a:custGeom>
            <a:avLst/>
            <a:gdLst/>
            <a:ahLst/>
            <a:cxnLst/>
            <a:rect l="l" t="t" r="r" b="b"/>
            <a:pathLst>
              <a:path w="7982" h="58"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6"/>
          <p:cNvSpPr/>
          <p:nvPr/>
        </p:nvSpPr>
        <p:spPr>
          <a:xfrm>
            <a:off x="1039661" y="5910830"/>
            <a:ext cx="4626900" cy="31969"/>
          </a:xfrm>
          <a:custGeom>
            <a:avLst/>
            <a:gdLst/>
            <a:ahLst/>
            <a:cxnLst/>
            <a:rect l="l" t="t" r="r" b="b"/>
            <a:pathLst>
              <a:path w="7982" h="59" extrusionOk="0">
                <a:moveTo>
                  <a:pt x="1" y="1"/>
                </a:moveTo>
                <a:lnTo>
                  <a:pt x="1" y="59"/>
                </a:lnTo>
                <a:lnTo>
                  <a:pt x="7981" y="59"/>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6"/>
          <p:cNvSpPr/>
          <p:nvPr/>
        </p:nvSpPr>
        <p:spPr>
          <a:xfrm>
            <a:off x="1039661" y="6187171"/>
            <a:ext cx="4626900" cy="31427"/>
          </a:xfrm>
          <a:custGeom>
            <a:avLst/>
            <a:gdLst/>
            <a:ahLst/>
            <a:cxnLst/>
            <a:rect l="l" t="t" r="r" b="b"/>
            <a:pathLst>
              <a:path w="7982" h="58"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6"/>
          <p:cNvSpPr/>
          <p:nvPr/>
        </p:nvSpPr>
        <p:spPr>
          <a:xfrm>
            <a:off x="10196926" y="482600"/>
            <a:ext cx="31881" cy="5888789"/>
          </a:xfrm>
          <a:custGeom>
            <a:avLst/>
            <a:gdLst/>
            <a:ahLst/>
            <a:cxnLst/>
            <a:rect l="l" t="t" r="r" b="b"/>
            <a:pathLst>
              <a:path w="55" h="10868" extrusionOk="0">
                <a:moveTo>
                  <a:pt x="0" y="1"/>
                </a:moveTo>
                <a:lnTo>
                  <a:pt x="0" y="10868"/>
                </a:lnTo>
                <a:lnTo>
                  <a:pt x="54" y="10868"/>
                </a:lnTo>
                <a:lnTo>
                  <a:pt x="54"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6"/>
          <p:cNvSpPr/>
          <p:nvPr/>
        </p:nvSpPr>
        <p:spPr>
          <a:xfrm>
            <a:off x="10458355" y="482600"/>
            <a:ext cx="34200" cy="5888789"/>
          </a:xfrm>
          <a:custGeom>
            <a:avLst/>
            <a:gdLst/>
            <a:ahLst/>
            <a:cxnLst/>
            <a:rect l="l" t="t" r="r" b="b"/>
            <a:pathLst>
              <a:path w="59" h="10868" extrusionOk="0">
                <a:moveTo>
                  <a:pt x="1" y="1"/>
                </a:moveTo>
                <a:lnTo>
                  <a:pt x="1" y="10868"/>
                </a:lnTo>
                <a:lnTo>
                  <a:pt x="59" y="10868"/>
                </a:lnTo>
                <a:lnTo>
                  <a:pt x="59"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6"/>
          <p:cNvSpPr/>
          <p:nvPr/>
        </p:nvSpPr>
        <p:spPr>
          <a:xfrm>
            <a:off x="10720364" y="482600"/>
            <a:ext cx="34200" cy="5888789"/>
          </a:xfrm>
          <a:custGeom>
            <a:avLst/>
            <a:gdLst/>
            <a:ahLst/>
            <a:cxnLst/>
            <a:rect l="l" t="t" r="r" b="b"/>
            <a:pathLst>
              <a:path w="59" h="10868" extrusionOk="0">
                <a:moveTo>
                  <a:pt x="0" y="1"/>
                </a:moveTo>
                <a:lnTo>
                  <a:pt x="0" y="10868"/>
                </a:lnTo>
                <a:lnTo>
                  <a:pt x="58" y="10868"/>
                </a:lnTo>
                <a:lnTo>
                  <a:pt x="58"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6"/>
          <p:cNvSpPr/>
          <p:nvPr/>
        </p:nvSpPr>
        <p:spPr>
          <a:xfrm>
            <a:off x="10984113" y="482600"/>
            <a:ext cx="31881" cy="5888789"/>
          </a:xfrm>
          <a:custGeom>
            <a:avLst/>
            <a:gdLst/>
            <a:ahLst/>
            <a:cxnLst/>
            <a:rect l="l" t="t" r="r" b="b"/>
            <a:pathLst>
              <a:path w="55" h="10868" extrusionOk="0">
                <a:moveTo>
                  <a:pt x="1" y="1"/>
                </a:moveTo>
                <a:lnTo>
                  <a:pt x="1" y="10868"/>
                </a:lnTo>
                <a:lnTo>
                  <a:pt x="55" y="10868"/>
                </a:lnTo>
                <a:lnTo>
                  <a:pt x="55"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6"/>
          <p:cNvSpPr/>
          <p:nvPr/>
        </p:nvSpPr>
        <p:spPr>
          <a:xfrm>
            <a:off x="11246123" y="482600"/>
            <a:ext cx="33620" cy="5888789"/>
          </a:xfrm>
          <a:custGeom>
            <a:avLst/>
            <a:gdLst/>
            <a:ahLst/>
            <a:cxnLst/>
            <a:rect l="l" t="t" r="r" b="b"/>
            <a:pathLst>
              <a:path w="58" h="10868" extrusionOk="0">
                <a:moveTo>
                  <a:pt x="0" y="1"/>
                </a:moveTo>
                <a:lnTo>
                  <a:pt x="0" y="10868"/>
                </a:lnTo>
                <a:lnTo>
                  <a:pt x="58" y="10868"/>
                </a:lnTo>
                <a:lnTo>
                  <a:pt x="58"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6"/>
          <p:cNvSpPr/>
          <p:nvPr/>
        </p:nvSpPr>
        <p:spPr>
          <a:xfrm>
            <a:off x="11541172" y="482600"/>
            <a:ext cx="34200" cy="5888789"/>
          </a:xfrm>
          <a:custGeom>
            <a:avLst/>
            <a:gdLst/>
            <a:ahLst/>
            <a:cxnLst/>
            <a:rect l="l" t="t" r="r" b="b"/>
            <a:pathLst>
              <a:path w="59" h="10868" extrusionOk="0">
                <a:moveTo>
                  <a:pt x="1" y="1"/>
                </a:moveTo>
                <a:lnTo>
                  <a:pt x="1" y="10868"/>
                </a:lnTo>
                <a:lnTo>
                  <a:pt x="58" y="10868"/>
                </a:lnTo>
                <a:lnTo>
                  <a:pt x="58"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6"/>
          <p:cNvSpPr/>
          <p:nvPr/>
        </p:nvSpPr>
        <p:spPr>
          <a:xfrm>
            <a:off x="9999621" y="514034"/>
            <a:ext cx="1709771" cy="31969"/>
          </a:xfrm>
          <a:custGeom>
            <a:avLst/>
            <a:gdLst/>
            <a:ahLst/>
            <a:cxnLst/>
            <a:rect l="l" t="t" r="r" b="b"/>
            <a:pathLst>
              <a:path w="7982" h="59"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6"/>
          <p:cNvSpPr/>
          <p:nvPr/>
        </p:nvSpPr>
        <p:spPr>
          <a:xfrm>
            <a:off x="9999621" y="789834"/>
            <a:ext cx="1709771" cy="31969"/>
          </a:xfrm>
          <a:custGeom>
            <a:avLst/>
            <a:gdLst/>
            <a:ahLst/>
            <a:cxnLst/>
            <a:rect l="l" t="t" r="r" b="b"/>
            <a:pathLst>
              <a:path w="7982" h="59" extrusionOk="0">
                <a:moveTo>
                  <a:pt x="1" y="1"/>
                </a:moveTo>
                <a:lnTo>
                  <a:pt x="1" y="59"/>
                </a:lnTo>
                <a:lnTo>
                  <a:pt x="7981" y="59"/>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6"/>
          <p:cNvSpPr/>
          <p:nvPr/>
        </p:nvSpPr>
        <p:spPr>
          <a:xfrm>
            <a:off x="9999621" y="1034750"/>
            <a:ext cx="1709771" cy="31969"/>
          </a:xfrm>
          <a:custGeom>
            <a:avLst/>
            <a:gdLst/>
            <a:ahLst/>
            <a:cxnLst/>
            <a:rect l="l" t="t" r="r" b="b"/>
            <a:pathLst>
              <a:path w="7982" h="59"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6"/>
          <p:cNvSpPr/>
          <p:nvPr/>
        </p:nvSpPr>
        <p:spPr>
          <a:xfrm>
            <a:off x="9999621" y="1310550"/>
            <a:ext cx="1709771" cy="31969"/>
          </a:xfrm>
          <a:custGeom>
            <a:avLst/>
            <a:gdLst/>
            <a:ahLst/>
            <a:cxnLst/>
            <a:rect l="l" t="t" r="r" b="b"/>
            <a:pathLst>
              <a:path w="7982" h="59" extrusionOk="0">
                <a:moveTo>
                  <a:pt x="1" y="1"/>
                </a:moveTo>
                <a:lnTo>
                  <a:pt x="1" y="59"/>
                </a:lnTo>
                <a:lnTo>
                  <a:pt x="7981" y="59"/>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6"/>
          <p:cNvSpPr/>
          <p:nvPr/>
        </p:nvSpPr>
        <p:spPr>
          <a:xfrm>
            <a:off x="9999621" y="1557089"/>
            <a:ext cx="1709771" cy="30344"/>
          </a:xfrm>
          <a:custGeom>
            <a:avLst/>
            <a:gdLst/>
            <a:ahLst/>
            <a:cxnLst/>
            <a:rect l="l" t="t" r="r" b="b"/>
            <a:pathLst>
              <a:path w="7982" h="56" extrusionOk="0">
                <a:moveTo>
                  <a:pt x="1" y="1"/>
                </a:moveTo>
                <a:lnTo>
                  <a:pt x="1" y="55"/>
                </a:lnTo>
                <a:lnTo>
                  <a:pt x="7981" y="55"/>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6"/>
          <p:cNvSpPr/>
          <p:nvPr/>
        </p:nvSpPr>
        <p:spPr>
          <a:xfrm>
            <a:off x="9999621" y="1802005"/>
            <a:ext cx="1709771" cy="31969"/>
          </a:xfrm>
          <a:custGeom>
            <a:avLst/>
            <a:gdLst/>
            <a:ahLst/>
            <a:cxnLst/>
            <a:rect l="l" t="t" r="r" b="b"/>
            <a:pathLst>
              <a:path w="7982" h="59" extrusionOk="0">
                <a:moveTo>
                  <a:pt x="1" y="1"/>
                </a:moveTo>
                <a:lnTo>
                  <a:pt x="1" y="58"/>
                </a:lnTo>
                <a:lnTo>
                  <a:pt x="7981" y="58"/>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6"/>
          <p:cNvSpPr/>
          <p:nvPr/>
        </p:nvSpPr>
        <p:spPr>
          <a:xfrm>
            <a:off x="9999621" y="2046919"/>
            <a:ext cx="1709771" cy="31427"/>
          </a:xfrm>
          <a:custGeom>
            <a:avLst/>
            <a:gdLst/>
            <a:ahLst/>
            <a:cxnLst/>
            <a:rect l="l" t="t" r="r" b="b"/>
            <a:pathLst>
              <a:path w="7982" h="58"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6"/>
          <p:cNvSpPr/>
          <p:nvPr/>
        </p:nvSpPr>
        <p:spPr>
          <a:xfrm>
            <a:off x="9999621" y="2322721"/>
            <a:ext cx="1709771" cy="31969"/>
          </a:xfrm>
          <a:custGeom>
            <a:avLst/>
            <a:gdLst/>
            <a:ahLst/>
            <a:cxnLst/>
            <a:rect l="l" t="t" r="r" b="b"/>
            <a:pathLst>
              <a:path w="7982" h="59" extrusionOk="0">
                <a:moveTo>
                  <a:pt x="1" y="1"/>
                </a:moveTo>
                <a:lnTo>
                  <a:pt x="1" y="58"/>
                </a:lnTo>
                <a:lnTo>
                  <a:pt x="7981" y="58"/>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6"/>
          <p:cNvSpPr/>
          <p:nvPr/>
        </p:nvSpPr>
        <p:spPr>
          <a:xfrm>
            <a:off x="9999621" y="2569260"/>
            <a:ext cx="1709771" cy="30344"/>
          </a:xfrm>
          <a:custGeom>
            <a:avLst/>
            <a:gdLst/>
            <a:ahLst/>
            <a:cxnLst/>
            <a:rect l="l" t="t" r="r" b="b"/>
            <a:pathLst>
              <a:path w="7982" h="56" extrusionOk="0">
                <a:moveTo>
                  <a:pt x="1" y="1"/>
                </a:moveTo>
                <a:lnTo>
                  <a:pt x="1" y="55"/>
                </a:lnTo>
                <a:lnTo>
                  <a:pt x="7981" y="55"/>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6"/>
          <p:cNvSpPr/>
          <p:nvPr/>
        </p:nvSpPr>
        <p:spPr>
          <a:xfrm>
            <a:off x="9999621" y="2814176"/>
            <a:ext cx="1709771" cy="31969"/>
          </a:xfrm>
          <a:custGeom>
            <a:avLst/>
            <a:gdLst/>
            <a:ahLst/>
            <a:cxnLst/>
            <a:rect l="l" t="t" r="r" b="b"/>
            <a:pathLst>
              <a:path w="7982" h="59"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6"/>
          <p:cNvSpPr/>
          <p:nvPr/>
        </p:nvSpPr>
        <p:spPr>
          <a:xfrm>
            <a:off x="9999621" y="3089976"/>
            <a:ext cx="1709771" cy="31969"/>
          </a:xfrm>
          <a:custGeom>
            <a:avLst/>
            <a:gdLst/>
            <a:ahLst/>
            <a:cxnLst/>
            <a:rect l="l" t="t" r="r" b="b"/>
            <a:pathLst>
              <a:path w="7982" h="59" extrusionOk="0">
                <a:moveTo>
                  <a:pt x="1" y="1"/>
                </a:moveTo>
                <a:lnTo>
                  <a:pt x="1" y="59"/>
                </a:lnTo>
                <a:lnTo>
                  <a:pt x="7981" y="59"/>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6"/>
          <p:cNvSpPr/>
          <p:nvPr/>
        </p:nvSpPr>
        <p:spPr>
          <a:xfrm>
            <a:off x="9999621" y="3334890"/>
            <a:ext cx="1709771" cy="31969"/>
          </a:xfrm>
          <a:custGeom>
            <a:avLst/>
            <a:gdLst/>
            <a:ahLst/>
            <a:cxnLst/>
            <a:rect l="l" t="t" r="r" b="b"/>
            <a:pathLst>
              <a:path w="7982" h="59"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6"/>
          <p:cNvSpPr/>
          <p:nvPr/>
        </p:nvSpPr>
        <p:spPr>
          <a:xfrm>
            <a:off x="9999621" y="3610690"/>
            <a:ext cx="1709771" cy="31969"/>
          </a:xfrm>
          <a:custGeom>
            <a:avLst/>
            <a:gdLst/>
            <a:ahLst/>
            <a:cxnLst/>
            <a:rect l="l" t="t" r="r" b="b"/>
            <a:pathLst>
              <a:path w="7982" h="59" extrusionOk="0">
                <a:moveTo>
                  <a:pt x="1" y="1"/>
                </a:moveTo>
                <a:lnTo>
                  <a:pt x="1" y="59"/>
                </a:lnTo>
                <a:lnTo>
                  <a:pt x="7981" y="59"/>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6"/>
          <p:cNvSpPr/>
          <p:nvPr/>
        </p:nvSpPr>
        <p:spPr>
          <a:xfrm>
            <a:off x="9999621" y="3857231"/>
            <a:ext cx="1709771" cy="30344"/>
          </a:xfrm>
          <a:custGeom>
            <a:avLst/>
            <a:gdLst/>
            <a:ahLst/>
            <a:cxnLst/>
            <a:rect l="l" t="t" r="r" b="b"/>
            <a:pathLst>
              <a:path w="7982" h="56" extrusionOk="0">
                <a:moveTo>
                  <a:pt x="1" y="1"/>
                </a:moveTo>
                <a:lnTo>
                  <a:pt x="1" y="55"/>
                </a:lnTo>
                <a:lnTo>
                  <a:pt x="7981" y="55"/>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6"/>
          <p:cNvSpPr/>
          <p:nvPr/>
        </p:nvSpPr>
        <p:spPr>
          <a:xfrm>
            <a:off x="9999621" y="4102146"/>
            <a:ext cx="1709771" cy="31969"/>
          </a:xfrm>
          <a:custGeom>
            <a:avLst/>
            <a:gdLst/>
            <a:ahLst/>
            <a:cxnLst/>
            <a:rect l="l" t="t" r="r" b="b"/>
            <a:pathLst>
              <a:path w="7982" h="59" extrusionOk="0">
                <a:moveTo>
                  <a:pt x="1" y="1"/>
                </a:moveTo>
                <a:lnTo>
                  <a:pt x="1" y="58"/>
                </a:lnTo>
                <a:lnTo>
                  <a:pt x="7981" y="58"/>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6"/>
          <p:cNvSpPr/>
          <p:nvPr/>
        </p:nvSpPr>
        <p:spPr>
          <a:xfrm>
            <a:off x="9999621" y="4347060"/>
            <a:ext cx="1709771" cy="31427"/>
          </a:xfrm>
          <a:custGeom>
            <a:avLst/>
            <a:gdLst/>
            <a:ahLst/>
            <a:cxnLst/>
            <a:rect l="l" t="t" r="r" b="b"/>
            <a:pathLst>
              <a:path w="7982" h="58"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6"/>
          <p:cNvSpPr/>
          <p:nvPr/>
        </p:nvSpPr>
        <p:spPr>
          <a:xfrm>
            <a:off x="9999621" y="4622861"/>
            <a:ext cx="1709771" cy="31969"/>
          </a:xfrm>
          <a:custGeom>
            <a:avLst/>
            <a:gdLst/>
            <a:ahLst/>
            <a:cxnLst/>
            <a:rect l="l" t="t" r="r" b="b"/>
            <a:pathLst>
              <a:path w="7982" h="59" extrusionOk="0">
                <a:moveTo>
                  <a:pt x="1" y="1"/>
                </a:moveTo>
                <a:lnTo>
                  <a:pt x="1" y="58"/>
                </a:lnTo>
                <a:lnTo>
                  <a:pt x="7981" y="58"/>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6"/>
          <p:cNvSpPr/>
          <p:nvPr/>
        </p:nvSpPr>
        <p:spPr>
          <a:xfrm>
            <a:off x="9999621" y="4899203"/>
            <a:ext cx="1709771" cy="31427"/>
          </a:xfrm>
          <a:custGeom>
            <a:avLst/>
            <a:gdLst/>
            <a:ahLst/>
            <a:cxnLst/>
            <a:rect l="l" t="t" r="r" b="b"/>
            <a:pathLst>
              <a:path w="7982" h="58"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6"/>
          <p:cNvSpPr/>
          <p:nvPr/>
        </p:nvSpPr>
        <p:spPr>
          <a:xfrm>
            <a:off x="9999621" y="5145744"/>
            <a:ext cx="1709771" cy="29801"/>
          </a:xfrm>
          <a:custGeom>
            <a:avLst/>
            <a:gdLst/>
            <a:ahLst/>
            <a:cxnLst/>
            <a:rect l="l" t="t" r="r" b="b"/>
            <a:pathLst>
              <a:path w="7982" h="55" extrusionOk="0">
                <a:moveTo>
                  <a:pt x="1" y="0"/>
                </a:moveTo>
                <a:lnTo>
                  <a:pt x="1" y="54"/>
                </a:lnTo>
                <a:lnTo>
                  <a:pt x="7981" y="54"/>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6"/>
          <p:cNvSpPr/>
          <p:nvPr/>
        </p:nvSpPr>
        <p:spPr>
          <a:xfrm>
            <a:off x="9999621" y="5390117"/>
            <a:ext cx="1709771" cy="31969"/>
          </a:xfrm>
          <a:custGeom>
            <a:avLst/>
            <a:gdLst/>
            <a:ahLst/>
            <a:cxnLst/>
            <a:rect l="l" t="t" r="r" b="b"/>
            <a:pathLst>
              <a:path w="7982" h="59" extrusionOk="0">
                <a:moveTo>
                  <a:pt x="1" y="1"/>
                </a:moveTo>
                <a:lnTo>
                  <a:pt x="1" y="58"/>
                </a:lnTo>
                <a:lnTo>
                  <a:pt x="7981" y="58"/>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6"/>
          <p:cNvSpPr/>
          <p:nvPr/>
        </p:nvSpPr>
        <p:spPr>
          <a:xfrm>
            <a:off x="9999621" y="5666457"/>
            <a:ext cx="1709771" cy="31427"/>
          </a:xfrm>
          <a:custGeom>
            <a:avLst/>
            <a:gdLst/>
            <a:ahLst/>
            <a:cxnLst/>
            <a:rect l="l" t="t" r="r" b="b"/>
            <a:pathLst>
              <a:path w="7982" h="58"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6"/>
          <p:cNvSpPr/>
          <p:nvPr/>
        </p:nvSpPr>
        <p:spPr>
          <a:xfrm>
            <a:off x="9999621" y="5910832"/>
            <a:ext cx="1709771" cy="31969"/>
          </a:xfrm>
          <a:custGeom>
            <a:avLst/>
            <a:gdLst/>
            <a:ahLst/>
            <a:cxnLst/>
            <a:rect l="l" t="t" r="r" b="b"/>
            <a:pathLst>
              <a:path w="7982" h="59" extrusionOk="0">
                <a:moveTo>
                  <a:pt x="1" y="1"/>
                </a:moveTo>
                <a:lnTo>
                  <a:pt x="1" y="59"/>
                </a:lnTo>
                <a:lnTo>
                  <a:pt x="7981" y="59"/>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6"/>
          <p:cNvSpPr/>
          <p:nvPr/>
        </p:nvSpPr>
        <p:spPr>
          <a:xfrm>
            <a:off x="9999621" y="6187173"/>
            <a:ext cx="1709771" cy="31427"/>
          </a:xfrm>
          <a:custGeom>
            <a:avLst/>
            <a:gdLst/>
            <a:ahLst/>
            <a:cxnLst/>
            <a:rect l="l" t="t" r="r" b="b"/>
            <a:pathLst>
              <a:path w="7982" h="58"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6"/>
          <p:cNvSpPr/>
          <p:nvPr/>
        </p:nvSpPr>
        <p:spPr>
          <a:xfrm>
            <a:off x="5899434" y="482600"/>
            <a:ext cx="31881" cy="5888789"/>
          </a:xfrm>
          <a:custGeom>
            <a:avLst/>
            <a:gdLst/>
            <a:ahLst/>
            <a:cxnLst/>
            <a:rect l="l" t="t" r="r" b="b"/>
            <a:pathLst>
              <a:path w="55" h="10868" extrusionOk="0">
                <a:moveTo>
                  <a:pt x="0" y="1"/>
                </a:moveTo>
                <a:lnTo>
                  <a:pt x="0" y="10868"/>
                </a:lnTo>
                <a:lnTo>
                  <a:pt x="54" y="10868"/>
                </a:lnTo>
                <a:lnTo>
                  <a:pt x="54"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6"/>
          <p:cNvSpPr/>
          <p:nvPr/>
        </p:nvSpPr>
        <p:spPr>
          <a:xfrm>
            <a:off x="6160863" y="482600"/>
            <a:ext cx="34200" cy="5888789"/>
          </a:xfrm>
          <a:custGeom>
            <a:avLst/>
            <a:gdLst/>
            <a:ahLst/>
            <a:cxnLst/>
            <a:rect l="l" t="t" r="r" b="b"/>
            <a:pathLst>
              <a:path w="59" h="10868" extrusionOk="0">
                <a:moveTo>
                  <a:pt x="1" y="1"/>
                </a:moveTo>
                <a:lnTo>
                  <a:pt x="1" y="10868"/>
                </a:lnTo>
                <a:lnTo>
                  <a:pt x="59" y="10868"/>
                </a:lnTo>
                <a:lnTo>
                  <a:pt x="59"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6"/>
          <p:cNvSpPr/>
          <p:nvPr/>
        </p:nvSpPr>
        <p:spPr>
          <a:xfrm>
            <a:off x="6422872" y="482600"/>
            <a:ext cx="34200" cy="5888789"/>
          </a:xfrm>
          <a:custGeom>
            <a:avLst/>
            <a:gdLst/>
            <a:ahLst/>
            <a:cxnLst/>
            <a:rect l="l" t="t" r="r" b="b"/>
            <a:pathLst>
              <a:path w="59" h="10868" extrusionOk="0">
                <a:moveTo>
                  <a:pt x="0" y="1"/>
                </a:moveTo>
                <a:lnTo>
                  <a:pt x="0" y="10868"/>
                </a:lnTo>
                <a:lnTo>
                  <a:pt x="58" y="10868"/>
                </a:lnTo>
                <a:lnTo>
                  <a:pt x="58"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6"/>
          <p:cNvSpPr/>
          <p:nvPr/>
        </p:nvSpPr>
        <p:spPr>
          <a:xfrm>
            <a:off x="6686622" y="482600"/>
            <a:ext cx="31881" cy="5888789"/>
          </a:xfrm>
          <a:custGeom>
            <a:avLst/>
            <a:gdLst/>
            <a:ahLst/>
            <a:cxnLst/>
            <a:rect l="l" t="t" r="r" b="b"/>
            <a:pathLst>
              <a:path w="55" h="10868" extrusionOk="0">
                <a:moveTo>
                  <a:pt x="1" y="1"/>
                </a:moveTo>
                <a:lnTo>
                  <a:pt x="1" y="10868"/>
                </a:lnTo>
                <a:lnTo>
                  <a:pt x="55" y="10868"/>
                </a:lnTo>
                <a:lnTo>
                  <a:pt x="55"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6"/>
          <p:cNvSpPr/>
          <p:nvPr/>
        </p:nvSpPr>
        <p:spPr>
          <a:xfrm>
            <a:off x="6948631" y="482600"/>
            <a:ext cx="33620" cy="5888789"/>
          </a:xfrm>
          <a:custGeom>
            <a:avLst/>
            <a:gdLst/>
            <a:ahLst/>
            <a:cxnLst/>
            <a:rect l="l" t="t" r="r" b="b"/>
            <a:pathLst>
              <a:path w="58" h="10868" extrusionOk="0">
                <a:moveTo>
                  <a:pt x="0" y="1"/>
                </a:moveTo>
                <a:lnTo>
                  <a:pt x="0" y="10868"/>
                </a:lnTo>
                <a:lnTo>
                  <a:pt x="58" y="10868"/>
                </a:lnTo>
                <a:lnTo>
                  <a:pt x="58"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6"/>
          <p:cNvSpPr/>
          <p:nvPr/>
        </p:nvSpPr>
        <p:spPr>
          <a:xfrm>
            <a:off x="7243681" y="482600"/>
            <a:ext cx="34200" cy="5888789"/>
          </a:xfrm>
          <a:custGeom>
            <a:avLst/>
            <a:gdLst/>
            <a:ahLst/>
            <a:cxnLst/>
            <a:rect l="l" t="t" r="r" b="b"/>
            <a:pathLst>
              <a:path w="59" h="10868" extrusionOk="0">
                <a:moveTo>
                  <a:pt x="1" y="1"/>
                </a:moveTo>
                <a:lnTo>
                  <a:pt x="1" y="10868"/>
                </a:lnTo>
                <a:lnTo>
                  <a:pt x="58" y="10868"/>
                </a:lnTo>
                <a:lnTo>
                  <a:pt x="58"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6"/>
          <p:cNvSpPr/>
          <p:nvPr/>
        </p:nvSpPr>
        <p:spPr>
          <a:xfrm>
            <a:off x="7538731" y="482600"/>
            <a:ext cx="34200" cy="5888789"/>
          </a:xfrm>
          <a:custGeom>
            <a:avLst/>
            <a:gdLst/>
            <a:ahLst/>
            <a:cxnLst/>
            <a:rect l="l" t="t" r="r" b="b"/>
            <a:pathLst>
              <a:path w="59" h="10868" extrusionOk="0">
                <a:moveTo>
                  <a:pt x="1" y="1"/>
                </a:moveTo>
                <a:lnTo>
                  <a:pt x="1" y="10868"/>
                </a:lnTo>
                <a:lnTo>
                  <a:pt x="59" y="10868"/>
                </a:lnTo>
                <a:lnTo>
                  <a:pt x="59"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6"/>
          <p:cNvSpPr/>
          <p:nvPr/>
        </p:nvSpPr>
        <p:spPr>
          <a:xfrm>
            <a:off x="7800741" y="482600"/>
            <a:ext cx="34200" cy="5888789"/>
          </a:xfrm>
          <a:custGeom>
            <a:avLst/>
            <a:gdLst/>
            <a:ahLst/>
            <a:cxnLst/>
            <a:rect l="l" t="t" r="r" b="b"/>
            <a:pathLst>
              <a:path w="59" h="10868" extrusionOk="0">
                <a:moveTo>
                  <a:pt x="1" y="1"/>
                </a:moveTo>
                <a:lnTo>
                  <a:pt x="1" y="10868"/>
                </a:lnTo>
                <a:lnTo>
                  <a:pt x="58" y="10868"/>
                </a:lnTo>
                <a:lnTo>
                  <a:pt x="58"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6"/>
          <p:cNvSpPr/>
          <p:nvPr/>
        </p:nvSpPr>
        <p:spPr>
          <a:xfrm>
            <a:off x="8064489" y="482600"/>
            <a:ext cx="32461" cy="5888789"/>
          </a:xfrm>
          <a:custGeom>
            <a:avLst/>
            <a:gdLst/>
            <a:ahLst/>
            <a:cxnLst/>
            <a:rect l="l" t="t" r="r" b="b"/>
            <a:pathLst>
              <a:path w="56" h="10868" extrusionOk="0">
                <a:moveTo>
                  <a:pt x="1" y="1"/>
                </a:moveTo>
                <a:lnTo>
                  <a:pt x="1" y="10868"/>
                </a:lnTo>
                <a:lnTo>
                  <a:pt x="55" y="10868"/>
                </a:lnTo>
                <a:lnTo>
                  <a:pt x="55"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6"/>
          <p:cNvSpPr/>
          <p:nvPr/>
        </p:nvSpPr>
        <p:spPr>
          <a:xfrm>
            <a:off x="8326499" y="482600"/>
            <a:ext cx="34200" cy="5888789"/>
          </a:xfrm>
          <a:custGeom>
            <a:avLst/>
            <a:gdLst/>
            <a:ahLst/>
            <a:cxnLst/>
            <a:rect l="l" t="t" r="r" b="b"/>
            <a:pathLst>
              <a:path w="59" h="10868" extrusionOk="0">
                <a:moveTo>
                  <a:pt x="0" y="1"/>
                </a:moveTo>
                <a:lnTo>
                  <a:pt x="0" y="10868"/>
                </a:lnTo>
                <a:lnTo>
                  <a:pt x="58" y="10868"/>
                </a:lnTo>
                <a:lnTo>
                  <a:pt x="58"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6"/>
          <p:cNvSpPr/>
          <p:nvPr/>
        </p:nvSpPr>
        <p:spPr>
          <a:xfrm>
            <a:off x="8588509" y="482600"/>
            <a:ext cx="33620" cy="5888789"/>
          </a:xfrm>
          <a:custGeom>
            <a:avLst/>
            <a:gdLst/>
            <a:ahLst/>
            <a:cxnLst/>
            <a:rect l="l" t="t" r="r" b="b"/>
            <a:pathLst>
              <a:path w="58" h="10868" extrusionOk="0">
                <a:moveTo>
                  <a:pt x="0" y="1"/>
                </a:moveTo>
                <a:lnTo>
                  <a:pt x="0" y="10868"/>
                </a:lnTo>
                <a:lnTo>
                  <a:pt x="58" y="10868"/>
                </a:lnTo>
                <a:lnTo>
                  <a:pt x="58"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6"/>
          <p:cNvSpPr/>
          <p:nvPr/>
        </p:nvSpPr>
        <p:spPr>
          <a:xfrm>
            <a:off x="8883559" y="482600"/>
            <a:ext cx="34200" cy="5888789"/>
          </a:xfrm>
          <a:custGeom>
            <a:avLst/>
            <a:gdLst/>
            <a:ahLst/>
            <a:cxnLst/>
            <a:rect l="l" t="t" r="r" b="b"/>
            <a:pathLst>
              <a:path w="59" h="10868" extrusionOk="0">
                <a:moveTo>
                  <a:pt x="0" y="1"/>
                </a:moveTo>
                <a:lnTo>
                  <a:pt x="0" y="10868"/>
                </a:lnTo>
                <a:lnTo>
                  <a:pt x="58" y="10868"/>
                </a:lnTo>
                <a:lnTo>
                  <a:pt x="58"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6"/>
          <p:cNvSpPr/>
          <p:nvPr/>
        </p:nvSpPr>
        <p:spPr>
          <a:xfrm>
            <a:off x="9178609" y="482600"/>
            <a:ext cx="34200" cy="5888789"/>
          </a:xfrm>
          <a:custGeom>
            <a:avLst/>
            <a:gdLst/>
            <a:ahLst/>
            <a:cxnLst/>
            <a:rect l="l" t="t" r="r" b="b"/>
            <a:pathLst>
              <a:path w="59" h="10868" extrusionOk="0">
                <a:moveTo>
                  <a:pt x="1" y="1"/>
                </a:moveTo>
                <a:lnTo>
                  <a:pt x="1" y="10868"/>
                </a:lnTo>
                <a:lnTo>
                  <a:pt x="59" y="10868"/>
                </a:lnTo>
                <a:lnTo>
                  <a:pt x="59"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6"/>
          <p:cNvSpPr/>
          <p:nvPr/>
        </p:nvSpPr>
        <p:spPr>
          <a:xfrm>
            <a:off x="9442358" y="482600"/>
            <a:ext cx="32461" cy="5888789"/>
          </a:xfrm>
          <a:custGeom>
            <a:avLst/>
            <a:gdLst/>
            <a:ahLst/>
            <a:cxnLst/>
            <a:rect l="l" t="t" r="r" b="b"/>
            <a:pathLst>
              <a:path w="56" h="10868" extrusionOk="0">
                <a:moveTo>
                  <a:pt x="1" y="1"/>
                </a:moveTo>
                <a:lnTo>
                  <a:pt x="1" y="10868"/>
                </a:lnTo>
                <a:lnTo>
                  <a:pt x="55" y="10868"/>
                </a:lnTo>
                <a:lnTo>
                  <a:pt x="55"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6"/>
          <p:cNvSpPr/>
          <p:nvPr/>
        </p:nvSpPr>
        <p:spPr>
          <a:xfrm>
            <a:off x="9704367" y="482600"/>
            <a:ext cx="34200" cy="5888789"/>
          </a:xfrm>
          <a:custGeom>
            <a:avLst/>
            <a:gdLst/>
            <a:ahLst/>
            <a:cxnLst/>
            <a:rect l="l" t="t" r="r" b="b"/>
            <a:pathLst>
              <a:path w="59" h="10868" extrusionOk="0">
                <a:moveTo>
                  <a:pt x="1" y="1"/>
                </a:moveTo>
                <a:lnTo>
                  <a:pt x="1" y="10868"/>
                </a:lnTo>
                <a:lnTo>
                  <a:pt x="58" y="10868"/>
                </a:lnTo>
                <a:lnTo>
                  <a:pt x="58"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6"/>
          <p:cNvSpPr/>
          <p:nvPr/>
        </p:nvSpPr>
        <p:spPr>
          <a:xfrm>
            <a:off x="9966377" y="482600"/>
            <a:ext cx="33620" cy="5888789"/>
          </a:xfrm>
          <a:custGeom>
            <a:avLst/>
            <a:gdLst/>
            <a:ahLst/>
            <a:cxnLst/>
            <a:rect l="l" t="t" r="r" b="b"/>
            <a:pathLst>
              <a:path w="58" h="10868" extrusionOk="0">
                <a:moveTo>
                  <a:pt x="0" y="1"/>
                </a:moveTo>
                <a:lnTo>
                  <a:pt x="0" y="10868"/>
                </a:lnTo>
                <a:lnTo>
                  <a:pt x="58" y="10868"/>
                </a:lnTo>
                <a:lnTo>
                  <a:pt x="58"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6"/>
          <p:cNvSpPr/>
          <p:nvPr/>
        </p:nvSpPr>
        <p:spPr>
          <a:xfrm>
            <a:off x="5702136" y="514034"/>
            <a:ext cx="4264809" cy="31969"/>
          </a:xfrm>
          <a:custGeom>
            <a:avLst/>
            <a:gdLst/>
            <a:ahLst/>
            <a:cxnLst/>
            <a:rect l="l" t="t" r="r" b="b"/>
            <a:pathLst>
              <a:path w="7982" h="59"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6"/>
          <p:cNvSpPr/>
          <p:nvPr/>
        </p:nvSpPr>
        <p:spPr>
          <a:xfrm>
            <a:off x="5702136" y="789834"/>
            <a:ext cx="4264809" cy="31969"/>
          </a:xfrm>
          <a:custGeom>
            <a:avLst/>
            <a:gdLst/>
            <a:ahLst/>
            <a:cxnLst/>
            <a:rect l="l" t="t" r="r" b="b"/>
            <a:pathLst>
              <a:path w="7982" h="59" extrusionOk="0">
                <a:moveTo>
                  <a:pt x="1" y="1"/>
                </a:moveTo>
                <a:lnTo>
                  <a:pt x="1" y="59"/>
                </a:lnTo>
                <a:lnTo>
                  <a:pt x="7981" y="59"/>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6"/>
          <p:cNvSpPr/>
          <p:nvPr/>
        </p:nvSpPr>
        <p:spPr>
          <a:xfrm>
            <a:off x="5702136" y="1034750"/>
            <a:ext cx="4264809" cy="31969"/>
          </a:xfrm>
          <a:custGeom>
            <a:avLst/>
            <a:gdLst/>
            <a:ahLst/>
            <a:cxnLst/>
            <a:rect l="l" t="t" r="r" b="b"/>
            <a:pathLst>
              <a:path w="7982" h="59"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6"/>
          <p:cNvSpPr/>
          <p:nvPr/>
        </p:nvSpPr>
        <p:spPr>
          <a:xfrm>
            <a:off x="5702136" y="1310550"/>
            <a:ext cx="4264809" cy="31969"/>
          </a:xfrm>
          <a:custGeom>
            <a:avLst/>
            <a:gdLst/>
            <a:ahLst/>
            <a:cxnLst/>
            <a:rect l="l" t="t" r="r" b="b"/>
            <a:pathLst>
              <a:path w="7982" h="59" extrusionOk="0">
                <a:moveTo>
                  <a:pt x="1" y="1"/>
                </a:moveTo>
                <a:lnTo>
                  <a:pt x="1" y="59"/>
                </a:lnTo>
                <a:lnTo>
                  <a:pt x="7981" y="59"/>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6"/>
          <p:cNvSpPr/>
          <p:nvPr/>
        </p:nvSpPr>
        <p:spPr>
          <a:xfrm>
            <a:off x="5702136" y="1557089"/>
            <a:ext cx="4264809" cy="30344"/>
          </a:xfrm>
          <a:custGeom>
            <a:avLst/>
            <a:gdLst/>
            <a:ahLst/>
            <a:cxnLst/>
            <a:rect l="l" t="t" r="r" b="b"/>
            <a:pathLst>
              <a:path w="7982" h="56" extrusionOk="0">
                <a:moveTo>
                  <a:pt x="1" y="1"/>
                </a:moveTo>
                <a:lnTo>
                  <a:pt x="1" y="55"/>
                </a:lnTo>
                <a:lnTo>
                  <a:pt x="7981" y="55"/>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6"/>
          <p:cNvSpPr/>
          <p:nvPr/>
        </p:nvSpPr>
        <p:spPr>
          <a:xfrm>
            <a:off x="5699737" y="1802005"/>
            <a:ext cx="4264809" cy="31969"/>
          </a:xfrm>
          <a:custGeom>
            <a:avLst/>
            <a:gdLst/>
            <a:ahLst/>
            <a:cxnLst/>
            <a:rect l="l" t="t" r="r" b="b"/>
            <a:pathLst>
              <a:path w="7982" h="59" extrusionOk="0">
                <a:moveTo>
                  <a:pt x="1" y="1"/>
                </a:moveTo>
                <a:lnTo>
                  <a:pt x="1" y="58"/>
                </a:lnTo>
                <a:lnTo>
                  <a:pt x="7981" y="58"/>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6"/>
          <p:cNvSpPr/>
          <p:nvPr/>
        </p:nvSpPr>
        <p:spPr>
          <a:xfrm>
            <a:off x="5703893" y="2046919"/>
            <a:ext cx="4264809" cy="31427"/>
          </a:xfrm>
          <a:custGeom>
            <a:avLst/>
            <a:gdLst/>
            <a:ahLst/>
            <a:cxnLst/>
            <a:rect l="l" t="t" r="r" b="b"/>
            <a:pathLst>
              <a:path w="7982" h="58"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6"/>
          <p:cNvSpPr/>
          <p:nvPr/>
        </p:nvSpPr>
        <p:spPr>
          <a:xfrm>
            <a:off x="5703893" y="2322721"/>
            <a:ext cx="4264809" cy="31969"/>
          </a:xfrm>
          <a:custGeom>
            <a:avLst/>
            <a:gdLst/>
            <a:ahLst/>
            <a:cxnLst/>
            <a:rect l="l" t="t" r="r" b="b"/>
            <a:pathLst>
              <a:path w="7982" h="59" extrusionOk="0">
                <a:moveTo>
                  <a:pt x="1" y="1"/>
                </a:moveTo>
                <a:lnTo>
                  <a:pt x="1" y="58"/>
                </a:lnTo>
                <a:lnTo>
                  <a:pt x="7981" y="58"/>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16"/>
          <p:cNvSpPr/>
          <p:nvPr/>
        </p:nvSpPr>
        <p:spPr>
          <a:xfrm>
            <a:off x="5703893" y="2569260"/>
            <a:ext cx="4264809" cy="30344"/>
          </a:xfrm>
          <a:custGeom>
            <a:avLst/>
            <a:gdLst/>
            <a:ahLst/>
            <a:cxnLst/>
            <a:rect l="l" t="t" r="r" b="b"/>
            <a:pathLst>
              <a:path w="7982" h="56" extrusionOk="0">
                <a:moveTo>
                  <a:pt x="1" y="1"/>
                </a:moveTo>
                <a:lnTo>
                  <a:pt x="1" y="55"/>
                </a:lnTo>
                <a:lnTo>
                  <a:pt x="7981" y="55"/>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16"/>
          <p:cNvSpPr/>
          <p:nvPr/>
        </p:nvSpPr>
        <p:spPr>
          <a:xfrm>
            <a:off x="5703893" y="2814176"/>
            <a:ext cx="4264809" cy="31969"/>
          </a:xfrm>
          <a:custGeom>
            <a:avLst/>
            <a:gdLst/>
            <a:ahLst/>
            <a:cxnLst/>
            <a:rect l="l" t="t" r="r" b="b"/>
            <a:pathLst>
              <a:path w="7982" h="59"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16"/>
          <p:cNvSpPr/>
          <p:nvPr/>
        </p:nvSpPr>
        <p:spPr>
          <a:xfrm>
            <a:off x="5703893" y="3089976"/>
            <a:ext cx="4264809" cy="31969"/>
          </a:xfrm>
          <a:custGeom>
            <a:avLst/>
            <a:gdLst/>
            <a:ahLst/>
            <a:cxnLst/>
            <a:rect l="l" t="t" r="r" b="b"/>
            <a:pathLst>
              <a:path w="7982" h="59" extrusionOk="0">
                <a:moveTo>
                  <a:pt x="1" y="1"/>
                </a:moveTo>
                <a:lnTo>
                  <a:pt x="1" y="59"/>
                </a:lnTo>
                <a:lnTo>
                  <a:pt x="7981" y="59"/>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16"/>
          <p:cNvSpPr/>
          <p:nvPr/>
        </p:nvSpPr>
        <p:spPr>
          <a:xfrm>
            <a:off x="5703893" y="3334890"/>
            <a:ext cx="4264809" cy="31969"/>
          </a:xfrm>
          <a:custGeom>
            <a:avLst/>
            <a:gdLst/>
            <a:ahLst/>
            <a:cxnLst/>
            <a:rect l="l" t="t" r="r" b="b"/>
            <a:pathLst>
              <a:path w="7982" h="59"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16"/>
          <p:cNvSpPr/>
          <p:nvPr/>
        </p:nvSpPr>
        <p:spPr>
          <a:xfrm>
            <a:off x="5703893" y="3610690"/>
            <a:ext cx="4264809" cy="31969"/>
          </a:xfrm>
          <a:custGeom>
            <a:avLst/>
            <a:gdLst/>
            <a:ahLst/>
            <a:cxnLst/>
            <a:rect l="l" t="t" r="r" b="b"/>
            <a:pathLst>
              <a:path w="7982" h="59" extrusionOk="0">
                <a:moveTo>
                  <a:pt x="1" y="1"/>
                </a:moveTo>
                <a:lnTo>
                  <a:pt x="1" y="59"/>
                </a:lnTo>
                <a:lnTo>
                  <a:pt x="7981" y="59"/>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16"/>
          <p:cNvSpPr/>
          <p:nvPr/>
        </p:nvSpPr>
        <p:spPr>
          <a:xfrm>
            <a:off x="5703893" y="3857231"/>
            <a:ext cx="4264809" cy="30344"/>
          </a:xfrm>
          <a:custGeom>
            <a:avLst/>
            <a:gdLst/>
            <a:ahLst/>
            <a:cxnLst/>
            <a:rect l="l" t="t" r="r" b="b"/>
            <a:pathLst>
              <a:path w="7982" h="56" extrusionOk="0">
                <a:moveTo>
                  <a:pt x="1" y="1"/>
                </a:moveTo>
                <a:lnTo>
                  <a:pt x="1" y="55"/>
                </a:lnTo>
                <a:lnTo>
                  <a:pt x="7981" y="55"/>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16"/>
          <p:cNvSpPr/>
          <p:nvPr/>
        </p:nvSpPr>
        <p:spPr>
          <a:xfrm>
            <a:off x="5703893" y="4102146"/>
            <a:ext cx="4264809" cy="31969"/>
          </a:xfrm>
          <a:custGeom>
            <a:avLst/>
            <a:gdLst/>
            <a:ahLst/>
            <a:cxnLst/>
            <a:rect l="l" t="t" r="r" b="b"/>
            <a:pathLst>
              <a:path w="7982" h="59" extrusionOk="0">
                <a:moveTo>
                  <a:pt x="1" y="1"/>
                </a:moveTo>
                <a:lnTo>
                  <a:pt x="1" y="58"/>
                </a:lnTo>
                <a:lnTo>
                  <a:pt x="7981" y="58"/>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16"/>
          <p:cNvSpPr/>
          <p:nvPr/>
        </p:nvSpPr>
        <p:spPr>
          <a:xfrm>
            <a:off x="5703893" y="4347060"/>
            <a:ext cx="4264809" cy="31427"/>
          </a:xfrm>
          <a:custGeom>
            <a:avLst/>
            <a:gdLst/>
            <a:ahLst/>
            <a:cxnLst/>
            <a:rect l="l" t="t" r="r" b="b"/>
            <a:pathLst>
              <a:path w="7982" h="58"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16"/>
          <p:cNvSpPr/>
          <p:nvPr/>
        </p:nvSpPr>
        <p:spPr>
          <a:xfrm>
            <a:off x="5703893" y="4622861"/>
            <a:ext cx="4264809" cy="31969"/>
          </a:xfrm>
          <a:custGeom>
            <a:avLst/>
            <a:gdLst/>
            <a:ahLst/>
            <a:cxnLst/>
            <a:rect l="l" t="t" r="r" b="b"/>
            <a:pathLst>
              <a:path w="7982" h="59" extrusionOk="0">
                <a:moveTo>
                  <a:pt x="1" y="1"/>
                </a:moveTo>
                <a:lnTo>
                  <a:pt x="1" y="58"/>
                </a:lnTo>
                <a:lnTo>
                  <a:pt x="7981" y="58"/>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16"/>
          <p:cNvSpPr/>
          <p:nvPr/>
        </p:nvSpPr>
        <p:spPr>
          <a:xfrm>
            <a:off x="5703893" y="4899203"/>
            <a:ext cx="4264809" cy="31427"/>
          </a:xfrm>
          <a:custGeom>
            <a:avLst/>
            <a:gdLst/>
            <a:ahLst/>
            <a:cxnLst/>
            <a:rect l="l" t="t" r="r" b="b"/>
            <a:pathLst>
              <a:path w="7982" h="58"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16"/>
          <p:cNvSpPr/>
          <p:nvPr/>
        </p:nvSpPr>
        <p:spPr>
          <a:xfrm>
            <a:off x="5703893" y="5145744"/>
            <a:ext cx="4264809" cy="29801"/>
          </a:xfrm>
          <a:custGeom>
            <a:avLst/>
            <a:gdLst/>
            <a:ahLst/>
            <a:cxnLst/>
            <a:rect l="l" t="t" r="r" b="b"/>
            <a:pathLst>
              <a:path w="7982" h="55" extrusionOk="0">
                <a:moveTo>
                  <a:pt x="1" y="0"/>
                </a:moveTo>
                <a:lnTo>
                  <a:pt x="1" y="54"/>
                </a:lnTo>
                <a:lnTo>
                  <a:pt x="7981" y="54"/>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16"/>
          <p:cNvSpPr/>
          <p:nvPr/>
        </p:nvSpPr>
        <p:spPr>
          <a:xfrm>
            <a:off x="5703893" y="5390117"/>
            <a:ext cx="4264809" cy="31969"/>
          </a:xfrm>
          <a:custGeom>
            <a:avLst/>
            <a:gdLst/>
            <a:ahLst/>
            <a:cxnLst/>
            <a:rect l="l" t="t" r="r" b="b"/>
            <a:pathLst>
              <a:path w="7982" h="59" extrusionOk="0">
                <a:moveTo>
                  <a:pt x="1" y="1"/>
                </a:moveTo>
                <a:lnTo>
                  <a:pt x="1" y="58"/>
                </a:lnTo>
                <a:lnTo>
                  <a:pt x="7981" y="58"/>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16"/>
          <p:cNvSpPr/>
          <p:nvPr/>
        </p:nvSpPr>
        <p:spPr>
          <a:xfrm>
            <a:off x="5703893" y="5666457"/>
            <a:ext cx="4264809" cy="31427"/>
          </a:xfrm>
          <a:custGeom>
            <a:avLst/>
            <a:gdLst/>
            <a:ahLst/>
            <a:cxnLst/>
            <a:rect l="l" t="t" r="r" b="b"/>
            <a:pathLst>
              <a:path w="7982" h="58"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5" name="Google Shape;395;p16"/>
          <p:cNvSpPr/>
          <p:nvPr/>
        </p:nvSpPr>
        <p:spPr>
          <a:xfrm>
            <a:off x="5703893" y="5910832"/>
            <a:ext cx="4264809" cy="31969"/>
          </a:xfrm>
          <a:custGeom>
            <a:avLst/>
            <a:gdLst/>
            <a:ahLst/>
            <a:cxnLst/>
            <a:rect l="l" t="t" r="r" b="b"/>
            <a:pathLst>
              <a:path w="7982" h="59" extrusionOk="0">
                <a:moveTo>
                  <a:pt x="1" y="1"/>
                </a:moveTo>
                <a:lnTo>
                  <a:pt x="1" y="59"/>
                </a:lnTo>
                <a:lnTo>
                  <a:pt x="7981" y="59"/>
                </a:lnTo>
                <a:lnTo>
                  <a:pt x="7981" y="1"/>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16"/>
          <p:cNvSpPr/>
          <p:nvPr/>
        </p:nvSpPr>
        <p:spPr>
          <a:xfrm>
            <a:off x="5703893" y="6187173"/>
            <a:ext cx="4264809" cy="31427"/>
          </a:xfrm>
          <a:custGeom>
            <a:avLst/>
            <a:gdLst/>
            <a:ahLst/>
            <a:cxnLst/>
            <a:rect l="l" t="t" r="r" b="b"/>
            <a:pathLst>
              <a:path w="7982" h="58" extrusionOk="0">
                <a:moveTo>
                  <a:pt x="1" y="0"/>
                </a:moveTo>
                <a:lnTo>
                  <a:pt x="1" y="58"/>
                </a:lnTo>
                <a:lnTo>
                  <a:pt x="7981" y="58"/>
                </a:lnTo>
                <a:lnTo>
                  <a:pt x="7981" y="0"/>
                </a:lnTo>
                <a:close/>
              </a:path>
            </a:pathLst>
          </a:custGeom>
          <a:solidFill>
            <a:srgbClr val="C0986F">
              <a:alpha val="138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16"/>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98" name="Google Shape;398;p16"/>
          <p:cNvSpPr txBox="1">
            <a:spLocks noGrp="1"/>
          </p:cNvSpPr>
          <p:nvPr>
            <p:ph type="subTitle" idx="1"/>
          </p:nvPr>
        </p:nvSpPr>
        <p:spPr>
          <a:xfrm>
            <a:off x="1067100" y="3124489"/>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99" name="Google Shape;399;p16"/>
          <p:cNvSpPr txBox="1">
            <a:spLocks noGrp="1"/>
          </p:cNvSpPr>
          <p:nvPr>
            <p:ph type="title" idx="2"/>
          </p:nvPr>
        </p:nvSpPr>
        <p:spPr>
          <a:xfrm>
            <a:off x="1067100" y="2626504"/>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00" name="Google Shape;400;p16"/>
          <p:cNvSpPr txBox="1">
            <a:spLocks noGrp="1"/>
          </p:cNvSpPr>
          <p:nvPr>
            <p:ph type="subTitle" idx="3"/>
          </p:nvPr>
        </p:nvSpPr>
        <p:spPr>
          <a:xfrm>
            <a:off x="4551995" y="3124489"/>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01" name="Google Shape;401;p16"/>
          <p:cNvSpPr txBox="1">
            <a:spLocks noGrp="1"/>
          </p:cNvSpPr>
          <p:nvPr>
            <p:ph type="title" idx="4"/>
          </p:nvPr>
        </p:nvSpPr>
        <p:spPr>
          <a:xfrm>
            <a:off x="4552000" y="2626504"/>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02" name="Google Shape;402;p16"/>
          <p:cNvSpPr txBox="1">
            <a:spLocks noGrp="1"/>
          </p:cNvSpPr>
          <p:nvPr>
            <p:ph type="subTitle" idx="5"/>
          </p:nvPr>
        </p:nvSpPr>
        <p:spPr>
          <a:xfrm>
            <a:off x="8036888" y="3124489"/>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03" name="Google Shape;403;p16"/>
          <p:cNvSpPr txBox="1">
            <a:spLocks noGrp="1"/>
          </p:cNvSpPr>
          <p:nvPr>
            <p:ph type="title" idx="6"/>
          </p:nvPr>
        </p:nvSpPr>
        <p:spPr>
          <a:xfrm>
            <a:off x="8036899" y="2626504"/>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04" name="Google Shape;404;p16"/>
          <p:cNvSpPr txBox="1">
            <a:spLocks noGrp="1"/>
          </p:cNvSpPr>
          <p:nvPr>
            <p:ph type="subTitle" idx="7"/>
          </p:nvPr>
        </p:nvSpPr>
        <p:spPr>
          <a:xfrm>
            <a:off x="1067100" y="5206277"/>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05" name="Google Shape;405;p16"/>
          <p:cNvSpPr txBox="1">
            <a:spLocks noGrp="1"/>
          </p:cNvSpPr>
          <p:nvPr>
            <p:ph type="title" idx="8"/>
          </p:nvPr>
        </p:nvSpPr>
        <p:spPr>
          <a:xfrm>
            <a:off x="1067100" y="4708259"/>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06" name="Google Shape;406;p16"/>
          <p:cNvSpPr txBox="1">
            <a:spLocks noGrp="1"/>
          </p:cNvSpPr>
          <p:nvPr>
            <p:ph type="subTitle" idx="9"/>
          </p:nvPr>
        </p:nvSpPr>
        <p:spPr>
          <a:xfrm>
            <a:off x="4551995" y="5206277"/>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07" name="Google Shape;407;p16"/>
          <p:cNvSpPr txBox="1">
            <a:spLocks noGrp="1"/>
          </p:cNvSpPr>
          <p:nvPr>
            <p:ph type="title" idx="13"/>
          </p:nvPr>
        </p:nvSpPr>
        <p:spPr>
          <a:xfrm>
            <a:off x="4552000" y="4708259"/>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08" name="Google Shape;408;p16"/>
          <p:cNvSpPr txBox="1">
            <a:spLocks noGrp="1"/>
          </p:cNvSpPr>
          <p:nvPr>
            <p:ph type="subTitle" idx="14"/>
          </p:nvPr>
        </p:nvSpPr>
        <p:spPr>
          <a:xfrm>
            <a:off x="8036888" y="5206277"/>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09" name="Google Shape;409;p16"/>
          <p:cNvSpPr txBox="1">
            <a:spLocks noGrp="1"/>
          </p:cNvSpPr>
          <p:nvPr>
            <p:ph type="title" idx="15"/>
          </p:nvPr>
        </p:nvSpPr>
        <p:spPr>
          <a:xfrm>
            <a:off x="8036899" y="4708259"/>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8374285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10"/>
        <p:cNvGrpSpPr/>
        <p:nvPr/>
      </p:nvGrpSpPr>
      <p:grpSpPr>
        <a:xfrm>
          <a:off x="0" y="0"/>
          <a:ext cx="0" cy="0"/>
          <a:chOff x="0" y="0"/>
          <a:chExt cx="0" cy="0"/>
        </a:xfrm>
      </p:grpSpPr>
      <p:pic>
        <p:nvPicPr>
          <p:cNvPr id="411" name="Google Shape;411;p17"/>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412" name="Google Shape;412;p17"/>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413" name="Google Shape;413;p17"/>
          <p:cNvPicPr preferRelativeResize="0"/>
          <p:nvPr/>
        </p:nvPicPr>
        <p:blipFill>
          <a:blip r:embed="rId4">
            <a:alphaModFix/>
          </a:blip>
          <a:stretch>
            <a:fillRect/>
          </a:stretch>
        </p:blipFill>
        <p:spPr>
          <a:xfrm>
            <a:off x="1" y="1"/>
            <a:ext cx="12192004" cy="6858001"/>
          </a:xfrm>
          <a:prstGeom prst="rect">
            <a:avLst/>
          </a:prstGeom>
          <a:noFill/>
          <a:ln>
            <a:noFill/>
          </a:ln>
        </p:spPr>
      </p:pic>
      <p:sp>
        <p:nvSpPr>
          <p:cNvPr id="414" name="Google Shape;414;p17"/>
          <p:cNvSpPr/>
          <p:nvPr/>
        </p:nvSpPr>
        <p:spPr>
          <a:xfrm>
            <a:off x="551334" y="506167"/>
            <a:ext cx="10957276" cy="5845692"/>
          </a:xfrm>
          <a:custGeom>
            <a:avLst/>
            <a:gdLst/>
            <a:ahLst/>
            <a:cxnLst/>
            <a:rect l="l" t="t" r="r" b="b"/>
            <a:pathLst>
              <a:path w="30449" h="18791" extrusionOk="0">
                <a:moveTo>
                  <a:pt x="170" y="0"/>
                </a:moveTo>
                <a:cubicBezTo>
                  <a:pt x="85" y="0"/>
                  <a:pt x="0" y="72"/>
                  <a:pt x="0" y="156"/>
                </a:cubicBezTo>
                <a:lnTo>
                  <a:pt x="0" y="482"/>
                </a:lnTo>
                <a:lnTo>
                  <a:pt x="452" y="425"/>
                </a:lnTo>
                <a:cubicBezTo>
                  <a:pt x="479" y="367"/>
                  <a:pt x="550" y="326"/>
                  <a:pt x="635" y="326"/>
                </a:cubicBezTo>
                <a:cubicBezTo>
                  <a:pt x="751" y="326"/>
                  <a:pt x="863" y="425"/>
                  <a:pt x="863" y="550"/>
                </a:cubicBezTo>
                <a:cubicBezTo>
                  <a:pt x="863" y="679"/>
                  <a:pt x="764" y="778"/>
                  <a:pt x="635" y="778"/>
                </a:cubicBezTo>
                <a:cubicBezTo>
                  <a:pt x="564" y="778"/>
                  <a:pt x="510" y="751"/>
                  <a:pt x="465" y="707"/>
                </a:cubicBezTo>
                <a:lnTo>
                  <a:pt x="0" y="693"/>
                </a:lnTo>
                <a:lnTo>
                  <a:pt x="0" y="1359"/>
                </a:lnTo>
                <a:lnTo>
                  <a:pt x="452" y="1359"/>
                </a:lnTo>
                <a:cubicBezTo>
                  <a:pt x="496" y="1301"/>
                  <a:pt x="564" y="1260"/>
                  <a:pt x="635" y="1260"/>
                </a:cubicBezTo>
                <a:cubicBezTo>
                  <a:pt x="764" y="1260"/>
                  <a:pt x="863" y="1359"/>
                  <a:pt x="863" y="1484"/>
                </a:cubicBezTo>
                <a:cubicBezTo>
                  <a:pt x="863" y="1613"/>
                  <a:pt x="764" y="1712"/>
                  <a:pt x="635" y="1712"/>
                </a:cubicBezTo>
                <a:cubicBezTo>
                  <a:pt x="581" y="1712"/>
                  <a:pt x="523" y="1685"/>
                  <a:pt x="496" y="1654"/>
                </a:cubicBezTo>
                <a:lnTo>
                  <a:pt x="139" y="1756"/>
                </a:lnTo>
                <a:lnTo>
                  <a:pt x="0" y="1756"/>
                </a:lnTo>
                <a:lnTo>
                  <a:pt x="0" y="2333"/>
                </a:lnTo>
                <a:lnTo>
                  <a:pt x="411" y="2350"/>
                </a:lnTo>
                <a:cubicBezTo>
                  <a:pt x="452" y="2265"/>
                  <a:pt x="537" y="2194"/>
                  <a:pt x="635" y="2194"/>
                </a:cubicBezTo>
                <a:cubicBezTo>
                  <a:pt x="751" y="2194"/>
                  <a:pt x="863" y="2292"/>
                  <a:pt x="863" y="2418"/>
                </a:cubicBezTo>
                <a:cubicBezTo>
                  <a:pt x="863" y="2547"/>
                  <a:pt x="764" y="2646"/>
                  <a:pt x="635" y="2646"/>
                </a:cubicBezTo>
                <a:cubicBezTo>
                  <a:pt x="595" y="2646"/>
                  <a:pt x="550" y="2605"/>
                  <a:pt x="510" y="2605"/>
                </a:cubicBezTo>
                <a:lnTo>
                  <a:pt x="0" y="2605"/>
                </a:lnTo>
                <a:lnTo>
                  <a:pt x="0" y="3254"/>
                </a:lnTo>
                <a:lnTo>
                  <a:pt x="14" y="3240"/>
                </a:lnTo>
                <a:cubicBezTo>
                  <a:pt x="14" y="3240"/>
                  <a:pt x="523" y="3128"/>
                  <a:pt x="635" y="3128"/>
                </a:cubicBezTo>
                <a:cubicBezTo>
                  <a:pt x="751" y="3128"/>
                  <a:pt x="863" y="3226"/>
                  <a:pt x="863" y="3352"/>
                </a:cubicBezTo>
                <a:cubicBezTo>
                  <a:pt x="863" y="3481"/>
                  <a:pt x="764" y="3580"/>
                  <a:pt x="635" y="3580"/>
                </a:cubicBezTo>
                <a:cubicBezTo>
                  <a:pt x="608" y="3580"/>
                  <a:pt x="595" y="3580"/>
                  <a:pt x="581" y="3566"/>
                </a:cubicBezTo>
                <a:lnTo>
                  <a:pt x="0" y="3437"/>
                </a:lnTo>
                <a:lnTo>
                  <a:pt x="0" y="4187"/>
                </a:lnTo>
                <a:lnTo>
                  <a:pt x="309" y="4187"/>
                </a:lnTo>
                <a:cubicBezTo>
                  <a:pt x="309" y="4187"/>
                  <a:pt x="537" y="4062"/>
                  <a:pt x="635" y="4062"/>
                </a:cubicBezTo>
                <a:cubicBezTo>
                  <a:pt x="764" y="4062"/>
                  <a:pt x="863" y="4160"/>
                  <a:pt x="863" y="4286"/>
                </a:cubicBezTo>
                <a:cubicBezTo>
                  <a:pt x="863" y="4415"/>
                  <a:pt x="764" y="4513"/>
                  <a:pt x="635" y="4513"/>
                </a:cubicBezTo>
                <a:cubicBezTo>
                  <a:pt x="550" y="4513"/>
                  <a:pt x="479" y="4473"/>
                  <a:pt x="438" y="4401"/>
                </a:cubicBezTo>
                <a:lnTo>
                  <a:pt x="0" y="4371"/>
                </a:lnTo>
                <a:lnTo>
                  <a:pt x="0" y="5023"/>
                </a:lnTo>
                <a:lnTo>
                  <a:pt x="452" y="5081"/>
                </a:lnTo>
                <a:cubicBezTo>
                  <a:pt x="496" y="5023"/>
                  <a:pt x="550" y="4996"/>
                  <a:pt x="635" y="4996"/>
                </a:cubicBezTo>
                <a:cubicBezTo>
                  <a:pt x="751" y="4996"/>
                  <a:pt x="863" y="5094"/>
                  <a:pt x="863" y="5220"/>
                </a:cubicBezTo>
                <a:cubicBezTo>
                  <a:pt x="863" y="5335"/>
                  <a:pt x="764" y="5447"/>
                  <a:pt x="635" y="5447"/>
                </a:cubicBezTo>
                <a:cubicBezTo>
                  <a:pt x="564" y="5447"/>
                  <a:pt x="496" y="5407"/>
                  <a:pt x="452" y="5362"/>
                </a:cubicBezTo>
                <a:lnTo>
                  <a:pt x="0" y="5390"/>
                </a:lnTo>
                <a:lnTo>
                  <a:pt x="0" y="5916"/>
                </a:lnTo>
                <a:lnTo>
                  <a:pt x="296" y="5984"/>
                </a:lnTo>
                <a:cubicBezTo>
                  <a:pt x="296" y="5984"/>
                  <a:pt x="537" y="5930"/>
                  <a:pt x="635" y="5930"/>
                </a:cubicBezTo>
                <a:cubicBezTo>
                  <a:pt x="751" y="5930"/>
                  <a:pt x="863" y="6028"/>
                  <a:pt x="863" y="6154"/>
                </a:cubicBezTo>
                <a:cubicBezTo>
                  <a:pt x="863" y="6269"/>
                  <a:pt x="764" y="6381"/>
                  <a:pt x="635" y="6381"/>
                </a:cubicBezTo>
                <a:cubicBezTo>
                  <a:pt x="581" y="6381"/>
                  <a:pt x="523" y="6341"/>
                  <a:pt x="479" y="6341"/>
                </a:cubicBezTo>
                <a:lnTo>
                  <a:pt x="0" y="6211"/>
                </a:lnTo>
                <a:lnTo>
                  <a:pt x="0" y="6962"/>
                </a:lnTo>
                <a:lnTo>
                  <a:pt x="438" y="6962"/>
                </a:lnTo>
                <a:cubicBezTo>
                  <a:pt x="479" y="6904"/>
                  <a:pt x="550" y="6850"/>
                  <a:pt x="635" y="6850"/>
                </a:cubicBezTo>
                <a:cubicBezTo>
                  <a:pt x="764" y="6850"/>
                  <a:pt x="863" y="6962"/>
                  <a:pt x="863" y="7074"/>
                </a:cubicBezTo>
                <a:cubicBezTo>
                  <a:pt x="863" y="7203"/>
                  <a:pt x="764" y="7302"/>
                  <a:pt x="635" y="7302"/>
                </a:cubicBezTo>
                <a:cubicBezTo>
                  <a:pt x="564" y="7302"/>
                  <a:pt x="496" y="7274"/>
                  <a:pt x="452" y="7217"/>
                </a:cubicBezTo>
                <a:lnTo>
                  <a:pt x="0" y="7173"/>
                </a:lnTo>
                <a:lnTo>
                  <a:pt x="0" y="7825"/>
                </a:lnTo>
                <a:lnTo>
                  <a:pt x="438" y="7909"/>
                </a:lnTo>
                <a:cubicBezTo>
                  <a:pt x="465" y="7838"/>
                  <a:pt x="550" y="7797"/>
                  <a:pt x="635" y="7797"/>
                </a:cubicBezTo>
                <a:cubicBezTo>
                  <a:pt x="751" y="7797"/>
                  <a:pt x="863" y="7896"/>
                  <a:pt x="863" y="8008"/>
                </a:cubicBezTo>
                <a:cubicBezTo>
                  <a:pt x="863" y="8137"/>
                  <a:pt x="764" y="8249"/>
                  <a:pt x="635" y="8249"/>
                </a:cubicBezTo>
                <a:cubicBezTo>
                  <a:pt x="537" y="8249"/>
                  <a:pt x="452" y="8151"/>
                  <a:pt x="425" y="8093"/>
                </a:cubicBezTo>
                <a:lnTo>
                  <a:pt x="0" y="8093"/>
                </a:lnTo>
                <a:lnTo>
                  <a:pt x="0" y="8745"/>
                </a:lnTo>
                <a:lnTo>
                  <a:pt x="353" y="8857"/>
                </a:lnTo>
                <a:cubicBezTo>
                  <a:pt x="353" y="8857"/>
                  <a:pt x="550" y="8731"/>
                  <a:pt x="635" y="8731"/>
                </a:cubicBezTo>
                <a:cubicBezTo>
                  <a:pt x="751" y="8731"/>
                  <a:pt x="863" y="8830"/>
                  <a:pt x="863" y="8942"/>
                </a:cubicBezTo>
                <a:cubicBezTo>
                  <a:pt x="863" y="9071"/>
                  <a:pt x="764" y="9169"/>
                  <a:pt x="635" y="9169"/>
                </a:cubicBezTo>
                <a:cubicBezTo>
                  <a:pt x="550" y="9169"/>
                  <a:pt x="465" y="9125"/>
                  <a:pt x="438" y="9057"/>
                </a:cubicBezTo>
                <a:lnTo>
                  <a:pt x="0" y="9057"/>
                </a:lnTo>
                <a:lnTo>
                  <a:pt x="0" y="9353"/>
                </a:lnTo>
                <a:lnTo>
                  <a:pt x="0" y="9397"/>
                </a:lnTo>
                <a:lnTo>
                  <a:pt x="0" y="9424"/>
                </a:lnTo>
                <a:lnTo>
                  <a:pt x="0" y="9750"/>
                </a:lnTo>
                <a:lnTo>
                  <a:pt x="452" y="9706"/>
                </a:lnTo>
                <a:cubicBezTo>
                  <a:pt x="479" y="9652"/>
                  <a:pt x="550" y="9607"/>
                  <a:pt x="635" y="9607"/>
                </a:cubicBezTo>
                <a:cubicBezTo>
                  <a:pt x="751" y="9607"/>
                  <a:pt x="863" y="9706"/>
                  <a:pt x="863" y="9835"/>
                </a:cubicBezTo>
                <a:cubicBezTo>
                  <a:pt x="863" y="9961"/>
                  <a:pt x="764" y="10059"/>
                  <a:pt x="635" y="10059"/>
                </a:cubicBezTo>
                <a:cubicBezTo>
                  <a:pt x="564" y="10059"/>
                  <a:pt x="510" y="10032"/>
                  <a:pt x="465" y="9991"/>
                </a:cubicBezTo>
                <a:lnTo>
                  <a:pt x="0" y="9974"/>
                </a:lnTo>
                <a:lnTo>
                  <a:pt x="0" y="10640"/>
                </a:lnTo>
                <a:lnTo>
                  <a:pt x="452" y="10640"/>
                </a:lnTo>
                <a:cubicBezTo>
                  <a:pt x="496" y="10585"/>
                  <a:pt x="564" y="10541"/>
                  <a:pt x="635" y="10541"/>
                </a:cubicBezTo>
                <a:cubicBezTo>
                  <a:pt x="764" y="10541"/>
                  <a:pt x="863" y="10640"/>
                  <a:pt x="863" y="10769"/>
                </a:cubicBezTo>
                <a:cubicBezTo>
                  <a:pt x="863" y="10895"/>
                  <a:pt x="764" y="10993"/>
                  <a:pt x="635" y="10993"/>
                </a:cubicBezTo>
                <a:cubicBezTo>
                  <a:pt x="581" y="10993"/>
                  <a:pt x="523" y="10966"/>
                  <a:pt x="496" y="10939"/>
                </a:cubicBezTo>
                <a:lnTo>
                  <a:pt x="139" y="11037"/>
                </a:lnTo>
                <a:lnTo>
                  <a:pt x="0" y="11037"/>
                </a:lnTo>
                <a:lnTo>
                  <a:pt x="0" y="11618"/>
                </a:lnTo>
                <a:lnTo>
                  <a:pt x="411" y="11631"/>
                </a:lnTo>
                <a:cubicBezTo>
                  <a:pt x="452" y="11547"/>
                  <a:pt x="537" y="11475"/>
                  <a:pt x="635" y="11475"/>
                </a:cubicBezTo>
                <a:cubicBezTo>
                  <a:pt x="751" y="11475"/>
                  <a:pt x="863" y="11574"/>
                  <a:pt x="863" y="11703"/>
                </a:cubicBezTo>
                <a:cubicBezTo>
                  <a:pt x="863" y="11828"/>
                  <a:pt x="764" y="11927"/>
                  <a:pt x="635" y="11927"/>
                </a:cubicBezTo>
                <a:cubicBezTo>
                  <a:pt x="595" y="11927"/>
                  <a:pt x="550" y="11886"/>
                  <a:pt x="510" y="11886"/>
                </a:cubicBezTo>
                <a:lnTo>
                  <a:pt x="0" y="11886"/>
                </a:lnTo>
                <a:lnTo>
                  <a:pt x="0" y="12538"/>
                </a:lnTo>
                <a:lnTo>
                  <a:pt x="14" y="12521"/>
                </a:lnTo>
                <a:cubicBezTo>
                  <a:pt x="14" y="12521"/>
                  <a:pt x="523" y="12409"/>
                  <a:pt x="635" y="12409"/>
                </a:cubicBezTo>
                <a:cubicBezTo>
                  <a:pt x="751" y="12409"/>
                  <a:pt x="863" y="12508"/>
                  <a:pt x="863" y="12637"/>
                </a:cubicBezTo>
                <a:cubicBezTo>
                  <a:pt x="863" y="12762"/>
                  <a:pt x="764" y="12861"/>
                  <a:pt x="635" y="12861"/>
                </a:cubicBezTo>
                <a:cubicBezTo>
                  <a:pt x="608" y="12861"/>
                  <a:pt x="595" y="12847"/>
                  <a:pt x="581" y="12847"/>
                </a:cubicBezTo>
                <a:lnTo>
                  <a:pt x="0" y="12708"/>
                </a:lnTo>
                <a:lnTo>
                  <a:pt x="0" y="13472"/>
                </a:lnTo>
                <a:lnTo>
                  <a:pt x="309" y="13472"/>
                </a:lnTo>
                <a:cubicBezTo>
                  <a:pt x="309" y="13472"/>
                  <a:pt x="537" y="13343"/>
                  <a:pt x="635" y="13343"/>
                </a:cubicBezTo>
                <a:cubicBezTo>
                  <a:pt x="764" y="13343"/>
                  <a:pt x="863" y="13442"/>
                  <a:pt x="863" y="13571"/>
                </a:cubicBezTo>
                <a:cubicBezTo>
                  <a:pt x="863" y="13696"/>
                  <a:pt x="764" y="13795"/>
                  <a:pt x="635" y="13795"/>
                </a:cubicBezTo>
                <a:cubicBezTo>
                  <a:pt x="550" y="13795"/>
                  <a:pt x="479" y="13754"/>
                  <a:pt x="438" y="13683"/>
                </a:cubicBezTo>
                <a:lnTo>
                  <a:pt x="0" y="13655"/>
                </a:lnTo>
                <a:lnTo>
                  <a:pt x="0" y="14304"/>
                </a:lnTo>
                <a:lnTo>
                  <a:pt x="452" y="14362"/>
                </a:lnTo>
                <a:cubicBezTo>
                  <a:pt x="496" y="14304"/>
                  <a:pt x="550" y="14277"/>
                  <a:pt x="635" y="14277"/>
                </a:cubicBezTo>
                <a:cubicBezTo>
                  <a:pt x="751" y="14277"/>
                  <a:pt x="863" y="14375"/>
                  <a:pt x="863" y="14504"/>
                </a:cubicBezTo>
                <a:cubicBezTo>
                  <a:pt x="863" y="14617"/>
                  <a:pt x="764" y="14715"/>
                  <a:pt x="635" y="14715"/>
                </a:cubicBezTo>
                <a:cubicBezTo>
                  <a:pt x="564" y="14715"/>
                  <a:pt x="496" y="14688"/>
                  <a:pt x="452" y="14644"/>
                </a:cubicBezTo>
                <a:lnTo>
                  <a:pt x="0" y="14674"/>
                </a:lnTo>
                <a:lnTo>
                  <a:pt x="0" y="15197"/>
                </a:lnTo>
                <a:lnTo>
                  <a:pt x="296" y="15269"/>
                </a:lnTo>
                <a:cubicBezTo>
                  <a:pt x="296" y="15269"/>
                  <a:pt x="537" y="15211"/>
                  <a:pt x="635" y="15211"/>
                </a:cubicBezTo>
                <a:cubicBezTo>
                  <a:pt x="751" y="15211"/>
                  <a:pt x="863" y="15309"/>
                  <a:pt x="863" y="15438"/>
                </a:cubicBezTo>
                <a:cubicBezTo>
                  <a:pt x="863" y="15550"/>
                  <a:pt x="764" y="15662"/>
                  <a:pt x="635" y="15662"/>
                </a:cubicBezTo>
                <a:cubicBezTo>
                  <a:pt x="581" y="15662"/>
                  <a:pt x="523" y="15622"/>
                  <a:pt x="479" y="15622"/>
                </a:cubicBezTo>
                <a:lnTo>
                  <a:pt x="0" y="15493"/>
                </a:lnTo>
                <a:lnTo>
                  <a:pt x="0" y="16243"/>
                </a:lnTo>
                <a:lnTo>
                  <a:pt x="438" y="16243"/>
                </a:lnTo>
                <a:cubicBezTo>
                  <a:pt x="479" y="16189"/>
                  <a:pt x="550" y="16131"/>
                  <a:pt x="635" y="16131"/>
                </a:cubicBezTo>
                <a:cubicBezTo>
                  <a:pt x="764" y="16131"/>
                  <a:pt x="863" y="16243"/>
                  <a:pt x="863" y="16359"/>
                </a:cubicBezTo>
                <a:cubicBezTo>
                  <a:pt x="863" y="16484"/>
                  <a:pt x="764" y="16583"/>
                  <a:pt x="635" y="16583"/>
                </a:cubicBezTo>
                <a:cubicBezTo>
                  <a:pt x="564" y="16583"/>
                  <a:pt x="496" y="16556"/>
                  <a:pt x="452" y="16498"/>
                </a:cubicBezTo>
                <a:lnTo>
                  <a:pt x="0" y="16457"/>
                </a:lnTo>
                <a:lnTo>
                  <a:pt x="0" y="17106"/>
                </a:lnTo>
                <a:lnTo>
                  <a:pt x="438" y="17191"/>
                </a:lnTo>
                <a:cubicBezTo>
                  <a:pt x="465" y="17123"/>
                  <a:pt x="550" y="17079"/>
                  <a:pt x="635" y="17079"/>
                </a:cubicBezTo>
                <a:cubicBezTo>
                  <a:pt x="751" y="17079"/>
                  <a:pt x="863" y="17177"/>
                  <a:pt x="863" y="17293"/>
                </a:cubicBezTo>
                <a:cubicBezTo>
                  <a:pt x="863" y="17418"/>
                  <a:pt x="764" y="17530"/>
                  <a:pt x="635" y="17530"/>
                </a:cubicBezTo>
                <a:cubicBezTo>
                  <a:pt x="537" y="17530"/>
                  <a:pt x="452" y="17432"/>
                  <a:pt x="425" y="17377"/>
                </a:cubicBezTo>
                <a:lnTo>
                  <a:pt x="0" y="17377"/>
                </a:lnTo>
                <a:lnTo>
                  <a:pt x="0" y="18026"/>
                </a:lnTo>
                <a:lnTo>
                  <a:pt x="353" y="18142"/>
                </a:lnTo>
                <a:cubicBezTo>
                  <a:pt x="353" y="18142"/>
                  <a:pt x="550" y="17999"/>
                  <a:pt x="635" y="17999"/>
                </a:cubicBezTo>
                <a:cubicBezTo>
                  <a:pt x="751" y="17999"/>
                  <a:pt x="863" y="18111"/>
                  <a:pt x="863" y="18226"/>
                </a:cubicBezTo>
                <a:cubicBezTo>
                  <a:pt x="863" y="18352"/>
                  <a:pt x="764" y="18451"/>
                  <a:pt x="635" y="18451"/>
                </a:cubicBezTo>
                <a:cubicBezTo>
                  <a:pt x="550" y="18451"/>
                  <a:pt x="465" y="18410"/>
                  <a:pt x="438" y="18339"/>
                </a:cubicBezTo>
                <a:lnTo>
                  <a:pt x="0" y="18325"/>
                </a:lnTo>
                <a:lnTo>
                  <a:pt x="0" y="18634"/>
                </a:lnTo>
                <a:cubicBezTo>
                  <a:pt x="0" y="18719"/>
                  <a:pt x="85" y="18790"/>
                  <a:pt x="170" y="18790"/>
                </a:cubicBezTo>
                <a:lnTo>
                  <a:pt x="30323" y="18790"/>
                </a:lnTo>
                <a:cubicBezTo>
                  <a:pt x="30408" y="18790"/>
                  <a:pt x="30449" y="18719"/>
                  <a:pt x="30449" y="18634"/>
                </a:cubicBezTo>
                <a:lnTo>
                  <a:pt x="30449" y="9424"/>
                </a:lnTo>
                <a:lnTo>
                  <a:pt x="30449" y="9397"/>
                </a:lnTo>
                <a:lnTo>
                  <a:pt x="30449" y="9353"/>
                </a:lnTo>
                <a:lnTo>
                  <a:pt x="30449" y="156"/>
                </a:lnTo>
                <a:cubicBezTo>
                  <a:pt x="30449" y="72"/>
                  <a:pt x="30408" y="0"/>
                  <a:pt x="30323" y="0"/>
                </a:cubicBezTo>
                <a:close/>
              </a:path>
            </a:pathLst>
          </a:custGeom>
          <a:solidFill>
            <a:srgbClr val="F5F3E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5" name="Google Shape;415;p17"/>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39030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6"/>
        <p:cNvGrpSpPr/>
        <p:nvPr/>
      </p:nvGrpSpPr>
      <p:grpSpPr>
        <a:xfrm>
          <a:off x="0" y="0"/>
          <a:ext cx="0" cy="0"/>
          <a:chOff x="0" y="0"/>
          <a:chExt cx="0" cy="0"/>
        </a:xfrm>
      </p:grpSpPr>
      <p:sp>
        <p:nvSpPr>
          <p:cNvPr id="257" name="Google Shape;257;p9"/>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58" name="Google Shape;258;p9"/>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grpSp>
        <p:nvGrpSpPr>
          <p:cNvPr id="259" name="Google Shape;259;p9"/>
          <p:cNvGrpSpPr/>
          <p:nvPr/>
        </p:nvGrpSpPr>
        <p:grpSpPr>
          <a:xfrm>
            <a:off x="898109" y="928367"/>
            <a:ext cx="432433" cy="5001400"/>
            <a:chOff x="673581" y="696275"/>
            <a:chExt cx="324325" cy="3751050"/>
          </a:xfrm>
        </p:grpSpPr>
        <p:grpSp>
          <p:nvGrpSpPr>
            <p:cNvPr id="260" name="Google Shape;260;p9"/>
            <p:cNvGrpSpPr/>
            <p:nvPr/>
          </p:nvGrpSpPr>
          <p:grpSpPr>
            <a:xfrm rot="-5400000">
              <a:off x="-918069" y="2531350"/>
              <a:ext cx="3751050" cy="80900"/>
              <a:chOff x="1871500" y="2227875"/>
              <a:chExt cx="3751050" cy="80900"/>
            </a:xfrm>
          </p:grpSpPr>
          <p:sp>
            <p:nvSpPr>
              <p:cNvPr id="261" name="Google Shape;261;p9"/>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9"/>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9"/>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9"/>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9"/>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9"/>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9"/>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9"/>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9"/>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9"/>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9"/>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9"/>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9"/>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9"/>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9"/>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9"/>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9"/>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9"/>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9"/>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9"/>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9"/>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9"/>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9"/>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9"/>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9"/>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9"/>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7" name="Google Shape;287;p9"/>
          <p:cNvSpPr txBox="1">
            <a:spLocks noGrp="1"/>
          </p:cNvSpPr>
          <p:nvPr>
            <p:ph type="subTitle" idx="1"/>
          </p:nvPr>
        </p:nvSpPr>
        <p:spPr>
          <a:xfrm>
            <a:off x="3143567" y="2434767"/>
            <a:ext cx="6326400" cy="274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600"/>
              <a:buChar char="●"/>
              <a:defRPr sz="1867"/>
            </a:lvl1pPr>
            <a:lvl2pPr lvl="1" rtl="0">
              <a:lnSpc>
                <a:spcPct val="100000"/>
              </a:lnSpc>
              <a:spcBef>
                <a:spcPts val="0"/>
              </a:spcBef>
              <a:spcAft>
                <a:spcPts val="0"/>
              </a:spcAft>
              <a:buSzPts val="1600"/>
              <a:buChar char="○"/>
              <a:defRPr sz="2133"/>
            </a:lvl2pPr>
            <a:lvl3pPr lvl="2" rtl="0">
              <a:lnSpc>
                <a:spcPct val="100000"/>
              </a:lnSpc>
              <a:spcBef>
                <a:spcPts val="0"/>
              </a:spcBef>
              <a:spcAft>
                <a:spcPts val="0"/>
              </a:spcAft>
              <a:buSzPts val="1600"/>
              <a:buChar char="■"/>
              <a:defRPr sz="2133"/>
            </a:lvl3pPr>
            <a:lvl4pPr lvl="3" rtl="0">
              <a:lnSpc>
                <a:spcPct val="100000"/>
              </a:lnSpc>
              <a:spcBef>
                <a:spcPts val="0"/>
              </a:spcBef>
              <a:spcAft>
                <a:spcPts val="0"/>
              </a:spcAft>
              <a:buSzPts val="1600"/>
              <a:buChar char="●"/>
              <a:defRPr sz="2133"/>
            </a:lvl4pPr>
            <a:lvl5pPr lvl="4" rtl="0">
              <a:lnSpc>
                <a:spcPct val="100000"/>
              </a:lnSpc>
              <a:spcBef>
                <a:spcPts val="0"/>
              </a:spcBef>
              <a:spcAft>
                <a:spcPts val="0"/>
              </a:spcAft>
              <a:buSzPts val="1600"/>
              <a:buChar char="○"/>
              <a:defRPr sz="2133"/>
            </a:lvl5pPr>
            <a:lvl6pPr lvl="5" rtl="0">
              <a:lnSpc>
                <a:spcPct val="100000"/>
              </a:lnSpc>
              <a:spcBef>
                <a:spcPts val="0"/>
              </a:spcBef>
              <a:spcAft>
                <a:spcPts val="0"/>
              </a:spcAft>
              <a:buSzPts val="1600"/>
              <a:buChar char="■"/>
              <a:defRPr sz="2133"/>
            </a:lvl6pPr>
            <a:lvl7pPr lvl="6" rtl="0">
              <a:lnSpc>
                <a:spcPct val="100000"/>
              </a:lnSpc>
              <a:spcBef>
                <a:spcPts val="0"/>
              </a:spcBef>
              <a:spcAft>
                <a:spcPts val="0"/>
              </a:spcAft>
              <a:buSzPts val="1600"/>
              <a:buChar char="●"/>
              <a:defRPr sz="2133"/>
            </a:lvl7pPr>
            <a:lvl8pPr lvl="7" rtl="0">
              <a:lnSpc>
                <a:spcPct val="100000"/>
              </a:lnSpc>
              <a:spcBef>
                <a:spcPts val="0"/>
              </a:spcBef>
              <a:spcAft>
                <a:spcPts val="0"/>
              </a:spcAft>
              <a:buSzPts val="1600"/>
              <a:buChar char="○"/>
              <a:defRPr sz="2133"/>
            </a:lvl8pPr>
            <a:lvl9pPr lvl="8" rtl="0">
              <a:lnSpc>
                <a:spcPct val="100000"/>
              </a:lnSpc>
              <a:spcBef>
                <a:spcPts val="0"/>
              </a:spcBef>
              <a:spcAft>
                <a:spcPts val="0"/>
              </a:spcAft>
              <a:buSzPts val="1600"/>
              <a:buChar char="■"/>
              <a:defRPr sz="2133"/>
            </a:lvl9pPr>
          </a:lstStyle>
          <a:p>
            <a:endParaRPr/>
          </a:p>
        </p:txBody>
      </p:sp>
      <p:pic>
        <p:nvPicPr>
          <p:cNvPr id="288" name="Google Shape;288;p9"/>
          <p:cNvPicPr preferRelativeResize="0"/>
          <p:nvPr/>
        </p:nvPicPr>
        <p:blipFill>
          <a:blip r:embed="rId3">
            <a:alphaModFix/>
          </a:blip>
          <a:stretch>
            <a:fillRect/>
          </a:stretch>
        </p:blipFill>
        <p:spPr>
          <a:xfrm rot="2159844">
            <a:off x="5309989" y="706453"/>
            <a:ext cx="1962955" cy="1832697"/>
          </a:xfrm>
          <a:prstGeom prst="rect">
            <a:avLst/>
          </a:prstGeom>
          <a:noFill/>
          <a:ln>
            <a:noFill/>
          </a:ln>
        </p:spPr>
      </p:pic>
      <p:sp>
        <p:nvSpPr>
          <p:cNvPr id="289" name="Google Shape;289;p9"/>
          <p:cNvSpPr txBox="1">
            <a:spLocks noGrp="1"/>
          </p:cNvSpPr>
          <p:nvPr>
            <p:ph type="title"/>
          </p:nvPr>
        </p:nvSpPr>
        <p:spPr>
          <a:xfrm>
            <a:off x="1357167" y="620773"/>
            <a:ext cx="9899200" cy="92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Font typeface="Playfair Display Regular"/>
              <a:buNone/>
              <a:defRPr sz="56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pic>
        <p:nvPicPr>
          <p:cNvPr id="290" name="Google Shape;290;p9"/>
          <p:cNvPicPr preferRelativeResize="0"/>
          <p:nvPr/>
        </p:nvPicPr>
        <p:blipFill>
          <a:blip r:embed="rId4">
            <a:alphaModFix/>
          </a:blip>
          <a:stretch>
            <a:fillRect/>
          </a:stretch>
        </p:blipFill>
        <p:spPr>
          <a:xfrm rot="-2700000" flipH="1">
            <a:off x="9258800" y="3764062"/>
            <a:ext cx="3052032" cy="2849465"/>
          </a:xfrm>
          <a:prstGeom prst="rect">
            <a:avLst/>
          </a:prstGeom>
          <a:noFill/>
          <a:ln>
            <a:noFill/>
          </a:ln>
        </p:spPr>
      </p:pic>
      <p:pic>
        <p:nvPicPr>
          <p:cNvPr id="291" name="Google Shape;291;p9"/>
          <p:cNvPicPr preferRelativeResize="0"/>
          <p:nvPr/>
        </p:nvPicPr>
        <p:blipFill>
          <a:blip r:embed="rId5">
            <a:alphaModFix/>
          </a:blip>
          <a:stretch>
            <a:fillRect/>
          </a:stretch>
        </p:blipFill>
        <p:spPr>
          <a:xfrm rot="5400000">
            <a:off x="1146033" y="596017"/>
            <a:ext cx="1722133" cy="1660167"/>
          </a:xfrm>
          <a:prstGeom prst="rect">
            <a:avLst/>
          </a:prstGeom>
          <a:noFill/>
          <a:ln>
            <a:noFill/>
          </a:ln>
        </p:spPr>
      </p:pic>
    </p:spTree>
    <p:extLst>
      <p:ext uri="{BB962C8B-B14F-4D97-AF65-F5344CB8AC3E}">
        <p14:creationId xmlns:p14="http://schemas.microsoft.com/office/powerpoint/2010/main" val="6338124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16"/>
        <p:cNvGrpSpPr/>
        <p:nvPr/>
      </p:nvGrpSpPr>
      <p:grpSpPr>
        <a:xfrm>
          <a:off x="0" y="0"/>
          <a:ext cx="0" cy="0"/>
          <a:chOff x="0" y="0"/>
          <a:chExt cx="0" cy="0"/>
        </a:xfrm>
      </p:grpSpPr>
      <p:pic>
        <p:nvPicPr>
          <p:cNvPr id="417" name="Google Shape;417;p18"/>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418" name="Google Shape;418;p18"/>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419" name="Google Shape;419;p18"/>
          <p:cNvPicPr preferRelativeResize="0"/>
          <p:nvPr/>
        </p:nvPicPr>
        <p:blipFill>
          <a:blip r:embed="rId4">
            <a:alphaModFix/>
          </a:blip>
          <a:stretch>
            <a:fillRect/>
          </a:stretch>
        </p:blipFill>
        <p:spPr>
          <a:xfrm>
            <a:off x="1" y="1"/>
            <a:ext cx="12192004" cy="6858001"/>
          </a:xfrm>
          <a:prstGeom prst="rect">
            <a:avLst/>
          </a:prstGeom>
          <a:noFill/>
          <a:ln>
            <a:noFill/>
          </a:ln>
        </p:spPr>
      </p:pic>
      <p:sp>
        <p:nvSpPr>
          <p:cNvPr id="420" name="Google Shape;420;p18"/>
          <p:cNvSpPr/>
          <p:nvPr/>
        </p:nvSpPr>
        <p:spPr>
          <a:xfrm>
            <a:off x="551334" y="506167"/>
            <a:ext cx="10957276" cy="5845692"/>
          </a:xfrm>
          <a:custGeom>
            <a:avLst/>
            <a:gdLst/>
            <a:ahLst/>
            <a:cxnLst/>
            <a:rect l="l" t="t" r="r" b="b"/>
            <a:pathLst>
              <a:path w="30449" h="18791" extrusionOk="0">
                <a:moveTo>
                  <a:pt x="170" y="0"/>
                </a:moveTo>
                <a:cubicBezTo>
                  <a:pt x="85" y="0"/>
                  <a:pt x="0" y="72"/>
                  <a:pt x="0" y="156"/>
                </a:cubicBezTo>
                <a:lnTo>
                  <a:pt x="0" y="482"/>
                </a:lnTo>
                <a:lnTo>
                  <a:pt x="452" y="425"/>
                </a:lnTo>
                <a:cubicBezTo>
                  <a:pt x="479" y="367"/>
                  <a:pt x="550" y="326"/>
                  <a:pt x="635" y="326"/>
                </a:cubicBezTo>
                <a:cubicBezTo>
                  <a:pt x="751" y="326"/>
                  <a:pt x="863" y="425"/>
                  <a:pt x="863" y="550"/>
                </a:cubicBezTo>
                <a:cubicBezTo>
                  <a:pt x="863" y="679"/>
                  <a:pt x="764" y="778"/>
                  <a:pt x="635" y="778"/>
                </a:cubicBezTo>
                <a:cubicBezTo>
                  <a:pt x="564" y="778"/>
                  <a:pt x="510" y="751"/>
                  <a:pt x="465" y="707"/>
                </a:cubicBezTo>
                <a:lnTo>
                  <a:pt x="0" y="693"/>
                </a:lnTo>
                <a:lnTo>
                  <a:pt x="0" y="1359"/>
                </a:lnTo>
                <a:lnTo>
                  <a:pt x="452" y="1359"/>
                </a:lnTo>
                <a:cubicBezTo>
                  <a:pt x="496" y="1301"/>
                  <a:pt x="564" y="1260"/>
                  <a:pt x="635" y="1260"/>
                </a:cubicBezTo>
                <a:cubicBezTo>
                  <a:pt x="764" y="1260"/>
                  <a:pt x="863" y="1359"/>
                  <a:pt x="863" y="1484"/>
                </a:cubicBezTo>
                <a:cubicBezTo>
                  <a:pt x="863" y="1613"/>
                  <a:pt x="764" y="1712"/>
                  <a:pt x="635" y="1712"/>
                </a:cubicBezTo>
                <a:cubicBezTo>
                  <a:pt x="581" y="1712"/>
                  <a:pt x="523" y="1685"/>
                  <a:pt x="496" y="1654"/>
                </a:cubicBezTo>
                <a:lnTo>
                  <a:pt x="139" y="1756"/>
                </a:lnTo>
                <a:lnTo>
                  <a:pt x="0" y="1756"/>
                </a:lnTo>
                <a:lnTo>
                  <a:pt x="0" y="2333"/>
                </a:lnTo>
                <a:lnTo>
                  <a:pt x="411" y="2350"/>
                </a:lnTo>
                <a:cubicBezTo>
                  <a:pt x="452" y="2265"/>
                  <a:pt x="537" y="2194"/>
                  <a:pt x="635" y="2194"/>
                </a:cubicBezTo>
                <a:cubicBezTo>
                  <a:pt x="751" y="2194"/>
                  <a:pt x="863" y="2292"/>
                  <a:pt x="863" y="2418"/>
                </a:cubicBezTo>
                <a:cubicBezTo>
                  <a:pt x="863" y="2547"/>
                  <a:pt x="764" y="2646"/>
                  <a:pt x="635" y="2646"/>
                </a:cubicBezTo>
                <a:cubicBezTo>
                  <a:pt x="595" y="2646"/>
                  <a:pt x="550" y="2605"/>
                  <a:pt x="510" y="2605"/>
                </a:cubicBezTo>
                <a:lnTo>
                  <a:pt x="0" y="2605"/>
                </a:lnTo>
                <a:lnTo>
                  <a:pt x="0" y="3254"/>
                </a:lnTo>
                <a:lnTo>
                  <a:pt x="14" y="3240"/>
                </a:lnTo>
                <a:cubicBezTo>
                  <a:pt x="14" y="3240"/>
                  <a:pt x="523" y="3128"/>
                  <a:pt x="635" y="3128"/>
                </a:cubicBezTo>
                <a:cubicBezTo>
                  <a:pt x="751" y="3128"/>
                  <a:pt x="863" y="3226"/>
                  <a:pt x="863" y="3352"/>
                </a:cubicBezTo>
                <a:cubicBezTo>
                  <a:pt x="863" y="3481"/>
                  <a:pt x="764" y="3580"/>
                  <a:pt x="635" y="3580"/>
                </a:cubicBezTo>
                <a:cubicBezTo>
                  <a:pt x="608" y="3580"/>
                  <a:pt x="595" y="3580"/>
                  <a:pt x="581" y="3566"/>
                </a:cubicBezTo>
                <a:lnTo>
                  <a:pt x="0" y="3437"/>
                </a:lnTo>
                <a:lnTo>
                  <a:pt x="0" y="4187"/>
                </a:lnTo>
                <a:lnTo>
                  <a:pt x="309" y="4187"/>
                </a:lnTo>
                <a:cubicBezTo>
                  <a:pt x="309" y="4187"/>
                  <a:pt x="537" y="4062"/>
                  <a:pt x="635" y="4062"/>
                </a:cubicBezTo>
                <a:cubicBezTo>
                  <a:pt x="764" y="4062"/>
                  <a:pt x="863" y="4160"/>
                  <a:pt x="863" y="4286"/>
                </a:cubicBezTo>
                <a:cubicBezTo>
                  <a:pt x="863" y="4415"/>
                  <a:pt x="764" y="4513"/>
                  <a:pt x="635" y="4513"/>
                </a:cubicBezTo>
                <a:cubicBezTo>
                  <a:pt x="550" y="4513"/>
                  <a:pt x="479" y="4473"/>
                  <a:pt x="438" y="4401"/>
                </a:cubicBezTo>
                <a:lnTo>
                  <a:pt x="0" y="4371"/>
                </a:lnTo>
                <a:lnTo>
                  <a:pt x="0" y="5023"/>
                </a:lnTo>
                <a:lnTo>
                  <a:pt x="452" y="5081"/>
                </a:lnTo>
                <a:cubicBezTo>
                  <a:pt x="496" y="5023"/>
                  <a:pt x="550" y="4996"/>
                  <a:pt x="635" y="4996"/>
                </a:cubicBezTo>
                <a:cubicBezTo>
                  <a:pt x="751" y="4996"/>
                  <a:pt x="863" y="5094"/>
                  <a:pt x="863" y="5220"/>
                </a:cubicBezTo>
                <a:cubicBezTo>
                  <a:pt x="863" y="5335"/>
                  <a:pt x="764" y="5447"/>
                  <a:pt x="635" y="5447"/>
                </a:cubicBezTo>
                <a:cubicBezTo>
                  <a:pt x="564" y="5447"/>
                  <a:pt x="496" y="5407"/>
                  <a:pt x="452" y="5362"/>
                </a:cubicBezTo>
                <a:lnTo>
                  <a:pt x="0" y="5390"/>
                </a:lnTo>
                <a:lnTo>
                  <a:pt x="0" y="5916"/>
                </a:lnTo>
                <a:lnTo>
                  <a:pt x="296" y="5984"/>
                </a:lnTo>
                <a:cubicBezTo>
                  <a:pt x="296" y="5984"/>
                  <a:pt x="537" y="5930"/>
                  <a:pt x="635" y="5930"/>
                </a:cubicBezTo>
                <a:cubicBezTo>
                  <a:pt x="751" y="5930"/>
                  <a:pt x="863" y="6028"/>
                  <a:pt x="863" y="6154"/>
                </a:cubicBezTo>
                <a:cubicBezTo>
                  <a:pt x="863" y="6269"/>
                  <a:pt x="764" y="6381"/>
                  <a:pt x="635" y="6381"/>
                </a:cubicBezTo>
                <a:cubicBezTo>
                  <a:pt x="581" y="6381"/>
                  <a:pt x="523" y="6341"/>
                  <a:pt x="479" y="6341"/>
                </a:cubicBezTo>
                <a:lnTo>
                  <a:pt x="0" y="6211"/>
                </a:lnTo>
                <a:lnTo>
                  <a:pt x="0" y="6962"/>
                </a:lnTo>
                <a:lnTo>
                  <a:pt x="438" y="6962"/>
                </a:lnTo>
                <a:cubicBezTo>
                  <a:pt x="479" y="6904"/>
                  <a:pt x="550" y="6850"/>
                  <a:pt x="635" y="6850"/>
                </a:cubicBezTo>
                <a:cubicBezTo>
                  <a:pt x="764" y="6850"/>
                  <a:pt x="863" y="6962"/>
                  <a:pt x="863" y="7074"/>
                </a:cubicBezTo>
                <a:cubicBezTo>
                  <a:pt x="863" y="7203"/>
                  <a:pt x="764" y="7302"/>
                  <a:pt x="635" y="7302"/>
                </a:cubicBezTo>
                <a:cubicBezTo>
                  <a:pt x="564" y="7302"/>
                  <a:pt x="496" y="7274"/>
                  <a:pt x="452" y="7217"/>
                </a:cubicBezTo>
                <a:lnTo>
                  <a:pt x="0" y="7173"/>
                </a:lnTo>
                <a:lnTo>
                  <a:pt x="0" y="7825"/>
                </a:lnTo>
                <a:lnTo>
                  <a:pt x="438" y="7909"/>
                </a:lnTo>
                <a:cubicBezTo>
                  <a:pt x="465" y="7838"/>
                  <a:pt x="550" y="7797"/>
                  <a:pt x="635" y="7797"/>
                </a:cubicBezTo>
                <a:cubicBezTo>
                  <a:pt x="751" y="7797"/>
                  <a:pt x="863" y="7896"/>
                  <a:pt x="863" y="8008"/>
                </a:cubicBezTo>
                <a:cubicBezTo>
                  <a:pt x="863" y="8137"/>
                  <a:pt x="764" y="8249"/>
                  <a:pt x="635" y="8249"/>
                </a:cubicBezTo>
                <a:cubicBezTo>
                  <a:pt x="537" y="8249"/>
                  <a:pt x="452" y="8151"/>
                  <a:pt x="425" y="8093"/>
                </a:cubicBezTo>
                <a:lnTo>
                  <a:pt x="0" y="8093"/>
                </a:lnTo>
                <a:lnTo>
                  <a:pt x="0" y="8745"/>
                </a:lnTo>
                <a:lnTo>
                  <a:pt x="353" y="8857"/>
                </a:lnTo>
                <a:cubicBezTo>
                  <a:pt x="353" y="8857"/>
                  <a:pt x="550" y="8731"/>
                  <a:pt x="635" y="8731"/>
                </a:cubicBezTo>
                <a:cubicBezTo>
                  <a:pt x="751" y="8731"/>
                  <a:pt x="863" y="8830"/>
                  <a:pt x="863" y="8942"/>
                </a:cubicBezTo>
                <a:cubicBezTo>
                  <a:pt x="863" y="9071"/>
                  <a:pt x="764" y="9169"/>
                  <a:pt x="635" y="9169"/>
                </a:cubicBezTo>
                <a:cubicBezTo>
                  <a:pt x="550" y="9169"/>
                  <a:pt x="465" y="9125"/>
                  <a:pt x="438" y="9057"/>
                </a:cubicBezTo>
                <a:lnTo>
                  <a:pt x="0" y="9057"/>
                </a:lnTo>
                <a:lnTo>
                  <a:pt x="0" y="9353"/>
                </a:lnTo>
                <a:lnTo>
                  <a:pt x="0" y="9397"/>
                </a:lnTo>
                <a:lnTo>
                  <a:pt x="0" y="9424"/>
                </a:lnTo>
                <a:lnTo>
                  <a:pt x="0" y="9750"/>
                </a:lnTo>
                <a:lnTo>
                  <a:pt x="452" y="9706"/>
                </a:lnTo>
                <a:cubicBezTo>
                  <a:pt x="479" y="9652"/>
                  <a:pt x="550" y="9607"/>
                  <a:pt x="635" y="9607"/>
                </a:cubicBezTo>
                <a:cubicBezTo>
                  <a:pt x="751" y="9607"/>
                  <a:pt x="863" y="9706"/>
                  <a:pt x="863" y="9835"/>
                </a:cubicBezTo>
                <a:cubicBezTo>
                  <a:pt x="863" y="9961"/>
                  <a:pt x="764" y="10059"/>
                  <a:pt x="635" y="10059"/>
                </a:cubicBezTo>
                <a:cubicBezTo>
                  <a:pt x="564" y="10059"/>
                  <a:pt x="510" y="10032"/>
                  <a:pt x="465" y="9991"/>
                </a:cubicBezTo>
                <a:lnTo>
                  <a:pt x="0" y="9974"/>
                </a:lnTo>
                <a:lnTo>
                  <a:pt x="0" y="10640"/>
                </a:lnTo>
                <a:lnTo>
                  <a:pt x="452" y="10640"/>
                </a:lnTo>
                <a:cubicBezTo>
                  <a:pt x="496" y="10585"/>
                  <a:pt x="564" y="10541"/>
                  <a:pt x="635" y="10541"/>
                </a:cubicBezTo>
                <a:cubicBezTo>
                  <a:pt x="764" y="10541"/>
                  <a:pt x="863" y="10640"/>
                  <a:pt x="863" y="10769"/>
                </a:cubicBezTo>
                <a:cubicBezTo>
                  <a:pt x="863" y="10895"/>
                  <a:pt x="764" y="10993"/>
                  <a:pt x="635" y="10993"/>
                </a:cubicBezTo>
                <a:cubicBezTo>
                  <a:pt x="581" y="10993"/>
                  <a:pt x="523" y="10966"/>
                  <a:pt x="496" y="10939"/>
                </a:cubicBezTo>
                <a:lnTo>
                  <a:pt x="139" y="11037"/>
                </a:lnTo>
                <a:lnTo>
                  <a:pt x="0" y="11037"/>
                </a:lnTo>
                <a:lnTo>
                  <a:pt x="0" y="11618"/>
                </a:lnTo>
                <a:lnTo>
                  <a:pt x="411" y="11631"/>
                </a:lnTo>
                <a:cubicBezTo>
                  <a:pt x="452" y="11547"/>
                  <a:pt x="537" y="11475"/>
                  <a:pt x="635" y="11475"/>
                </a:cubicBezTo>
                <a:cubicBezTo>
                  <a:pt x="751" y="11475"/>
                  <a:pt x="863" y="11574"/>
                  <a:pt x="863" y="11703"/>
                </a:cubicBezTo>
                <a:cubicBezTo>
                  <a:pt x="863" y="11828"/>
                  <a:pt x="764" y="11927"/>
                  <a:pt x="635" y="11927"/>
                </a:cubicBezTo>
                <a:cubicBezTo>
                  <a:pt x="595" y="11927"/>
                  <a:pt x="550" y="11886"/>
                  <a:pt x="510" y="11886"/>
                </a:cubicBezTo>
                <a:lnTo>
                  <a:pt x="0" y="11886"/>
                </a:lnTo>
                <a:lnTo>
                  <a:pt x="0" y="12538"/>
                </a:lnTo>
                <a:lnTo>
                  <a:pt x="14" y="12521"/>
                </a:lnTo>
                <a:cubicBezTo>
                  <a:pt x="14" y="12521"/>
                  <a:pt x="523" y="12409"/>
                  <a:pt x="635" y="12409"/>
                </a:cubicBezTo>
                <a:cubicBezTo>
                  <a:pt x="751" y="12409"/>
                  <a:pt x="863" y="12508"/>
                  <a:pt x="863" y="12637"/>
                </a:cubicBezTo>
                <a:cubicBezTo>
                  <a:pt x="863" y="12762"/>
                  <a:pt x="764" y="12861"/>
                  <a:pt x="635" y="12861"/>
                </a:cubicBezTo>
                <a:cubicBezTo>
                  <a:pt x="608" y="12861"/>
                  <a:pt x="595" y="12847"/>
                  <a:pt x="581" y="12847"/>
                </a:cubicBezTo>
                <a:lnTo>
                  <a:pt x="0" y="12708"/>
                </a:lnTo>
                <a:lnTo>
                  <a:pt x="0" y="13472"/>
                </a:lnTo>
                <a:lnTo>
                  <a:pt x="309" y="13472"/>
                </a:lnTo>
                <a:cubicBezTo>
                  <a:pt x="309" y="13472"/>
                  <a:pt x="537" y="13343"/>
                  <a:pt x="635" y="13343"/>
                </a:cubicBezTo>
                <a:cubicBezTo>
                  <a:pt x="764" y="13343"/>
                  <a:pt x="863" y="13442"/>
                  <a:pt x="863" y="13571"/>
                </a:cubicBezTo>
                <a:cubicBezTo>
                  <a:pt x="863" y="13696"/>
                  <a:pt x="764" y="13795"/>
                  <a:pt x="635" y="13795"/>
                </a:cubicBezTo>
                <a:cubicBezTo>
                  <a:pt x="550" y="13795"/>
                  <a:pt x="479" y="13754"/>
                  <a:pt x="438" y="13683"/>
                </a:cubicBezTo>
                <a:lnTo>
                  <a:pt x="0" y="13655"/>
                </a:lnTo>
                <a:lnTo>
                  <a:pt x="0" y="14304"/>
                </a:lnTo>
                <a:lnTo>
                  <a:pt x="452" y="14362"/>
                </a:lnTo>
                <a:cubicBezTo>
                  <a:pt x="496" y="14304"/>
                  <a:pt x="550" y="14277"/>
                  <a:pt x="635" y="14277"/>
                </a:cubicBezTo>
                <a:cubicBezTo>
                  <a:pt x="751" y="14277"/>
                  <a:pt x="863" y="14375"/>
                  <a:pt x="863" y="14504"/>
                </a:cubicBezTo>
                <a:cubicBezTo>
                  <a:pt x="863" y="14617"/>
                  <a:pt x="764" y="14715"/>
                  <a:pt x="635" y="14715"/>
                </a:cubicBezTo>
                <a:cubicBezTo>
                  <a:pt x="564" y="14715"/>
                  <a:pt x="496" y="14688"/>
                  <a:pt x="452" y="14644"/>
                </a:cubicBezTo>
                <a:lnTo>
                  <a:pt x="0" y="14674"/>
                </a:lnTo>
                <a:lnTo>
                  <a:pt x="0" y="15197"/>
                </a:lnTo>
                <a:lnTo>
                  <a:pt x="296" y="15269"/>
                </a:lnTo>
                <a:cubicBezTo>
                  <a:pt x="296" y="15269"/>
                  <a:pt x="537" y="15211"/>
                  <a:pt x="635" y="15211"/>
                </a:cubicBezTo>
                <a:cubicBezTo>
                  <a:pt x="751" y="15211"/>
                  <a:pt x="863" y="15309"/>
                  <a:pt x="863" y="15438"/>
                </a:cubicBezTo>
                <a:cubicBezTo>
                  <a:pt x="863" y="15550"/>
                  <a:pt x="764" y="15662"/>
                  <a:pt x="635" y="15662"/>
                </a:cubicBezTo>
                <a:cubicBezTo>
                  <a:pt x="581" y="15662"/>
                  <a:pt x="523" y="15622"/>
                  <a:pt x="479" y="15622"/>
                </a:cubicBezTo>
                <a:lnTo>
                  <a:pt x="0" y="15493"/>
                </a:lnTo>
                <a:lnTo>
                  <a:pt x="0" y="16243"/>
                </a:lnTo>
                <a:lnTo>
                  <a:pt x="438" y="16243"/>
                </a:lnTo>
                <a:cubicBezTo>
                  <a:pt x="479" y="16189"/>
                  <a:pt x="550" y="16131"/>
                  <a:pt x="635" y="16131"/>
                </a:cubicBezTo>
                <a:cubicBezTo>
                  <a:pt x="764" y="16131"/>
                  <a:pt x="863" y="16243"/>
                  <a:pt x="863" y="16359"/>
                </a:cubicBezTo>
                <a:cubicBezTo>
                  <a:pt x="863" y="16484"/>
                  <a:pt x="764" y="16583"/>
                  <a:pt x="635" y="16583"/>
                </a:cubicBezTo>
                <a:cubicBezTo>
                  <a:pt x="564" y="16583"/>
                  <a:pt x="496" y="16556"/>
                  <a:pt x="452" y="16498"/>
                </a:cubicBezTo>
                <a:lnTo>
                  <a:pt x="0" y="16457"/>
                </a:lnTo>
                <a:lnTo>
                  <a:pt x="0" y="17106"/>
                </a:lnTo>
                <a:lnTo>
                  <a:pt x="438" y="17191"/>
                </a:lnTo>
                <a:cubicBezTo>
                  <a:pt x="465" y="17123"/>
                  <a:pt x="550" y="17079"/>
                  <a:pt x="635" y="17079"/>
                </a:cubicBezTo>
                <a:cubicBezTo>
                  <a:pt x="751" y="17079"/>
                  <a:pt x="863" y="17177"/>
                  <a:pt x="863" y="17293"/>
                </a:cubicBezTo>
                <a:cubicBezTo>
                  <a:pt x="863" y="17418"/>
                  <a:pt x="764" y="17530"/>
                  <a:pt x="635" y="17530"/>
                </a:cubicBezTo>
                <a:cubicBezTo>
                  <a:pt x="537" y="17530"/>
                  <a:pt x="452" y="17432"/>
                  <a:pt x="425" y="17377"/>
                </a:cubicBezTo>
                <a:lnTo>
                  <a:pt x="0" y="17377"/>
                </a:lnTo>
                <a:lnTo>
                  <a:pt x="0" y="18026"/>
                </a:lnTo>
                <a:lnTo>
                  <a:pt x="353" y="18142"/>
                </a:lnTo>
                <a:cubicBezTo>
                  <a:pt x="353" y="18142"/>
                  <a:pt x="550" y="17999"/>
                  <a:pt x="635" y="17999"/>
                </a:cubicBezTo>
                <a:cubicBezTo>
                  <a:pt x="751" y="17999"/>
                  <a:pt x="863" y="18111"/>
                  <a:pt x="863" y="18226"/>
                </a:cubicBezTo>
                <a:cubicBezTo>
                  <a:pt x="863" y="18352"/>
                  <a:pt x="764" y="18451"/>
                  <a:pt x="635" y="18451"/>
                </a:cubicBezTo>
                <a:cubicBezTo>
                  <a:pt x="550" y="18451"/>
                  <a:pt x="465" y="18410"/>
                  <a:pt x="438" y="18339"/>
                </a:cubicBezTo>
                <a:lnTo>
                  <a:pt x="0" y="18325"/>
                </a:lnTo>
                <a:lnTo>
                  <a:pt x="0" y="18634"/>
                </a:lnTo>
                <a:cubicBezTo>
                  <a:pt x="0" y="18719"/>
                  <a:pt x="85" y="18790"/>
                  <a:pt x="170" y="18790"/>
                </a:cubicBezTo>
                <a:lnTo>
                  <a:pt x="30323" y="18790"/>
                </a:lnTo>
                <a:cubicBezTo>
                  <a:pt x="30408" y="18790"/>
                  <a:pt x="30449" y="18719"/>
                  <a:pt x="30449" y="18634"/>
                </a:cubicBezTo>
                <a:lnTo>
                  <a:pt x="30449" y="9424"/>
                </a:lnTo>
                <a:lnTo>
                  <a:pt x="30449" y="9397"/>
                </a:lnTo>
                <a:lnTo>
                  <a:pt x="30449" y="9353"/>
                </a:lnTo>
                <a:lnTo>
                  <a:pt x="30449" y="156"/>
                </a:lnTo>
                <a:cubicBezTo>
                  <a:pt x="30449" y="72"/>
                  <a:pt x="30408" y="0"/>
                  <a:pt x="30323" y="0"/>
                </a:cubicBezTo>
                <a:close/>
              </a:path>
            </a:pathLst>
          </a:custGeom>
          <a:solidFill>
            <a:srgbClr val="F5F3E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18"/>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686538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22"/>
        <p:cNvGrpSpPr/>
        <p:nvPr/>
      </p:nvGrpSpPr>
      <p:grpSpPr>
        <a:xfrm>
          <a:off x="0" y="0"/>
          <a:ext cx="0" cy="0"/>
          <a:chOff x="0" y="0"/>
          <a:chExt cx="0" cy="0"/>
        </a:xfrm>
      </p:grpSpPr>
      <p:pic>
        <p:nvPicPr>
          <p:cNvPr id="423" name="Google Shape;423;p19"/>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424" name="Google Shape;424;p19"/>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425" name="Google Shape;425;p19"/>
          <p:cNvPicPr preferRelativeResize="0"/>
          <p:nvPr/>
        </p:nvPicPr>
        <p:blipFill>
          <a:blip r:embed="rId4">
            <a:alphaModFix/>
          </a:blip>
          <a:stretch>
            <a:fillRect/>
          </a:stretch>
        </p:blipFill>
        <p:spPr>
          <a:xfrm>
            <a:off x="1" y="1"/>
            <a:ext cx="12192004" cy="6858001"/>
          </a:xfrm>
          <a:prstGeom prst="rect">
            <a:avLst/>
          </a:prstGeom>
          <a:noFill/>
          <a:ln>
            <a:noFill/>
          </a:ln>
        </p:spPr>
      </p:pic>
      <p:grpSp>
        <p:nvGrpSpPr>
          <p:cNvPr id="426" name="Google Shape;426;p19"/>
          <p:cNvGrpSpPr/>
          <p:nvPr/>
        </p:nvGrpSpPr>
        <p:grpSpPr>
          <a:xfrm>
            <a:off x="419117" y="531067"/>
            <a:ext cx="11353772" cy="5795880"/>
            <a:chOff x="314337" y="398300"/>
            <a:chExt cx="8515329" cy="4346910"/>
          </a:xfrm>
        </p:grpSpPr>
        <p:sp>
          <p:nvSpPr>
            <p:cNvPr id="427" name="Google Shape;427;p19"/>
            <p:cNvSpPr/>
            <p:nvPr/>
          </p:nvSpPr>
          <p:spPr>
            <a:xfrm>
              <a:off x="314337" y="398300"/>
              <a:ext cx="8515329" cy="4346910"/>
            </a:xfrm>
            <a:custGeom>
              <a:avLst/>
              <a:gdLst/>
              <a:ahLst/>
              <a:cxnLst/>
              <a:rect l="l" t="t" r="r" b="b"/>
              <a:pathLst>
                <a:path w="33904" h="19130" extrusionOk="0">
                  <a:moveTo>
                    <a:pt x="792" y="567"/>
                  </a:moveTo>
                  <a:cubicBezTo>
                    <a:pt x="894" y="567"/>
                    <a:pt x="962" y="635"/>
                    <a:pt x="962" y="737"/>
                  </a:cubicBezTo>
                  <a:lnTo>
                    <a:pt x="962" y="1189"/>
                  </a:lnTo>
                  <a:cubicBezTo>
                    <a:pt x="962" y="1287"/>
                    <a:pt x="894" y="1359"/>
                    <a:pt x="792" y="1359"/>
                  </a:cubicBezTo>
                  <a:cubicBezTo>
                    <a:pt x="694" y="1359"/>
                    <a:pt x="622" y="1287"/>
                    <a:pt x="622" y="1189"/>
                  </a:cubicBezTo>
                  <a:lnTo>
                    <a:pt x="622" y="737"/>
                  </a:lnTo>
                  <a:cubicBezTo>
                    <a:pt x="622" y="635"/>
                    <a:pt x="694" y="567"/>
                    <a:pt x="792" y="567"/>
                  </a:cubicBezTo>
                  <a:close/>
                  <a:moveTo>
                    <a:pt x="792" y="1641"/>
                  </a:moveTo>
                  <a:cubicBezTo>
                    <a:pt x="894" y="1641"/>
                    <a:pt x="962" y="1712"/>
                    <a:pt x="962" y="1810"/>
                  </a:cubicBezTo>
                  <a:lnTo>
                    <a:pt x="962" y="2265"/>
                  </a:lnTo>
                  <a:cubicBezTo>
                    <a:pt x="962" y="2364"/>
                    <a:pt x="894" y="2435"/>
                    <a:pt x="792" y="2435"/>
                  </a:cubicBezTo>
                  <a:cubicBezTo>
                    <a:pt x="694" y="2435"/>
                    <a:pt x="622" y="2364"/>
                    <a:pt x="622" y="2265"/>
                  </a:cubicBezTo>
                  <a:lnTo>
                    <a:pt x="622" y="1810"/>
                  </a:lnTo>
                  <a:cubicBezTo>
                    <a:pt x="622" y="1712"/>
                    <a:pt x="694" y="1641"/>
                    <a:pt x="792" y="1641"/>
                  </a:cubicBezTo>
                  <a:close/>
                  <a:moveTo>
                    <a:pt x="792" y="2717"/>
                  </a:moveTo>
                  <a:cubicBezTo>
                    <a:pt x="894" y="2717"/>
                    <a:pt x="962" y="2788"/>
                    <a:pt x="962" y="2887"/>
                  </a:cubicBezTo>
                  <a:lnTo>
                    <a:pt x="962" y="3339"/>
                  </a:lnTo>
                  <a:cubicBezTo>
                    <a:pt x="962" y="3437"/>
                    <a:pt x="894" y="3508"/>
                    <a:pt x="792" y="3508"/>
                  </a:cubicBezTo>
                  <a:cubicBezTo>
                    <a:pt x="694" y="3508"/>
                    <a:pt x="622" y="3437"/>
                    <a:pt x="622" y="3339"/>
                  </a:cubicBezTo>
                  <a:lnTo>
                    <a:pt x="622" y="2887"/>
                  </a:lnTo>
                  <a:cubicBezTo>
                    <a:pt x="622" y="2788"/>
                    <a:pt x="694" y="2717"/>
                    <a:pt x="792" y="2717"/>
                  </a:cubicBezTo>
                  <a:close/>
                  <a:moveTo>
                    <a:pt x="792" y="3794"/>
                  </a:moveTo>
                  <a:cubicBezTo>
                    <a:pt x="894" y="3794"/>
                    <a:pt x="962" y="3861"/>
                    <a:pt x="962" y="3963"/>
                  </a:cubicBezTo>
                  <a:lnTo>
                    <a:pt x="962" y="4415"/>
                  </a:lnTo>
                  <a:cubicBezTo>
                    <a:pt x="962" y="4514"/>
                    <a:pt x="894" y="4585"/>
                    <a:pt x="792" y="4585"/>
                  </a:cubicBezTo>
                  <a:cubicBezTo>
                    <a:pt x="694" y="4585"/>
                    <a:pt x="622" y="4514"/>
                    <a:pt x="622" y="4415"/>
                  </a:cubicBezTo>
                  <a:lnTo>
                    <a:pt x="622" y="3963"/>
                  </a:lnTo>
                  <a:cubicBezTo>
                    <a:pt x="622" y="3861"/>
                    <a:pt x="694" y="3794"/>
                    <a:pt x="792" y="3794"/>
                  </a:cubicBezTo>
                  <a:close/>
                  <a:moveTo>
                    <a:pt x="792" y="4867"/>
                  </a:moveTo>
                  <a:cubicBezTo>
                    <a:pt x="894" y="4867"/>
                    <a:pt x="962" y="4938"/>
                    <a:pt x="962" y="5036"/>
                  </a:cubicBezTo>
                  <a:lnTo>
                    <a:pt x="962" y="5492"/>
                  </a:lnTo>
                  <a:cubicBezTo>
                    <a:pt x="962" y="5590"/>
                    <a:pt x="894" y="5661"/>
                    <a:pt x="792" y="5661"/>
                  </a:cubicBezTo>
                  <a:cubicBezTo>
                    <a:pt x="694" y="5661"/>
                    <a:pt x="622" y="5590"/>
                    <a:pt x="622" y="5492"/>
                  </a:cubicBezTo>
                  <a:lnTo>
                    <a:pt x="622" y="5036"/>
                  </a:lnTo>
                  <a:cubicBezTo>
                    <a:pt x="622" y="4938"/>
                    <a:pt x="694" y="4867"/>
                    <a:pt x="792" y="4867"/>
                  </a:cubicBezTo>
                  <a:close/>
                  <a:moveTo>
                    <a:pt x="792" y="5943"/>
                  </a:moveTo>
                  <a:cubicBezTo>
                    <a:pt x="894" y="5943"/>
                    <a:pt x="962" y="6015"/>
                    <a:pt x="962" y="6113"/>
                  </a:cubicBezTo>
                  <a:lnTo>
                    <a:pt x="962" y="6565"/>
                  </a:lnTo>
                  <a:cubicBezTo>
                    <a:pt x="962" y="6663"/>
                    <a:pt x="894" y="6734"/>
                    <a:pt x="792" y="6734"/>
                  </a:cubicBezTo>
                  <a:cubicBezTo>
                    <a:pt x="694" y="6734"/>
                    <a:pt x="622" y="6663"/>
                    <a:pt x="622" y="6565"/>
                  </a:cubicBezTo>
                  <a:lnTo>
                    <a:pt x="622" y="6113"/>
                  </a:lnTo>
                  <a:cubicBezTo>
                    <a:pt x="622" y="6015"/>
                    <a:pt x="694" y="5943"/>
                    <a:pt x="792" y="5943"/>
                  </a:cubicBezTo>
                  <a:close/>
                  <a:moveTo>
                    <a:pt x="792" y="7020"/>
                  </a:moveTo>
                  <a:cubicBezTo>
                    <a:pt x="894" y="7020"/>
                    <a:pt x="962" y="7088"/>
                    <a:pt x="962" y="7190"/>
                  </a:cubicBezTo>
                  <a:lnTo>
                    <a:pt x="962" y="7641"/>
                  </a:lnTo>
                  <a:cubicBezTo>
                    <a:pt x="962" y="7740"/>
                    <a:pt x="894" y="7811"/>
                    <a:pt x="792" y="7811"/>
                  </a:cubicBezTo>
                  <a:cubicBezTo>
                    <a:pt x="694" y="7811"/>
                    <a:pt x="622" y="7740"/>
                    <a:pt x="622" y="7641"/>
                  </a:cubicBezTo>
                  <a:lnTo>
                    <a:pt x="622" y="7190"/>
                  </a:lnTo>
                  <a:cubicBezTo>
                    <a:pt x="622" y="7088"/>
                    <a:pt x="694" y="7020"/>
                    <a:pt x="792" y="7020"/>
                  </a:cubicBezTo>
                  <a:close/>
                  <a:moveTo>
                    <a:pt x="792" y="8093"/>
                  </a:moveTo>
                  <a:cubicBezTo>
                    <a:pt x="894" y="8093"/>
                    <a:pt x="962" y="8164"/>
                    <a:pt x="962" y="8263"/>
                  </a:cubicBezTo>
                  <a:lnTo>
                    <a:pt x="962" y="8718"/>
                  </a:lnTo>
                  <a:cubicBezTo>
                    <a:pt x="962" y="8816"/>
                    <a:pt x="894" y="8888"/>
                    <a:pt x="792" y="8888"/>
                  </a:cubicBezTo>
                  <a:cubicBezTo>
                    <a:pt x="694" y="8888"/>
                    <a:pt x="622" y="8816"/>
                    <a:pt x="622" y="8718"/>
                  </a:cubicBezTo>
                  <a:lnTo>
                    <a:pt x="622" y="8263"/>
                  </a:lnTo>
                  <a:cubicBezTo>
                    <a:pt x="622" y="8164"/>
                    <a:pt x="694" y="8093"/>
                    <a:pt x="792" y="8093"/>
                  </a:cubicBezTo>
                  <a:close/>
                  <a:moveTo>
                    <a:pt x="792" y="9227"/>
                  </a:moveTo>
                  <a:cubicBezTo>
                    <a:pt x="894" y="9227"/>
                    <a:pt x="962" y="9295"/>
                    <a:pt x="962" y="9397"/>
                  </a:cubicBezTo>
                  <a:lnTo>
                    <a:pt x="962" y="9849"/>
                  </a:lnTo>
                  <a:cubicBezTo>
                    <a:pt x="962" y="9947"/>
                    <a:pt x="894" y="10018"/>
                    <a:pt x="792" y="10018"/>
                  </a:cubicBezTo>
                  <a:cubicBezTo>
                    <a:pt x="694" y="10018"/>
                    <a:pt x="622" y="9947"/>
                    <a:pt x="622" y="9849"/>
                  </a:cubicBezTo>
                  <a:lnTo>
                    <a:pt x="622" y="9397"/>
                  </a:lnTo>
                  <a:cubicBezTo>
                    <a:pt x="622" y="9295"/>
                    <a:pt x="694" y="9227"/>
                    <a:pt x="792" y="9227"/>
                  </a:cubicBezTo>
                  <a:close/>
                  <a:moveTo>
                    <a:pt x="792" y="10300"/>
                  </a:moveTo>
                  <a:cubicBezTo>
                    <a:pt x="894" y="10300"/>
                    <a:pt x="962" y="10372"/>
                    <a:pt x="962" y="10470"/>
                  </a:cubicBezTo>
                  <a:lnTo>
                    <a:pt x="962" y="10925"/>
                  </a:lnTo>
                  <a:cubicBezTo>
                    <a:pt x="962" y="11024"/>
                    <a:pt x="894" y="11095"/>
                    <a:pt x="792" y="11095"/>
                  </a:cubicBezTo>
                  <a:cubicBezTo>
                    <a:pt x="694" y="11095"/>
                    <a:pt x="622" y="11024"/>
                    <a:pt x="622" y="10925"/>
                  </a:cubicBezTo>
                  <a:lnTo>
                    <a:pt x="622" y="10470"/>
                  </a:lnTo>
                  <a:cubicBezTo>
                    <a:pt x="622" y="10372"/>
                    <a:pt x="694" y="10300"/>
                    <a:pt x="792" y="10300"/>
                  </a:cubicBezTo>
                  <a:close/>
                  <a:moveTo>
                    <a:pt x="792" y="11377"/>
                  </a:moveTo>
                  <a:cubicBezTo>
                    <a:pt x="894" y="11377"/>
                    <a:pt x="962" y="11448"/>
                    <a:pt x="962" y="11547"/>
                  </a:cubicBezTo>
                  <a:lnTo>
                    <a:pt x="962" y="11998"/>
                  </a:lnTo>
                  <a:cubicBezTo>
                    <a:pt x="962" y="12097"/>
                    <a:pt x="894" y="12168"/>
                    <a:pt x="792" y="12168"/>
                  </a:cubicBezTo>
                  <a:cubicBezTo>
                    <a:pt x="694" y="12168"/>
                    <a:pt x="622" y="12097"/>
                    <a:pt x="622" y="11998"/>
                  </a:cubicBezTo>
                  <a:lnTo>
                    <a:pt x="622" y="11547"/>
                  </a:lnTo>
                  <a:cubicBezTo>
                    <a:pt x="622" y="11448"/>
                    <a:pt x="694" y="11377"/>
                    <a:pt x="792" y="11377"/>
                  </a:cubicBezTo>
                  <a:close/>
                  <a:moveTo>
                    <a:pt x="792" y="12453"/>
                  </a:moveTo>
                  <a:cubicBezTo>
                    <a:pt x="894" y="12453"/>
                    <a:pt x="962" y="12521"/>
                    <a:pt x="962" y="12623"/>
                  </a:cubicBezTo>
                  <a:lnTo>
                    <a:pt x="962" y="13075"/>
                  </a:lnTo>
                  <a:cubicBezTo>
                    <a:pt x="962" y="13173"/>
                    <a:pt x="894" y="13245"/>
                    <a:pt x="792" y="13245"/>
                  </a:cubicBezTo>
                  <a:cubicBezTo>
                    <a:pt x="694" y="13245"/>
                    <a:pt x="622" y="13173"/>
                    <a:pt x="622" y="13075"/>
                  </a:cubicBezTo>
                  <a:lnTo>
                    <a:pt x="622" y="12623"/>
                  </a:lnTo>
                  <a:cubicBezTo>
                    <a:pt x="622" y="12521"/>
                    <a:pt x="694" y="12453"/>
                    <a:pt x="792" y="12453"/>
                  </a:cubicBezTo>
                  <a:close/>
                  <a:moveTo>
                    <a:pt x="792" y="13526"/>
                  </a:moveTo>
                  <a:cubicBezTo>
                    <a:pt x="894" y="13526"/>
                    <a:pt x="962" y="13598"/>
                    <a:pt x="962" y="13696"/>
                  </a:cubicBezTo>
                  <a:lnTo>
                    <a:pt x="962" y="14151"/>
                  </a:lnTo>
                  <a:cubicBezTo>
                    <a:pt x="962" y="14250"/>
                    <a:pt x="894" y="14321"/>
                    <a:pt x="792" y="14321"/>
                  </a:cubicBezTo>
                  <a:cubicBezTo>
                    <a:pt x="694" y="14321"/>
                    <a:pt x="622" y="14250"/>
                    <a:pt x="622" y="14151"/>
                  </a:cubicBezTo>
                  <a:lnTo>
                    <a:pt x="622" y="13696"/>
                  </a:lnTo>
                  <a:cubicBezTo>
                    <a:pt x="622" y="13598"/>
                    <a:pt x="694" y="13526"/>
                    <a:pt x="792" y="13526"/>
                  </a:cubicBezTo>
                  <a:close/>
                  <a:moveTo>
                    <a:pt x="792" y="14603"/>
                  </a:moveTo>
                  <a:cubicBezTo>
                    <a:pt x="894" y="14603"/>
                    <a:pt x="962" y="14674"/>
                    <a:pt x="962" y="14773"/>
                  </a:cubicBezTo>
                  <a:lnTo>
                    <a:pt x="962" y="15224"/>
                  </a:lnTo>
                  <a:cubicBezTo>
                    <a:pt x="962" y="15323"/>
                    <a:pt x="894" y="15394"/>
                    <a:pt x="792" y="15394"/>
                  </a:cubicBezTo>
                  <a:cubicBezTo>
                    <a:pt x="694" y="15394"/>
                    <a:pt x="622" y="15323"/>
                    <a:pt x="622" y="15224"/>
                  </a:cubicBezTo>
                  <a:lnTo>
                    <a:pt x="622" y="14773"/>
                  </a:lnTo>
                  <a:cubicBezTo>
                    <a:pt x="622" y="14674"/>
                    <a:pt x="694" y="14603"/>
                    <a:pt x="792" y="14603"/>
                  </a:cubicBezTo>
                  <a:close/>
                  <a:moveTo>
                    <a:pt x="792" y="15680"/>
                  </a:moveTo>
                  <a:cubicBezTo>
                    <a:pt x="894" y="15680"/>
                    <a:pt x="962" y="15747"/>
                    <a:pt x="962" y="15849"/>
                  </a:cubicBezTo>
                  <a:lnTo>
                    <a:pt x="962" y="16301"/>
                  </a:lnTo>
                  <a:cubicBezTo>
                    <a:pt x="962" y="16399"/>
                    <a:pt x="894" y="16471"/>
                    <a:pt x="792" y="16471"/>
                  </a:cubicBezTo>
                  <a:cubicBezTo>
                    <a:pt x="694" y="16471"/>
                    <a:pt x="622" y="16399"/>
                    <a:pt x="622" y="16301"/>
                  </a:cubicBezTo>
                  <a:lnTo>
                    <a:pt x="622" y="15849"/>
                  </a:lnTo>
                  <a:cubicBezTo>
                    <a:pt x="622" y="15747"/>
                    <a:pt x="694" y="15680"/>
                    <a:pt x="792" y="15680"/>
                  </a:cubicBezTo>
                  <a:close/>
                  <a:moveTo>
                    <a:pt x="792" y="16753"/>
                  </a:moveTo>
                  <a:cubicBezTo>
                    <a:pt x="894" y="16753"/>
                    <a:pt x="962" y="16824"/>
                    <a:pt x="962" y="16922"/>
                  </a:cubicBezTo>
                  <a:lnTo>
                    <a:pt x="962" y="17378"/>
                  </a:lnTo>
                  <a:cubicBezTo>
                    <a:pt x="962" y="17476"/>
                    <a:pt x="894" y="17547"/>
                    <a:pt x="792" y="17547"/>
                  </a:cubicBezTo>
                  <a:cubicBezTo>
                    <a:pt x="694" y="17547"/>
                    <a:pt x="622" y="17476"/>
                    <a:pt x="622" y="17378"/>
                  </a:cubicBezTo>
                  <a:lnTo>
                    <a:pt x="622" y="16922"/>
                  </a:lnTo>
                  <a:cubicBezTo>
                    <a:pt x="622" y="16824"/>
                    <a:pt x="694" y="16753"/>
                    <a:pt x="792" y="16753"/>
                  </a:cubicBezTo>
                  <a:close/>
                  <a:moveTo>
                    <a:pt x="792" y="17829"/>
                  </a:moveTo>
                  <a:cubicBezTo>
                    <a:pt x="894" y="17829"/>
                    <a:pt x="962" y="17901"/>
                    <a:pt x="962" y="17999"/>
                  </a:cubicBezTo>
                  <a:lnTo>
                    <a:pt x="962" y="18451"/>
                  </a:lnTo>
                  <a:cubicBezTo>
                    <a:pt x="962" y="18549"/>
                    <a:pt x="894" y="18620"/>
                    <a:pt x="792" y="18620"/>
                  </a:cubicBezTo>
                  <a:cubicBezTo>
                    <a:pt x="694" y="18620"/>
                    <a:pt x="622" y="18549"/>
                    <a:pt x="622" y="18451"/>
                  </a:cubicBezTo>
                  <a:lnTo>
                    <a:pt x="622" y="17999"/>
                  </a:lnTo>
                  <a:cubicBezTo>
                    <a:pt x="622" y="17901"/>
                    <a:pt x="694" y="17829"/>
                    <a:pt x="792" y="17829"/>
                  </a:cubicBezTo>
                  <a:close/>
                  <a:moveTo>
                    <a:pt x="1" y="0"/>
                  </a:moveTo>
                  <a:lnTo>
                    <a:pt x="1" y="19130"/>
                  </a:lnTo>
                  <a:lnTo>
                    <a:pt x="33903" y="19130"/>
                  </a:lnTo>
                  <a:lnTo>
                    <a:pt x="339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9"/>
            <p:cNvSpPr/>
            <p:nvPr/>
          </p:nvSpPr>
          <p:spPr>
            <a:xfrm>
              <a:off x="826206" y="693697"/>
              <a:ext cx="7676705" cy="13407"/>
            </a:xfrm>
            <a:custGeom>
              <a:avLst/>
              <a:gdLst/>
              <a:ahLst/>
              <a:cxnLst/>
              <a:rect l="l" t="t" r="r" b="b"/>
              <a:pathLst>
                <a:path w="30565" h="59" extrusionOk="0">
                  <a:moveTo>
                    <a:pt x="1" y="1"/>
                  </a:moveTo>
                  <a:lnTo>
                    <a:pt x="1" y="59"/>
                  </a:lnTo>
                  <a:lnTo>
                    <a:pt x="30565" y="59"/>
                  </a:lnTo>
                  <a:lnTo>
                    <a:pt x="30565"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9"/>
            <p:cNvSpPr/>
            <p:nvPr/>
          </p:nvSpPr>
          <p:spPr>
            <a:xfrm>
              <a:off x="826206" y="874344"/>
              <a:ext cx="7676705" cy="12498"/>
            </a:xfrm>
            <a:custGeom>
              <a:avLst/>
              <a:gdLst/>
              <a:ahLst/>
              <a:cxnLst/>
              <a:rect l="l" t="t" r="r" b="b"/>
              <a:pathLst>
                <a:path w="30565" h="55" extrusionOk="0">
                  <a:moveTo>
                    <a:pt x="1" y="1"/>
                  </a:moveTo>
                  <a:lnTo>
                    <a:pt x="1" y="55"/>
                  </a:lnTo>
                  <a:lnTo>
                    <a:pt x="30565" y="55"/>
                  </a:lnTo>
                  <a:lnTo>
                    <a:pt x="30565"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9"/>
            <p:cNvSpPr/>
            <p:nvPr/>
          </p:nvSpPr>
          <p:spPr>
            <a:xfrm>
              <a:off x="826206" y="1054082"/>
              <a:ext cx="7676705" cy="13407"/>
            </a:xfrm>
            <a:custGeom>
              <a:avLst/>
              <a:gdLst/>
              <a:ahLst/>
              <a:cxnLst/>
              <a:rect l="l" t="t" r="r" b="b"/>
              <a:pathLst>
                <a:path w="30565" h="59" extrusionOk="0">
                  <a:moveTo>
                    <a:pt x="1" y="1"/>
                  </a:moveTo>
                  <a:lnTo>
                    <a:pt x="1" y="59"/>
                  </a:lnTo>
                  <a:lnTo>
                    <a:pt x="30565" y="59"/>
                  </a:lnTo>
                  <a:lnTo>
                    <a:pt x="30565"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9"/>
            <p:cNvSpPr/>
            <p:nvPr/>
          </p:nvSpPr>
          <p:spPr>
            <a:xfrm>
              <a:off x="826206" y="1234047"/>
              <a:ext cx="7676705" cy="13179"/>
            </a:xfrm>
            <a:custGeom>
              <a:avLst/>
              <a:gdLst/>
              <a:ahLst/>
              <a:cxnLst/>
              <a:rect l="l" t="t" r="r" b="b"/>
              <a:pathLst>
                <a:path w="30565" h="58" extrusionOk="0">
                  <a:moveTo>
                    <a:pt x="1" y="0"/>
                  </a:moveTo>
                  <a:lnTo>
                    <a:pt x="1" y="58"/>
                  </a:lnTo>
                  <a:lnTo>
                    <a:pt x="30565" y="58"/>
                  </a:lnTo>
                  <a:lnTo>
                    <a:pt x="30565" y="0"/>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9"/>
            <p:cNvSpPr/>
            <p:nvPr/>
          </p:nvSpPr>
          <p:spPr>
            <a:xfrm>
              <a:off x="826206" y="1414467"/>
              <a:ext cx="7676705" cy="12725"/>
            </a:xfrm>
            <a:custGeom>
              <a:avLst/>
              <a:gdLst/>
              <a:ahLst/>
              <a:cxnLst/>
              <a:rect l="l" t="t" r="r" b="b"/>
              <a:pathLst>
                <a:path w="30565" h="56" extrusionOk="0">
                  <a:moveTo>
                    <a:pt x="1" y="1"/>
                  </a:moveTo>
                  <a:lnTo>
                    <a:pt x="1" y="55"/>
                  </a:lnTo>
                  <a:lnTo>
                    <a:pt x="30565" y="55"/>
                  </a:lnTo>
                  <a:lnTo>
                    <a:pt x="30565"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9"/>
            <p:cNvSpPr/>
            <p:nvPr/>
          </p:nvSpPr>
          <p:spPr>
            <a:xfrm>
              <a:off x="826206" y="1594432"/>
              <a:ext cx="7676705" cy="13179"/>
            </a:xfrm>
            <a:custGeom>
              <a:avLst/>
              <a:gdLst/>
              <a:ahLst/>
              <a:cxnLst/>
              <a:rect l="l" t="t" r="r" b="b"/>
              <a:pathLst>
                <a:path w="30565" h="58" extrusionOk="0">
                  <a:moveTo>
                    <a:pt x="1" y="0"/>
                  </a:moveTo>
                  <a:lnTo>
                    <a:pt x="1" y="58"/>
                  </a:lnTo>
                  <a:lnTo>
                    <a:pt x="30565" y="58"/>
                  </a:lnTo>
                  <a:lnTo>
                    <a:pt x="30565" y="0"/>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9"/>
            <p:cNvSpPr/>
            <p:nvPr/>
          </p:nvSpPr>
          <p:spPr>
            <a:xfrm>
              <a:off x="826206" y="1774170"/>
              <a:ext cx="7676705" cy="13407"/>
            </a:xfrm>
            <a:custGeom>
              <a:avLst/>
              <a:gdLst/>
              <a:ahLst/>
              <a:cxnLst/>
              <a:rect l="l" t="t" r="r" b="b"/>
              <a:pathLst>
                <a:path w="30565" h="59" extrusionOk="0">
                  <a:moveTo>
                    <a:pt x="1" y="0"/>
                  </a:moveTo>
                  <a:lnTo>
                    <a:pt x="1" y="58"/>
                  </a:lnTo>
                  <a:lnTo>
                    <a:pt x="30565" y="58"/>
                  </a:lnTo>
                  <a:lnTo>
                    <a:pt x="30565" y="0"/>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9"/>
            <p:cNvSpPr/>
            <p:nvPr/>
          </p:nvSpPr>
          <p:spPr>
            <a:xfrm>
              <a:off x="826206" y="1954589"/>
              <a:ext cx="7676705" cy="12725"/>
            </a:xfrm>
            <a:custGeom>
              <a:avLst/>
              <a:gdLst/>
              <a:ahLst/>
              <a:cxnLst/>
              <a:rect l="l" t="t" r="r" b="b"/>
              <a:pathLst>
                <a:path w="30565" h="56" extrusionOk="0">
                  <a:moveTo>
                    <a:pt x="1" y="1"/>
                  </a:moveTo>
                  <a:lnTo>
                    <a:pt x="1" y="55"/>
                  </a:lnTo>
                  <a:lnTo>
                    <a:pt x="30565" y="55"/>
                  </a:lnTo>
                  <a:lnTo>
                    <a:pt x="30565"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9"/>
            <p:cNvSpPr/>
            <p:nvPr/>
          </p:nvSpPr>
          <p:spPr>
            <a:xfrm>
              <a:off x="826206" y="2134554"/>
              <a:ext cx="7676705" cy="13179"/>
            </a:xfrm>
            <a:custGeom>
              <a:avLst/>
              <a:gdLst/>
              <a:ahLst/>
              <a:cxnLst/>
              <a:rect l="l" t="t" r="r" b="b"/>
              <a:pathLst>
                <a:path w="30565" h="58" extrusionOk="0">
                  <a:moveTo>
                    <a:pt x="1" y="0"/>
                  </a:moveTo>
                  <a:lnTo>
                    <a:pt x="1" y="58"/>
                  </a:lnTo>
                  <a:lnTo>
                    <a:pt x="30565" y="58"/>
                  </a:lnTo>
                  <a:lnTo>
                    <a:pt x="30565" y="0"/>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9"/>
            <p:cNvSpPr/>
            <p:nvPr/>
          </p:nvSpPr>
          <p:spPr>
            <a:xfrm>
              <a:off x="826206" y="2314292"/>
              <a:ext cx="7676705" cy="13407"/>
            </a:xfrm>
            <a:custGeom>
              <a:avLst/>
              <a:gdLst/>
              <a:ahLst/>
              <a:cxnLst/>
              <a:rect l="l" t="t" r="r" b="b"/>
              <a:pathLst>
                <a:path w="30565" h="59" extrusionOk="0">
                  <a:moveTo>
                    <a:pt x="1" y="0"/>
                  </a:moveTo>
                  <a:lnTo>
                    <a:pt x="1" y="58"/>
                  </a:lnTo>
                  <a:lnTo>
                    <a:pt x="30565" y="58"/>
                  </a:lnTo>
                  <a:lnTo>
                    <a:pt x="30565" y="0"/>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9"/>
            <p:cNvSpPr/>
            <p:nvPr/>
          </p:nvSpPr>
          <p:spPr>
            <a:xfrm>
              <a:off x="826206" y="2494939"/>
              <a:ext cx="7676705" cy="12498"/>
            </a:xfrm>
            <a:custGeom>
              <a:avLst/>
              <a:gdLst/>
              <a:ahLst/>
              <a:cxnLst/>
              <a:rect l="l" t="t" r="r" b="b"/>
              <a:pathLst>
                <a:path w="30565" h="55" extrusionOk="0">
                  <a:moveTo>
                    <a:pt x="1" y="0"/>
                  </a:moveTo>
                  <a:lnTo>
                    <a:pt x="1" y="54"/>
                  </a:lnTo>
                  <a:lnTo>
                    <a:pt x="30565" y="54"/>
                  </a:lnTo>
                  <a:lnTo>
                    <a:pt x="30565" y="0"/>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9"/>
            <p:cNvSpPr/>
            <p:nvPr/>
          </p:nvSpPr>
          <p:spPr>
            <a:xfrm>
              <a:off x="826206" y="2674677"/>
              <a:ext cx="7676705" cy="13407"/>
            </a:xfrm>
            <a:custGeom>
              <a:avLst/>
              <a:gdLst/>
              <a:ahLst/>
              <a:cxnLst/>
              <a:rect l="l" t="t" r="r" b="b"/>
              <a:pathLst>
                <a:path w="30565" h="59" extrusionOk="0">
                  <a:moveTo>
                    <a:pt x="1" y="0"/>
                  </a:moveTo>
                  <a:lnTo>
                    <a:pt x="1" y="58"/>
                  </a:lnTo>
                  <a:lnTo>
                    <a:pt x="30565" y="58"/>
                  </a:lnTo>
                  <a:lnTo>
                    <a:pt x="30565" y="0"/>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19"/>
            <p:cNvSpPr/>
            <p:nvPr/>
          </p:nvSpPr>
          <p:spPr>
            <a:xfrm>
              <a:off x="826206" y="2854415"/>
              <a:ext cx="7676705" cy="13407"/>
            </a:xfrm>
            <a:custGeom>
              <a:avLst/>
              <a:gdLst/>
              <a:ahLst/>
              <a:cxnLst/>
              <a:rect l="l" t="t" r="r" b="b"/>
              <a:pathLst>
                <a:path w="30565" h="59" extrusionOk="0">
                  <a:moveTo>
                    <a:pt x="1" y="1"/>
                  </a:moveTo>
                  <a:lnTo>
                    <a:pt x="1" y="58"/>
                  </a:lnTo>
                  <a:lnTo>
                    <a:pt x="30565" y="58"/>
                  </a:lnTo>
                  <a:lnTo>
                    <a:pt x="30565"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9"/>
            <p:cNvSpPr/>
            <p:nvPr/>
          </p:nvSpPr>
          <p:spPr>
            <a:xfrm>
              <a:off x="826206" y="3035061"/>
              <a:ext cx="7676705" cy="12498"/>
            </a:xfrm>
            <a:custGeom>
              <a:avLst/>
              <a:gdLst/>
              <a:ahLst/>
              <a:cxnLst/>
              <a:rect l="l" t="t" r="r" b="b"/>
              <a:pathLst>
                <a:path w="30565" h="55" extrusionOk="0">
                  <a:moveTo>
                    <a:pt x="1" y="0"/>
                  </a:moveTo>
                  <a:lnTo>
                    <a:pt x="1" y="55"/>
                  </a:lnTo>
                  <a:lnTo>
                    <a:pt x="30565" y="55"/>
                  </a:lnTo>
                  <a:lnTo>
                    <a:pt x="30565" y="0"/>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19"/>
            <p:cNvSpPr/>
            <p:nvPr/>
          </p:nvSpPr>
          <p:spPr>
            <a:xfrm>
              <a:off x="826206" y="3214799"/>
              <a:ext cx="7676705" cy="13407"/>
            </a:xfrm>
            <a:custGeom>
              <a:avLst/>
              <a:gdLst/>
              <a:ahLst/>
              <a:cxnLst/>
              <a:rect l="l" t="t" r="r" b="b"/>
              <a:pathLst>
                <a:path w="30565" h="59" extrusionOk="0">
                  <a:moveTo>
                    <a:pt x="1" y="1"/>
                  </a:moveTo>
                  <a:lnTo>
                    <a:pt x="1" y="58"/>
                  </a:lnTo>
                  <a:lnTo>
                    <a:pt x="30565" y="58"/>
                  </a:lnTo>
                  <a:lnTo>
                    <a:pt x="30565"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19"/>
            <p:cNvSpPr/>
            <p:nvPr/>
          </p:nvSpPr>
          <p:spPr>
            <a:xfrm>
              <a:off x="826206" y="3394537"/>
              <a:ext cx="7676705" cy="13407"/>
            </a:xfrm>
            <a:custGeom>
              <a:avLst/>
              <a:gdLst/>
              <a:ahLst/>
              <a:cxnLst/>
              <a:rect l="l" t="t" r="r" b="b"/>
              <a:pathLst>
                <a:path w="30565" h="59" extrusionOk="0">
                  <a:moveTo>
                    <a:pt x="1" y="1"/>
                  </a:moveTo>
                  <a:lnTo>
                    <a:pt x="1" y="59"/>
                  </a:lnTo>
                  <a:lnTo>
                    <a:pt x="30565" y="59"/>
                  </a:lnTo>
                  <a:lnTo>
                    <a:pt x="30565"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19"/>
            <p:cNvSpPr/>
            <p:nvPr/>
          </p:nvSpPr>
          <p:spPr>
            <a:xfrm>
              <a:off x="826206" y="3575184"/>
              <a:ext cx="7676705" cy="12498"/>
            </a:xfrm>
            <a:custGeom>
              <a:avLst/>
              <a:gdLst/>
              <a:ahLst/>
              <a:cxnLst/>
              <a:rect l="l" t="t" r="r" b="b"/>
              <a:pathLst>
                <a:path w="30565" h="55" extrusionOk="0">
                  <a:moveTo>
                    <a:pt x="1" y="1"/>
                  </a:moveTo>
                  <a:lnTo>
                    <a:pt x="1" y="55"/>
                  </a:lnTo>
                  <a:lnTo>
                    <a:pt x="30565" y="55"/>
                  </a:lnTo>
                  <a:lnTo>
                    <a:pt x="30565"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19"/>
            <p:cNvSpPr/>
            <p:nvPr/>
          </p:nvSpPr>
          <p:spPr>
            <a:xfrm>
              <a:off x="826206" y="3754922"/>
              <a:ext cx="7676705" cy="13407"/>
            </a:xfrm>
            <a:custGeom>
              <a:avLst/>
              <a:gdLst/>
              <a:ahLst/>
              <a:cxnLst/>
              <a:rect l="l" t="t" r="r" b="b"/>
              <a:pathLst>
                <a:path w="30565" h="59" extrusionOk="0">
                  <a:moveTo>
                    <a:pt x="1" y="1"/>
                  </a:moveTo>
                  <a:lnTo>
                    <a:pt x="1" y="59"/>
                  </a:lnTo>
                  <a:lnTo>
                    <a:pt x="30565" y="59"/>
                  </a:lnTo>
                  <a:lnTo>
                    <a:pt x="30565"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19"/>
            <p:cNvSpPr/>
            <p:nvPr/>
          </p:nvSpPr>
          <p:spPr>
            <a:xfrm>
              <a:off x="826206" y="3934887"/>
              <a:ext cx="7676705" cy="13179"/>
            </a:xfrm>
            <a:custGeom>
              <a:avLst/>
              <a:gdLst/>
              <a:ahLst/>
              <a:cxnLst/>
              <a:rect l="l" t="t" r="r" b="b"/>
              <a:pathLst>
                <a:path w="30565" h="58" extrusionOk="0">
                  <a:moveTo>
                    <a:pt x="1" y="0"/>
                  </a:moveTo>
                  <a:lnTo>
                    <a:pt x="1" y="58"/>
                  </a:lnTo>
                  <a:lnTo>
                    <a:pt x="30565" y="58"/>
                  </a:lnTo>
                  <a:lnTo>
                    <a:pt x="30565" y="0"/>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19"/>
            <p:cNvSpPr/>
            <p:nvPr/>
          </p:nvSpPr>
          <p:spPr>
            <a:xfrm>
              <a:off x="826206" y="4115306"/>
              <a:ext cx="7676705" cy="12725"/>
            </a:xfrm>
            <a:custGeom>
              <a:avLst/>
              <a:gdLst/>
              <a:ahLst/>
              <a:cxnLst/>
              <a:rect l="l" t="t" r="r" b="b"/>
              <a:pathLst>
                <a:path w="30565" h="56" extrusionOk="0">
                  <a:moveTo>
                    <a:pt x="1" y="1"/>
                  </a:moveTo>
                  <a:lnTo>
                    <a:pt x="1" y="55"/>
                  </a:lnTo>
                  <a:lnTo>
                    <a:pt x="30565" y="55"/>
                  </a:lnTo>
                  <a:lnTo>
                    <a:pt x="30565"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19"/>
            <p:cNvSpPr/>
            <p:nvPr/>
          </p:nvSpPr>
          <p:spPr>
            <a:xfrm>
              <a:off x="826206" y="4295044"/>
              <a:ext cx="7676705" cy="13407"/>
            </a:xfrm>
            <a:custGeom>
              <a:avLst/>
              <a:gdLst/>
              <a:ahLst/>
              <a:cxnLst/>
              <a:rect l="l" t="t" r="r" b="b"/>
              <a:pathLst>
                <a:path w="30565" h="59" extrusionOk="0">
                  <a:moveTo>
                    <a:pt x="1" y="1"/>
                  </a:moveTo>
                  <a:lnTo>
                    <a:pt x="1" y="59"/>
                  </a:lnTo>
                  <a:lnTo>
                    <a:pt x="30565" y="59"/>
                  </a:lnTo>
                  <a:lnTo>
                    <a:pt x="30565"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19"/>
            <p:cNvSpPr/>
            <p:nvPr/>
          </p:nvSpPr>
          <p:spPr>
            <a:xfrm>
              <a:off x="826206" y="4475009"/>
              <a:ext cx="7676705" cy="13179"/>
            </a:xfrm>
            <a:custGeom>
              <a:avLst/>
              <a:gdLst/>
              <a:ahLst/>
              <a:cxnLst/>
              <a:rect l="l" t="t" r="r" b="b"/>
              <a:pathLst>
                <a:path w="30565" h="58" extrusionOk="0">
                  <a:moveTo>
                    <a:pt x="1" y="0"/>
                  </a:moveTo>
                  <a:lnTo>
                    <a:pt x="1" y="58"/>
                  </a:lnTo>
                  <a:lnTo>
                    <a:pt x="30565" y="58"/>
                  </a:lnTo>
                  <a:lnTo>
                    <a:pt x="30565" y="0"/>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0" name="Google Shape;450;p19"/>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0822213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451"/>
        <p:cNvGrpSpPr/>
        <p:nvPr/>
      </p:nvGrpSpPr>
      <p:grpSpPr>
        <a:xfrm>
          <a:off x="0" y="0"/>
          <a:ext cx="0" cy="0"/>
          <a:chOff x="0" y="0"/>
          <a:chExt cx="0" cy="0"/>
        </a:xfrm>
      </p:grpSpPr>
      <p:pic>
        <p:nvPicPr>
          <p:cNvPr id="452" name="Google Shape;452;p20"/>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453" name="Google Shape;453;p20"/>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454" name="Google Shape;454;p20"/>
          <p:cNvPicPr preferRelativeResize="0"/>
          <p:nvPr/>
        </p:nvPicPr>
        <p:blipFill>
          <a:blip r:embed="rId4">
            <a:alphaModFix/>
          </a:blip>
          <a:stretch>
            <a:fillRect/>
          </a:stretch>
        </p:blipFill>
        <p:spPr>
          <a:xfrm>
            <a:off x="1" y="1"/>
            <a:ext cx="12192004" cy="6858001"/>
          </a:xfrm>
          <a:prstGeom prst="rect">
            <a:avLst/>
          </a:prstGeom>
          <a:noFill/>
          <a:ln>
            <a:noFill/>
          </a:ln>
        </p:spPr>
      </p:pic>
      <p:grpSp>
        <p:nvGrpSpPr>
          <p:cNvPr id="455" name="Google Shape;455;p20"/>
          <p:cNvGrpSpPr/>
          <p:nvPr/>
        </p:nvGrpSpPr>
        <p:grpSpPr>
          <a:xfrm>
            <a:off x="419117" y="531067"/>
            <a:ext cx="11353772" cy="5795880"/>
            <a:chOff x="314337" y="398300"/>
            <a:chExt cx="8515329" cy="4346910"/>
          </a:xfrm>
        </p:grpSpPr>
        <p:sp>
          <p:nvSpPr>
            <p:cNvPr id="456" name="Google Shape;456;p20"/>
            <p:cNvSpPr/>
            <p:nvPr/>
          </p:nvSpPr>
          <p:spPr>
            <a:xfrm>
              <a:off x="314337" y="398300"/>
              <a:ext cx="8515329" cy="4346910"/>
            </a:xfrm>
            <a:custGeom>
              <a:avLst/>
              <a:gdLst/>
              <a:ahLst/>
              <a:cxnLst/>
              <a:rect l="l" t="t" r="r" b="b"/>
              <a:pathLst>
                <a:path w="33904" h="19130" extrusionOk="0">
                  <a:moveTo>
                    <a:pt x="792" y="567"/>
                  </a:moveTo>
                  <a:cubicBezTo>
                    <a:pt x="894" y="567"/>
                    <a:pt x="962" y="635"/>
                    <a:pt x="962" y="737"/>
                  </a:cubicBezTo>
                  <a:lnTo>
                    <a:pt x="962" y="1189"/>
                  </a:lnTo>
                  <a:cubicBezTo>
                    <a:pt x="962" y="1287"/>
                    <a:pt x="894" y="1359"/>
                    <a:pt x="792" y="1359"/>
                  </a:cubicBezTo>
                  <a:cubicBezTo>
                    <a:pt x="694" y="1359"/>
                    <a:pt x="622" y="1287"/>
                    <a:pt x="622" y="1189"/>
                  </a:cubicBezTo>
                  <a:lnTo>
                    <a:pt x="622" y="737"/>
                  </a:lnTo>
                  <a:cubicBezTo>
                    <a:pt x="622" y="635"/>
                    <a:pt x="694" y="567"/>
                    <a:pt x="792" y="567"/>
                  </a:cubicBezTo>
                  <a:close/>
                  <a:moveTo>
                    <a:pt x="792" y="1641"/>
                  </a:moveTo>
                  <a:cubicBezTo>
                    <a:pt x="894" y="1641"/>
                    <a:pt x="962" y="1712"/>
                    <a:pt x="962" y="1810"/>
                  </a:cubicBezTo>
                  <a:lnTo>
                    <a:pt x="962" y="2265"/>
                  </a:lnTo>
                  <a:cubicBezTo>
                    <a:pt x="962" y="2364"/>
                    <a:pt x="894" y="2435"/>
                    <a:pt x="792" y="2435"/>
                  </a:cubicBezTo>
                  <a:cubicBezTo>
                    <a:pt x="694" y="2435"/>
                    <a:pt x="622" y="2364"/>
                    <a:pt x="622" y="2265"/>
                  </a:cubicBezTo>
                  <a:lnTo>
                    <a:pt x="622" y="1810"/>
                  </a:lnTo>
                  <a:cubicBezTo>
                    <a:pt x="622" y="1712"/>
                    <a:pt x="694" y="1641"/>
                    <a:pt x="792" y="1641"/>
                  </a:cubicBezTo>
                  <a:close/>
                  <a:moveTo>
                    <a:pt x="792" y="2717"/>
                  </a:moveTo>
                  <a:cubicBezTo>
                    <a:pt x="894" y="2717"/>
                    <a:pt x="962" y="2788"/>
                    <a:pt x="962" y="2887"/>
                  </a:cubicBezTo>
                  <a:lnTo>
                    <a:pt x="962" y="3339"/>
                  </a:lnTo>
                  <a:cubicBezTo>
                    <a:pt x="962" y="3437"/>
                    <a:pt x="894" y="3508"/>
                    <a:pt x="792" y="3508"/>
                  </a:cubicBezTo>
                  <a:cubicBezTo>
                    <a:pt x="694" y="3508"/>
                    <a:pt x="622" y="3437"/>
                    <a:pt x="622" y="3339"/>
                  </a:cubicBezTo>
                  <a:lnTo>
                    <a:pt x="622" y="2887"/>
                  </a:lnTo>
                  <a:cubicBezTo>
                    <a:pt x="622" y="2788"/>
                    <a:pt x="694" y="2717"/>
                    <a:pt x="792" y="2717"/>
                  </a:cubicBezTo>
                  <a:close/>
                  <a:moveTo>
                    <a:pt x="792" y="3794"/>
                  </a:moveTo>
                  <a:cubicBezTo>
                    <a:pt x="894" y="3794"/>
                    <a:pt x="962" y="3861"/>
                    <a:pt x="962" y="3963"/>
                  </a:cubicBezTo>
                  <a:lnTo>
                    <a:pt x="962" y="4415"/>
                  </a:lnTo>
                  <a:cubicBezTo>
                    <a:pt x="962" y="4514"/>
                    <a:pt x="894" y="4585"/>
                    <a:pt x="792" y="4585"/>
                  </a:cubicBezTo>
                  <a:cubicBezTo>
                    <a:pt x="694" y="4585"/>
                    <a:pt x="622" y="4514"/>
                    <a:pt x="622" y="4415"/>
                  </a:cubicBezTo>
                  <a:lnTo>
                    <a:pt x="622" y="3963"/>
                  </a:lnTo>
                  <a:cubicBezTo>
                    <a:pt x="622" y="3861"/>
                    <a:pt x="694" y="3794"/>
                    <a:pt x="792" y="3794"/>
                  </a:cubicBezTo>
                  <a:close/>
                  <a:moveTo>
                    <a:pt x="792" y="4867"/>
                  </a:moveTo>
                  <a:cubicBezTo>
                    <a:pt x="894" y="4867"/>
                    <a:pt x="962" y="4938"/>
                    <a:pt x="962" y="5036"/>
                  </a:cubicBezTo>
                  <a:lnTo>
                    <a:pt x="962" y="5492"/>
                  </a:lnTo>
                  <a:cubicBezTo>
                    <a:pt x="962" y="5590"/>
                    <a:pt x="894" y="5661"/>
                    <a:pt x="792" y="5661"/>
                  </a:cubicBezTo>
                  <a:cubicBezTo>
                    <a:pt x="694" y="5661"/>
                    <a:pt x="622" y="5590"/>
                    <a:pt x="622" y="5492"/>
                  </a:cubicBezTo>
                  <a:lnTo>
                    <a:pt x="622" y="5036"/>
                  </a:lnTo>
                  <a:cubicBezTo>
                    <a:pt x="622" y="4938"/>
                    <a:pt x="694" y="4867"/>
                    <a:pt x="792" y="4867"/>
                  </a:cubicBezTo>
                  <a:close/>
                  <a:moveTo>
                    <a:pt x="792" y="5943"/>
                  </a:moveTo>
                  <a:cubicBezTo>
                    <a:pt x="894" y="5943"/>
                    <a:pt x="962" y="6015"/>
                    <a:pt x="962" y="6113"/>
                  </a:cubicBezTo>
                  <a:lnTo>
                    <a:pt x="962" y="6565"/>
                  </a:lnTo>
                  <a:cubicBezTo>
                    <a:pt x="962" y="6663"/>
                    <a:pt x="894" y="6734"/>
                    <a:pt x="792" y="6734"/>
                  </a:cubicBezTo>
                  <a:cubicBezTo>
                    <a:pt x="694" y="6734"/>
                    <a:pt x="622" y="6663"/>
                    <a:pt x="622" y="6565"/>
                  </a:cubicBezTo>
                  <a:lnTo>
                    <a:pt x="622" y="6113"/>
                  </a:lnTo>
                  <a:cubicBezTo>
                    <a:pt x="622" y="6015"/>
                    <a:pt x="694" y="5943"/>
                    <a:pt x="792" y="5943"/>
                  </a:cubicBezTo>
                  <a:close/>
                  <a:moveTo>
                    <a:pt x="792" y="7020"/>
                  </a:moveTo>
                  <a:cubicBezTo>
                    <a:pt x="894" y="7020"/>
                    <a:pt x="962" y="7088"/>
                    <a:pt x="962" y="7190"/>
                  </a:cubicBezTo>
                  <a:lnTo>
                    <a:pt x="962" y="7641"/>
                  </a:lnTo>
                  <a:cubicBezTo>
                    <a:pt x="962" y="7740"/>
                    <a:pt x="894" y="7811"/>
                    <a:pt x="792" y="7811"/>
                  </a:cubicBezTo>
                  <a:cubicBezTo>
                    <a:pt x="694" y="7811"/>
                    <a:pt x="622" y="7740"/>
                    <a:pt x="622" y="7641"/>
                  </a:cubicBezTo>
                  <a:lnTo>
                    <a:pt x="622" y="7190"/>
                  </a:lnTo>
                  <a:cubicBezTo>
                    <a:pt x="622" y="7088"/>
                    <a:pt x="694" y="7020"/>
                    <a:pt x="792" y="7020"/>
                  </a:cubicBezTo>
                  <a:close/>
                  <a:moveTo>
                    <a:pt x="792" y="8093"/>
                  </a:moveTo>
                  <a:cubicBezTo>
                    <a:pt x="894" y="8093"/>
                    <a:pt x="962" y="8164"/>
                    <a:pt x="962" y="8263"/>
                  </a:cubicBezTo>
                  <a:lnTo>
                    <a:pt x="962" y="8718"/>
                  </a:lnTo>
                  <a:cubicBezTo>
                    <a:pt x="962" y="8816"/>
                    <a:pt x="894" y="8888"/>
                    <a:pt x="792" y="8888"/>
                  </a:cubicBezTo>
                  <a:cubicBezTo>
                    <a:pt x="694" y="8888"/>
                    <a:pt x="622" y="8816"/>
                    <a:pt x="622" y="8718"/>
                  </a:cubicBezTo>
                  <a:lnTo>
                    <a:pt x="622" y="8263"/>
                  </a:lnTo>
                  <a:cubicBezTo>
                    <a:pt x="622" y="8164"/>
                    <a:pt x="694" y="8093"/>
                    <a:pt x="792" y="8093"/>
                  </a:cubicBezTo>
                  <a:close/>
                  <a:moveTo>
                    <a:pt x="792" y="9227"/>
                  </a:moveTo>
                  <a:cubicBezTo>
                    <a:pt x="894" y="9227"/>
                    <a:pt x="962" y="9295"/>
                    <a:pt x="962" y="9397"/>
                  </a:cubicBezTo>
                  <a:lnTo>
                    <a:pt x="962" y="9849"/>
                  </a:lnTo>
                  <a:cubicBezTo>
                    <a:pt x="962" y="9947"/>
                    <a:pt x="894" y="10018"/>
                    <a:pt x="792" y="10018"/>
                  </a:cubicBezTo>
                  <a:cubicBezTo>
                    <a:pt x="694" y="10018"/>
                    <a:pt x="622" y="9947"/>
                    <a:pt x="622" y="9849"/>
                  </a:cubicBezTo>
                  <a:lnTo>
                    <a:pt x="622" y="9397"/>
                  </a:lnTo>
                  <a:cubicBezTo>
                    <a:pt x="622" y="9295"/>
                    <a:pt x="694" y="9227"/>
                    <a:pt x="792" y="9227"/>
                  </a:cubicBezTo>
                  <a:close/>
                  <a:moveTo>
                    <a:pt x="792" y="10300"/>
                  </a:moveTo>
                  <a:cubicBezTo>
                    <a:pt x="894" y="10300"/>
                    <a:pt x="962" y="10372"/>
                    <a:pt x="962" y="10470"/>
                  </a:cubicBezTo>
                  <a:lnTo>
                    <a:pt x="962" y="10925"/>
                  </a:lnTo>
                  <a:cubicBezTo>
                    <a:pt x="962" y="11024"/>
                    <a:pt x="894" y="11095"/>
                    <a:pt x="792" y="11095"/>
                  </a:cubicBezTo>
                  <a:cubicBezTo>
                    <a:pt x="694" y="11095"/>
                    <a:pt x="622" y="11024"/>
                    <a:pt x="622" y="10925"/>
                  </a:cubicBezTo>
                  <a:lnTo>
                    <a:pt x="622" y="10470"/>
                  </a:lnTo>
                  <a:cubicBezTo>
                    <a:pt x="622" y="10372"/>
                    <a:pt x="694" y="10300"/>
                    <a:pt x="792" y="10300"/>
                  </a:cubicBezTo>
                  <a:close/>
                  <a:moveTo>
                    <a:pt x="792" y="11377"/>
                  </a:moveTo>
                  <a:cubicBezTo>
                    <a:pt x="894" y="11377"/>
                    <a:pt x="962" y="11448"/>
                    <a:pt x="962" y="11547"/>
                  </a:cubicBezTo>
                  <a:lnTo>
                    <a:pt x="962" y="11998"/>
                  </a:lnTo>
                  <a:cubicBezTo>
                    <a:pt x="962" y="12097"/>
                    <a:pt x="894" y="12168"/>
                    <a:pt x="792" y="12168"/>
                  </a:cubicBezTo>
                  <a:cubicBezTo>
                    <a:pt x="694" y="12168"/>
                    <a:pt x="622" y="12097"/>
                    <a:pt x="622" y="11998"/>
                  </a:cubicBezTo>
                  <a:lnTo>
                    <a:pt x="622" y="11547"/>
                  </a:lnTo>
                  <a:cubicBezTo>
                    <a:pt x="622" y="11448"/>
                    <a:pt x="694" y="11377"/>
                    <a:pt x="792" y="11377"/>
                  </a:cubicBezTo>
                  <a:close/>
                  <a:moveTo>
                    <a:pt x="792" y="12453"/>
                  </a:moveTo>
                  <a:cubicBezTo>
                    <a:pt x="894" y="12453"/>
                    <a:pt x="962" y="12521"/>
                    <a:pt x="962" y="12623"/>
                  </a:cubicBezTo>
                  <a:lnTo>
                    <a:pt x="962" y="13075"/>
                  </a:lnTo>
                  <a:cubicBezTo>
                    <a:pt x="962" y="13173"/>
                    <a:pt x="894" y="13245"/>
                    <a:pt x="792" y="13245"/>
                  </a:cubicBezTo>
                  <a:cubicBezTo>
                    <a:pt x="694" y="13245"/>
                    <a:pt x="622" y="13173"/>
                    <a:pt x="622" y="13075"/>
                  </a:cubicBezTo>
                  <a:lnTo>
                    <a:pt x="622" y="12623"/>
                  </a:lnTo>
                  <a:cubicBezTo>
                    <a:pt x="622" y="12521"/>
                    <a:pt x="694" y="12453"/>
                    <a:pt x="792" y="12453"/>
                  </a:cubicBezTo>
                  <a:close/>
                  <a:moveTo>
                    <a:pt x="792" y="13526"/>
                  </a:moveTo>
                  <a:cubicBezTo>
                    <a:pt x="894" y="13526"/>
                    <a:pt x="962" y="13598"/>
                    <a:pt x="962" y="13696"/>
                  </a:cubicBezTo>
                  <a:lnTo>
                    <a:pt x="962" y="14151"/>
                  </a:lnTo>
                  <a:cubicBezTo>
                    <a:pt x="962" y="14250"/>
                    <a:pt x="894" y="14321"/>
                    <a:pt x="792" y="14321"/>
                  </a:cubicBezTo>
                  <a:cubicBezTo>
                    <a:pt x="694" y="14321"/>
                    <a:pt x="622" y="14250"/>
                    <a:pt x="622" y="14151"/>
                  </a:cubicBezTo>
                  <a:lnTo>
                    <a:pt x="622" y="13696"/>
                  </a:lnTo>
                  <a:cubicBezTo>
                    <a:pt x="622" y="13598"/>
                    <a:pt x="694" y="13526"/>
                    <a:pt x="792" y="13526"/>
                  </a:cubicBezTo>
                  <a:close/>
                  <a:moveTo>
                    <a:pt x="792" y="14603"/>
                  </a:moveTo>
                  <a:cubicBezTo>
                    <a:pt x="894" y="14603"/>
                    <a:pt x="962" y="14674"/>
                    <a:pt x="962" y="14773"/>
                  </a:cubicBezTo>
                  <a:lnTo>
                    <a:pt x="962" y="15224"/>
                  </a:lnTo>
                  <a:cubicBezTo>
                    <a:pt x="962" y="15323"/>
                    <a:pt x="894" y="15394"/>
                    <a:pt x="792" y="15394"/>
                  </a:cubicBezTo>
                  <a:cubicBezTo>
                    <a:pt x="694" y="15394"/>
                    <a:pt x="622" y="15323"/>
                    <a:pt x="622" y="15224"/>
                  </a:cubicBezTo>
                  <a:lnTo>
                    <a:pt x="622" y="14773"/>
                  </a:lnTo>
                  <a:cubicBezTo>
                    <a:pt x="622" y="14674"/>
                    <a:pt x="694" y="14603"/>
                    <a:pt x="792" y="14603"/>
                  </a:cubicBezTo>
                  <a:close/>
                  <a:moveTo>
                    <a:pt x="792" y="15680"/>
                  </a:moveTo>
                  <a:cubicBezTo>
                    <a:pt x="894" y="15680"/>
                    <a:pt x="962" y="15747"/>
                    <a:pt x="962" y="15849"/>
                  </a:cubicBezTo>
                  <a:lnTo>
                    <a:pt x="962" y="16301"/>
                  </a:lnTo>
                  <a:cubicBezTo>
                    <a:pt x="962" y="16399"/>
                    <a:pt x="894" y="16471"/>
                    <a:pt x="792" y="16471"/>
                  </a:cubicBezTo>
                  <a:cubicBezTo>
                    <a:pt x="694" y="16471"/>
                    <a:pt x="622" y="16399"/>
                    <a:pt x="622" y="16301"/>
                  </a:cubicBezTo>
                  <a:lnTo>
                    <a:pt x="622" y="15849"/>
                  </a:lnTo>
                  <a:cubicBezTo>
                    <a:pt x="622" y="15747"/>
                    <a:pt x="694" y="15680"/>
                    <a:pt x="792" y="15680"/>
                  </a:cubicBezTo>
                  <a:close/>
                  <a:moveTo>
                    <a:pt x="792" y="16753"/>
                  </a:moveTo>
                  <a:cubicBezTo>
                    <a:pt x="894" y="16753"/>
                    <a:pt x="962" y="16824"/>
                    <a:pt x="962" y="16922"/>
                  </a:cubicBezTo>
                  <a:lnTo>
                    <a:pt x="962" y="17378"/>
                  </a:lnTo>
                  <a:cubicBezTo>
                    <a:pt x="962" y="17476"/>
                    <a:pt x="894" y="17547"/>
                    <a:pt x="792" y="17547"/>
                  </a:cubicBezTo>
                  <a:cubicBezTo>
                    <a:pt x="694" y="17547"/>
                    <a:pt x="622" y="17476"/>
                    <a:pt x="622" y="17378"/>
                  </a:cubicBezTo>
                  <a:lnTo>
                    <a:pt x="622" y="16922"/>
                  </a:lnTo>
                  <a:cubicBezTo>
                    <a:pt x="622" y="16824"/>
                    <a:pt x="694" y="16753"/>
                    <a:pt x="792" y="16753"/>
                  </a:cubicBezTo>
                  <a:close/>
                  <a:moveTo>
                    <a:pt x="792" y="17829"/>
                  </a:moveTo>
                  <a:cubicBezTo>
                    <a:pt x="894" y="17829"/>
                    <a:pt x="962" y="17901"/>
                    <a:pt x="962" y="17999"/>
                  </a:cubicBezTo>
                  <a:lnTo>
                    <a:pt x="962" y="18451"/>
                  </a:lnTo>
                  <a:cubicBezTo>
                    <a:pt x="962" y="18549"/>
                    <a:pt x="894" y="18620"/>
                    <a:pt x="792" y="18620"/>
                  </a:cubicBezTo>
                  <a:cubicBezTo>
                    <a:pt x="694" y="18620"/>
                    <a:pt x="622" y="18549"/>
                    <a:pt x="622" y="18451"/>
                  </a:cubicBezTo>
                  <a:lnTo>
                    <a:pt x="622" y="17999"/>
                  </a:lnTo>
                  <a:cubicBezTo>
                    <a:pt x="622" y="17901"/>
                    <a:pt x="694" y="17829"/>
                    <a:pt x="792" y="17829"/>
                  </a:cubicBezTo>
                  <a:close/>
                  <a:moveTo>
                    <a:pt x="1" y="0"/>
                  </a:moveTo>
                  <a:lnTo>
                    <a:pt x="1" y="19130"/>
                  </a:lnTo>
                  <a:lnTo>
                    <a:pt x="33903" y="19130"/>
                  </a:lnTo>
                  <a:lnTo>
                    <a:pt x="339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0"/>
            <p:cNvSpPr/>
            <p:nvPr/>
          </p:nvSpPr>
          <p:spPr>
            <a:xfrm>
              <a:off x="826206" y="693697"/>
              <a:ext cx="7676705" cy="13407"/>
            </a:xfrm>
            <a:custGeom>
              <a:avLst/>
              <a:gdLst/>
              <a:ahLst/>
              <a:cxnLst/>
              <a:rect l="l" t="t" r="r" b="b"/>
              <a:pathLst>
                <a:path w="30565" h="59" extrusionOk="0">
                  <a:moveTo>
                    <a:pt x="1" y="1"/>
                  </a:moveTo>
                  <a:lnTo>
                    <a:pt x="1" y="59"/>
                  </a:lnTo>
                  <a:lnTo>
                    <a:pt x="30565" y="59"/>
                  </a:lnTo>
                  <a:lnTo>
                    <a:pt x="30565"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0"/>
            <p:cNvSpPr/>
            <p:nvPr/>
          </p:nvSpPr>
          <p:spPr>
            <a:xfrm>
              <a:off x="826206" y="874344"/>
              <a:ext cx="7676705" cy="12498"/>
            </a:xfrm>
            <a:custGeom>
              <a:avLst/>
              <a:gdLst/>
              <a:ahLst/>
              <a:cxnLst/>
              <a:rect l="l" t="t" r="r" b="b"/>
              <a:pathLst>
                <a:path w="30565" h="55" extrusionOk="0">
                  <a:moveTo>
                    <a:pt x="1" y="1"/>
                  </a:moveTo>
                  <a:lnTo>
                    <a:pt x="1" y="55"/>
                  </a:lnTo>
                  <a:lnTo>
                    <a:pt x="30565" y="55"/>
                  </a:lnTo>
                  <a:lnTo>
                    <a:pt x="30565"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0"/>
            <p:cNvSpPr/>
            <p:nvPr/>
          </p:nvSpPr>
          <p:spPr>
            <a:xfrm>
              <a:off x="826206" y="1054082"/>
              <a:ext cx="7676705" cy="13407"/>
            </a:xfrm>
            <a:custGeom>
              <a:avLst/>
              <a:gdLst/>
              <a:ahLst/>
              <a:cxnLst/>
              <a:rect l="l" t="t" r="r" b="b"/>
              <a:pathLst>
                <a:path w="30565" h="59" extrusionOk="0">
                  <a:moveTo>
                    <a:pt x="1" y="1"/>
                  </a:moveTo>
                  <a:lnTo>
                    <a:pt x="1" y="59"/>
                  </a:lnTo>
                  <a:lnTo>
                    <a:pt x="30565" y="59"/>
                  </a:lnTo>
                  <a:lnTo>
                    <a:pt x="30565"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0"/>
            <p:cNvSpPr/>
            <p:nvPr/>
          </p:nvSpPr>
          <p:spPr>
            <a:xfrm>
              <a:off x="826206" y="1234047"/>
              <a:ext cx="7676705" cy="13179"/>
            </a:xfrm>
            <a:custGeom>
              <a:avLst/>
              <a:gdLst/>
              <a:ahLst/>
              <a:cxnLst/>
              <a:rect l="l" t="t" r="r" b="b"/>
              <a:pathLst>
                <a:path w="30565" h="58" extrusionOk="0">
                  <a:moveTo>
                    <a:pt x="1" y="0"/>
                  </a:moveTo>
                  <a:lnTo>
                    <a:pt x="1" y="58"/>
                  </a:lnTo>
                  <a:lnTo>
                    <a:pt x="30565" y="58"/>
                  </a:lnTo>
                  <a:lnTo>
                    <a:pt x="30565" y="0"/>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0"/>
            <p:cNvSpPr/>
            <p:nvPr/>
          </p:nvSpPr>
          <p:spPr>
            <a:xfrm>
              <a:off x="826206" y="1414467"/>
              <a:ext cx="7676705" cy="12725"/>
            </a:xfrm>
            <a:custGeom>
              <a:avLst/>
              <a:gdLst/>
              <a:ahLst/>
              <a:cxnLst/>
              <a:rect l="l" t="t" r="r" b="b"/>
              <a:pathLst>
                <a:path w="30565" h="56" extrusionOk="0">
                  <a:moveTo>
                    <a:pt x="1" y="1"/>
                  </a:moveTo>
                  <a:lnTo>
                    <a:pt x="1" y="55"/>
                  </a:lnTo>
                  <a:lnTo>
                    <a:pt x="30565" y="55"/>
                  </a:lnTo>
                  <a:lnTo>
                    <a:pt x="30565"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0"/>
            <p:cNvSpPr/>
            <p:nvPr/>
          </p:nvSpPr>
          <p:spPr>
            <a:xfrm>
              <a:off x="826206" y="1594432"/>
              <a:ext cx="7676705" cy="13179"/>
            </a:xfrm>
            <a:custGeom>
              <a:avLst/>
              <a:gdLst/>
              <a:ahLst/>
              <a:cxnLst/>
              <a:rect l="l" t="t" r="r" b="b"/>
              <a:pathLst>
                <a:path w="30565" h="58" extrusionOk="0">
                  <a:moveTo>
                    <a:pt x="1" y="0"/>
                  </a:moveTo>
                  <a:lnTo>
                    <a:pt x="1" y="58"/>
                  </a:lnTo>
                  <a:lnTo>
                    <a:pt x="30565" y="58"/>
                  </a:lnTo>
                  <a:lnTo>
                    <a:pt x="30565" y="0"/>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0"/>
            <p:cNvSpPr/>
            <p:nvPr/>
          </p:nvSpPr>
          <p:spPr>
            <a:xfrm>
              <a:off x="826206" y="1774170"/>
              <a:ext cx="7676705" cy="13407"/>
            </a:xfrm>
            <a:custGeom>
              <a:avLst/>
              <a:gdLst/>
              <a:ahLst/>
              <a:cxnLst/>
              <a:rect l="l" t="t" r="r" b="b"/>
              <a:pathLst>
                <a:path w="30565" h="59" extrusionOk="0">
                  <a:moveTo>
                    <a:pt x="1" y="0"/>
                  </a:moveTo>
                  <a:lnTo>
                    <a:pt x="1" y="58"/>
                  </a:lnTo>
                  <a:lnTo>
                    <a:pt x="30565" y="58"/>
                  </a:lnTo>
                  <a:lnTo>
                    <a:pt x="30565" y="0"/>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0"/>
            <p:cNvSpPr/>
            <p:nvPr/>
          </p:nvSpPr>
          <p:spPr>
            <a:xfrm>
              <a:off x="826206" y="1954589"/>
              <a:ext cx="7676705" cy="12725"/>
            </a:xfrm>
            <a:custGeom>
              <a:avLst/>
              <a:gdLst/>
              <a:ahLst/>
              <a:cxnLst/>
              <a:rect l="l" t="t" r="r" b="b"/>
              <a:pathLst>
                <a:path w="30565" h="56" extrusionOk="0">
                  <a:moveTo>
                    <a:pt x="1" y="1"/>
                  </a:moveTo>
                  <a:lnTo>
                    <a:pt x="1" y="55"/>
                  </a:lnTo>
                  <a:lnTo>
                    <a:pt x="30565" y="55"/>
                  </a:lnTo>
                  <a:lnTo>
                    <a:pt x="30565"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0"/>
            <p:cNvSpPr/>
            <p:nvPr/>
          </p:nvSpPr>
          <p:spPr>
            <a:xfrm>
              <a:off x="826206" y="2134554"/>
              <a:ext cx="7676705" cy="13179"/>
            </a:xfrm>
            <a:custGeom>
              <a:avLst/>
              <a:gdLst/>
              <a:ahLst/>
              <a:cxnLst/>
              <a:rect l="l" t="t" r="r" b="b"/>
              <a:pathLst>
                <a:path w="30565" h="58" extrusionOk="0">
                  <a:moveTo>
                    <a:pt x="1" y="0"/>
                  </a:moveTo>
                  <a:lnTo>
                    <a:pt x="1" y="58"/>
                  </a:lnTo>
                  <a:lnTo>
                    <a:pt x="30565" y="58"/>
                  </a:lnTo>
                  <a:lnTo>
                    <a:pt x="30565" y="0"/>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0"/>
            <p:cNvSpPr/>
            <p:nvPr/>
          </p:nvSpPr>
          <p:spPr>
            <a:xfrm>
              <a:off x="826206" y="2314292"/>
              <a:ext cx="7676705" cy="13407"/>
            </a:xfrm>
            <a:custGeom>
              <a:avLst/>
              <a:gdLst/>
              <a:ahLst/>
              <a:cxnLst/>
              <a:rect l="l" t="t" r="r" b="b"/>
              <a:pathLst>
                <a:path w="30565" h="59" extrusionOk="0">
                  <a:moveTo>
                    <a:pt x="1" y="0"/>
                  </a:moveTo>
                  <a:lnTo>
                    <a:pt x="1" y="58"/>
                  </a:lnTo>
                  <a:lnTo>
                    <a:pt x="30565" y="58"/>
                  </a:lnTo>
                  <a:lnTo>
                    <a:pt x="30565" y="0"/>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0"/>
            <p:cNvSpPr/>
            <p:nvPr/>
          </p:nvSpPr>
          <p:spPr>
            <a:xfrm>
              <a:off x="826206" y="2494939"/>
              <a:ext cx="7676705" cy="12498"/>
            </a:xfrm>
            <a:custGeom>
              <a:avLst/>
              <a:gdLst/>
              <a:ahLst/>
              <a:cxnLst/>
              <a:rect l="l" t="t" r="r" b="b"/>
              <a:pathLst>
                <a:path w="30565" h="55" extrusionOk="0">
                  <a:moveTo>
                    <a:pt x="1" y="0"/>
                  </a:moveTo>
                  <a:lnTo>
                    <a:pt x="1" y="54"/>
                  </a:lnTo>
                  <a:lnTo>
                    <a:pt x="30565" y="54"/>
                  </a:lnTo>
                  <a:lnTo>
                    <a:pt x="30565" y="0"/>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0"/>
            <p:cNvSpPr/>
            <p:nvPr/>
          </p:nvSpPr>
          <p:spPr>
            <a:xfrm>
              <a:off x="826206" y="2674677"/>
              <a:ext cx="7676705" cy="13407"/>
            </a:xfrm>
            <a:custGeom>
              <a:avLst/>
              <a:gdLst/>
              <a:ahLst/>
              <a:cxnLst/>
              <a:rect l="l" t="t" r="r" b="b"/>
              <a:pathLst>
                <a:path w="30565" h="59" extrusionOk="0">
                  <a:moveTo>
                    <a:pt x="1" y="0"/>
                  </a:moveTo>
                  <a:lnTo>
                    <a:pt x="1" y="58"/>
                  </a:lnTo>
                  <a:lnTo>
                    <a:pt x="30565" y="58"/>
                  </a:lnTo>
                  <a:lnTo>
                    <a:pt x="30565" y="0"/>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0"/>
            <p:cNvSpPr/>
            <p:nvPr/>
          </p:nvSpPr>
          <p:spPr>
            <a:xfrm>
              <a:off x="826206" y="2854415"/>
              <a:ext cx="7676705" cy="13407"/>
            </a:xfrm>
            <a:custGeom>
              <a:avLst/>
              <a:gdLst/>
              <a:ahLst/>
              <a:cxnLst/>
              <a:rect l="l" t="t" r="r" b="b"/>
              <a:pathLst>
                <a:path w="30565" h="59" extrusionOk="0">
                  <a:moveTo>
                    <a:pt x="1" y="1"/>
                  </a:moveTo>
                  <a:lnTo>
                    <a:pt x="1" y="58"/>
                  </a:lnTo>
                  <a:lnTo>
                    <a:pt x="30565" y="58"/>
                  </a:lnTo>
                  <a:lnTo>
                    <a:pt x="30565"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0"/>
            <p:cNvSpPr/>
            <p:nvPr/>
          </p:nvSpPr>
          <p:spPr>
            <a:xfrm>
              <a:off x="826206" y="3035061"/>
              <a:ext cx="7676705" cy="12498"/>
            </a:xfrm>
            <a:custGeom>
              <a:avLst/>
              <a:gdLst/>
              <a:ahLst/>
              <a:cxnLst/>
              <a:rect l="l" t="t" r="r" b="b"/>
              <a:pathLst>
                <a:path w="30565" h="55" extrusionOk="0">
                  <a:moveTo>
                    <a:pt x="1" y="0"/>
                  </a:moveTo>
                  <a:lnTo>
                    <a:pt x="1" y="55"/>
                  </a:lnTo>
                  <a:lnTo>
                    <a:pt x="30565" y="55"/>
                  </a:lnTo>
                  <a:lnTo>
                    <a:pt x="30565" y="0"/>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0"/>
            <p:cNvSpPr/>
            <p:nvPr/>
          </p:nvSpPr>
          <p:spPr>
            <a:xfrm>
              <a:off x="826206" y="3214799"/>
              <a:ext cx="7676705" cy="13407"/>
            </a:xfrm>
            <a:custGeom>
              <a:avLst/>
              <a:gdLst/>
              <a:ahLst/>
              <a:cxnLst/>
              <a:rect l="l" t="t" r="r" b="b"/>
              <a:pathLst>
                <a:path w="30565" h="59" extrusionOk="0">
                  <a:moveTo>
                    <a:pt x="1" y="1"/>
                  </a:moveTo>
                  <a:lnTo>
                    <a:pt x="1" y="58"/>
                  </a:lnTo>
                  <a:lnTo>
                    <a:pt x="30565" y="58"/>
                  </a:lnTo>
                  <a:lnTo>
                    <a:pt x="30565"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0"/>
            <p:cNvSpPr/>
            <p:nvPr/>
          </p:nvSpPr>
          <p:spPr>
            <a:xfrm>
              <a:off x="826206" y="3394537"/>
              <a:ext cx="7676705" cy="13407"/>
            </a:xfrm>
            <a:custGeom>
              <a:avLst/>
              <a:gdLst/>
              <a:ahLst/>
              <a:cxnLst/>
              <a:rect l="l" t="t" r="r" b="b"/>
              <a:pathLst>
                <a:path w="30565" h="59" extrusionOk="0">
                  <a:moveTo>
                    <a:pt x="1" y="1"/>
                  </a:moveTo>
                  <a:lnTo>
                    <a:pt x="1" y="59"/>
                  </a:lnTo>
                  <a:lnTo>
                    <a:pt x="30565" y="59"/>
                  </a:lnTo>
                  <a:lnTo>
                    <a:pt x="30565"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0"/>
            <p:cNvSpPr/>
            <p:nvPr/>
          </p:nvSpPr>
          <p:spPr>
            <a:xfrm>
              <a:off x="826206" y="3575184"/>
              <a:ext cx="7676705" cy="12498"/>
            </a:xfrm>
            <a:custGeom>
              <a:avLst/>
              <a:gdLst/>
              <a:ahLst/>
              <a:cxnLst/>
              <a:rect l="l" t="t" r="r" b="b"/>
              <a:pathLst>
                <a:path w="30565" h="55" extrusionOk="0">
                  <a:moveTo>
                    <a:pt x="1" y="1"/>
                  </a:moveTo>
                  <a:lnTo>
                    <a:pt x="1" y="55"/>
                  </a:lnTo>
                  <a:lnTo>
                    <a:pt x="30565" y="55"/>
                  </a:lnTo>
                  <a:lnTo>
                    <a:pt x="30565"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0"/>
            <p:cNvSpPr/>
            <p:nvPr/>
          </p:nvSpPr>
          <p:spPr>
            <a:xfrm>
              <a:off x="826206" y="3754922"/>
              <a:ext cx="7676705" cy="13407"/>
            </a:xfrm>
            <a:custGeom>
              <a:avLst/>
              <a:gdLst/>
              <a:ahLst/>
              <a:cxnLst/>
              <a:rect l="l" t="t" r="r" b="b"/>
              <a:pathLst>
                <a:path w="30565" h="59" extrusionOk="0">
                  <a:moveTo>
                    <a:pt x="1" y="1"/>
                  </a:moveTo>
                  <a:lnTo>
                    <a:pt x="1" y="59"/>
                  </a:lnTo>
                  <a:lnTo>
                    <a:pt x="30565" y="59"/>
                  </a:lnTo>
                  <a:lnTo>
                    <a:pt x="30565"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0"/>
            <p:cNvSpPr/>
            <p:nvPr/>
          </p:nvSpPr>
          <p:spPr>
            <a:xfrm>
              <a:off x="826206" y="3934887"/>
              <a:ext cx="7676705" cy="13179"/>
            </a:xfrm>
            <a:custGeom>
              <a:avLst/>
              <a:gdLst/>
              <a:ahLst/>
              <a:cxnLst/>
              <a:rect l="l" t="t" r="r" b="b"/>
              <a:pathLst>
                <a:path w="30565" h="58" extrusionOk="0">
                  <a:moveTo>
                    <a:pt x="1" y="0"/>
                  </a:moveTo>
                  <a:lnTo>
                    <a:pt x="1" y="58"/>
                  </a:lnTo>
                  <a:lnTo>
                    <a:pt x="30565" y="58"/>
                  </a:lnTo>
                  <a:lnTo>
                    <a:pt x="30565" y="0"/>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0"/>
            <p:cNvSpPr/>
            <p:nvPr/>
          </p:nvSpPr>
          <p:spPr>
            <a:xfrm>
              <a:off x="826206" y="4115306"/>
              <a:ext cx="7676705" cy="12725"/>
            </a:xfrm>
            <a:custGeom>
              <a:avLst/>
              <a:gdLst/>
              <a:ahLst/>
              <a:cxnLst/>
              <a:rect l="l" t="t" r="r" b="b"/>
              <a:pathLst>
                <a:path w="30565" h="56" extrusionOk="0">
                  <a:moveTo>
                    <a:pt x="1" y="1"/>
                  </a:moveTo>
                  <a:lnTo>
                    <a:pt x="1" y="55"/>
                  </a:lnTo>
                  <a:lnTo>
                    <a:pt x="30565" y="55"/>
                  </a:lnTo>
                  <a:lnTo>
                    <a:pt x="30565"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0"/>
            <p:cNvSpPr/>
            <p:nvPr/>
          </p:nvSpPr>
          <p:spPr>
            <a:xfrm>
              <a:off x="826206" y="4295044"/>
              <a:ext cx="7676705" cy="13407"/>
            </a:xfrm>
            <a:custGeom>
              <a:avLst/>
              <a:gdLst/>
              <a:ahLst/>
              <a:cxnLst/>
              <a:rect l="l" t="t" r="r" b="b"/>
              <a:pathLst>
                <a:path w="30565" h="59" extrusionOk="0">
                  <a:moveTo>
                    <a:pt x="1" y="1"/>
                  </a:moveTo>
                  <a:lnTo>
                    <a:pt x="1" y="59"/>
                  </a:lnTo>
                  <a:lnTo>
                    <a:pt x="30565" y="59"/>
                  </a:lnTo>
                  <a:lnTo>
                    <a:pt x="30565"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0"/>
            <p:cNvSpPr/>
            <p:nvPr/>
          </p:nvSpPr>
          <p:spPr>
            <a:xfrm>
              <a:off x="826206" y="4475009"/>
              <a:ext cx="7676705" cy="13179"/>
            </a:xfrm>
            <a:custGeom>
              <a:avLst/>
              <a:gdLst/>
              <a:ahLst/>
              <a:cxnLst/>
              <a:rect l="l" t="t" r="r" b="b"/>
              <a:pathLst>
                <a:path w="30565" h="58" extrusionOk="0">
                  <a:moveTo>
                    <a:pt x="1" y="0"/>
                  </a:moveTo>
                  <a:lnTo>
                    <a:pt x="1" y="58"/>
                  </a:lnTo>
                  <a:lnTo>
                    <a:pt x="30565" y="58"/>
                  </a:lnTo>
                  <a:lnTo>
                    <a:pt x="30565" y="0"/>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9" name="Google Shape;479;p20"/>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974676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80"/>
        <p:cNvGrpSpPr/>
        <p:nvPr/>
      </p:nvGrpSpPr>
      <p:grpSpPr>
        <a:xfrm>
          <a:off x="0" y="0"/>
          <a:ext cx="0" cy="0"/>
          <a:chOff x="0" y="0"/>
          <a:chExt cx="0" cy="0"/>
        </a:xfrm>
      </p:grpSpPr>
      <p:pic>
        <p:nvPicPr>
          <p:cNvPr id="481" name="Google Shape;481;p21"/>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482" name="Google Shape;482;p21"/>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483" name="Google Shape;483;p21"/>
          <p:cNvPicPr preferRelativeResize="0"/>
          <p:nvPr/>
        </p:nvPicPr>
        <p:blipFill>
          <a:blip r:embed="rId4">
            <a:alphaModFix/>
          </a:blip>
          <a:stretch>
            <a:fillRect/>
          </a:stretch>
        </p:blipFill>
        <p:spPr>
          <a:xfrm>
            <a:off x="1" y="1"/>
            <a:ext cx="12192004" cy="6858001"/>
          </a:xfrm>
          <a:prstGeom prst="rect">
            <a:avLst/>
          </a:prstGeom>
          <a:noFill/>
          <a:ln>
            <a:noFill/>
          </a:ln>
        </p:spPr>
      </p:pic>
      <p:sp>
        <p:nvSpPr>
          <p:cNvPr id="484" name="Google Shape;484;p21"/>
          <p:cNvSpPr/>
          <p:nvPr/>
        </p:nvSpPr>
        <p:spPr>
          <a:xfrm>
            <a:off x="1582867" y="2199851"/>
            <a:ext cx="9026251" cy="3367867"/>
          </a:xfrm>
          <a:custGeom>
            <a:avLst/>
            <a:gdLst/>
            <a:ahLst/>
            <a:cxnLst/>
            <a:rect l="l" t="t" r="r" b="b"/>
            <a:pathLst>
              <a:path w="12711" h="4602" extrusionOk="0">
                <a:moveTo>
                  <a:pt x="208" y="1507"/>
                </a:moveTo>
                <a:cubicBezTo>
                  <a:pt x="208" y="1507"/>
                  <a:pt x="208" y="1507"/>
                  <a:pt x="210" y="1507"/>
                </a:cubicBezTo>
                <a:lnTo>
                  <a:pt x="210" y="1507"/>
                </a:lnTo>
                <a:cubicBezTo>
                  <a:pt x="209" y="1507"/>
                  <a:pt x="208" y="1507"/>
                  <a:pt x="208" y="1507"/>
                </a:cubicBezTo>
                <a:close/>
                <a:moveTo>
                  <a:pt x="0" y="1"/>
                </a:moveTo>
                <a:lnTo>
                  <a:pt x="0" y="436"/>
                </a:lnTo>
                <a:lnTo>
                  <a:pt x="335" y="482"/>
                </a:lnTo>
                <a:cubicBezTo>
                  <a:pt x="370" y="401"/>
                  <a:pt x="447" y="355"/>
                  <a:pt x="527" y="355"/>
                </a:cubicBezTo>
                <a:cubicBezTo>
                  <a:pt x="658" y="355"/>
                  <a:pt x="770" y="466"/>
                  <a:pt x="770" y="593"/>
                </a:cubicBezTo>
                <a:cubicBezTo>
                  <a:pt x="770" y="709"/>
                  <a:pt x="658" y="820"/>
                  <a:pt x="527" y="820"/>
                </a:cubicBezTo>
                <a:cubicBezTo>
                  <a:pt x="431" y="820"/>
                  <a:pt x="351" y="755"/>
                  <a:pt x="320" y="674"/>
                </a:cubicBezTo>
                <a:lnTo>
                  <a:pt x="274" y="674"/>
                </a:lnTo>
                <a:cubicBezTo>
                  <a:pt x="112" y="674"/>
                  <a:pt x="320" y="674"/>
                  <a:pt x="158" y="739"/>
                </a:cubicBezTo>
                <a:cubicBezTo>
                  <a:pt x="106" y="761"/>
                  <a:pt x="77" y="769"/>
                  <a:pt x="63" y="769"/>
                </a:cubicBezTo>
                <a:cubicBezTo>
                  <a:pt x="35" y="769"/>
                  <a:pt x="62" y="739"/>
                  <a:pt x="62" y="739"/>
                </a:cubicBezTo>
                <a:lnTo>
                  <a:pt x="0" y="739"/>
                </a:lnTo>
                <a:lnTo>
                  <a:pt x="0" y="1267"/>
                </a:lnTo>
                <a:lnTo>
                  <a:pt x="335" y="1301"/>
                </a:lnTo>
                <a:cubicBezTo>
                  <a:pt x="370" y="1236"/>
                  <a:pt x="447" y="1190"/>
                  <a:pt x="527" y="1190"/>
                </a:cubicBezTo>
                <a:cubicBezTo>
                  <a:pt x="658" y="1190"/>
                  <a:pt x="770" y="1286"/>
                  <a:pt x="770" y="1413"/>
                </a:cubicBezTo>
                <a:cubicBezTo>
                  <a:pt x="770" y="1540"/>
                  <a:pt x="658" y="1636"/>
                  <a:pt x="527" y="1636"/>
                </a:cubicBezTo>
                <a:cubicBezTo>
                  <a:pt x="431" y="1636"/>
                  <a:pt x="351" y="1590"/>
                  <a:pt x="320" y="1509"/>
                </a:cubicBezTo>
                <a:lnTo>
                  <a:pt x="274" y="1509"/>
                </a:lnTo>
                <a:cubicBezTo>
                  <a:pt x="232" y="1509"/>
                  <a:pt x="215" y="1508"/>
                  <a:pt x="210" y="1507"/>
                </a:cubicBezTo>
                <a:lnTo>
                  <a:pt x="210" y="1507"/>
                </a:lnTo>
                <a:cubicBezTo>
                  <a:pt x="219" y="1509"/>
                  <a:pt x="255" y="1518"/>
                  <a:pt x="158" y="1555"/>
                </a:cubicBezTo>
                <a:cubicBezTo>
                  <a:pt x="106" y="1577"/>
                  <a:pt x="77" y="1584"/>
                  <a:pt x="63" y="1584"/>
                </a:cubicBezTo>
                <a:cubicBezTo>
                  <a:pt x="35" y="1584"/>
                  <a:pt x="62" y="1555"/>
                  <a:pt x="62" y="1555"/>
                </a:cubicBezTo>
                <a:lnTo>
                  <a:pt x="0" y="1555"/>
                </a:lnTo>
                <a:lnTo>
                  <a:pt x="0" y="2086"/>
                </a:lnTo>
                <a:lnTo>
                  <a:pt x="335" y="2132"/>
                </a:lnTo>
                <a:cubicBezTo>
                  <a:pt x="370" y="2055"/>
                  <a:pt x="447" y="2005"/>
                  <a:pt x="527" y="2005"/>
                </a:cubicBezTo>
                <a:cubicBezTo>
                  <a:pt x="658" y="2005"/>
                  <a:pt x="770" y="2101"/>
                  <a:pt x="770" y="2228"/>
                </a:cubicBezTo>
                <a:cubicBezTo>
                  <a:pt x="770" y="2359"/>
                  <a:pt x="658" y="2471"/>
                  <a:pt x="527" y="2471"/>
                </a:cubicBezTo>
                <a:cubicBezTo>
                  <a:pt x="431" y="2471"/>
                  <a:pt x="351" y="2405"/>
                  <a:pt x="320" y="2324"/>
                </a:cubicBezTo>
                <a:lnTo>
                  <a:pt x="274" y="2324"/>
                </a:lnTo>
                <a:cubicBezTo>
                  <a:pt x="112" y="2324"/>
                  <a:pt x="320" y="2324"/>
                  <a:pt x="158" y="2390"/>
                </a:cubicBezTo>
                <a:cubicBezTo>
                  <a:pt x="106" y="2412"/>
                  <a:pt x="77" y="2419"/>
                  <a:pt x="63" y="2419"/>
                </a:cubicBezTo>
                <a:cubicBezTo>
                  <a:pt x="35" y="2419"/>
                  <a:pt x="62" y="2390"/>
                  <a:pt x="62" y="2390"/>
                </a:cubicBezTo>
                <a:lnTo>
                  <a:pt x="0" y="2390"/>
                </a:lnTo>
                <a:lnTo>
                  <a:pt x="0" y="2921"/>
                </a:lnTo>
                <a:lnTo>
                  <a:pt x="335" y="2952"/>
                </a:lnTo>
                <a:cubicBezTo>
                  <a:pt x="370" y="2886"/>
                  <a:pt x="447" y="2825"/>
                  <a:pt x="527" y="2825"/>
                </a:cubicBezTo>
                <a:cubicBezTo>
                  <a:pt x="658" y="2825"/>
                  <a:pt x="770" y="2936"/>
                  <a:pt x="770" y="3063"/>
                </a:cubicBezTo>
                <a:cubicBezTo>
                  <a:pt x="770" y="3190"/>
                  <a:pt x="658" y="3286"/>
                  <a:pt x="527" y="3286"/>
                </a:cubicBezTo>
                <a:cubicBezTo>
                  <a:pt x="431" y="3286"/>
                  <a:pt x="351" y="3240"/>
                  <a:pt x="320" y="3159"/>
                </a:cubicBezTo>
                <a:lnTo>
                  <a:pt x="274" y="3159"/>
                </a:lnTo>
                <a:cubicBezTo>
                  <a:pt x="222" y="3159"/>
                  <a:pt x="208" y="3158"/>
                  <a:pt x="208" y="3158"/>
                </a:cubicBezTo>
                <a:lnTo>
                  <a:pt x="208" y="3158"/>
                </a:lnTo>
                <a:cubicBezTo>
                  <a:pt x="207" y="3158"/>
                  <a:pt x="268" y="3165"/>
                  <a:pt x="158" y="3209"/>
                </a:cubicBezTo>
                <a:cubicBezTo>
                  <a:pt x="106" y="3230"/>
                  <a:pt x="77" y="3237"/>
                  <a:pt x="63" y="3237"/>
                </a:cubicBezTo>
                <a:cubicBezTo>
                  <a:pt x="35" y="3237"/>
                  <a:pt x="62" y="3209"/>
                  <a:pt x="62" y="3209"/>
                </a:cubicBezTo>
                <a:lnTo>
                  <a:pt x="0" y="3209"/>
                </a:lnTo>
                <a:lnTo>
                  <a:pt x="0" y="3736"/>
                </a:lnTo>
                <a:lnTo>
                  <a:pt x="335" y="3786"/>
                </a:lnTo>
                <a:cubicBezTo>
                  <a:pt x="370" y="3706"/>
                  <a:pt x="447" y="3656"/>
                  <a:pt x="527" y="3656"/>
                </a:cubicBezTo>
                <a:cubicBezTo>
                  <a:pt x="658" y="3656"/>
                  <a:pt x="770" y="3752"/>
                  <a:pt x="770" y="3882"/>
                </a:cubicBezTo>
                <a:cubicBezTo>
                  <a:pt x="770" y="4009"/>
                  <a:pt x="658" y="4121"/>
                  <a:pt x="527" y="4121"/>
                </a:cubicBezTo>
                <a:cubicBezTo>
                  <a:pt x="431" y="4121"/>
                  <a:pt x="351" y="4056"/>
                  <a:pt x="320" y="3979"/>
                </a:cubicBezTo>
                <a:lnTo>
                  <a:pt x="274" y="3979"/>
                </a:lnTo>
                <a:cubicBezTo>
                  <a:pt x="112" y="3979"/>
                  <a:pt x="320" y="3979"/>
                  <a:pt x="158" y="4040"/>
                </a:cubicBezTo>
                <a:cubicBezTo>
                  <a:pt x="106" y="4057"/>
                  <a:pt x="77" y="4062"/>
                  <a:pt x="63" y="4062"/>
                </a:cubicBezTo>
                <a:cubicBezTo>
                  <a:pt x="35" y="4062"/>
                  <a:pt x="62" y="4040"/>
                  <a:pt x="62" y="4040"/>
                </a:cubicBezTo>
                <a:lnTo>
                  <a:pt x="0" y="4040"/>
                </a:lnTo>
                <a:lnTo>
                  <a:pt x="0" y="4536"/>
                </a:lnTo>
                <a:cubicBezTo>
                  <a:pt x="47" y="4521"/>
                  <a:pt x="112" y="4490"/>
                  <a:pt x="193" y="4490"/>
                </a:cubicBezTo>
                <a:cubicBezTo>
                  <a:pt x="370" y="4490"/>
                  <a:pt x="370" y="4379"/>
                  <a:pt x="562" y="4379"/>
                </a:cubicBezTo>
                <a:lnTo>
                  <a:pt x="912" y="4379"/>
                </a:lnTo>
                <a:cubicBezTo>
                  <a:pt x="1105" y="4379"/>
                  <a:pt x="1105" y="4460"/>
                  <a:pt x="1281" y="4460"/>
                </a:cubicBezTo>
                <a:cubicBezTo>
                  <a:pt x="1458" y="4460"/>
                  <a:pt x="1458" y="4506"/>
                  <a:pt x="1651" y="4506"/>
                </a:cubicBezTo>
                <a:cubicBezTo>
                  <a:pt x="1828" y="4506"/>
                  <a:pt x="1828" y="4460"/>
                  <a:pt x="2005" y="4460"/>
                </a:cubicBezTo>
                <a:cubicBezTo>
                  <a:pt x="2197" y="4460"/>
                  <a:pt x="2197" y="4536"/>
                  <a:pt x="2370" y="4536"/>
                </a:cubicBezTo>
                <a:cubicBezTo>
                  <a:pt x="2547" y="4536"/>
                  <a:pt x="2547" y="4425"/>
                  <a:pt x="2739" y="4425"/>
                </a:cubicBezTo>
                <a:cubicBezTo>
                  <a:pt x="2916" y="4425"/>
                  <a:pt x="2916" y="4521"/>
                  <a:pt x="3093" y="4521"/>
                </a:cubicBezTo>
                <a:cubicBezTo>
                  <a:pt x="3286" y="4521"/>
                  <a:pt x="3286" y="4490"/>
                  <a:pt x="3463" y="4490"/>
                </a:cubicBezTo>
                <a:cubicBezTo>
                  <a:pt x="3640" y="4490"/>
                  <a:pt x="3640" y="4586"/>
                  <a:pt x="3832" y="4586"/>
                </a:cubicBezTo>
                <a:cubicBezTo>
                  <a:pt x="4005" y="4586"/>
                  <a:pt x="4005" y="4394"/>
                  <a:pt x="4182" y="4394"/>
                </a:cubicBezTo>
                <a:cubicBezTo>
                  <a:pt x="4359" y="4394"/>
                  <a:pt x="4359" y="4556"/>
                  <a:pt x="4551" y="4556"/>
                </a:cubicBezTo>
                <a:cubicBezTo>
                  <a:pt x="4728" y="4556"/>
                  <a:pt x="4728" y="4602"/>
                  <a:pt x="4905" y="4602"/>
                </a:cubicBezTo>
                <a:cubicBezTo>
                  <a:pt x="5098" y="4602"/>
                  <a:pt x="5098" y="4440"/>
                  <a:pt x="5275" y="4440"/>
                </a:cubicBezTo>
                <a:cubicBezTo>
                  <a:pt x="5448" y="4440"/>
                  <a:pt x="5448" y="4521"/>
                  <a:pt x="5640" y="4521"/>
                </a:cubicBezTo>
                <a:cubicBezTo>
                  <a:pt x="5817" y="4521"/>
                  <a:pt x="5817" y="4571"/>
                  <a:pt x="5994" y="4571"/>
                </a:cubicBezTo>
                <a:lnTo>
                  <a:pt x="6363" y="4571"/>
                </a:lnTo>
                <a:cubicBezTo>
                  <a:pt x="6540" y="4571"/>
                  <a:pt x="6540" y="4521"/>
                  <a:pt x="6733" y="4521"/>
                </a:cubicBezTo>
                <a:cubicBezTo>
                  <a:pt x="6910" y="4521"/>
                  <a:pt x="6910" y="4425"/>
                  <a:pt x="7083" y="4425"/>
                </a:cubicBezTo>
                <a:cubicBezTo>
                  <a:pt x="7275" y="4425"/>
                  <a:pt x="7275" y="4521"/>
                  <a:pt x="7452" y="4521"/>
                </a:cubicBezTo>
                <a:cubicBezTo>
                  <a:pt x="7629" y="4521"/>
                  <a:pt x="7629" y="4460"/>
                  <a:pt x="7821" y="4460"/>
                </a:cubicBezTo>
                <a:cubicBezTo>
                  <a:pt x="7998" y="4460"/>
                  <a:pt x="7998" y="4410"/>
                  <a:pt x="8175" y="4410"/>
                </a:cubicBezTo>
                <a:cubicBezTo>
                  <a:pt x="8368" y="4410"/>
                  <a:pt x="8368" y="4506"/>
                  <a:pt x="8545" y="4506"/>
                </a:cubicBezTo>
                <a:cubicBezTo>
                  <a:pt x="8718" y="4506"/>
                  <a:pt x="8718" y="4556"/>
                  <a:pt x="8910" y="4556"/>
                </a:cubicBezTo>
                <a:cubicBezTo>
                  <a:pt x="9087" y="4556"/>
                  <a:pt x="9087" y="4506"/>
                  <a:pt x="9264" y="4506"/>
                </a:cubicBezTo>
                <a:cubicBezTo>
                  <a:pt x="9441" y="4506"/>
                  <a:pt x="9441" y="4490"/>
                  <a:pt x="9633" y="4490"/>
                </a:cubicBezTo>
                <a:cubicBezTo>
                  <a:pt x="9810" y="4490"/>
                  <a:pt x="9810" y="4586"/>
                  <a:pt x="9987" y="4586"/>
                </a:cubicBezTo>
                <a:cubicBezTo>
                  <a:pt x="10180" y="4586"/>
                  <a:pt x="10180" y="4394"/>
                  <a:pt x="10353" y="4394"/>
                </a:cubicBezTo>
                <a:cubicBezTo>
                  <a:pt x="10530" y="4394"/>
                  <a:pt x="10530" y="4521"/>
                  <a:pt x="10722" y="4521"/>
                </a:cubicBezTo>
                <a:cubicBezTo>
                  <a:pt x="10899" y="4521"/>
                  <a:pt x="10899" y="4440"/>
                  <a:pt x="11076" y="4440"/>
                </a:cubicBezTo>
                <a:cubicBezTo>
                  <a:pt x="11268" y="4440"/>
                  <a:pt x="11268" y="4602"/>
                  <a:pt x="11445" y="4602"/>
                </a:cubicBezTo>
                <a:cubicBezTo>
                  <a:pt x="11622" y="4602"/>
                  <a:pt x="11622" y="4536"/>
                  <a:pt x="11815" y="4536"/>
                </a:cubicBezTo>
                <a:cubicBezTo>
                  <a:pt x="11988" y="4536"/>
                  <a:pt x="11988" y="4440"/>
                  <a:pt x="12165" y="4440"/>
                </a:cubicBezTo>
                <a:cubicBezTo>
                  <a:pt x="12314" y="4440"/>
                  <a:pt x="12405" y="4577"/>
                  <a:pt x="12500" y="4577"/>
                </a:cubicBezTo>
                <a:cubicBezTo>
                  <a:pt x="12527" y="4577"/>
                  <a:pt x="12555" y="4566"/>
                  <a:pt x="12584" y="4536"/>
                </a:cubicBezTo>
                <a:cubicBezTo>
                  <a:pt x="12711" y="4410"/>
                  <a:pt x="12661" y="4313"/>
                  <a:pt x="12599" y="4106"/>
                </a:cubicBezTo>
                <a:cubicBezTo>
                  <a:pt x="12549" y="3929"/>
                  <a:pt x="12488" y="3944"/>
                  <a:pt x="12488" y="3767"/>
                </a:cubicBezTo>
                <a:cubicBezTo>
                  <a:pt x="12488" y="3575"/>
                  <a:pt x="12534" y="3575"/>
                  <a:pt x="12534" y="3402"/>
                </a:cubicBezTo>
                <a:cubicBezTo>
                  <a:pt x="12534" y="3225"/>
                  <a:pt x="12565" y="3225"/>
                  <a:pt x="12565" y="3032"/>
                </a:cubicBezTo>
                <a:cubicBezTo>
                  <a:pt x="12565" y="2855"/>
                  <a:pt x="12422" y="2855"/>
                  <a:pt x="12422" y="2663"/>
                </a:cubicBezTo>
                <a:cubicBezTo>
                  <a:pt x="12422" y="2486"/>
                  <a:pt x="12599" y="2486"/>
                  <a:pt x="12599" y="2309"/>
                </a:cubicBezTo>
                <a:cubicBezTo>
                  <a:pt x="12599" y="2117"/>
                  <a:pt x="12407" y="2117"/>
                  <a:pt x="12407" y="1940"/>
                </a:cubicBezTo>
                <a:cubicBezTo>
                  <a:pt x="12407" y="1767"/>
                  <a:pt x="12599" y="1767"/>
                  <a:pt x="12599" y="1574"/>
                </a:cubicBezTo>
                <a:cubicBezTo>
                  <a:pt x="12599" y="1397"/>
                  <a:pt x="12519" y="1397"/>
                  <a:pt x="12519" y="1220"/>
                </a:cubicBezTo>
                <a:cubicBezTo>
                  <a:pt x="12519" y="1028"/>
                  <a:pt x="12488" y="1028"/>
                  <a:pt x="12488" y="851"/>
                </a:cubicBezTo>
                <a:cubicBezTo>
                  <a:pt x="12488" y="674"/>
                  <a:pt x="12615" y="674"/>
                  <a:pt x="12615" y="482"/>
                </a:cubicBezTo>
                <a:cubicBezTo>
                  <a:pt x="12615" y="305"/>
                  <a:pt x="12696" y="228"/>
                  <a:pt x="12565" y="97"/>
                </a:cubicBezTo>
                <a:cubicBezTo>
                  <a:pt x="12526" y="58"/>
                  <a:pt x="12491" y="44"/>
                  <a:pt x="12456" y="44"/>
                </a:cubicBezTo>
                <a:cubicBezTo>
                  <a:pt x="12377" y="44"/>
                  <a:pt x="12298" y="112"/>
                  <a:pt x="12165" y="112"/>
                </a:cubicBezTo>
                <a:cubicBezTo>
                  <a:pt x="11988" y="112"/>
                  <a:pt x="11988" y="51"/>
                  <a:pt x="11795" y="51"/>
                </a:cubicBezTo>
                <a:cubicBezTo>
                  <a:pt x="11622" y="51"/>
                  <a:pt x="11622" y="228"/>
                  <a:pt x="11445" y="228"/>
                </a:cubicBezTo>
                <a:cubicBezTo>
                  <a:pt x="11253" y="228"/>
                  <a:pt x="11253" y="147"/>
                  <a:pt x="11076" y="147"/>
                </a:cubicBezTo>
                <a:cubicBezTo>
                  <a:pt x="10899" y="147"/>
                  <a:pt x="10899" y="51"/>
                  <a:pt x="10722" y="51"/>
                </a:cubicBezTo>
                <a:lnTo>
                  <a:pt x="10353" y="51"/>
                </a:lnTo>
                <a:cubicBezTo>
                  <a:pt x="10180" y="51"/>
                  <a:pt x="10180" y="209"/>
                  <a:pt x="9987" y="209"/>
                </a:cubicBezTo>
                <a:cubicBezTo>
                  <a:pt x="9810" y="209"/>
                  <a:pt x="9810" y="1"/>
                  <a:pt x="9633" y="1"/>
                </a:cubicBezTo>
                <a:cubicBezTo>
                  <a:pt x="9441" y="1"/>
                  <a:pt x="9441" y="66"/>
                  <a:pt x="9264" y="66"/>
                </a:cubicBezTo>
                <a:cubicBezTo>
                  <a:pt x="9087" y="66"/>
                  <a:pt x="9087" y="228"/>
                  <a:pt x="8895" y="228"/>
                </a:cubicBezTo>
                <a:lnTo>
                  <a:pt x="8545" y="228"/>
                </a:lnTo>
                <a:cubicBezTo>
                  <a:pt x="8352" y="228"/>
                  <a:pt x="8352" y="243"/>
                  <a:pt x="8175" y="243"/>
                </a:cubicBezTo>
                <a:cubicBezTo>
                  <a:pt x="7998" y="243"/>
                  <a:pt x="7998" y="16"/>
                  <a:pt x="7806" y="16"/>
                </a:cubicBezTo>
                <a:cubicBezTo>
                  <a:pt x="7629" y="16"/>
                  <a:pt x="7629" y="193"/>
                  <a:pt x="7452" y="193"/>
                </a:cubicBezTo>
                <a:cubicBezTo>
                  <a:pt x="7260" y="193"/>
                  <a:pt x="7260" y="112"/>
                  <a:pt x="7083" y="112"/>
                </a:cubicBezTo>
                <a:cubicBezTo>
                  <a:pt x="6910" y="112"/>
                  <a:pt x="6910" y="97"/>
                  <a:pt x="6717" y="97"/>
                </a:cubicBezTo>
                <a:cubicBezTo>
                  <a:pt x="6540" y="97"/>
                  <a:pt x="6540" y="132"/>
                  <a:pt x="6363" y="132"/>
                </a:cubicBezTo>
                <a:cubicBezTo>
                  <a:pt x="6171" y="132"/>
                  <a:pt x="6171" y="209"/>
                  <a:pt x="5994" y="209"/>
                </a:cubicBezTo>
                <a:cubicBezTo>
                  <a:pt x="5817" y="209"/>
                  <a:pt x="5817" y="178"/>
                  <a:pt x="5625" y="178"/>
                </a:cubicBezTo>
                <a:cubicBezTo>
                  <a:pt x="5448" y="178"/>
                  <a:pt x="5448" y="51"/>
                  <a:pt x="5275" y="51"/>
                </a:cubicBezTo>
                <a:cubicBezTo>
                  <a:pt x="5082" y="51"/>
                  <a:pt x="5082" y="82"/>
                  <a:pt x="4905" y="82"/>
                </a:cubicBezTo>
                <a:cubicBezTo>
                  <a:pt x="4728" y="82"/>
                  <a:pt x="4728" y="243"/>
                  <a:pt x="4551" y="243"/>
                </a:cubicBezTo>
                <a:cubicBezTo>
                  <a:pt x="4359" y="243"/>
                  <a:pt x="4359" y="228"/>
                  <a:pt x="4182" y="228"/>
                </a:cubicBezTo>
                <a:cubicBezTo>
                  <a:pt x="4005" y="228"/>
                  <a:pt x="4005" y="82"/>
                  <a:pt x="3813" y="82"/>
                </a:cubicBezTo>
                <a:cubicBezTo>
                  <a:pt x="3640" y="82"/>
                  <a:pt x="3640" y="16"/>
                  <a:pt x="3463" y="16"/>
                </a:cubicBezTo>
                <a:cubicBezTo>
                  <a:pt x="3270" y="16"/>
                  <a:pt x="3270" y="51"/>
                  <a:pt x="3093" y="51"/>
                </a:cubicBezTo>
                <a:cubicBezTo>
                  <a:pt x="2916" y="51"/>
                  <a:pt x="2916" y="35"/>
                  <a:pt x="2724" y="35"/>
                </a:cubicBezTo>
                <a:cubicBezTo>
                  <a:pt x="2547" y="35"/>
                  <a:pt x="2547" y="51"/>
                  <a:pt x="2370" y="51"/>
                </a:cubicBezTo>
                <a:cubicBezTo>
                  <a:pt x="2178" y="51"/>
                  <a:pt x="2178" y="243"/>
                  <a:pt x="2005" y="243"/>
                </a:cubicBezTo>
                <a:cubicBezTo>
                  <a:pt x="1828" y="243"/>
                  <a:pt x="1828" y="112"/>
                  <a:pt x="1635" y="112"/>
                </a:cubicBezTo>
                <a:cubicBezTo>
                  <a:pt x="1458" y="112"/>
                  <a:pt x="1458" y="178"/>
                  <a:pt x="1281" y="178"/>
                </a:cubicBezTo>
                <a:cubicBezTo>
                  <a:pt x="1089" y="178"/>
                  <a:pt x="1089" y="97"/>
                  <a:pt x="912" y="97"/>
                </a:cubicBezTo>
                <a:cubicBezTo>
                  <a:pt x="735" y="97"/>
                  <a:pt x="735" y="1"/>
                  <a:pt x="562" y="1"/>
                </a:cubicBezTo>
                <a:cubicBezTo>
                  <a:pt x="370" y="1"/>
                  <a:pt x="370" y="35"/>
                  <a:pt x="193" y="35"/>
                </a:cubicBezTo>
                <a:cubicBezTo>
                  <a:pt x="112" y="35"/>
                  <a:pt x="62" y="16"/>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21"/>
          <p:cNvSpPr/>
          <p:nvPr/>
        </p:nvSpPr>
        <p:spPr>
          <a:xfrm rot="-5400000" flipH="1">
            <a:off x="9368900" y="3462935"/>
            <a:ext cx="2339635" cy="585732"/>
          </a:xfrm>
          <a:custGeom>
            <a:avLst/>
            <a:gdLst/>
            <a:ahLst/>
            <a:cxnLst/>
            <a:rect l="l" t="t" r="r" b="b"/>
            <a:pathLst>
              <a:path w="13130" h="3287" extrusionOk="0">
                <a:moveTo>
                  <a:pt x="0" y="1"/>
                </a:moveTo>
                <a:lnTo>
                  <a:pt x="562" y="416"/>
                </a:lnTo>
                <a:lnTo>
                  <a:pt x="0" y="836"/>
                </a:lnTo>
                <a:lnTo>
                  <a:pt x="562" y="1236"/>
                </a:lnTo>
                <a:lnTo>
                  <a:pt x="0" y="1651"/>
                </a:lnTo>
                <a:lnTo>
                  <a:pt x="562" y="2071"/>
                </a:lnTo>
                <a:lnTo>
                  <a:pt x="0" y="2471"/>
                </a:lnTo>
                <a:lnTo>
                  <a:pt x="562" y="2886"/>
                </a:lnTo>
                <a:lnTo>
                  <a:pt x="0" y="3286"/>
                </a:lnTo>
                <a:lnTo>
                  <a:pt x="13130" y="3286"/>
                </a:lnTo>
                <a:lnTo>
                  <a:pt x="12584" y="2886"/>
                </a:lnTo>
                <a:lnTo>
                  <a:pt x="13130" y="2471"/>
                </a:lnTo>
                <a:lnTo>
                  <a:pt x="12584" y="2071"/>
                </a:lnTo>
                <a:lnTo>
                  <a:pt x="13130" y="1651"/>
                </a:lnTo>
                <a:lnTo>
                  <a:pt x="12584" y="1236"/>
                </a:lnTo>
                <a:lnTo>
                  <a:pt x="13130" y="836"/>
                </a:lnTo>
                <a:lnTo>
                  <a:pt x="12584" y="416"/>
                </a:lnTo>
                <a:lnTo>
                  <a:pt x="1313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21"/>
          <p:cNvSpPr/>
          <p:nvPr/>
        </p:nvSpPr>
        <p:spPr>
          <a:xfrm rot="5400000">
            <a:off x="9514572" y="3681315"/>
            <a:ext cx="2339635" cy="148972"/>
          </a:xfrm>
          <a:custGeom>
            <a:avLst/>
            <a:gdLst/>
            <a:ahLst/>
            <a:cxnLst/>
            <a:rect l="l" t="t" r="r" b="b"/>
            <a:pathLst>
              <a:path w="13130" h="836" extrusionOk="0">
                <a:moveTo>
                  <a:pt x="562" y="1"/>
                </a:moveTo>
                <a:lnTo>
                  <a:pt x="0" y="420"/>
                </a:lnTo>
                <a:lnTo>
                  <a:pt x="562" y="836"/>
                </a:lnTo>
                <a:lnTo>
                  <a:pt x="12584" y="836"/>
                </a:lnTo>
                <a:lnTo>
                  <a:pt x="13130" y="420"/>
                </a:lnTo>
                <a:lnTo>
                  <a:pt x="12584" y="1"/>
                </a:lnTo>
                <a:close/>
              </a:path>
            </a:pathLst>
          </a:custGeom>
          <a:solidFill>
            <a:srgbClr val="9838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21"/>
          <p:cNvSpPr/>
          <p:nvPr/>
        </p:nvSpPr>
        <p:spPr>
          <a:xfrm rot="5400000">
            <a:off x="9221797" y="3682741"/>
            <a:ext cx="2339635" cy="146121"/>
          </a:xfrm>
          <a:custGeom>
            <a:avLst/>
            <a:gdLst/>
            <a:ahLst/>
            <a:cxnLst/>
            <a:rect l="l" t="t" r="r" b="b"/>
            <a:pathLst>
              <a:path w="13130" h="820" extrusionOk="0">
                <a:moveTo>
                  <a:pt x="562" y="0"/>
                </a:moveTo>
                <a:lnTo>
                  <a:pt x="0" y="420"/>
                </a:lnTo>
                <a:lnTo>
                  <a:pt x="562" y="820"/>
                </a:lnTo>
                <a:lnTo>
                  <a:pt x="12584" y="820"/>
                </a:lnTo>
                <a:lnTo>
                  <a:pt x="13130" y="420"/>
                </a:lnTo>
                <a:lnTo>
                  <a:pt x="12584" y="0"/>
                </a:lnTo>
                <a:close/>
              </a:path>
            </a:pathLst>
          </a:custGeom>
          <a:solidFill>
            <a:srgbClr val="98383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21"/>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89" name="Google Shape;489;p21"/>
          <p:cNvSpPr txBox="1">
            <a:spLocks noGrp="1"/>
          </p:cNvSpPr>
          <p:nvPr>
            <p:ph type="subTitle" idx="1"/>
          </p:nvPr>
        </p:nvSpPr>
        <p:spPr>
          <a:xfrm>
            <a:off x="2555533" y="3658105"/>
            <a:ext cx="3088000" cy="931600"/>
          </a:xfrm>
          <a:prstGeom prst="rect">
            <a:avLst/>
          </a:prstGeom>
        </p:spPr>
        <p:txBody>
          <a:bodyPr spcFirstLastPara="1" wrap="square" lIns="91425" tIns="91425" rIns="91425" bIns="91425" anchor="t" anchorCtr="0">
            <a:noAutofit/>
          </a:bodyPr>
          <a:lstStyle>
            <a:lvl1pPr marR="31158"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90" name="Google Shape;490;p21"/>
          <p:cNvSpPr txBox="1">
            <a:spLocks noGrp="1"/>
          </p:cNvSpPr>
          <p:nvPr>
            <p:ph type="title" idx="2"/>
          </p:nvPr>
        </p:nvSpPr>
        <p:spPr>
          <a:xfrm>
            <a:off x="2395600" y="3177876"/>
            <a:ext cx="34076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933"/>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91" name="Google Shape;491;p21"/>
          <p:cNvSpPr txBox="1">
            <a:spLocks noGrp="1"/>
          </p:cNvSpPr>
          <p:nvPr>
            <p:ph type="subTitle" idx="3"/>
          </p:nvPr>
        </p:nvSpPr>
        <p:spPr>
          <a:xfrm>
            <a:off x="6548461" y="3658105"/>
            <a:ext cx="3088000" cy="931600"/>
          </a:xfrm>
          <a:prstGeom prst="rect">
            <a:avLst/>
          </a:prstGeom>
        </p:spPr>
        <p:txBody>
          <a:bodyPr spcFirstLastPara="1" wrap="square" lIns="91425" tIns="91425" rIns="91425" bIns="91425" anchor="t" anchorCtr="0">
            <a:noAutofit/>
          </a:bodyPr>
          <a:lstStyle>
            <a:lvl1pPr marR="21902"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92" name="Google Shape;492;p21"/>
          <p:cNvSpPr txBox="1">
            <a:spLocks noGrp="1"/>
          </p:cNvSpPr>
          <p:nvPr>
            <p:ph type="title" idx="4"/>
          </p:nvPr>
        </p:nvSpPr>
        <p:spPr>
          <a:xfrm>
            <a:off x="6388533" y="3177876"/>
            <a:ext cx="34076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933"/>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1527891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93"/>
        <p:cNvGrpSpPr/>
        <p:nvPr/>
      </p:nvGrpSpPr>
      <p:grpSpPr>
        <a:xfrm>
          <a:off x="0" y="0"/>
          <a:ext cx="0" cy="0"/>
          <a:chOff x="0" y="0"/>
          <a:chExt cx="0" cy="0"/>
        </a:xfrm>
      </p:grpSpPr>
      <p:pic>
        <p:nvPicPr>
          <p:cNvPr id="494" name="Google Shape;494;p22"/>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495" name="Google Shape;495;p22"/>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496" name="Google Shape;496;p22"/>
          <p:cNvPicPr preferRelativeResize="0"/>
          <p:nvPr/>
        </p:nvPicPr>
        <p:blipFill>
          <a:blip r:embed="rId4">
            <a:alphaModFix/>
          </a:blip>
          <a:stretch>
            <a:fillRect/>
          </a:stretch>
        </p:blipFill>
        <p:spPr>
          <a:xfrm>
            <a:off x="1" y="1"/>
            <a:ext cx="12192004" cy="6858001"/>
          </a:xfrm>
          <a:prstGeom prst="rect">
            <a:avLst/>
          </a:prstGeom>
          <a:noFill/>
          <a:ln>
            <a:noFill/>
          </a:ln>
        </p:spPr>
      </p:pic>
      <p:sp>
        <p:nvSpPr>
          <p:cNvPr id="497" name="Google Shape;497;p22"/>
          <p:cNvSpPr/>
          <p:nvPr/>
        </p:nvSpPr>
        <p:spPr>
          <a:xfrm>
            <a:off x="1526551" y="532367"/>
            <a:ext cx="9138899" cy="5605455"/>
          </a:xfrm>
          <a:custGeom>
            <a:avLst/>
            <a:gdLst/>
            <a:ahLst/>
            <a:cxnLst/>
            <a:rect l="l" t="t" r="r" b="b"/>
            <a:pathLst>
              <a:path w="15226" h="9339" extrusionOk="0">
                <a:moveTo>
                  <a:pt x="452" y="425"/>
                </a:moveTo>
                <a:cubicBezTo>
                  <a:pt x="568" y="425"/>
                  <a:pt x="653" y="509"/>
                  <a:pt x="653" y="625"/>
                </a:cubicBezTo>
                <a:cubicBezTo>
                  <a:pt x="653" y="723"/>
                  <a:pt x="568" y="808"/>
                  <a:pt x="452" y="808"/>
                </a:cubicBezTo>
                <a:cubicBezTo>
                  <a:pt x="354" y="808"/>
                  <a:pt x="269" y="723"/>
                  <a:pt x="269" y="625"/>
                </a:cubicBezTo>
                <a:cubicBezTo>
                  <a:pt x="269" y="509"/>
                  <a:pt x="354" y="425"/>
                  <a:pt x="452" y="425"/>
                </a:cubicBezTo>
                <a:close/>
                <a:moveTo>
                  <a:pt x="452" y="1161"/>
                </a:moveTo>
                <a:cubicBezTo>
                  <a:pt x="568" y="1161"/>
                  <a:pt x="653" y="1246"/>
                  <a:pt x="653" y="1358"/>
                </a:cubicBezTo>
                <a:cubicBezTo>
                  <a:pt x="653" y="1457"/>
                  <a:pt x="568" y="1559"/>
                  <a:pt x="452" y="1559"/>
                </a:cubicBezTo>
                <a:cubicBezTo>
                  <a:pt x="354" y="1559"/>
                  <a:pt x="269" y="1457"/>
                  <a:pt x="269" y="1358"/>
                </a:cubicBezTo>
                <a:cubicBezTo>
                  <a:pt x="269" y="1246"/>
                  <a:pt x="354" y="1161"/>
                  <a:pt x="452" y="1161"/>
                </a:cubicBezTo>
                <a:close/>
                <a:moveTo>
                  <a:pt x="452" y="1898"/>
                </a:moveTo>
                <a:cubicBezTo>
                  <a:pt x="568" y="1898"/>
                  <a:pt x="653" y="1983"/>
                  <a:pt x="653" y="2095"/>
                </a:cubicBezTo>
                <a:cubicBezTo>
                  <a:pt x="653" y="2207"/>
                  <a:pt x="568" y="2292"/>
                  <a:pt x="452" y="2292"/>
                </a:cubicBezTo>
                <a:cubicBezTo>
                  <a:pt x="354" y="2292"/>
                  <a:pt x="269" y="2207"/>
                  <a:pt x="269" y="2095"/>
                </a:cubicBezTo>
                <a:cubicBezTo>
                  <a:pt x="269" y="1983"/>
                  <a:pt x="354" y="1898"/>
                  <a:pt x="452" y="1898"/>
                </a:cubicBezTo>
                <a:close/>
                <a:moveTo>
                  <a:pt x="452" y="2646"/>
                </a:moveTo>
                <a:cubicBezTo>
                  <a:pt x="568" y="2646"/>
                  <a:pt x="653" y="2730"/>
                  <a:pt x="653" y="2832"/>
                </a:cubicBezTo>
                <a:cubicBezTo>
                  <a:pt x="653" y="2944"/>
                  <a:pt x="568" y="3029"/>
                  <a:pt x="452" y="3029"/>
                </a:cubicBezTo>
                <a:cubicBezTo>
                  <a:pt x="354" y="3029"/>
                  <a:pt x="269" y="2944"/>
                  <a:pt x="269" y="2832"/>
                </a:cubicBezTo>
                <a:cubicBezTo>
                  <a:pt x="269" y="2730"/>
                  <a:pt x="354" y="2646"/>
                  <a:pt x="452" y="2646"/>
                </a:cubicBezTo>
                <a:close/>
                <a:moveTo>
                  <a:pt x="452" y="3369"/>
                </a:moveTo>
                <a:cubicBezTo>
                  <a:pt x="568" y="3369"/>
                  <a:pt x="653" y="3454"/>
                  <a:pt x="653" y="3552"/>
                </a:cubicBezTo>
                <a:lnTo>
                  <a:pt x="653" y="3566"/>
                </a:lnTo>
                <a:lnTo>
                  <a:pt x="653" y="3579"/>
                </a:lnTo>
                <a:cubicBezTo>
                  <a:pt x="653" y="3681"/>
                  <a:pt x="568" y="3766"/>
                  <a:pt x="452" y="3766"/>
                </a:cubicBezTo>
                <a:cubicBezTo>
                  <a:pt x="354" y="3766"/>
                  <a:pt x="269" y="3681"/>
                  <a:pt x="269" y="3579"/>
                </a:cubicBezTo>
                <a:lnTo>
                  <a:pt x="269" y="3566"/>
                </a:lnTo>
                <a:lnTo>
                  <a:pt x="269" y="3552"/>
                </a:lnTo>
                <a:cubicBezTo>
                  <a:pt x="269" y="3454"/>
                  <a:pt x="354" y="3369"/>
                  <a:pt x="452" y="3369"/>
                </a:cubicBezTo>
                <a:close/>
                <a:moveTo>
                  <a:pt x="452" y="4106"/>
                </a:moveTo>
                <a:cubicBezTo>
                  <a:pt x="568" y="4106"/>
                  <a:pt x="653" y="4191"/>
                  <a:pt x="653" y="4303"/>
                </a:cubicBezTo>
                <a:cubicBezTo>
                  <a:pt x="653" y="4401"/>
                  <a:pt x="568" y="4486"/>
                  <a:pt x="452" y="4486"/>
                </a:cubicBezTo>
                <a:cubicBezTo>
                  <a:pt x="354" y="4486"/>
                  <a:pt x="269" y="4401"/>
                  <a:pt x="269" y="4303"/>
                </a:cubicBezTo>
                <a:cubicBezTo>
                  <a:pt x="269" y="4191"/>
                  <a:pt x="354" y="4106"/>
                  <a:pt x="452" y="4106"/>
                </a:cubicBezTo>
                <a:close/>
                <a:moveTo>
                  <a:pt x="452" y="4839"/>
                </a:moveTo>
                <a:cubicBezTo>
                  <a:pt x="568" y="4839"/>
                  <a:pt x="653" y="4924"/>
                  <a:pt x="653" y="5040"/>
                </a:cubicBezTo>
                <a:cubicBezTo>
                  <a:pt x="653" y="5138"/>
                  <a:pt x="568" y="5237"/>
                  <a:pt x="452" y="5237"/>
                </a:cubicBezTo>
                <a:cubicBezTo>
                  <a:pt x="354" y="5237"/>
                  <a:pt x="269" y="5138"/>
                  <a:pt x="269" y="5040"/>
                </a:cubicBezTo>
                <a:cubicBezTo>
                  <a:pt x="269" y="4924"/>
                  <a:pt x="354" y="4839"/>
                  <a:pt x="452" y="4839"/>
                </a:cubicBezTo>
                <a:close/>
                <a:moveTo>
                  <a:pt x="452" y="5576"/>
                </a:moveTo>
                <a:cubicBezTo>
                  <a:pt x="568" y="5576"/>
                  <a:pt x="653" y="5661"/>
                  <a:pt x="653" y="5773"/>
                </a:cubicBezTo>
                <a:cubicBezTo>
                  <a:pt x="653" y="5889"/>
                  <a:pt x="568" y="5974"/>
                  <a:pt x="452" y="5974"/>
                </a:cubicBezTo>
                <a:cubicBezTo>
                  <a:pt x="354" y="5974"/>
                  <a:pt x="269" y="5889"/>
                  <a:pt x="269" y="5773"/>
                </a:cubicBezTo>
                <a:cubicBezTo>
                  <a:pt x="269" y="5661"/>
                  <a:pt x="354" y="5576"/>
                  <a:pt x="452" y="5576"/>
                </a:cubicBezTo>
                <a:close/>
                <a:moveTo>
                  <a:pt x="452" y="6327"/>
                </a:moveTo>
                <a:cubicBezTo>
                  <a:pt x="568" y="6327"/>
                  <a:pt x="653" y="6412"/>
                  <a:pt x="653" y="6510"/>
                </a:cubicBezTo>
                <a:cubicBezTo>
                  <a:pt x="653" y="6622"/>
                  <a:pt x="568" y="6707"/>
                  <a:pt x="452" y="6707"/>
                </a:cubicBezTo>
                <a:cubicBezTo>
                  <a:pt x="354" y="6707"/>
                  <a:pt x="269" y="6622"/>
                  <a:pt x="269" y="6510"/>
                </a:cubicBezTo>
                <a:cubicBezTo>
                  <a:pt x="269" y="6412"/>
                  <a:pt x="354" y="6327"/>
                  <a:pt x="452" y="6327"/>
                </a:cubicBezTo>
                <a:close/>
                <a:moveTo>
                  <a:pt x="452" y="7060"/>
                </a:moveTo>
                <a:cubicBezTo>
                  <a:pt x="568" y="7060"/>
                  <a:pt x="653" y="7145"/>
                  <a:pt x="653" y="7261"/>
                </a:cubicBezTo>
                <a:cubicBezTo>
                  <a:pt x="653" y="7359"/>
                  <a:pt x="568" y="7444"/>
                  <a:pt x="452" y="7444"/>
                </a:cubicBezTo>
                <a:cubicBezTo>
                  <a:pt x="354" y="7444"/>
                  <a:pt x="269" y="7359"/>
                  <a:pt x="269" y="7261"/>
                </a:cubicBezTo>
                <a:cubicBezTo>
                  <a:pt x="269" y="7145"/>
                  <a:pt x="354" y="7060"/>
                  <a:pt x="452" y="7060"/>
                </a:cubicBezTo>
                <a:close/>
                <a:moveTo>
                  <a:pt x="452" y="7797"/>
                </a:moveTo>
                <a:cubicBezTo>
                  <a:pt x="568" y="7797"/>
                  <a:pt x="653" y="7882"/>
                  <a:pt x="653" y="7994"/>
                </a:cubicBezTo>
                <a:cubicBezTo>
                  <a:pt x="653" y="8096"/>
                  <a:pt x="568" y="8195"/>
                  <a:pt x="452" y="8195"/>
                </a:cubicBezTo>
                <a:cubicBezTo>
                  <a:pt x="354" y="8195"/>
                  <a:pt x="269" y="8096"/>
                  <a:pt x="269" y="7994"/>
                </a:cubicBezTo>
                <a:cubicBezTo>
                  <a:pt x="269" y="7882"/>
                  <a:pt x="354" y="7797"/>
                  <a:pt x="452" y="7797"/>
                </a:cubicBezTo>
                <a:close/>
                <a:moveTo>
                  <a:pt x="452" y="8534"/>
                </a:moveTo>
                <a:cubicBezTo>
                  <a:pt x="568" y="8534"/>
                  <a:pt x="653" y="8619"/>
                  <a:pt x="653" y="8731"/>
                </a:cubicBezTo>
                <a:cubicBezTo>
                  <a:pt x="653" y="8843"/>
                  <a:pt x="568" y="8928"/>
                  <a:pt x="452" y="8928"/>
                </a:cubicBezTo>
                <a:cubicBezTo>
                  <a:pt x="354" y="8928"/>
                  <a:pt x="269" y="8843"/>
                  <a:pt x="269" y="8731"/>
                </a:cubicBezTo>
                <a:cubicBezTo>
                  <a:pt x="269" y="8619"/>
                  <a:pt x="354" y="8534"/>
                  <a:pt x="452" y="8534"/>
                </a:cubicBezTo>
                <a:close/>
                <a:moveTo>
                  <a:pt x="1" y="0"/>
                </a:moveTo>
                <a:lnTo>
                  <a:pt x="1" y="9339"/>
                </a:lnTo>
                <a:lnTo>
                  <a:pt x="15225" y="9339"/>
                </a:lnTo>
                <a:lnTo>
                  <a:pt x="15225" y="0"/>
                </a:lnTo>
                <a:close/>
              </a:path>
            </a:pathLst>
          </a:custGeom>
          <a:solidFill>
            <a:srgbClr val="F5F3E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8" name="Google Shape;498;p22"/>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solidFill>
                  <a:schemeClr val="accent4"/>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99" name="Google Shape;499;p22"/>
          <p:cNvSpPr txBox="1">
            <a:spLocks noGrp="1"/>
          </p:cNvSpPr>
          <p:nvPr>
            <p:ph type="subTitle" idx="1"/>
          </p:nvPr>
        </p:nvSpPr>
        <p:spPr>
          <a:xfrm>
            <a:off x="2555533" y="2616489"/>
            <a:ext cx="3088000" cy="931600"/>
          </a:xfrm>
          <a:prstGeom prst="rect">
            <a:avLst/>
          </a:prstGeom>
        </p:spPr>
        <p:txBody>
          <a:bodyPr spcFirstLastPara="1" wrap="square" lIns="91425" tIns="91425" rIns="91425" bIns="91425" anchor="t" anchorCtr="0">
            <a:noAutofit/>
          </a:bodyPr>
          <a:lstStyle>
            <a:lvl1pPr marR="31158"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00" name="Google Shape;500;p22"/>
          <p:cNvSpPr txBox="1">
            <a:spLocks noGrp="1"/>
          </p:cNvSpPr>
          <p:nvPr>
            <p:ph type="title" idx="2"/>
          </p:nvPr>
        </p:nvSpPr>
        <p:spPr>
          <a:xfrm>
            <a:off x="2395600" y="2136259"/>
            <a:ext cx="34076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01" name="Google Shape;501;p22"/>
          <p:cNvSpPr txBox="1">
            <a:spLocks noGrp="1"/>
          </p:cNvSpPr>
          <p:nvPr>
            <p:ph type="subTitle" idx="3"/>
          </p:nvPr>
        </p:nvSpPr>
        <p:spPr>
          <a:xfrm>
            <a:off x="6548461" y="2616489"/>
            <a:ext cx="3088000" cy="931600"/>
          </a:xfrm>
          <a:prstGeom prst="rect">
            <a:avLst/>
          </a:prstGeom>
        </p:spPr>
        <p:txBody>
          <a:bodyPr spcFirstLastPara="1" wrap="square" lIns="91425" tIns="91425" rIns="91425" bIns="91425" anchor="t" anchorCtr="0">
            <a:noAutofit/>
          </a:bodyPr>
          <a:lstStyle>
            <a:lvl1pPr marR="21902"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02" name="Google Shape;502;p22"/>
          <p:cNvSpPr txBox="1">
            <a:spLocks noGrp="1"/>
          </p:cNvSpPr>
          <p:nvPr>
            <p:ph type="title" idx="4"/>
          </p:nvPr>
        </p:nvSpPr>
        <p:spPr>
          <a:xfrm>
            <a:off x="6388533" y="2136259"/>
            <a:ext cx="34076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03" name="Google Shape;503;p22"/>
          <p:cNvSpPr txBox="1">
            <a:spLocks noGrp="1"/>
          </p:cNvSpPr>
          <p:nvPr>
            <p:ph type="subTitle" idx="5"/>
          </p:nvPr>
        </p:nvSpPr>
        <p:spPr>
          <a:xfrm>
            <a:off x="2555384" y="4698411"/>
            <a:ext cx="3088000" cy="931600"/>
          </a:xfrm>
          <a:prstGeom prst="rect">
            <a:avLst/>
          </a:prstGeom>
        </p:spPr>
        <p:txBody>
          <a:bodyPr spcFirstLastPara="1" wrap="square" lIns="91425" tIns="91425" rIns="91425" bIns="91425" anchor="t" anchorCtr="0">
            <a:noAutofit/>
          </a:bodyPr>
          <a:lstStyle>
            <a:lvl1pPr marR="31158"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04" name="Google Shape;504;p22"/>
          <p:cNvSpPr txBox="1">
            <a:spLocks noGrp="1"/>
          </p:cNvSpPr>
          <p:nvPr>
            <p:ph type="title" idx="6"/>
          </p:nvPr>
        </p:nvSpPr>
        <p:spPr>
          <a:xfrm>
            <a:off x="2395600" y="4218160"/>
            <a:ext cx="34076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05" name="Google Shape;505;p22"/>
          <p:cNvSpPr txBox="1">
            <a:spLocks noGrp="1"/>
          </p:cNvSpPr>
          <p:nvPr>
            <p:ph type="subTitle" idx="7"/>
          </p:nvPr>
        </p:nvSpPr>
        <p:spPr>
          <a:xfrm>
            <a:off x="6548277" y="4698411"/>
            <a:ext cx="3088000" cy="931600"/>
          </a:xfrm>
          <a:prstGeom prst="rect">
            <a:avLst/>
          </a:prstGeom>
        </p:spPr>
        <p:txBody>
          <a:bodyPr spcFirstLastPara="1" wrap="square" lIns="91425" tIns="91425" rIns="91425" bIns="91425" anchor="t" anchorCtr="0">
            <a:noAutofit/>
          </a:bodyPr>
          <a:lstStyle>
            <a:lvl1pPr marR="98100"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06" name="Google Shape;506;p22"/>
          <p:cNvSpPr txBox="1">
            <a:spLocks noGrp="1"/>
          </p:cNvSpPr>
          <p:nvPr>
            <p:ph type="title" idx="8"/>
          </p:nvPr>
        </p:nvSpPr>
        <p:spPr>
          <a:xfrm>
            <a:off x="6388492" y="4218160"/>
            <a:ext cx="34076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4545790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07"/>
        <p:cNvGrpSpPr/>
        <p:nvPr/>
      </p:nvGrpSpPr>
      <p:grpSpPr>
        <a:xfrm>
          <a:off x="0" y="0"/>
          <a:ext cx="0" cy="0"/>
          <a:chOff x="0" y="0"/>
          <a:chExt cx="0" cy="0"/>
        </a:xfrm>
      </p:grpSpPr>
      <p:pic>
        <p:nvPicPr>
          <p:cNvPr id="508" name="Google Shape;508;p23"/>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509" name="Google Shape;509;p23"/>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510" name="Google Shape;510;p23"/>
          <p:cNvPicPr preferRelativeResize="0"/>
          <p:nvPr/>
        </p:nvPicPr>
        <p:blipFill>
          <a:blip r:embed="rId4">
            <a:alphaModFix/>
          </a:blip>
          <a:stretch>
            <a:fillRect/>
          </a:stretch>
        </p:blipFill>
        <p:spPr>
          <a:xfrm>
            <a:off x="1" y="1"/>
            <a:ext cx="12192004" cy="6858001"/>
          </a:xfrm>
          <a:prstGeom prst="rect">
            <a:avLst/>
          </a:prstGeom>
          <a:noFill/>
          <a:ln>
            <a:noFill/>
          </a:ln>
        </p:spPr>
      </p:pic>
      <p:sp>
        <p:nvSpPr>
          <p:cNvPr id="511" name="Google Shape;511;p23"/>
          <p:cNvSpPr/>
          <p:nvPr/>
        </p:nvSpPr>
        <p:spPr>
          <a:xfrm>
            <a:off x="618569" y="506167"/>
            <a:ext cx="10957276" cy="5845692"/>
          </a:xfrm>
          <a:custGeom>
            <a:avLst/>
            <a:gdLst/>
            <a:ahLst/>
            <a:cxnLst/>
            <a:rect l="l" t="t" r="r" b="b"/>
            <a:pathLst>
              <a:path w="30449" h="18791" extrusionOk="0">
                <a:moveTo>
                  <a:pt x="170" y="0"/>
                </a:moveTo>
                <a:cubicBezTo>
                  <a:pt x="85" y="0"/>
                  <a:pt x="0" y="72"/>
                  <a:pt x="0" y="156"/>
                </a:cubicBezTo>
                <a:lnTo>
                  <a:pt x="0" y="482"/>
                </a:lnTo>
                <a:lnTo>
                  <a:pt x="452" y="425"/>
                </a:lnTo>
                <a:cubicBezTo>
                  <a:pt x="479" y="367"/>
                  <a:pt x="550" y="326"/>
                  <a:pt x="635" y="326"/>
                </a:cubicBezTo>
                <a:cubicBezTo>
                  <a:pt x="751" y="326"/>
                  <a:pt x="863" y="425"/>
                  <a:pt x="863" y="550"/>
                </a:cubicBezTo>
                <a:cubicBezTo>
                  <a:pt x="863" y="679"/>
                  <a:pt x="764" y="778"/>
                  <a:pt x="635" y="778"/>
                </a:cubicBezTo>
                <a:cubicBezTo>
                  <a:pt x="564" y="778"/>
                  <a:pt x="510" y="751"/>
                  <a:pt x="465" y="707"/>
                </a:cubicBezTo>
                <a:lnTo>
                  <a:pt x="0" y="693"/>
                </a:lnTo>
                <a:lnTo>
                  <a:pt x="0" y="1359"/>
                </a:lnTo>
                <a:lnTo>
                  <a:pt x="452" y="1359"/>
                </a:lnTo>
                <a:cubicBezTo>
                  <a:pt x="496" y="1301"/>
                  <a:pt x="564" y="1260"/>
                  <a:pt x="635" y="1260"/>
                </a:cubicBezTo>
                <a:cubicBezTo>
                  <a:pt x="764" y="1260"/>
                  <a:pt x="863" y="1359"/>
                  <a:pt x="863" y="1484"/>
                </a:cubicBezTo>
                <a:cubicBezTo>
                  <a:pt x="863" y="1613"/>
                  <a:pt x="764" y="1712"/>
                  <a:pt x="635" y="1712"/>
                </a:cubicBezTo>
                <a:cubicBezTo>
                  <a:pt x="581" y="1712"/>
                  <a:pt x="523" y="1685"/>
                  <a:pt x="496" y="1654"/>
                </a:cubicBezTo>
                <a:lnTo>
                  <a:pt x="139" y="1756"/>
                </a:lnTo>
                <a:lnTo>
                  <a:pt x="0" y="1756"/>
                </a:lnTo>
                <a:lnTo>
                  <a:pt x="0" y="2333"/>
                </a:lnTo>
                <a:lnTo>
                  <a:pt x="411" y="2350"/>
                </a:lnTo>
                <a:cubicBezTo>
                  <a:pt x="452" y="2265"/>
                  <a:pt x="537" y="2194"/>
                  <a:pt x="635" y="2194"/>
                </a:cubicBezTo>
                <a:cubicBezTo>
                  <a:pt x="751" y="2194"/>
                  <a:pt x="863" y="2292"/>
                  <a:pt x="863" y="2418"/>
                </a:cubicBezTo>
                <a:cubicBezTo>
                  <a:pt x="863" y="2547"/>
                  <a:pt x="764" y="2646"/>
                  <a:pt x="635" y="2646"/>
                </a:cubicBezTo>
                <a:cubicBezTo>
                  <a:pt x="595" y="2646"/>
                  <a:pt x="550" y="2605"/>
                  <a:pt x="510" y="2605"/>
                </a:cubicBezTo>
                <a:lnTo>
                  <a:pt x="0" y="2605"/>
                </a:lnTo>
                <a:lnTo>
                  <a:pt x="0" y="3254"/>
                </a:lnTo>
                <a:lnTo>
                  <a:pt x="14" y="3240"/>
                </a:lnTo>
                <a:cubicBezTo>
                  <a:pt x="14" y="3240"/>
                  <a:pt x="523" y="3128"/>
                  <a:pt x="635" y="3128"/>
                </a:cubicBezTo>
                <a:cubicBezTo>
                  <a:pt x="751" y="3128"/>
                  <a:pt x="863" y="3226"/>
                  <a:pt x="863" y="3352"/>
                </a:cubicBezTo>
                <a:cubicBezTo>
                  <a:pt x="863" y="3481"/>
                  <a:pt x="764" y="3580"/>
                  <a:pt x="635" y="3580"/>
                </a:cubicBezTo>
                <a:cubicBezTo>
                  <a:pt x="608" y="3580"/>
                  <a:pt x="595" y="3580"/>
                  <a:pt x="581" y="3566"/>
                </a:cubicBezTo>
                <a:lnTo>
                  <a:pt x="0" y="3437"/>
                </a:lnTo>
                <a:lnTo>
                  <a:pt x="0" y="4187"/>
                </a:lnTo>
                <a:lnTo>
                  <a:pt x="309" y="4187"/>
                </a:lnTo>
                <a:cubicBezTo>
                  <a:pt x="309" y="4187"/>
                  <a:pt x="537" y="4062"/>
                  <a:pt x="635" y="4062"/>
                </a:cubicBezTo>
                <a:cubicBezTo>
                  <a:pt x="764" y="4062"/>
                  <a:pt x="863" y="4160"/>
                  <a:pt x="863" y="4286"/>
                </a:cubicBezTo>
                <a:cubicBezTo>
                  <a:pt x="863" y="4415"/>
                  <a:pt x="764" y="4513"/>
                  <a:pt x="635" y="4513"/>
                </a:cubicBezTo>
                <a:cubicBezTo>
                  <a:pt x="550" y="4513"/>
                  <a:pt x="479" y="4473"/>
                  <a:pt x="438" y="4401"/>
                </a:cubicBezTo>
                <a:lnTo>
                  <a:pt x="0" y="4371"/>
                </a:lnTo>
                <a:lnTo>
                  <a:pt x="0" y="5023"/>
                </a:lnTo>
                <a:lnTo>
                  <a:pt x="452" y="5081"/>
                </a:lnTo>
                <a:cubicBezTo>
                  <a:pt x="496" y="5023"/>
                  <a:pt x="550" y="4996"/>
                  <a:pt x="635" y="4996"/>
                </a:cubicBezTo>
                <a:cubicBezTo>
                  <a:pt x="751" y="4996"/>
                  <a:pt x="863" y="5094"/>
                  <a:pt x="863" y="5220"/>
                </a:cubicBezTo>
                <a:cubicBezTo>
                  <a:pt x="863" y="5335"/>
                  <a:pt x="764" y="5447"/>
                  <a:pt x="635" y="5447"/>
                </a:cubicBezTo>
                <a:cubicBezTo>
                  <a:pt x="564" y="5447"/>
                  <a:pt x="496" y="5407"/>
                  <a:pt x="452" y="5362"/>
                </a:cubicBezTo>
                <a:lnTo>
                  <a:pt x="0" y="5390"/>
                </a:lnTo>
                <a:lnTo>
                  <a:pt x="0" y="5916"/>
                </a:lnTo>
                <a:lnTo>
                  <a:pt x="296" y="5984"/>
                </a:lnTo>
                <a:cubicBezTo>
                  <a:pt x="296" y="5984"/>
                  <a:pt x="537" y="5930"/>
                  <a:pt x="635" y="5930"/>
                </a:cubicBezTo>
                <a:cubicBezTo>
                  <a:pt x="751" y="5930"/>
                  <a:pt x="863" y="6028"/>
                  <a:pt x="863" y="6154"/>
                </a:cubicBezTo>
                <a:cubicBezTo>
                  <a:pt x="863" y="6269"/>
                  <a:pt x="764" y="6381"/>
                  <a:pt x="635" y="6381"/>
                </a:cubicBezTo>
                <a:cubicBezTo>
                  <a:pt x="581" y="6381"/>
                  <a:pt x="523" y="6341"/>
                  <a:pt x="479" y="6341"/>
                </a:cubicBezTo>
                <a:lnTo>
                  <a:pt x="0" y="6211"/>
                </a:lnTo>
                <a:lnTo>
                  <a:pt x="0" y="6962"/>
                </a:lnTo>
                <a:lnTo>
                  <a:pt x="438" y="6962"/>
                </a:lnTo>
                <a:cubicBezTo>
                  <a:pt x="479" y="6904"/>
                  <a:pt x="550" y="6850"/>
                  <a:pt x="635" y="6850"/>
                </a:cubicBezTo>
                <a:cubicBezTo>
                  <a:pt x="764" y="6850"/>
                  <a:pt x="863" y="6962"/>
                  <a:pt x="863" y="7074"/>
                </a:cubicBezTo>
                <a:cubicBezTo>
                  <a:pt x="863" y="7203"/>
                  <a:pt x="764" y="7302"/>
                  <a:pt x="635" y="7302"/>
                </a:cubicBezTo>
                <a:cubicBezTo>
                  <a:pt x="564" y="7302"/>
                  <a:pt x="496" y="7274"/>
                  <a:pt x="452" y="7217"/>
                </a:cubicBezTo>
                <a:lnTo>
                  <a:pt x="0" y="7173"/>
                </a:lnTo>
                <a:lnTo>
                  <a:pt x="0" y="7825"/>
                </a:lnTo>
                <a:lnTo>
                  <a:pt x="438" y="7909"/>
                </a:lnTo>
                <a:cubicBezTo>
                  <a:pt x="465" y="7838"/>
                  <a:pt x="550" y="7797"/>
                  <a:pt x="635" y="7797"/>
                </a:cubicBezTo>
                <a:cubicBezTo>
                  <a:pt x="751" y="7797"/>
                  <a:pt x="863" y="7896"/>
                  <a:pt x="863" y="8008"/>
                </a:cubicBezTo>
                <a:cubicBezTo>
                  <a:pt x="863" y="8137"/>
                  <a:pt x="764" y="8249"/>
                  <a:pt x="635" y="8249"/>
                </a:cubicBezTo>
                <a:cubicBezTo>
                  <a:pt x="537" y="8249"/>
                  <a:pt x="452" y="8151"/>
                  <a:pt x="425" y="8093"/>
                </a:cubicBezTo>
                <a:lnTo>
                  <a:pt x="0" y="8093"/>
                </a:lnTo>
                <a:lnTo>
                  <a:pt x="0" y="8745"/>
                </a:lnTo>
                <a:lnTo>
                  <a:pt x="353" y="8857"/>
                </a:lnTo>
                <a:cubicBezTo>
                  <a:pt x="353" y="8857"/>
                  <a:pt x="550" y="8731"/>
                  <a:pt x="635" y="8731"/>
                </a:cubicBezTo>
                <a:cubicBezTo>
                  <a:pt x="751" y="8731"/>
                  <a:pt x="863" y="8830"/>
                  <a:pt x="863" y="8942"/>
                </a:cubicBezTo>
                <a:cubicBezTo>
                  <a:pt x="863" y="9071"/>
                  <a:pt x="764" y="9169"/>
                  <a:pt x="635" y="9169"/>
                </a:cubicBezTo>
                <a:cubicBezTo>
                  <a:pt x="550" y="9169"/>
                  <a:pt x="465" y="9125"/>
                  <a:pt x="438" y="9057"/>
                </a:cubicBezTo>
                <a:lnTo>
                  <a:pt x="0" y="9057"/>
                </a:lnTo>
                <a:lnTo>
                  <a:pt x="0" y="9353"/>
                </a:lnTo>
                <a:lnTo>
                  <a:pt x="0" y="9397"/>
                </a:lnTo>
                <a:lnTo>
                  <a:pt x="0" y="9424"/>
                </a:lnTo>
                <a:lnTo>
                  <a:pt x="0" y="9750"/>
                </a:lnTo>
                <a:lnTo>
                  <a:pt x="452" y="9706"/>
                </a:lnTo>
                <a:cubicBezTo>
                  <a:pt x="479" y="9652"/>
                  <a:pt x="550" y="9607"/>
                  <a:pt x="635" y="9607"/>
                </a:cubicBezTo>
                <a:cubicBezTo>
                  <a:pt x="751" y="9607"/>
                  <a:pt x="863" y="9706"/>
                  <a:pt x="863" y="9835"/>
                </a:cubicBezTo>
                <a:cubicBezTo>
                  <a:pt x="863" y="9961"/>
                  <a:pt x="764" y="10059"/>
                  <a:pt x="635" y="10059"/>
                </a:cubicBezTo>
                <a:cubicBezTo>
                  <a:pt x="564" y="10059"/>
                  <a:pt x="510" y="10032"/>
                  <a:pt x="465" y="9991"/>
                </a:cubicBezTo>
                <a:lnTo>
                  <a:pt x="0" y="9974"/>
                </a:lnTo>
                <a:lnTo>
                  <a:pt x="0" y="10640"/>
                </a:lnTo>
                <a:lnTo>
                  <a:pt x="452" y="10640"/>
                </a:lnTo>
                <a:cubicBezTo>
                  <a:pt x="496" y="10585"/>
                  <a:pt x="564" y="10541"/>
                  <a:pt x="635" y="10541"/>
                </a:cubicBezTo>
                <a:cubicBezTo>
                  <a:pt x="764" y="10541"/>
                  <a:pt x="863" y="10640"/>
                  <a:pt x="863" y="10769"/>
                </a:cubicBezTo>
                <a:cubicBezTo>
                  <a:pt x="863" y="10895"/>
                  <a:pt x="764" y="10993"/>
                  <a:pt x="635" y="10993"/>
                </a:cubicBezTo>
                <a:cubicBezTo>
                  <a:pt x="581" y="10993"/>
                  <a:pt x="523" y="10966"/>
                  <a:pt x="496" y="10939"/>
                </a:cubicBezTo>
                <a:lnTo>
                  <a:pt x="139" y="11037"/>
                </a:lnTo>
                <a:lnTo>
                  <a:pt x="0" y="11037"/>
                </a:lnTo>
                <a:lnTo>
                  <a:pt x="0" y="11618"/>
                </a:lnTo>
                <a:lnTo>
                  <a:pt x="411" y="11631"/>
                </a:lnTo>
                <a:cubicBezTo>
                  <a:pt x="452" y="11547"/>
                  <a:pt x="537" y="11475"/>
                  <a:pt x="635" y="11475"/>
                </a:cubicBezTo>
                <a:cubicBezTo>
                  <a:pt x="751" y="11475"/>
                  <a:pt x="863" y="11574"/>
                  <a:pt x="863" y="11703"/>
                </a:cubicBezTo>
                <a:cubicBezTo>
                  <a:pt x="863" y="11828"/>
                  <a:pt x="764" y="11927"/>
                  <a:pt x="635" y="11927"/>
                </a:cubicBezTo>
                <a:cubicBezTo>
                  <a:pt x="595" y="11927"/>
                  <a:pt x="550" y="11886"/>
                  <a:pt x="510" y="11886"/>
                </a:cubicBezTo>
                <a:lnTo>
                  <a:pt x="0" y="11886"/>
                </a:lnTo>
                <a:lnTo>
                  <a:pt x="0" y="12538"/>
                </a:lnTo>
                <a:lnTo>
                  <a:pt x="14" y="12521"/>
                </a:lnTo>
                <a:cubicBezTo>
                  <a:pt x="14" y="12521"/>
                  <a:pt x="523" y="12409"/>
                  <a:pt x="635" y="12409"/>
                </a:cubicBezTo>
                <a:cubicBezTo>
                  <a:pt x="751" y="12409"/>
                  <a:pt x="863" y="12508"/>
                  <a:pt x="863" y="12637"/>
                </a:cubicBezTo>
                <a:cubicBezTo>
                  <a:pt x="863" y="12762"/>
                  <a:pt x="764" y="12861"/>
                  <a:pt x="635" y="12861"/>
                </a:cubicBezTo>
                <a:cubicBezTo>
                  <a:pt x="608" y="12861"/>
                  <a:pt x="595" y="12847"/>
                  <a:pt x="581" y="12847"/>
                </a:cubicBezTo>
                <a:lnTo>
                  <a:pt x="0" y="12708"/>
                </a:lnTo>
                <a:lnTo>
                  <a:pt x="0" y="13472"/>
                </a:lnTo>
                <a:lnTo>
                  <a:pt x="309" y="13472"/>
                </a:lnTo>
                <a:cubicBezTo>
                  <a:pt x="309" y="13472"/>
                  <a:pt x="537" y="13343"/>
                  <a:pt x="635" y="13343"/>
                </a:cubicBezTo>
                <a:cubicBezTo>
                  <a:pt x="764" y="13343"/>
                  <a:pt x="863" y="13442"/>
                  <a:pt x="863" y="13571"/>
                </a:cubicBezTo>
                <a:cubicBezTo>
                  <a:pt x="863" y="13696"/>
                  <a:pt x="764" y="13795"/>
                  <a:pt x="635" y="13795"/>
                </a:cubicBezTo>
                <a:cubicBezTo>
                  <a:pt x="550" y="13795"/>
                  <a:pt x="479" y="13754"/>
                  <a:pt x="438" y="13683"/>
                </a:cubicBezTo>
                <a:lnTo>
                  <a:pt x="0" y="13655"/>
                </a:lnTo>
                <a:lnTo>
                  <a:pt x="0" y="14304"/>
                </a:lnTo>
                <a:lnTo>
                  <a:pt x="452" y="14362"/>
                </a:lnTo>
                <a:cubicBezTo>
                  <a:pt x="496" y="14304"/>
                  <a:pt x="550" y="14277"/>
                  <a:pt x="635" y="14277"/>
                </a:cubicBezTo>
                <a:cubicBezTo>
                  <a:pt x="751" y="14277"/>
                  <a:pt x="863" y="14375"/>
                  <a:pt x="863" y="14504"/>
                </a:cubicBezTo>
                <a:cubicBezTo>
                  <a:pt x="863" y="14617"/>
                  <a:pt x="764" y="14715"/>
                  <a:pt x="635" y="14715"/>
                </a:cubicBezTo>
                <a:cubicBezTo>
                  <a:pt x="564" y="14715"/>
                  <a:pt x="496" y="14688"/>
                  <a:pt x="452" y="14644"/>
                </a:cubicBezTo>
                <a:lnTo>
                  <a:pt x="0" y="14674"/>
                </a:lnTo>
                <a:lnTo>
                  <a:pt x="0" y="15197"/>
                </a:lnTo>
                <a:lnTo>
                  <a:pt x="296" y="15269"/>
                </a:lnTo>
                <a:cubicBezTo>
                  <a:pt x="296" y="15269"/>
                  <a:pt x="537" y="15211"/>
                  <a:pt x="635" y="15211"/>
                </a:cubicBezTo>
                <a:cubicBezTo>
                  <a:pt x="751" y="15211"/>
                  <a:pt x="863" y="15309"/>
                  <a:pt x="863" y="15438"/>
                </a:cubicBezTo>
                <a:cubicBezTo>
                  <a:pt x="863" y="15550"/>
                  <a:pt x="764" y="15662"/>
                  <a:pt x="635" y="15662"/>
                </a:cubicBezTo>
                <a:cubicBezTo>
                  <a:pt x="581" y="15662"/>
                  <a:pt x="523" y="15622"/>
                  <a:pt x="479" y="15622"/>
                </a:cubicBezTo>
                <a:lnTo>
                  <a:pt x="0" y="15493"/>
                </a:lnTo>
                <a:lnTo>
                  <a:pt x="0" y="16243"/>
                </a:lnTo>
                <a:lnTo>
                  <a:pt x="438" y="16243"/>
                </a:lnTo>
                <a:cubicBezTo>
                  <a:pt x="479" y="16189"/>
                  <a:pt x="550" y="16131"/>
                  <a:pt x="635" y="16131"/>
                </a:cubicBezTo>
                <a:cubicBezTo>
                  <a:pt x="764" y="16131"/>
                  <a:pt x="863" y="16243"/>
                  <a:pt x="863" y="16359"/>
                </a:cubicBezTo>
                <a:cubicBezTo>
                  <a:pt x="863" y="16484"/>
                  <a:pt x="764" y="16583"/>
                  <a:pt x="635" y="16583"/>
                </a:cubicBezTo>
                <a:cubicBezTo>
                  <a:pt x="564" y="16583"/>
                  <a:pt x="496" y="16556"/>
                  <a:pt x="452" y="16498"/>
                </a:cubicBezTo>
                <a:lnTo>
                  <a:pt x="0" y="16457"/>
                </a:lnTo>
                <a:lnTo>
                  <a:pt x="0" y="17106"/>
                </a:lnTo>
                <a:lnTo>
                  <a:pt x="438" y="17191"/>
                </a:lnTo>
                <a:cubicBezTo>
                  <a:pt x="465" y="17123"/>
                  <a:pt x="550" y="17079"/>
                  <a:pt x="635" y="17079"/>
                </a:cubicBezTo>
                <a:cubicBezTo>
                  <a:pt x="751" y="17079"/>
                  <a:pt x="863" y="17177"/>
                  <a:pt x="863" y="17293"/>
                </a:cubicBezTo>
                <a:cubicBezTo>
                  <a:pt x="863" y="17418"/>
                  <a:pt x="764" y="17530"/>
                  <a:pt x="635" y="17530"/>
                </a:cubicBezTo>
                <a:cubicBezTo>
                  <a:pt x="537" y="17530"/>
                  <a:pt x="452" y="17432"/>
                  <a:pt x="425" y="17377"/>
                </a:cubicBezTo>
                <a:lnTo>
                  <a:pt x="0" y="17377"/>
                </a:lnTo>
                <a:lnTo>
                  <a:pt x="0" y="18026"/>
                </a:lnTo>
                <a:lnTo>
                  <a:pt x="353" y="18142"/>
                </a:lnTo>
                <a:cubicBezTo>
                  <a:pt x="353" y="18142"/>
                  <a:pt x="550" y="17999"/>
                  <a:pt x="635" y="17999"/>
                </a:cubicBezTo>
                <a:cubicBezTo>
                  <a:pt x="751" y="17999"/>
                  <a:pt x="863" y="18111"/>
                  <a:pt x="863" y="18226"/>
                </a:cubicBezTo>
                <a:cubicBezTo>
                  <a:pt x="863" y="18352"/>
                  <a:pt x="764" y="18451"/>
                  <a:pt x="635" y="18451"/>
                </a:cubicBezTo>
                <a:cubicBezTo>
                  <a:pt x="550" y="18451"/>
                  <a:pt x="465" y="18410"/>
                  <a:pt x="438" y="18339"/>
                </a:cubicBezTo>
                <a:lnTo>
                  <a:pt x="0" y="18325"/>
                </a:lnTo>
                <a:lnTo>
                  <a:pt x="0" y="18634"/>
                </a:lnTo>
                <a:cubicBezTo>
                  <a:pt x="0" y="18719"/>
                  <a:pt x="85" y="18790"/>
                  <a:pt x="170" y="18790"/>
                </a:cubicBezTo>
                <a:lnTo>
                  <a:pt x="30323" y="18790"/>
                </a:lnTo>
                <a:cubicBezTo>
                  <a:pt x="30408" y="18790"/>
                  <a:pt x="30449" y="18719"/>
                  <a:pt x="30449" y="18634"/>
                </a:cubicBezTo>
                <a:lnTo>
                  <a:pt x="30449" y="9424"/>
                </a:lnTo>
                <a:lnTo>
                  <a:pt x="30449" y="9397"/>
                </a:lnTo>
                <a:lnTo>
                  <a:pt x="30449" y="9353"/>
                </a:lnTo>
                <a:lnTo>
                  <a:pt x="30449" y="156"/>
                </a:lnTo>
                <a:cubicBezTo>
                  <a:pt x="30449" y="72"/>
                  <a:pt x="30408" y="0"/>
                  <a:pt x="30323" y="0"/>
                </a:cubicBezTo>
                <a:close/>
              </a:path>
            </a:pathLst>
          </a:custGeom>
          <a:solidFill>
            <a:srgbClr val="F5F3E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2" name="Google Shape;512;p23"/>
          <p:cNvSpPr txBox="1">
            <a:spLocks noGrp="1"/>
          </p:cNvSpPr>
          <p:nvPr>
            <p:ph type="title"/>
          </p:nvPr>
        </p:nvSpPr>
        <p:spPr>
          <a:xfrm>
            <a:off x="3858500" y="720000"/>
            <a:ext cx="44752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13" name="Google Shape;513;p23"/>
          <p:cNvSpPr txBox="1">
            <a:spLocks noGrp="1"/>
          </p:cNvSpPr>
          <p:nvPr>
            <p:ph type="subTitle" idx="1"/>
          </p:nvPr>
        </p:nvSpPr>
        <p:spPr>
          <a:xfrm>
            <a:off x="1770467" y="2914917"/>
            <a:ext cx="3560000" cy="155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3641059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14"/>
        <p:cNvGrpSpPr/>
        <p:nvPr/>
      </p:nvGrpSpPr>
      <p:grpSpPr>
        <a:xfrm>
          <a:off x="0" y="0"/>
          <a:ext cx="0" cy="0"/>
          <a:chOff x="0" y="0"/>
          <a:chExt cx="0" cy="0"/>
        </a:xfrm>
      </p:grpSpPr>
      <p:pic>
        <p:nvPicPr>
          <p:cNvPr id="515" name="Google Shape;515;p24"/>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516" name="Google Shape;516;p24"/>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517" name="Google Shape;517;p24"/>
          <p:cNvPicPr preferRelativeResize="0"/>
          <p:nvPr/>
        </p:nvPicPr>
        <p:blipFill>
          <a:blip r:embed="rId4">
            <a:alphaModFix/>
          </a:blip>
          <a:stretch>
            <a:fillRect/>
          </a:stretch>
        </p:blipFill>
        <p:spPr>
          <a:xfrm>
            <a:off x="1" y="1"/>
            <a:ext cx="12192004" cy="6858001"/>
          </a:xfrm>
          <a:prstGeom prst="rect">
            <a:avLst/>
          </a:prstGeom>
          <a:noFill/>
          <a:ln>
            <a:noFill/>
          </a:ln>
        </p:spPr>
      </p:pic>
      <p:sp>
        <p:nvSpPr>
          <p:cNvPr id="518" name="Google Shape;518;p24"/>
          <p:cNvSpPr txBox="1">
            <a:spLocks noGrp="1"/>
          </p:cNvSpPr>
          <p:nvPr>
            <p:ph type="title"/>
          </p:nvPr>
        </p:nvSpPr>
        <p:spPr>
          <a:xfrm>
            <a:off x="4378073" y="2608867"/>
            <a:ext cx="3436000" cy="69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19" name="Google Shape;519;p24"/>
          <p:cNvSpPr txBox="1">
            <a:spLocks noGrp="1"/>
          </p:cNvSpPr>
          <p:nvPr>
            <p:ph type="subTitle" idx="1"/>
          </p:nvPr>
        </p:nvSpPr>
        <p:spPr>
          <a:xfrm>
            <a:off x="4378067" y="3317547"/>
            <a:ext cx="3436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grpSp>
        <p:nvGrpSpPr>
          <p:cNvPr id="520" name="Google Shape;520;p24"/>
          <p:cNvGrpSpPr/>
          <p:nvPr/>
        </p:nvGrpSpPr>
        <p:grpSpPr>
          <a:xfrm>
            <a:off x="2973732" y="1209201"/>
            <a:ext cx="5900096" cy="4252540"/>
            <a:chOff x="2230299" y="906900"/>
            <a:chExt cx="4425072" cy="3189405"/>
          </a:xfrm>
        </p:grpSpPr>
        <p:sp>
          <p:nvSpPr>
            <p:cNvPr id="521" name="Google Shape;521;p24"/>
            <p:cNvSpPr/>
            <p:nvPr/>
          </p:nvSpPr>
          <p:spPr>
            <a:xfrm>
              <a:off x="2548873" y="1357481"/>
              <a:ext cx="4106497" cy="2738824"/>
            </a:xfrm>
            <a:custGeom>
              <a:avLst/>
              <a:gdLst/>
              <a:ahLst/>
              <a:cxnLst/>
              <a:rect l="l" t="t" r="r" b="b"/>
              <a:pathLst>
                <a:path w="13754" h="3814" extrusionOk="0">
                  <a:moveTo>
                    <a:pt x="0" y="1"/>
                  </a:moveTo>
                  <a:lnTo>
                    <a:pt x="0" y="3717"/>
                  </a:lnTo>
                  <a:lnTo>
                    <a:pt x="192" y="3752"/>
                  </a:lnTo>
                  <a:lnTo>
                    <a:pt x="516" y="3782"/>
                  </a:lnTo>
                  <a:lnTo>
                    <a:pt x="850" y="3736"/>
                  </a:lnTo>
                  <a:lnTo>
                    <a:pt x="1173" y="3575"/>
                  </a:lnTo>
                  <a:lnTo>
                    <a:pt x="1508" y="3702"/>
                  </a:lnTo>
                  <a:lnTo>
                    <a:pt x="1827" y="3590"/>
                  </a:lnTo>
                  <a:lnTo>
                    <a:pt x="2166" y="3656"/>
                  </a:lnTo>
                  <a:lnTo>
                    <a:pt x="2485" y="3590"/>
                  </a:lnTo>
                  <a:lnTo>
                    <a:pt x="2808" y="3640"/>
                  </a:lnTo>
                  <a:lnTo>
                    <a:pt x="3143" y="3767"/>
                  </a:lnTo>
                  <a:lnTo>
                    <a:pt x="3462" y="3798"/>
                  </a:lnTo>
                  <a:lnTo>
                    <a:pt x="3801" y="3702"/>
                  </a:lnTo>
                  <a:lnTo>
                    <a:pt x="4120" y="3782"/>
                  </a:lnTo>
                  <a:lnTo>
                    <a:pt x="4459" y="3767"/>
                  </a:lnTo>
                  <a:lnTo>
                    <a:pt x="4778" y="3813"/>
                  </a:lnTo>
                  <a:lnTo>
                    <a:pt x="5117" y="3544"/>
                  </a:lnTo>
                  <a:lnTo>
                    <a:pt x="5436" y="3671"/>
                  </a:lnTo>
                  <a:lnTo>
                    <a:pt x="5771" y="3640"/>
                  </a:lnTo>
                  <a:lnTo>
                    <a:pt x="6094" y="3605"/>
                  </a:lnTo>
                  <a:lnTo>
                    <a:pt x="6413" y="3621"/>
                  </a:lnTo>
                  <a:lnTo>
                    <a:pt x="6752" y="3717"/>
                  </a:lnTo>
                  <a:lnTo>
                    <a:pt x="7071" y="3590"/>
                  </a:lnTo>
                  <a:lnTo>
                    <a:pt x="7406" y="3575"/>
                  </a:lnTo>
                  <a:lnTo>
                    <a:pt x="7729" y="3782"/>
                  </a:lnTo>
                  <a:lnTo>
                    <a:pt x="8063" y="3656"/>
                  </a:lnTo>
                  <a:lnTo>
                    <a:pt x="8387" y="3813"/>
                  </a:lnTo>
                  <a:lnTo>
                    <a:pt x="8706" y="3702"/>
                  </a:lnTo>
                  <a:lnTo>
                    <a:pt x="9041" y="3736"/>
                  </a:lnTo>
                  <a:lnTo>
                    <a:pt x="9364" y="3640"/>
                  </a:lnTo>
                  <a:lnTo>
                    <a:pt x="9698" y="3782"/>
                  </a:lnTo>
                  <a:lnTo>
                    <a:pt x="10022" y="3590"/>
                  </a:lnTo>
                  <a:lnTo>
                    <a:pt x="10356" y="3702"/>
                  </a:lnTo>
                  <a:lnTo>
                    <a:pt x="10676" y="3813"/>
                  </a:lnTo>
                  <a:lnTo>
                    <a:pt x="11014" y="3686"/>
                  </a:lnTo>
                  <a:lnTo>
                    <a:pt x="11333" y="3767"/>
                  </a:lnTo>
                  <a:lnTo>
                    <a:pt x="11657" y="3621"/>
                  </a:lnTo>
                  <a:lnTo>
                    <a:pt x="11991" y="3544"/>
                  </a:lnTo>
                  <a:lnTo>
                    <a:pt x="12311" y="3621"/>
                  </a:lnTo>
                  <a:lnTo>
                    <a:pt x="12649" y="3767"/>
                  </a:lnTo>
                  <a:lnTo>
                    <a:pt x="12968" y="3736"/>
                  </a:lnTo>
                  <a:lnTo>
                    <a:pt x="13307" y="3590"/>
                  </a:lnTo>
                  <a:lnTo>
                    <a:pt x="13676" y="3736"/>
                  </a:lnTo>
                  <a:lnTo>
                    <a:pt x="13530" y="3367"/>
                  </a:lnTo>
                  <a:lnTo>
                    <a:pt x="13753" y="3028"/>
                  </a:lnTo>
                  <a:lnTo>
                    <a:pt x="13676" y="2709"/>
                  </a:lnTo>
                  <a:lnTo>
                    <a:pt x="13722" y="2390"/>
                  </a:lnTo>
                  <a:lnTo>
                    <a:pt x="13722" y="2067"/>
                  </a:lnTo>
                  <a:lnTo>
                    <a:pt x="13580" y="1747"/>
                  </a:lnTo>
                  <a:lnTo>
                    <a:pt x="13676" y="1428"/>
                  </a:lnTo>
                  <a:lnTo>
                    <a:pt x="13676" y="1105"/>
                  </a:lnTo>
                  <a:lnTo>
                    <a:pt x="13642" y="786"/>
                  </a:lnTo>
                  <a:lnTo>
                    <a:pt x="13611" y="466"/>
                  </a:lnTo>
                  <a:lnTo>
                    <a:pt x="13530" y="143"/>
                  </a:lnTo>
                  <a:lnTo>
                    <a:pt x="1356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4"/>
            <p:cNvSpPr/>
            <p:nvPr/>
          </p:nvSpPr>
          <p:spPr>
            <a:xfrm>
              <a:off x="2230299" y="906900"/>
              <a:ext cx="1729382" cy="1250393"/>
            </a:xfrm>
            <a:custGeom>
              <a:avLst/>
              <a:gdLst/>
              <a:ahLst/>
              <a:cxnLst/>
              <a:rect l="l" t="t" r="r" b="b"/>
              <a:pathLst>
                <a:path w="5098" h="3686" extrusionOk="0">
                  <a:moveTo>
                    <a:pt x="4601" y="289"/>
                  </a:moveTo>
                  <a:lnTo>
                    <a:pt x="4424" y="208"/>
                  </a:lnTo>
                  <a:lnTo>
                    <a:pt x="4424" y="81"/>
                  </a:lnTo>
                  <a:lnTo>
                    <a:pt x="4363" y="0"/>
                  </a:lnTo>
                  <a:lnTo>
                    <a:pt x="4059" y="177"/>
                  </a:lnTo>
                  <a:lnTo>
                    <a:pt x="1524" y="1666"/>
                  </a:lnTo>
                  <a:lnTo>
                    <a:pt x="0" y="2562"/>
                  </a:lnTo>
                  <a:lnTo>
                    <a:pt x="131" y="2693"/>
                  </a:lnTo>
                  <a:lnTo>
                    <a:pt x="162" y="2836"/>
                  </a:lnTo>
                  <a:lnTo>
                    <a:pt x="227" y="2947"/>
                  </a:lnTo>
                  <a:lnTo>
                    <a:pt x="339" y="3013"/>
                  </a:lnTo>
                  <a:lnTo>
                    <a:pt x="339" y="3124"/>
                  </a:lnTo>
                  <a:lnTo>
                    <a:pt x="404" y="3236"/>
                  </a:lnTo>
                  <a:lnTo>
                    <a:pt x="516" y="3270"/>
                  </a:lnTo>
                  <a:lnTo>
                    <a:pt x="481" y="3382"/>
                  </a:lnTo>
                  <a:lnTo>
                    <a:pt x="673" y="3478"/>
                  </a:lnTo>
                  <a:lnTo>
                    <a:pt x="673" y="3590"/>
                  </a:lnTo>
                  <a:lnTo>
                    <a:pt x="739" y="3686"/>
                  </a:lnTo>
                  <a:lnTo>
                    <a:pt x="2197" y="2820"/>
                  </a:lnTo>
                  <a:lnTo>
                    <a:pt x="4747" y="1331"/>
                  </a:lnTo>
                  <a:lnTo>
                    <a:pt x="5097" y="1120"/>
                  </a:lnTo>
                  <a:lnTo>
                    <a:pt x="4955" y="993"/>
                  </a:lnTo>
                  <a:lnTo>
                    <a:pt x="4940" y="851"/>
                  </a:lnTo>
                  <a:lnTo>
                    <a:pt x="4874" y="735"/>
                  </a:lnTo>
                  <a:lnTo>
                    <a:pt x="4747" y="674"/>
                  </a:lnTo>
                  <a:lnTo>
                    <a:pt x="4763" y="562"/>
                  </a:lnTo>
                  <a:lnTo>
                    <a:pt x="4697" y="431"/>
                  </a:lnTo>
                  <a:lnTo>
                    <a:pt x="4570" y="416"/>
                  </a:lnTo>
                  <a:close/>
                </a:path>
              </a:pathLst>
            </a:custGeom>
            <a:solidFill>
              <a:srgbClr val="C0986F">
                <a:alpha val="81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928102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23"/>
        <p:cNvGrpSpPr/>
        <p:nvPr/>
      </p:nvGrpSpPr>
      <p:grpSpPr>
        <a:xfrm>
          <a:off x="0" y="0"/>
          <a:ext cx="0" cy="0"/>
          <a:chOff x="0" y="0"/>
          <a:chExt cx="0" cy="0"/>
        </a:xfrm>
      </p:grpSpPr>
      <p:pic>
        <p:nvPicPr>
          <p:cNvPr id="524" name="Google Shape;524;p25"/>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525" name="Google Shape;525;p25"/>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526" name="Google Shape;526;p25"/>
          <p:cNvPicPr preferRelativeResize="0"/>
          <p:nvPr/>
        </p:nvPicPr>
        <p:blipFill>
          <a:blip r:embed="rId4">
            <a:alphaModFix/>
          </a:blip>
          <a:stretch>
            <a:fillRect/>
          </a:stretch>
        </p:blipFill>
        <p:spPr>
          <a:xfrm>
            <a:off x="1" y="1"/>
            <a:ext cx="12192004" cy="6858001"/>
          </a:xfrm>
          <a:prstGeom prst="rect">
            <a:avLst/>
          </a:prstGeom>
          <a:noFill/>
          <a:ln>
            <a:noFill/>
          </a:ln>
        </p:spPr>
      </p:pic>
      <p:sp>
        <p:nvSpPr>
          <p:cNvPr id="527" name="Google Shape;527;p25"/>
          <p:cNvSpPr txBox="1">
            <a:spLocks noGrp="1"/>
          </p:cNvSpPr>
          <p:nvPr>
            <p:ph type="title"/>
          </p:nvPr>
        </p:nvSpPr>
        <p:spPr>
          <a:xfrm>
            <a:off x="4552000" y="3041967"/>
            <a:ext cx="3088000" cy="692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528" name="Google Shape;528;p25"/>
          <p:cNvSpPr txBox="1">
            <a:spLocks noGrp="1"/>
          </p:cNvSpPr>
          <p:nvPr>
            <p:ph type="subTitle" idx="1"/>
          </p:nvPr>
        </p:nvSpPr>
        <p:spPr>
          <a:xfrm>
            <a:off x="4552000" y="3781829"/>
            <a:ext cx="3088000" cy="92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
        <p:nvSpPr>
          <p:cNvPr id="529" name="Google Shape;529;p25"/>
          <p:cNvSpPr txBox="1">
            <a:spLocks noGrp="1"/>
          </p:cNvSpPr>
          <p:nvPr>
            <p:ph type="title" idx="2"/>
          </p:nvPr>
        </p:nvSpPr>
        <p:spPr>
          <a:xfrm>
            <a:off x="4552000" y="2141900"/>
            <a:ext cx="3088000" cy="9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6400">
                <a:solidFill>
                  <a:schemeClr val="lt2"/>
                </a:solidFill>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grpSp>
        <p:nvGrpSpPr>
          <p:cNvPr id="530" name="Google Shape;530;p25"/>
          <p:cNvGrpSpPr/>
          <p:nvPr/>
        </p:nvGrpSpPr>
        <p:grpSpPr>
          <a:xfrm>
            <a:off x="3872350" y="1071867"/>
            <a:ext cx="4447289" cy="4711056"/>
            <a:chOff x="2904263" y="803900"/>
            <a:chExt cx="3335467" cy="3533292"/>
          </a:xfrm>
        </p:grpSpPr>
        <p:sp>
          <p:nvSpPr>
            <p:cNvPr id="531" name="Google Shape;531;p25"/>
            <p:cNvSpPr/>
            <p:nvPr/>
          </p:nvSpPr>
          <p:spPr>
            <a:xfrm>
              <a:off x="3034847" y="912479"/>
              <a:ext cx="3074597" cy="3316886"/>
            </a:xfrm>
            <a:custGeom>
              <a:avLst/>
              <a:gdLst/>
              <a:ahLst/>
              <a:cxnLst/>
              <a:rect l="l" t="t" r="r" b="b"/>
              <a:pathLst>
                <a:path w="10242" h="13258" extrusionOk="0">
                  <a:moveTo>
                    <a:pt x="5129" y="1"/>
                  </a:moveTo>
                  <a:cubicBezTo>
                    <a:pt x="2289" y="1"/>
                    <a:pt x="1" y="2967"/>
                    <a:pt x="1" y="6637"/>
                  </a:cubicBezTo>
                  <a:cubicBezTo>
                    <a:pt x="1" y="10292"/>
                    <a:pt x="2289" y="13258"/>
                    <a:pt x="5129" y="13258"/>
                  </a:cubicBezTo>
                  <a:cubicBezTo>
                    <a:pt x="7948" y="13258"/>
                    <a:pt x="10241" y="10292"/>
                    <a:pt x="10241" y="6637"/>
                  </a:cubicBezTo>
                  <a:cubicBezTo>
                    <a:pt x="10241" y="2967"/>
                    <a:pt x="7948" y="1"/>
                    <a:pt x="5129" y="1"/>
                  </a:cubicBez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5"/>
            <p:cNvSpPr/>
            <p:nvPr/>
          </p:nvSpPr>
          <p:spPr>
            <a:xfrm>
              <a:off x="2904262" y="803900"/>
              <a:ext cx="3335467" cy="3533292"/>
            </a:xfrm>
            <a:custGeom>
              <a:avLst/>
              <a:gdLst/>
              <a:ahLst/>
              <a:cxnLst/>
              <a:rect l="l" t="t" r="r" b="b"/>
              <a:pathLst>
                <a:path w="11111" h="14123" extrusionOk="0">
                  <a:moveTo>
                    <a:pt x="5644" y="0"/>
                  </a:moveTo>
                  <a:cubicBezTo>
                    <a:pt x="5467" y="0"/>
                    <a:pt x="5321" y="96"/>
                    <a:pt x="5260" y="243"/>
                  </a:cubicBezTo>
                  <a:cubicBezTo>
                    <a:pt x="5177" y="134"/>
                    <a:pt x="5047" y="59"/>
                    <a:pt x="4910" y="59"/>
                  </a:cubicBezTo>
                  <a:cubicBezTo>
                    <a:pt x="4887" y="59"/>
                    <a:pt x="4864" y="61"/>
                    <a:pt x="4840" y="66"/>
                  </a:cubicBezTo>
                  <a:lnTo>
                    <a:pt x="4810" y="66"/>
                  </a:lnTo>
                  <a:cubicBezTo>
                    <a:pt x="4648" y="96"/>
                    <a:pt x="4521" y="212"/>
                    <a:pt x="4475" y="370"/>
                  </a:cubicBezTo>
                  <a:cubicBezTo>
                    <a:pt x="4395" y="292"/>
                    <a:pt x="4286" y="246"/>
                    <a:pt x="4168" y="246"/>
                  </a:cubicBezTo>
                  <a:cubicBezTo>
                    <a:pt x="4117" y="246"/>
                    <a:pt x="4063" y="255"/>
                    <a:pt x="4009" y="273"/>
                  </a:cubicBezTo>
                  <a:cubicBezTo>
                    <a:pt x="3848" y="339"/>
                    <a:pt x="3752" y="481"/>
                    <a:pt x="3736" y="643"/>
                  </a:cubicBezTo>
                  <a:cubicBezTo>
                    <a:pt x="3657" y="591"/>
                    <a:pt x="3571" y="562"/>
                    <a:pt x="3484" y="562"/>
                  </a:cubicBezTo>
                  <a:cubicBezTo>
                    <a:pt x="3411" y="562"/>
                    <a:pt x="3338" y="583"/>
                    <a:pt x="3271" y="627"/>
                  </a:cubicBezTo>
                  <a:cubicBezTo>
                    <a:pt x="3128" y="708"/>
                    <a:pt x="3032" y="866"/>
                    <a:pt x="3048" y="1027"/>
                  </a:cubicBezTo>
                  <a:cubicBezTo>
                    <a:pt x="2990" y="1002"/>
                    <a:pt x="2931" y="989"/>
                    <a:pt x="2872" y="989"/>
                  </a:cubicBezTo>
                  <a:cubicBezTo>
                    <a:pt x="2782" y="989"/>
                    <a:pt x="2692" y="1019"/>
                    <a:pt x="2613" y="1077"/>
                  </a:cubicBezTo>
                  <a:cubicBezTo>
                    <a:pt x="2598" y="1077"/>
                    <a:pt x="2582" y="1093"/>
                    <a:pt x="2582" y="1093"/>
                  </a:cubicBezTo>
                  <a:cubicBezTo>
                    <a:pt x="2455" y="1204"/>
                    <a:pt x="2405" y="1366"/>
                    <a:pt x="2436" y="1524"/>
                  </a:cubicBezTo>
                  <a:cubicBezTo>
                    <a:pt x="2390" y="1510"/>
                    <a:pt x="2343" y="1503"/>
                    <a:pt x="2296" y="1503"/>
                  </a:cubicBezTo>
                  <a:cubicBezTo>
                    <a:pt x="2181" y="1503"/>
                    <a:pt x="2069" y="1545"/>
                    <a:pt x="1990" y="1635"/>
                  </a:cubicBezTo>
                  <a:cubicBezTo>
                    <a:pt x="1878" y="1766"/>
                    <a:pt x="1844" y="1943"/>
                    <a:pt x="1894" y="2085"/>
                  </a:cubicBezTo>
                  <a:cubicBezTo>
                    <a:pt x="1876" y="2083"/>
                    <a:pt x="1858" y="2082"/>
                    <a:pt x="1840" y="2082"/>
                  </a:cubicBezTo>
                  <a:cubicBezTo>
                    <a:pt x="1710" y="2082"/>
                    <a:pt x="1578" y="2132"/>
                    <a:pt x="1493" y="2247"/>
                  </a:cubicBezTo>
                  <a:lnTo>
                    <a:pt x="1474" y="2262"/>
                  </a:lnTo>
                  <a:cubicBezTo>
                    <a:pt x="1378" y="2405"/>
                    <a:pt x="1363" y="2566"/>
                    <a:pt x="1443" y="2712"/>
                  </a:cubicBezTo>
                  <a:cubicBezTo>
                    <a:pt x="1282" y="2712"/>
                    <a:pt x="1140" y="2789"/>
                    <a:pt x="1043" y="2920"/>
                  </a:cubicBezTo>
                  <a:lnTo>
                    <a:pt x="1043" y="2951"/>
                  </a:lnTo>
                  <a:cubicBezTo>
                    <a:pt x="963" y="3097"/>
                    <a:pt x="978" y="3255"/>
                    <a:pt x="1059" y="3386"/>
                  </a:cubicBezTo>
                  <a:cubicBezTo>
                    <a:pt x="897" y="3401"/>
                    <a:pt x="755" y="3497"/>
                    <a:pt x="689" y="3655"/>
                  </a:cubicBezTo>
                  <a:cubicBezTo>
                    <a:pt x="628" y="3816"/>
                    <a:pt x="643" y="3978"/>
                    <a:pt x="739" y="4105"/>
                  </a:cubicBezTo>
                  <a:cubicBezTo>
                    <a:pt x="593" y="4120"/>
                    <a:pt x="466" y="4232"/>
                    <a:pt x="416" y="4393"/>
                  </a:cubicBezTo>
                  <a:lnTo>
                    <a:pt x="401" y="4409"/>
                  </a:lnTo>
                  <a:cubicBezTo>
                    <a:pt x="355" y="4555"/>
                    <a:pt x="401" y="4732"/>
                    <a:pt x="512" y="4844"/>
                  </a:cubicBezTo>
                  <a:cubicBezTo>
                    <a:pt x="355" y="4874"/>
                    <a:pt x="243" y="5001"/>
                    <a:pt x="209" y="5163"/>
                  </a:cubicBezTo>
                  <a:cubicBezTo>
                    <a:pt x="162" y="5324"/>
                    <a:pt x="224" y="5501"/>
                    <a:pt x="339" y="5598"/>
                  </a:cubicBezTo>
                  <a:cubicBezTo>
                    <a:pt x="193" y="5644"/>
                    <a:pt x="82" y="5790"/>
                    <a:pt x="66" y="5948"/>
                  </a:cubicBezTo>
                  <a:cubicBezTo>
                    <a:pt x="51" y="6125"/>
                    <a:pt x="128" y="6271"/>
                    <a:pt x="243" y="6367"/>
                  </a:cubicBezTo>
                  <a:cubicBezTo>
                    <a:pt x="112" y="6429"/>
                    <a:pt x="16" y="6575"/>
                    <a:pt x="1" y="6732"/>
                  </a:cubicBezTo>
                  <a:cubicBezTo>
                    <a:pt x="1" y="6909"/>
                    <a:pt x="82" y="7056"/>
                    <a:pt x="224" y="7136"/>
                  </a:cubicBezTo>
                  <a:cubicBezTo>
                    <a:pt x="82" y="7213"/>
                    <a:pt x="1" y="7360"/>
                    <a:pt x="16" y="7536"/>
                  </a:cubicBezTo>
                  <a:cubicBezTo>
                    <a:pt x="16" y="7694"/>
                    <a:pt x="112" y="7840"/>
                    <a:pt x="259" y="7906"/>
                  </a:cubicBezTo>
                  <a:cubicBezTo>
                    <a:pt x="128" y="8002"/>
                    <a:pt x="66" y="8160"/>
                    <a:pt x="82" y="8321"/>
                  </a:cubicBezTo>
                  <a:cubicBezTo>
                    <a:pt x="112" y="8483"/>
                    <a:pt x="224" y="8610"/>
                    <a:pt x="370" y="8675"/>
                  </a:cubicBezTo>
                  <a:cubicBezTo>
                    <a:pt x="259" y="8771"/>
                    <a:pt x="193" y="8929"/>
                    <a:pt x="224" y="9106"/>
                  </a:cubicBezTo>
                  <a:cubicBezTo>
                    <a:pt x="274" y="9268"/>
                    <a:pt x="401" y="9379"/>
                    <a:pt x="547" y="9425"/>
                  </a:cubicBezTo>
                  <a:cubicBezTo>
                    <a:pt x="436" y="9541"/>
                    <a:pt x="401" y="9698"/>
                    <a:pt x="451" y="9860"/>
                  </a:cubicBezTo>
                  <a:cubicBezTo>
                    <a:pt x="497" y="10022"/>
                    <a:pt x="643" y="10133"/>
                    <a:pt x="786" y="10164"/>
                  </a:cubicBezTo>
                  <a:cubicBezTo>
                    <a:pt x="689" y="10276"/>
                    <a:pt x="674" y="10452"/>
                    <a:pt x="739" y="10599"/>
                  </a:cubicBezTo>
                  <a:cubicBezTo>
                    <a:pt x="801" y="10756"/>
                    <a:pt x="963" y="10853"/>
                    <a:pt x="1109" y="10868"/>
                  </a:cubicBezTo>
                  <a:cubicBezTo>
                    <a:pt x="1028" y="10999"/>
                    <a:pt x="1028" y="11156"/>
                    <a:pt x="1109" y="11303"/>
                  </a:cubicBezTo>
                  <a:lnTo>
                    <a:pt x="1109" y="11318"/>
                  </a:lnTo>
                  <a:cubicBezTo>
                    <a:pt x="1197" y="11452"/>
                    <a:pt x="1324" y="11528"/>
                    <a:pt x="1468" y="11528"/>
                  </a:cubicBezTo>
                  <a:cubicBezTo>
                    <a:pt x="1482" y="11528"/>
                    <a:pt x="1495" y="11527"/>
                    <a:pt x="1509" y="11526"/>
                  </a:cubicBezTo>
                  <a:lnTo>
                    <a:pt x="1509" y="11526"/>
                  </a:lnTo>
                  <a:cubicBezTo>
                    <a:pt x="1443" y="11672"/>
                    <a:pt x="1459" y="11849"/>
                    <a:pt x="1555" y="11976"/>
                  </a:cubicBezTo>
                  <a:cubicBezTo>
                    <a:pt x="1648" y="12095"/>
                    <a:pt x="1777" y="12160"/>
                    <a:pt x="1911" y="12160"/>
                  </a:cubicBezTo>
                  <a:cubicBezTo>
                    <a:pt x="1937" y="12160"/>
                    <a:pt x="1963" y="12158"/>
                    <a:pt x="1990" y="12153"/>
                  </a:cubicBezTo>
                  <a:lnTo>
                    <a:pt x="1990" y="12153"/>
                  </a:lnTo>
                  <a:cubicBezTo>
                    <a:pt x="1940" y="12295"/>
                    <a:pt x="1974" y="12472"/>
                    <a:pt x="2086" y="12599"/>
                  </a:cubicBezTo>
                  <a:cubicBezTo>
                    <a:pt x="2180" y="12685"/>
                    <a:pt x="2302" y="12732"/>
                    <a:pt x="2416" y="12732"/>
                  </a:cubicBezTo>
                  <a:cubicBezTo>
                    <a:pt x="2456" y="12732"/>
                    <a:pt x="2495" y="12726"/>
                    <a:pt x="2532" y="12715"/>
                  </a:cubicBezTo>
                  <a:lnTo>
                    <a:pt x="2532" y="12715"/>
                  </a:lnTo>
                  <a:cubicBezTo>
                    <a:pt x="2501" y="12857"/>
                    <a:pt x="2551" y="13018"/>
                    <a:pt x="2678" y="13115"/>
                  </a:cubicBezTo>
                  <a:cubicBezTo>
                    <a:pt x="2694" y="13130"/>
                    <a:pt x="2694" y="13130"/>
                    <a:pt x="2709" y="13145"/>
                  </a:cubicBezTo>
                  <a:cubicBezTo>
                    <a:pt x="2789" y="13198"/>
                    <a:pt x="2873" y="13222"/>
                    <a:pt x="2956" y="13222"/>
                  </a:cubicBezTo>
                  <a:cubicBezTo>
                    <a:pt x="3025" y="13222"/>
                    <a:pt x="3093" y="13206"/>
                    <a:pt x="3159" y="13176"/>
                  </a:cubicBezTo>
                  <a:cubicBezTo>
                    <a:pt x="3159" y="13338"/>
                    <a:pt x="3240" y="13499"/>
                    <a:pt x="3382" y="13580"/>
                  </a:cubicBezTo>
                  <a:lnTo>
                    <a:pt x="3398" y="13580"/>
                  </a:lnTo>
                  <a:cubicBezTo>
                    <a:pt x="3460" y="13613"/>
                    <a:pt x="3529" y="13629"/>
                    <a:pt x="3596" y="13629"/>
                  </a:cubicBezTo>
                  <a:cubicBezTo>
                    <a:pt x="3686" y="13629"/>
                    <a:pt x="3775" y="13600"/>
                    <a:pt x="3848" y="13545"/>
                  </a:cubicBezTo>
                  <a:cubicBezTo>
                    <a:pt x="3879" y="13707"/>
                    <a:pt x="3975" y="13834"/>
                    <a:pt x="4136" y="13899"/>
                  </a:cubicBezTo>
                  <a:lnTo>
                    <a:pt x="4152" y="13915"/>
                  </a:lnTo>
                  <a:cubicBezTo>
                    <a:pt x="4198" y="13928"/>
                    <a:pt x="4244" y="13934"/>
                    <a:pt x="4288" y="13934"/>
                  </a:cubicBezTo>
                  <a:cubicBezTo>
                    <a:pt x="4410" y="13934"/>
                    <a:pt x="4520" y="13885"/>
                    <a:pt x="4602" y="13803"/>
                  </a:cubicBezTo>
                  <a:cubicBezTo>
                    <a:pt x="4648" y="13946"/>
                    <a:pt x="4779" y="14061"/>
                    <a:pt x="4937" y="14092"/>
                  </a:cubicBezTo>
                  <a:lnTo>
                    <a:pt x="4971" y="14092"/>
                  </a:lnTo>
                  <a:cubicBezTo>
                    <a:pt x="4988" y="14093"/>
                    <a:pt x="5005" y="14094"/>
                    <a:pt x="5021" y="14094"/>
                  </a:cubicBezTo>
                  <a:cubicBezTo>
                    <a:pt x="5175" y="14094"/>
                    <a:pt x="5300" y="14028"/>
                    <a:pt x="5387" y="13899"/>
                  </a:cubicBezTo>
                  <a:cubicBezTo>
                    <a:pt x="5467" y="14042"/>
                    <a:pt x="5610" y="14123"/>
                    <a:pt x="5771" y="14123"/>
                  </a:cubicBezTo>
                  <a:lnTo>
                    <a:pt x="5802" y="14123"/>
                  </a:lnTo>
                  <a:cubicBezTo>
                    <a:pt x="5979" y="14123"/>
                    <a:pt x="6110" y="14011"/>
                    <a:pt x="6171" y="13849"/>
                  </a:cubicBezTo>
                  <a:cubicBezTo>
                    <a:pt x="6264" y="13958"/>
                    <a:pt x="6391" y="14019"/>
                    <a:pt x="6533" y="14019"/>
                  </a:cubicBezTo>
                  <a:cubicBezTo>
                    <a:pt x="6562" y="14019"/>
                    <a:pt x="6591" y="14016"/>
                    <a:pt x="6621" y="14011"/>
                  </a:cubicBezTo>
                  <a:cubicBezTo>
                    <a:pt x="6798" y="13965"/>
                    <a:pt x="6910" y="13834"/>
                    <a:pt x="6941" y="13676"/>
                  </a:cubicBezTo>
                  <a:cubicBezTo>
                    <a:pt x="7024" y="13738"/>
                    <a:pt x="7125" y="13773"/>
                    <a:pt x="7229" y="13773"/>
                  </a:cubicBezTo>
                  <a:cubicBezTo>
                    <a:pt x="7288" y="13773"/>
                    <a:pt x="7348" y="13761"/>
                    <a:pt x="7406" y="13738"/>
                  </a:cubicBezTo>
                  <a:cubicBezTo>
                    <a:pt x="7568" y="13657"/>
                    <a:pt x="7664" y="13515"/>
                    <a:pt x="7664" y="13353"/>
                  </a:cubicBezTo>
                  <a:cubicBezTo>
                    <a:pt x="7732" y="13392"/>
                    <a:pt x="7808" y="13412"/>
                    <a:pt x="7885" y="13412"/>
                  </a:cubicBezTo>
                  <a:cubicBezTo>
                    <a:pt x="7969" y="13412"/>
                    <a:pt x="8053" y="13388"/>
                    <a:pt x="8130" y="13338"/>
                  </a:cubicBezTo>
                  <a:cubicBezTo>
                    <a:pt x="8272" y="13242"/>
                    <a:pt x="8337" y="13080"/>
                    <a:pt x="8322" y="12922"/>
                  </a:cubicBezTo>
                  <a:lnTo>
                    <a:pt x="8322" y="12922"/>
                  </a:lnTo>
                  <a:cubicBezTo>
                    <a:pt x="8364" y="12936"/>
                    <a:pt x="8410" y="12943"/>
                    <a:pt x="8456" y="12943"/>
                  </a:cubicBezTo>
                  <a:cubicBezTo>
                    <a:pt x="8565" y="12943"/>
                    <a:pt x="8679" y="12904"/>
                    <a:pt x="8768" y="12826"/>
                  </a:cubicBezTo>
                  <a:cubicBezTo>
                    <a:pt x="8899" y="12715"/>
                    <a:pt x="8945" y="12553"/>
                    <a:pt x="8899" y="12391"/>
                  </a:cubicBezTo>
                  <a:lnTo>
                    <a:pt x="8899" y="12391"/>
                  </a:lnTo>
                  <a:cubicBezTo>
                    <a:pt x="8931" y="12399"/>
                    <a:pt x="8964" y="12402"/>
                    <a:pt x="8997" y="12402"/>
                  </a:cubicBezTo>
                  <a:cubicBezTo>
                    <a:pt x="9121" y="12402"/>
                    <a:pt x="9241" y="12350"/>
                    <a:pt x="9330" y="12249"/>
                  </a:cubicBezTo>
                  <a:cubicBezTo>
                    <a:pt x="9441" y="12118"/>
                    <a:pt x="9476" y="11945"/>
                    <a:pt x="9411" y="11799"/>
                  </a:cubicBezTo>
                  <a:lnTo>
                    <a:pt x="9411" y="11799"/>
                  </a:lnTo>
                  <a:cubicBezTo>
                    <a:pt x="9425" y="11800"/>
                    <a:pt x="9439" y="11801"/>
                    <a:pt x="9454" y="11801"/>
                  </a:cubicBezTo>
                  <a:cubicBezTo>
                    <a:pt x="9584" y="11801"/>
                    <a:pt x="9724" y="11738"/>
                    <a:pt x="9811" y="11607"/>
                  </a:cubicBezTo>
                  <a:lnTo>
                    <a:pt x="9826" y="11591"/>
                  </a:lnTo>
                  <a:cubicBezTo>
                    <a:pt x="9907" y="11464"/>
                    <a:pt x="9907" y="11287"/>
                    <a:pt x="9841" y="11141"/>
                  </a:cubicBezTo>
                  <a:cubicBezTo>
                    <a:pt x="10003" y="11141"/>
                    <a:pt x="10149" y="11045"/>
                    <a:pt x="10226" y="10903"/>
                  </a:cubicBezTo>
                  <a:cubicBezTo>
                    <a:pt x="10292" y="10756"/>
                    <a:pt x="10276" y="10579"/>
                    <a:pt x="10180" y="10452"/>
                  </a:cubicBezTo>
                  <a:cubicBezTo>
                    <a:pt x="10342" y="10437"/>
                    <a:pt x="10484" y="10326"/>
                    <a:pt x="10549" y="10179"/>
                  </a:cubicBezTo>
                  <a:lnTo>
                    <a:pt x="10549" y="10164"/>
                  </a:lnTo>
                  <a:cubicBezTo>
                    <a:pt x="10595" y="10022"/>
                    <a:pt x="10565" y="9845"/>
                    <a:pt x="10468" y="9733"/>
                  </a:cubicBezTo>
                  <a:cubicBezTo>
                    <a:pt x="10611" y="9698"/>
                    <a:pt x="10742" y="9587"/>
                    <a:pt x="10788" y="9425"/>
                  </a:cubicBezTo>
                  <a:cubicBezTo>
                    <a:pt x="10838" y="9268"/>
                    <a:pt x="10788" y="9091"/>
                    <a:pt x="10676" y="8994"/>
                  </a:cubicBezTo>
                  <a:cubicBezTo>
                    <a:pt x="10822" y="8929"/>
                    <a:pt x="10934" y="8818"/>
                    <a:pt x="10965" y="8656"/>
                  </a:cubicBezTo>
                  <a:lnTo>
                    <a:pt x="10965" y="8641"/>
                  </a:lnTo>
                  <a:cubicBezTo>
                    <a:pt x="10996" y="8483"/>
                    <a:pt x="10934" y="8321"/>
                    <a:pt x="10803" y="8225"/>
                  </a:cubicBezTo>
                  <a:cubicBezTo>
                    <a:pt x="10949" y="8160"/>
                    <a:pt x="11046" y="8033"/>
                    <a:pt x="11076" y="7871"/>
                  </a:cubicBezTo>
                  <a:lnTo>
                    <a:pt x="11076" y="7840"/>
                  </a:lnTo>
                  <a:cubicBezTo>
                    <a:pt x="11076" y="7679"/>
                    <a:pt x="10996" y="7536"/>
                    <a:pt x="10884" y="7456"/>
                  </a:cubicBezTo>
                  <a:cubicBezTo>
                    <a:pt x="11015" y="7375"/>
                    <a:pt x="11111" y="7233"/>
                    <a:pt x="11111" y="7071"/>
                  </a:cubicBezTo>
                  <a:cubicBezTo>
                    <a:pt x="11111" y="7040"/>
                    <a:pt x="11111" y="7021"/>
                    <a:pt x="11092" y="7006"/>
                  </a:cubicBezTo>
                  <a:cubicBezTo>
                    <a:pt x="11111" y="6975"/>
                    <a:pt x="11111" y="6959"/>
                    <a:pt x="11111" y="6925"/>
                  </a:cubicBezTo>
                  <a:cubicBezTo>
                    <a:pt x="11111" y="6767"/>
                    <a:pt x="11015" y="6621"/>
                    <a:pt x="10869" y="6540"/>
                  </a:cubicBezTo>
                  <a:cubicBezTo>
                    <a:pt x="10996" y="6463"/>
                    <a:pt x="11076" y="6317"/>
                    <a:pt x="11061" y="6155"/>
                  </a:cubicBezTo>
                  <a:lnTo>
                    <a:pt x="11061" y="6140"/>
                  </a:lnTo>
                  <a:cubicBezTo>
                    <a:pt x="11046" y="5963"/>
                    <a:pt x="10934" y="5836"/>
                    <a:pt x="10788" y="5790"/>
                  </a:cubicBezTo>
                  <a:cubicBezTo>
                    <a:pt x="10919" y="5675"/>
                    <a:pt x="10980" y="5517"/>
                    <a:pt x="10949" y="5355"/>
                  </a:cubicBezTo>
                  <a:cubicBezTo>
                    <a:pt x="10919" y="5194"/>
                    <a:pt x="10788" y="5067"/>
                    <a:pt x="10645" y="5021"/>
                  </a:cubicBezTo>
                  <a:cubicBezTo>
                    <a:pt x="10742" y="4924"/>
                    <a:pt x="10803" y="4763"/>
                    <a:pt x="10757" y="4617"/>
                  </a:cubicBezTo>
                  <a:lnTo>
                    <a:pt x="10757" y="4570"/>
                  </a:lnTo>
                  <a:cubicBezTo>
                    <a:pt x="10707" y="4424"/>
                    <a:pt x="10580" y="4313"/>
                    <a:pt x="10418" y="4282"/>
                  </a:cubicBezTo>
                  <a:cubicBezTo>
                    <a:pt x="10534" y="4155"/>
                    <a:pt x="10549" y="3993"/>
                    <a:pt x="10499" y="3832"/>
                  </a:cubicBezTo>
                  <a:cubicBezTo>
                    <a:pt x="10438" y="3674"/>
                    <a:pt x="10292" y="3578"/>
                    <a:pt x="10130" y="3559"/>
                  </a:cubicBezTo>
                  <a:cubicBezTo>
                    <a:pt x="10226" y="3432"/>
                    <a:pt x="10226" y="3255"/>
                    <a:pt x="10165" y="3112"/>
                  </a:cubicBezTo>
                  <a:lnTo>
                    <a:pt x="10149" y="3112"/>
                  </a:lnTo>
                  <a:cubicBezTo>
                    <a:pt x="10084" y="2966"/>
                    <a:pt x="9922" y="2870"/>
                    <a:pt x="9764" y="2870"/>
                  </a:cubicBezTo>
                  <a:cubicBezTo>
                    <a:pt x="9841" y="2743"/>
                    <a:pt x="9841" y="2566"/>
                    <a:pt x="9745" y="2439"/>
                  </a:cubicBezTo>
                  <a:cubicBezTo>
                    <a:pt x="9745" y="2424"/>
                    <a:pt x="9745" y="2424"/>
                    <a:pt x="9730" y="2405"/>
                  </a:cubicBezTo>
                  <a:cubicBezTo>
                    <a:pt x="9645" y="2292"/>
                    <a:pt x="9512" y="2228"/>
                    <a:pt x="9381" y="2228"/>
                  </a:cubicBezTo>
                  <a:cubicBezTo>
                    <a:pt x="9364" y="2228"/>
                    <a:pt x="9347" y="2229"/>
                    <a:pt x="9330" y="2231"/>
                  </a:cubicBezTo>
                  <a:cubicBezTo>
                    <a:pt x="9380" y="2085"/>
                    <a:pt x="9361" y="1908"/>
                    <a:pt x="9249" y="1781"/>
                  </a:cubicBezTo>
                  <a:cubicBezTo>
                    <a:pt x="9166" y="1687"/>
                    <a:pt x="9047" y="1635"/>
                    <a:pt x="8933" y="1635"/>
                  </a:cubicBezTo>
                  <a:cubicBezTo>
                    <a:pt x="8894" y="1635"/>
                    <a:pt x="8855" y="1642"/>
                    <a:pt x="8818" y="1654"/>
                  </a:cubicBezTo>
                  <a:cubicBezTo>
                    <a:pt x="8849" y="1493"/>
                    <a:pt x="8803" y="1316"/>
                    <a:pt x="8672" y="1220"/>
                  </a:cubicBezTo>
                  <a:lnTo>
                    <a:pt x="8657" y="1204"/>
                  </a:lnTo>
                  <a:cubicBezTo>
                    <a:pt x="8574" y="1142"/>
                    <a:pt x="8477" y="1107"/>
                    <a:pt x="8375" y="1107"/>
                  </a:cubicBezTo>
                  <a:cubicBezTo>
                    <a:pt x="8320" y="1107"/>
                    <a:pt x="8263" y="1117"/>
                    <a:pt x="8206" y="1139"/>
                  </a:cubicBezTo>
                  <a:cubicBezTo>
                    <a:pt x="8226" y="981"/>
                    <a:pt x="8160" y="820"/>
                    <a:pt x="8014" y="723"/>
                  </a:cubicBezTo>
                  <a:cubicBezTo>
                    <a:pt x="7946" y="677"/>
                    <a:pt x="7866" y="657"/>
                    <a:pt x="7788" y="657"/>
                  </a:cubicBezTo>
                  <a:cubicBezTo>
                    <a:pt x="7703" y="657"/>
                    <a:pt x="7619" y="681"/>
                    <a:pt x="7552" y="723"/>
                  </a:cubicBezTo>
                  <a:cubicBezTo>
                    <a:pt x="7533" y="562"/>
                    <a:pt x="7437" y="420"/>
                    <a:pt x="7279" y="354"/>
                  </a:cubicBezTo>
                  <a:cubicBezTo>
                    <a:pt x="7223" y="326"/>
                    <a:pt x="7165" y="314"/>
                    <a:pt x="7108" y="314"/>
                  </a:cubicBezTo>
                  <a:cubicBezTo>
                    <a:pt x="7001" y="314"/>
                    <a:pt x="6897" y="357"/>
                    <a:pt x="6814" y="420"/>
                  </a:cubicBezTo>
                  <a:cubicBezTo>
                    <a:pt x="6783" y="258"/>
                    <a:pt x="6652" y="131"/>
                    <a:pt x="6495" y="96"/>
                  </a:cubicBezTo>
                  <a:cubicBezTo>
                    <a:pt x="6465" y="91"/>
                    <a:pt x="6436" y="89"/>
                    <a:pt x="6407" y="89"/>
                  </a:cubicBezTo>
                  <a:cubicBezTo>
                    <a:pt x="6261" y="89"/>
                    <a:pt x="6125" y="152"/>
                    <a:pt x="6044" y="258"/>
                  </a:cubicBezTo>
                  <a:cubicBezTo>
                    <a:pt x="5979" y="116"/>
                    <a:pt x="5837" y="19"/>
                    <a:pt x="5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5"/>
            <p:cNvSpPr/>
            <p:nvPr/>
          </p:nvSpPr>
          <p:spPr>
            <a:xfrm>
              <a:off x="3135413" y="1020308"/>
              <a:ext cx="2873467" cy="3100231"/>
            </a:xfrm>
            <a:custGeom>
              <a:avLst/>
              <a:gdLst/>
              <a:ahLst/>
              <a:cxnLst/>
              <a:rect l="l" t="t" r="r" b="b"/>
              <a:pathLst>
                <a:path w="9572" h="12392" extrusionOk="0">
                  <a:moveTo>
                    <a:pt x="4794" y="1"/>
                  </a:moveTo>
                  <a:cubicBezTo>
                    <a:pt x="2147" y="1"/>
                    <a:pt x="0" y="2774"/>
                    <a:pt x="0" y="6206"/>
                  </a:cubicBezTo>
                  <a:cubicBezTo>
                    <a:pt x="0" y="9618"/>
                    <a:pt x="2147" y="12392"/>
                    <a:pt x="4794" y="12392"/>
                  </a:cubicBezTo>
                  <a:cubicBezTo>
                    <a:pt x="7421" y="12392"/>
                    <a:pt x="9572" y="9618"/>
                    <a:pt x="9572" y="6206"/>
                  </a:cubicBezTo>
                  <a:cubicBezTo>
                    <a:pt x="9572" y="2774"/>
                    <a:pt x="7421" y="1"/>
                    <a:pt x="47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5"/>
            <p:cNvSpPr/>
            <p:nvPr/>
          </p:nvSpPr>
          <p:spPr>
            <a:xfrm>
              <a:off x="3688372" y="1554447"/>
              <a:ext cx="1761544" cy="4253"/>
            </a:xfrm>
            <a:custGeom>
              <a:avLst/>
              <a:gdLst/>
              <a:ahLst/>
              <a:cxnLst/>
              <a:rect l="l" t="t" r="r" b="b"/>
              <a:pathLst>
                <a:path w="5868" h="17" extrusionOk="0">
                  <a:moveTo>
                    <a:pt x="16" y="1"/>
                  </a:moveTo>
                  <a:lnTo>
                    <a:pt x="1" y="16"/>
                  </a:lnTo>
                  <a:lnTo>
                    <a:pt x="112" y="16"/>
                  </a:lnTo>
                  <a:lnTo>
                    <a:pt x="97" y="1"/>
                  </a:lnTo>
                  <a:close/>
                  <a:moveTo>
                    <a:pt x="209" y="1"/>
                  </a:moveTo>
                  <a:lnTo>
                    <a:pt x="209" y="16"/>
                  </a:lnTo>
                  <a:lnTo>
                    <a:pt x="324" y="16"/>
                  </a:lnTo>
                  <a:lnTo>
                    <a:pt x="305" y="1"/>
                  </a:lnTo>
                  <a:close/>
                  <a:moveTo>
                    <a:pt x="420" y="1"/>
                  </a:moveTo>
                  <a:lnTo>
                    <a:pt x="420" y="16"/>
                  </a:lnTo>
                  <a:lnTo>
                    <a:pt x="516" y="16"/>
                  </a:lnTo>
                  <a:lnTo>
                    <a:pt x="516" y="1"/>
                  </a:lnTo>
                  <a:close/>
                  <a:moveTo>
                    <a:pt x="628" y="1"/>
                  </a:moveTo>
                  <a:lnTo>
                    <a:pt x="628" y="16"/>
                  </a:lnTo>
                  <a:lnTo>
                    <a:pt x="724" y="16"/>
                  </a:lnTo>
                  <a:lnTo>
                    <a:pt x="724" y="1"/>
                  </a:lnTo>
                  <a:close/>
                  <a:moveTo>
                    <a:pt x="836" y="1"/>
                  </a:moveTo>
                  <a:lnTo>
                    <a:pt x="820" y="16"/>
                  </a:lnTo>
                  <a:lnTo>
                    <a:pt x="932" y="16"/>
                  </a:lnTo>
                  <a:lnTo>
                    <a:pt x="932" y="1"/>
                  </a:lnTo>
                  <a:close/>
                  <a:moveTo>
                    <a:pt x="1043" y="1"/>
                  </a:moveTo>
                  <a:lnTo>
                    <a:pt x="1028" y="16"/>
                  </a:lnTo>
                  <a:lnTo>
                    <a:pt x="1140" y="16"/>
                  </a:lnTo>
                  <a:lnTo>
                    <a:pt x="1124" y="1"/>
                  </a:lnTo>
                  <a:close/>
                  <a:moveTo>
                    <a:pt x="1251" y="1"/>
                  </a:moveTo>
                  <a:lnTo>
                    <a:pt x="1236" y="16"/>
                  </a:lnTo>
                  <a:lnTo>
                    <a:pt x="1347" y="16"/>
                  </a:lnTo>
                  <a:lnTo>
                    <a:pt x="1332" y="1"/>
                  </a:lnTo>
                  <a:close/>
                  <a:moveTo>
                    <a:pt x="1459" y="1"/>
                  </a:moveTo>
                  <a:lnTo>
                    <a:pt x="1444" y="16"/>
                  </a:lnTo>
                  <a:lnTo>
                    <a:pt x="1555" y="16"/>
                  </a:lnTo>
                  <a:lnTo>
                    <a:pt x="1540" y="1"/>
                  </a:lnTo>
                  <a:close/>
                  <a:moveTo>
                    <a:pt x="1651" y="1"/>
                  </a:moveTo>
                  <a:lnTo>
                    <a:pt x="1651" y="16"/>
                  </a:lnTo>
                  <a:lnTo>
                    <a:pt x="1767" y="16"/>
                  </a:lnTo>
                  <a:lnTo>
                    <a:pt x="1747" y="1"/>
                  </a:lnTo>
                  <a:close/>
                  <a:moveTo>
                    <a:pt x="1863" y="1"/>
                  </a:moveTo>
                  <a:lnTo>
                    <a:pt x="1863" y="16"/>
                  </a:lnTo>
                  <a:lnTo>
                    <a:pt x="1959" y="16"/>
                  </a:lnTo>
                  <a:lnTo>
                    <a:pt x="1959" y="1"/>
                  </a:lnTo>
                  <a:close/>
                  <a:moveTo>
                    <a:pt x="2071" y="1"/>
                  </a:moveTo>
                  <a:lnTo>
                    <a:pt x="2055" y="16"/>
                  </a:lnTo>
                  <a:lnTo>
                    <a:pt x="2167" y="16"/>
                  </a:lnTo>
                  <a:lnTo>
                    <a:pt x="2167" y="1"/>
                  </a:lnTo>
                  <a:close/>
                  <a:moveTo>
                    <a:pt x="2278" y="1"/>
                  </a:moveTo>
                  <a:lnTo>
                    <a:pt x="2263" y="16"/>
                  </a:lnTo>
                  <a:lnTo>
                    <a:pt x="2375" y="16"/>
                  </a:lnTo>
                  <a:lnTo>
                    <a:pt x="2375" y="1"/>
                  </a:lnTo>
                  <a:close/>
                  <a:moveTo>
                    <a:pt x="2486" y="1"/>
                  </a:moveTo>
                  <a:lnTo>
                    <a:pt x="2471" y="16"/>
                  </a:lnTo>
                  <a:lnTo>
                    <a:pt x="2582" y="16"/>
                  </a:lnTo>
                  <a:lnTo>
                    <a:pt x="2567" y="1"/>
                  </a:lnTo>
                  <a:close/>
                  <a:moveTo>
                    <a:pt x="2694" y="1"/>
                  </a:moveTo>
                  <a:lnTo>
                    <a:pt x="2678" y="16"/>
                  </a:lnTo>
                  <a:lnTo>
                    <a:pt x="2790" y="16"/>
                  </a:lnTo>
                  <a:lnTo>
                    <a:pt x="2775" y="1"/>
                  </a:lnTo>
                  <a:close/>
                  <a:moveTo>
                    <a:pt x="2886" y="1"/>
                  </a:moveTo>
                  <a:lnTo>
                    <a:pt x="2886" y="16"/>
                  </a:lnTo>
                  <a:lnTo>
                    <a:pt x="2998" y="16"/>
                  </a:lnTo>
                  <a:lnTo>
                    <a:pt x="2982" y="1"/>
                  </a:lnTo>
                  <a:close/>
                  <a:moveTo>
                    <a:pt x="3094" y="1"/>
                  </a:moveTo>
                  <a:lnTo>
                    <a:pt x="3094" y="16"/>
                  </a:lnTo>
                  <a:lnTo>
                    <a:pt x="3190" y="16"/>
                  </a:lnTo>
                  <a:lnTo>
                    <a:pt x="3190" y="1"/>
                  </a:lnTo>
                  <a:close/>
                  <a:moveTo>
                    <a:pt x="3306" y="1"/>
                  </a:moveTo>
                  <a:lnTo>
                    <a:pt x="3306" y="16"/>
                  </a:lnTo>
                  <a:lnTo>
                    <a:pt x="3402" y="16"/>
                  </a:lnTo>
                  <a:lnTo>
                    <a:pt x="3402" y="1"/>
                  </a:lnTo>
                  <a:close/>
                  <a:moveTo>
                    <a:pt x="3513" y="1"/>
                  </a:moveTo>
                  <a:lnTo>
                    <a:pt x="3498" y="16"/>
                  </a:lnTo>
                  <a:lnTo>
                    <a:pt x="3609" y="16"/>
                  </a:lnTo>
                  <a:lnTo>
                    <a:pt x="3609" y="1"/>
                  </a:lnTo>
                  <a:close/>
                  <a:moveTo>
                    <a:pt x="3721" y="1"/>
                  </a:moveTo>
                  <a:lnTo>
                    <a:pt x="3706" y="16"/>
                  </a:lnTo>
                  <a:lnTo>
                    <a:pt x="3817" y="16"/>
                  </a:lnTo>
                  <a:lnTo>
                    <a:pt x="3802" y="1"/>
                  </a:lnTo>
                  <a:close/>
                  <a:moveTo>
                    <a:pt x="3929" y="1"/>
                  </a:moveTo>
                  <a:lnTo>
                    <a:pt x="3913" y="16"/>
                  </a:lnTo>
                  <a:lnTo>
                    <a:pt x="4025" y="16"/>
                  </a:lnTo>
                  <a:lnTo>
                    <a:pt x="4009" y="1"/>
                  </a:lnTo>
                  <a:close/>
                  <a:moveTo>
                    <a:pt x="4121" y="1"/>
                  </a:moveTo>
                  <a:lnTo>
                    <a:pt x="4121" y="16"/>
                  </a:lnTo>
                  <a:lnTo>
                    <a:pt x="4233" y="16"/>
                  </a:lnTo>
                  <a:lnTo>
                    <a:pt x="4217" y="1"/>
                  </a:lnTo>
                  <a:close/>
                  <a:moveTo>
                    <a:pt x="4329" y="1"/>
                  </a:moveTo>
                  <a:lnTo>
                    <a:pt x="4329" y="16"/>
                  </a:lnTo>
                  <a:lnTo>
                    <a:pt x="4425" y="16"/>
                  </a:lnTo>
                  <a:lnTo>
                    <a:pt x="4425" y="1"/>
                  </a:lnTo>
                  <a:close/>
                  <a:moveTo>
                    <a:pt x="4537" y="1"/>
                  </a:moveTo>
                  <a:lnTo>
                    <a:pt x="4537" y="16"/>
                  </a:lnTo>
                  <a:lnTo>
                    <a:pt x="4633" y="16"/>
                  </a:lnTo>
                  <a:lnTo>
                    <a:pt x="4633" y="1"/>
                  </a:lnTo>
                  <a:close/>
                  <a:moveTo>
                    <a:pt x="4748" y="1"/>
                  </a:moveTo>
                  <a:lnTo>
                    <a:pt x="4729" y="16"/>
                  </a:lnTo>
                  <a:lnTo>
                    <a:pt x="4844" y="16"/>
                  </a:lnTo>
                  <a:lnTo>
                    <a:pt x="4844" y="1"/>
                  </a:lnTo>
                  <a:close/>
                  <a:moveTo>
                    <a:pt x="4956" y="1"/>
                  </a:moveTo>
                  <a:lnTo>
                    <a:pt x="4940" y="16"/>
                  </a:lnTo>
                  <a:lnTo>
                    <a:pt x="5052" y="16"/>
                  </a:lnTo>
                  <a:lnTo>
                    <a:pt x="5037" y="1"/>
                  </a:lnTo>
                  <a:close/>
                  <a:moveTo>
                    <a:pt x="5164" y="1"/>
                  </a:moveTo>
                  <a:lnTo>
                    <a:pt x="5148" y="16"/>
                  </a:lnTo>
                  <a:lnTo>
                    <a:pt x="5260" y="16"/>
                  </a:lnTo>
                  <a:lnTo>
                    <a:pt x="5244" y="1"/>
                  </a:lnTo>
                  <a:close/>
                  <a:moveTo>
                    <a:pt x="5371" y="1"/>
                  </a:moveTo>
                  <a:lnTo>
                    <a:pt x="5356" y="16"/>
                  </a:lnTo>
                  <a:lnTo>
                    <a:pt x="5468" y="16"/>
                  </a:lnTo>
                  <a:lnTo>
                    <a:pt x="5452" y="1"/>
                  </a:lnTo>
                  <a:close/>
                  <a:moveTo>
                    <a:pt x="5564" y="1"/>
                  </a:moveTo>
                  <a:lnTo>
                    <a:pt x="5564" y="16"/>
                  </a:lnTo>
                  <a:lnTo>
                    <a:pt x="5675" y="16"/>
                  </a:lnTo>
                  <a:lnTo>
                    <a:pt x="5660" y="1"/>
                  </a:lnTo>
                  <a:close/>
                  <a:moveTo>
                    <a:pt x="5771" y="1"/>
                  </a:moveTo>
                  <a:lnTo>
                    <a:pt x="5771" y="16"/>
                  </a:lnTo>
                  <a:lnTo>
                    <a:pt x="5868" y="16"/>
                  </a:lnTo>
                  <a:lnTo>
                    <a:pt x="5868"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5"/>
            <p:cNvSpPr/>
            <p:nvPr/>
          </p:nvSpPr>
          <p:spPr>
            <a:xfrm>
              <a:off x="3688372" y="3591180"/>
              <a:ext cx="1761544" cy="4003"/>
            </a:xfrm>
            <a:custGeom>
              <a:avLst/>
              <a:gdLst/>
              <a:ahLst/>
              <a:cxnLst/>
              <a:rect l="l" t="t" r="r" b="b"/>
              <a:pathLst>
                <a:path w="5868" h="16" extrusionOk="0">
                  <a:moveTo>
                    <a:pt x="1" y="0"/>
                  </a:moveTo>
                  <a:lnTo>
                    <a:pt x="16" y="15"/>
                  </a:lnTo>
                  <a:lnTo>
                    <a:pt x="97" y="15"/>
                  </a:lnTo>
                  <a:lnTo>
                    <a:pt x="112" y="0"/>
                  </a:lnTo>
                  <a:close/>
                  <a:moveTo>
                    <a:pt x="209" y="0"/>
                  </a:moveTo>
                  <a:lnTo>
                    <a:pt x="209" y="15"/>
                  </a:lnTo>
                  <a:lnTo>
                    <a:pt x="305" y="15"/>
                  </a:lnTo>
                  <a:lnTo>
                    <a:pt x="324" y="0"/>
                  </a:lnTo>
                  <a:close/>
                  <a:moveTo>
                    <a:pt x="420" y="0"/>
                  </a:moveTo>
                  <a:lnTo>
                    <a:pt x="420" y="15"/>
                  </a:lnTo>
                  <a:lnTo>
                    <a:pt x="516" y="15"/>
                  </a:lnTo>
                  <a:lnTo>
                    <a:pt x="516" y="0"/>
                  </a:lnTo>
                  <a:close/>
                  <a:moveTo>
                    <a:pt x="628" y="0"/>
                  </a:moveTo>
                  <a:lnTo>
                    <a:pt x="628" y="15"/>
                  </a:lnTo>
                  <a:lnTo>
                    <a:pt x="724" y="15"/>
                  </a:lnTo>
                  <a:lnTo>
                    <a:pt x="724" y="0"/>
                  </a:lnTo>
                  <a:close/>
                  <a:moveTo>
                    <a:pt x="820" y="0"/>
                  </a:moveTo>
                  <a:lnTo>
                    <a:pt x="836" y="15"/>
                  </a:lnTo>
                  <a:lnTo>
                    <a:pt x="932" y="15"/>
                  </a:lnTo>
                  <a:lnTo>
                    <a:pt x="932" y="0"/>
                  </a:lnTo>
                  <a:close/>
                  <a:moveTo>
                    <a:pt x="1028" y="0"/>
                  </a:moveTo>
                  <a:lnTo>
                    <a:pt x="1043" y="15"/>
                  </a:lnTo>
                  <a:lnTo>
                    <a:pt x="1124" y="15"/>
                  </a:lnTo>
                  <a:lnTo>
                    <a:pt x="1140" y="0"/>
                  </a:lnTo>
                  <a:close/>
                  <a:moveTo>
                    <a:pt x="1236" y="0"/>
                  </a:moveTo>
                  <a:lnTo>
                    <a:pt x="1251" y="15"/>
                  </a:lnTo>
                  <a:lnTo>
                    <a:pt x="1332" y="15"/>
                  </a:lnTo>
                  <a:lnTo>
                    <a:pt x="1347" y="0"/>
                  </a:lnTo>
                  <a:close/>
                  <a:moveTo>
                    <a:pt x="1444" y="0"/>
                  </a:moveTo>
                  <a:lnTo>
                    <a:pt x="1459" y="15"/>
                  </a:lnTo>
                  <a:lnTo>
                    <a:pt x="1540" y="15"/>
                  </a:lnTo>
                  <a:lnTo>
                    <a:pt x="1555" y="0"/>
                  </a:lnTo>
                  <a:close/>
                  <a:moveTo>
                    <a:pt x="1651" y="0"/>
                  </a:moveTo>
                  <a:lnTo>
                    <a:pt x="1651" y="15"/>
                  </a:lnTo>
                  <a:lnTo>
                    <a:pt x="1747" y="15"/>
                  </a:lnTo>
                  <a:lnTo>
                    <a:pt x="1767" y="0"/>
                  </a:lnTo>
                  <a:close/>
                  <a:moveTo>
                    <a:pt x="1863" y="0"/>
                  </a:moveTo>
                  <a:lnTo>
                    <a:pt x="1863" y="15"/>
                  </a:lnTo>
                  <a:lnTo>
                    <a:pt x="1959" y="15"/>
                  </a:lnTo>
                  <a:lnTo>
                    <a:pt x="1959" y="0"/>
                  </a:lnTo>
                  <a:close/>
                  <a:moveTo>
                    <a:pt x="2055" y="0"/>
                  </a:moveTo>
                  <a:lnTo>
                    <a:pt x="2071" y="15"/>
                  </a:lnTo>
                  <a:lnTo>
                    <a:pt x="2167" y="15"/>
                  </a:lnTo>
                  <a:lnTo>
                    <a:pt x="2167" y="0"/>
                  </a:lnTo>
                  <a:close/>
                  <a:moveTo>
                    <a:pt x="2263" y="0"/>
                  </a:moveTo>
                  <a:lnTo>
                    <a:pt x="2278" y="15"/>
                  </a:lnTo>
                  <a:lnTo>
                    <a:pt x="2375" y="15"/>
                  </a:lnTo>
                  <a:lnTo>
                    <a:pt x="2375" y="0"/>
                  </a:lnTo>
                  <a:close/>
                  <a:moveTo>
                    <a:pt x="2471" y="0"/>
                  </a:moveTo>
                  <a:lnTo>
                    <a:pt x="2486" y="15"/>
                  </a:lnTo>
                  <a:lnTo>
                    <a:pt x="2567" y="15"/>
                  </a:lnTo>
                  <a:lnTo>
                    <a:pt x="2582" y="0"/>
                  </a:lnTo>
                  <a:close/>
                  <a:moveTo>
                    <a:pt x="2678" y="0"/>
                  </a:moveTo>
                  <a:lnTo>
                    <a:pt x="2694" y="15"/>
                  </a:lnTo>
                  <a:lnTo>
                    <a:pt x="2775" y="15"/>
                  </a:lnTo>
                  <a:lnTo>
                    <a:pt x="2790" y="0"/>
                  </a:lnTo>
                  <a:close/>
                  <a:moveTo>
                    <a:pt x="2886" y="0"/>
                  </a:moveTo>
                  <a:lnTo>
                    <a:pt x="2886" y="15"/>
                  </a:lnTo>
                  <a:lnTo>
                    <a:pt x="2982" y="15"/>
                  </a:lnTo>
                  <a:lnTo>
                    <a:pt x="2998" y="0"/>
                  </a:lnTo>
                  <a:close/>
                  <a:moveTo>
                    <a:pt x="3094" y="0"/>
                  </a:moveTo>
                  <a:lnTo>
                    <a:pt x="3094" y="15"/>
                  </a:lnTo>
                  <a:lnTo>
                    <a:pt x="3190" y="15"/>
                  </a:lnTo>
                  <a:lnTo>
                    <a:pt x="3190" y="0"/>
                  </a:lnTo>
                  <a:close/>
                  <a:moveTo>
                    <a:pt x="3306" y="0"/>
                  </a:moveTo>
                  <a:lnTo>
                    <a:pt x="3306" y="15"/>
                  </a:lnTo>
                  <a:lnTo>
                    <a:pt x="3402" y="15"/>
                  </a:lnTo>
                  <a:lnTo>
                    <a:pt x="3402" y="0"/>
                  </a:lnTo>
                  <a:close/>
                  <a:moveTo>
                    <a:pt x="3498" y="0"/>
                  </a:moveTo>
                  <a:lnTo>
                    <a:pt x="3513" y="15"/>
                  </a:lnTo>
                  <a:lnTo>
                    <a:pt x="3609" y="15"/>
                  </a:lnTo>
                  <a:lnTo>
                    <a:pt x="3609" y="0"/>
                  </a:lnTo>
                  <a:close/>
                  <a:moveTo>
                    <a:pt x="3706" y="0"/>
                  </a:moveTo>
                  <a:lnTo>
                    <a:pt x="3721" y="15"/>
                  </a:lnTo>
                  <a:lnTo>
                    <a:pt x="3802" y="15"/>
                  </a:lnTo>
                  <a:lnTo>
                    <a:pt x="3817" y="0"/>
                  </a:lnTo>
                  <a:close/>
                  <a:moveTo>
                    <a:pt x="3913" y="0"/>
                  </a:moveTo>
                  <a:lnTo>
                    <a:pt x="3929" y="15"/>
                  </a:lnTo>
                  <a:lnTo>
                    <a:pt x="4009" y="15"/>
                  </a:lnTo>
                  <a:lnTo>
                    <a:pt x="4025" y="0"/>
                  </a:lnTo>
                  <a:close/>
                  <a:moveTo>
                    <a:pt x="4121" y="0"/>
                  </a:moveTo>
                  <a:lnTo>
                    <a:pt x="4121" y="15"/>
                  </a:lnTo>
                  <a:lnTo>
                    <a:pt x="4217" y="15"/>
                  </a:lnTo>
                  <a:lnTo>
                    <a:pt x="4233" y="0"/>
                  </a:lnTo>
                  <a:close/>
                  <a:moveTo>
                    <a:pt x="4329" y="0"/>
                  </a:moveTo>
                  <a:lnTo>
                    <a:pt x="4329" y="15"/>
                  </a:lnTo>
                  <a:lnTo>
                    <a:pt x="4425" y="15"/>
                  </a:lnTo>
                  <a:lnTo>
                    <a:pt x="4425" y="0"/>
                  </a:lnTo>
                  <a:close/>
                  <a:moveTo>
                    <a:pt x="4537" y="0"/>
                  </a:moveTo>
                  <a:lnTo>
                    <a:pt x="4537" y="15"/>
                  </a:lnTo>
                  <a:lnTo>
                    <a:pt x="4633" y="15"/>
                  </a:lnTo>
                  <a:lnTo>
                    <a:pt x="4633" y="0"/>
                  </a:lnTo>
                  <a:close/>
                  <a:moveTo>
                    <a:pt x="4729" y="0"/>
                  </a:moveTo>
                  <a:lnTo>
                    <a:pt x="4748" y="15"/>
                  </a:lnTo>
                  <a:lnTo>
                    <a:pt x="4844" y="15"/>
                  </a:lnTo>
                  <a:lnTo>
                    <a:pt x="4844" y="0"/>
                  </a:lnTo>
                  <a:close/>
                  <a:moveTo>
                    <a:pt x="4940" y="0"/>
                  </a:moveTo>
                  <a:lnTo>
                    <a:pt x="4956" y="15"/>
                  </a:lnTo>
                  <a:lnTo>
                    <a:pt x="5037" y="15"/>
                  </a:lnTo>
                  <a:lnTo>
                    <a:pt x="5052" y="0"/>
                  </a:lnTo>
                  <a:close/>
                  <a:moveTo>
                    <a:pt x="5148" y="0"/>
                  </a:moveTo>
                  <a:lnTo>
                    <a:pt x="5164" y="15"/>
                  </a:lnTo>
                  <a:lnTo>
                    <a:pt x="5244" y="15"/>
                  </a:lnTo>
                  <a:lnTo>
                    <a:pt x="5260" y="0"/>
                  </a:lnTo>
                  <a:close/>
                  <a:moveTo>
                    <a:pt x="5356" y="0"/>
                  </a:moveTo>
                  <a:lnTo>
                    <a:pt x="5371" y="15"/>
                  </a:lnTo>
                  <a:lnTo>
                    <a:pt x="5452" y="15"/>
                  </a:lnTo>
                  <a:lnTo>
                    <a:pt x="5468" y="0"/>
                  </a:lnTo>
                  <a:close/>
                  <a:moveTo>
                    <a:pt x="5564" y="0"/>
                  </a:moveTo>
                  <a:lnTo>
                    <a:pt x="5564" y="15"/>
                  </a:lnTo>
                  <a:lnTo>
                    <a:pt x="5660" y="15"/>
                  </a:lnTo>
                  <a:lnTo>
                    <a:pt x="5675" y="0"/>
                  </a:lnTo>
                  <a:close/>
                  <a:moveTo>
                    <a:pt x="5771" y="0"/>
                  </a:moveTo>
                  <a:lnTo>
                    <a:pt x="5771" y="15"/>
                  </a:lnTo>
                  <a:lnTo>
                    <a:pt x="5868" y="15"/>
                  </a:lnTo>
                  <a:lnTo>
                    <a:pt x="5868" y="0"/>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5"/>
            <p:cNvSpPr/>
            <p:nvPr/>
          </p:nvSpPr>
          <p:spPr>
            <a:xfrm>
              <a:off x="3453019" y="1886689"/>
              <a:ext cx="2238254" cy="5004"/>
            </a:xfrm>
            <a:custGeom>
              <a:avLst/>
              <a:gdLst/>
              <a:ahLst/>
              <a:cxnLst/>
              <a:rect l="l" t="t" r="r" b="b"/>
              <a:pathLst>
                <a:path w="7456" h="20" extrusionOk="0">
                  <a:moveTo>
                    <a:pt x="0" y="0"/>
                  </a:moveTo>
                  <a:lnTo>
                    <a:pt x="0" y="19"/>
                  </a:lnTo>
                  <a:lnTo>
                    <a:pt x="96" y="19"/>
                  </a:lnTo>
                  <a:lnTo>
                    <a:pt x="96" y="0"/>
                  </a:lnTo>
                  <a:close/>
                  <a:moveTo>
                    <a:pt x="208" y="0"/>
                  </a:moveTo>
                  <a:lnTo>
                    <a:pt x="192" y="19"/>
                  </a:lnTo>
                  <a:lnTo>
                    <a:pt x="304" y="19"/>
                  </a:lnTo>
                  <a:lnTo>
                    <a:pt x="304" y="0"/>
                  </a:lnTo>
                  <a:close/>
                  <a:moveTo>
                    <a:pt x="416" y="0"/>
                  </a:moveTo>
                  <a:lnTo>
                    <a:pt x="400" y="19"/>
                  </a:lnTo>
                  <a:lnTo>
                    <a:pt x="512" y="19"/>
                  </a:lnTo>
                  <a:lnTo>
                    <a:pt x="496" y="0"/>
                  </a:lnTo>
                  <a:close/>
                  <a:moveTo>
                    <a:pt x="627" y="0"/>
                  </a:moveTo>
                  <a:lnTo>
                    <a:pt x="608" y="19"/>
                  </a:lnTo>
                  <a:lnTo>
                    <a:pt x="723" y="19"/>
                  </a:lnTo>
                  <a:lnTo>
                    <a:pt x="704" y="0"/>
                  </a:lnTo>
                  <a:close/>
                  <a:moveTo>
                    <a:pt x="820" y="0"/>
                  </a:moveTo>
                  <a:lnTo>
                    <a:pt x="820" y="19"/>
                  </a:lnTo>
                  <a:lnTo>
                    <a:pt x="931" y="19"/>
                  </a:lnTo>
                  <a:lnTo>
                    <a:pt x="916" y="0"/>
                  </a:lnTo>
                  <a:close/>
                  <a:moveTo>
                    <a:pt x="1027" y="0"/>
                  </a:moveTo>
                  <a:lnTo>
                    <a:pt x="1027" y="19"/>
                  </a:lnTo>
                  <a:lnTo>
                    <a:pt x="1123" y="19"/>
                  </a:lnTo>
                  <a:lnTo>
                    <a:pt x="1123" y="0"/>
                  </a:lnTo>
                  <a:close/>
                  <a:moveTo>
                    <a:pt x="1235" y="0"/>
                  </a:moveTo>
                  <a:lnTo>
                    <a:pt x="1235" y="19"/>
                  </a:lnTo>
                  <a:lnTo>
                    <a:pt x="1331" y="19"/>
                  </a:lnTo>
                  <a:lnTo>
                    <a:pt x="1331" y="0"/>
                  </a:lnTo>
                  <a:close/>
                  <a:moveTo>
                    <a:pt x="1443" y="0"/>
                  </a:moveTo>
                  <a:lnTo>
                    <a:pt x="1427" y="19"/>
                  </a:lnTo>
                  <a:lnTo>
                    <a:pt x="1539" y="19"/>
                  </a:lnTo>
                  <a:lnTo>
                    <a:pt x="1539" y="0"/>
                  </a:lnTo>
                  <a:close/>
                  <a:moveTo>
                    <a:pt x="1651" y="0"/>
                  </a:moveTo>
                  <a:lnTo>
                    <a:pt x="1635" y="19"/>
                  </a:lnTo>
                  <a:lnTo>
                    <a:pt x="1747" y="19"/>
                  </a:lnTo>
                  <a:lnTo>
                    <a:pt x="1731" y="0"/>
                  </a:lnTo>
                  <a:close/>
                  <a:moveTo>
                    <a:pt x="1858" y="0"/>
                  </a:moveTo>
                  <a:lnTo>
                    <a:pt x="1843" y="19"/>
                  </a:lnTo>
                  <a:lnTo>
                    <a:pt x="1954" y="19"/>
                  </a:lnTo>
                  <a:lnTo>
                    <a:pt x="1939" y="0"/>
                  </a:lnTo>
                  <a:close/>
                  <a:moveTo>
                    <a:pt x="2070" y="0"/>
                  </a:moveTo>
                  <a:lnTo>
                    <a:pt x="2051" y="19"/>
                  </a:lnTo>
                  <a:lnTo>
                    <a:pt x="2166" y="19"/>
                  </a:lnTo>
                  <a:lnTo>
                    <a:pt x="2147" y="0"/>
                  </a:lnTo>
                  <a:close/>
                  <a:moveTo>
                    <a:pt x="2262" y="0"/>
                  </a:moveTo>
                  <a:lnTo>
                    <a:pt x="2262" y="19"/>
                  </a:lnTo>
                  <a:lnTo>
                    <a:pt x="2374" y="19"/>
                  </a:lnTo>
                  <a:lnTo>
                    <a:pt x="2358" y="0"/>
                  </a:lnTo>
                  <a:close/>
                  <a:moveTo>
                    <a:pt x="2470" y="0"/>
                  </a:moveTo>
                  <a:lnTo>
                    <a:pt x="2470" y="19"/>
                  </a:lnTo>
                  <a:lnTo>
                    <a:pt x="2566" y="19"/>
                  </a:lnTo>
                  <a:lnTo>
                    <a:pt x="2566" y="0"/>
                  </a:lnTo>
                  <a:close/>
                  <a:moveTo>
                    <a:pt x="2678" y="0"/>
                  </a:moveTo>
                  <a:lnTo>
                    <a:pt x="2678" y="19"/>
                  </a:lnTo>
                  <a:lnTo>
                    <a:pt x="2774" y="19"/>
                  </a:lnTo>
                  <a:lnTo>
                    <a:pt x="2774" y="0"/>
                  </a:lnTo>
                  <a:close/>
                  <a:moveTo>
                    <a:pt x="2885" y="0"/>
                  </a:moveTo>
                  <a:lnTo>
                    <a:pt x="2870" y="19"/>
                  </a:lnTo>
                  <a:lnTo>
                    <a:pt x="2982" y="19"/>
                  </a:lnTo>
                  <a:lnTo>
                    <a:pt x="2982" y="0"/>
                  </a:lnTo>
                  <a:close/>
                  <a:moveTo>
                    <a:pt x="3093" y="0"/>
                  </a:moveTo>
                  <a:lnTo>
                    <a:pt x="3078" y="19"/>
                  </a:lnTo>
                  <a:lnTo>
                    <a:pt x="3189" y="19"/>
                  </a:lnTo>
                  <a:lnTo>
                    <a:pt x="3174" y="0"/>
                  </a:lnTo>
                  <a:close/>
                  <a:moveTo>
                    <a:pt x="3301" y="0"/>
                  </a:moveTo>
                  <a:lnTo>
                    <a:pt x="3285" y="19"/>
                  </a:lnTo>
                  <a:lnTo>
                    <a:pt x="3397" y="19"/>
                  </a:lnTo>
                  <a:lnTo>
                    <a:pt x="3382" y="0"/>
                  </a:lnTo>
                  <a:close/>
                  <a:moveTo>
                    <a:pt x="3493" y="0"/>
                  </a:moveTo>
                  <a:lnTo>
                    <a:pt x="3493" y="19"/>
                  </a:lnTo>
                  <a:lnTo>
                    <a:pt x="3609" y="19"/>
                  </a:lnTo>
                  <a:lnTo>
                    <a:pt x="3589" y="0"/>
                  </a:lnTo>
                  <a:close/>
                  <a:moveTo>
                    <a:pt x="3705" y="0"/>
                  </a:moveTo>
                  <a:lnTo>
                    <a:pt x="3705" y="19"/>
                  </a:lnTo>
                  <a:lnTo>
                    <a:pt x="3801" y="19"/>
                  </a:lnTo>
                  <a:lnTo>
                    <a:pt x="3801" y="0"/>
                  </a:lnTo>
                  <a:close/>
                  <a:moveTo>
                    <a:pt x="3913" y="0"/>
                  </a:moveTo>
                  <a:lnTo>
                    <a:pt x="3913" y="19"/>
                  </a:lnTo>
                  <a:lnTo>
                    <a:pt x="4009" y="19"/>
                  </a:lnTo>
                  <a:lnTo>
                    <a:pt x="4009" y="0"/>
                  </a:lnTo>
                  <a:close/>
                  <a:moveTo>
                    <a:pt x="4120" y="0"/>
                  </a:moveTo>
                  <a:lnTo>
                    <a:pt x="4105" y="19"/>
                  </a:lnTo>
                  <a:lnTo>
                    <a:pt x="4216" y="19"/>
                  </a:lnTo>
                  <a:lnTo>
                    <a:pt x="4216" y="0"/>
                  </a:lnTo>
                  <a:close/>
                  <a:moveTo>
                    <a:pt x="4328" y="0"/>
                  </a:moveTo>
                  <a:lnTo>
                    <a:pt x="4313" y="19"/>
                  </a:lnTo>
                  <a:lnTo>
                    <a:pt x="4424" y="19"/>
                  </a:lnTo>
                  <a:lnTo>
                    <a:pt x="4409" y="0"/>
                  </a:lnTo>
                  <a:close/>
                  <a:moveTo>
                    <a:pt x="4536" y="0"/>
                  </a:moveTo>
                  <a:lnTo>
                    <a:pt x="4520" y="19"/>
                  </a:lnTo>
                  <a:lnTo>
                    <a:pt x="4632" y="19"/>
                  </a:lnTo>
                  <a:lnTo>
                    <a:pt x="4617" y="0"/>
                  </a:lnTo>
                  <a:close/>
                  <a:moveTo>
                    <a:pt x="4728" y="0"/>
                  </a:moveTo>
                  <a:lnTo>
                    <a:pt x="4728" y="19"/>
                  </a:lnTo>
                  <a:lnTo>
                    <a:pt x="4840" y="19"/>
                  </a:lnTo>
                  <a:lnTo>
                    <a:pt x="4824" y="0"/>
                  </a:lnTo>
                  <a:close/>
                  <a:moveTo>
                    <a:pt x="4936" y="0"/>
                  </a:moveTo>
                  <a:lnTo>
                    <a:pt x="4936" y="19"/>
                  </a:lnTo>
                  <a:lnTo>
                    <a:pt x="5032" y="19"/>
                  </a:lnTo>
                  <a:lnTo>
                    <a:pt x="5032" y="0"/>
                  </a:lnTo>
                  <a:close/>
                  <a:moveTo>
                    <a:pt x="5147" y="0"/>
                  </a:moveTo>
                  <a:lnTo>
                    <a:pt x="5147" y="19"/>
                  </a:lnTo>
                  <a:lnTo>
                    <a:pt x="5244" y="19"/>
                  </a:lnTo>
                  <a:lnTo>
                    <a:pt x="5244" y="0"/>
                  </a:lnTo>
                  <a:close/>
                  <a:moveTo>
                    <a:pt x="5355" y="0"/>
                  </a:moveTo>
                  <a:lnTo>
                    <a:pt x="5340" y="19"/>
                  </a:lnTo>
                  <a:lnTo>
                    <a:pt x="5451" y="19"/>
                  </a:lnTo>
                  <a:lnTo>
                    <a:pt x="5451" y="0"/>
                  </a:lnTo>
                  <a:close/>
                  <a:moveTo>
                    <a:pt x="5563" y="0"/>
                  </a:moveTo>
                  <a:lnTo>
                    <a:pt x="5548" y="19"/>
                  </a:lnTo>
                  <a:lnTo>
                    <a:pt x="5659" y="19"/>
                  </a:lnTo>
                  <a:lnTo>
                    <a:pt x="5644" y="0"/>
                  </a:lnTo>
                  <a:close/>
                  <a:moveTo>
                    <a:pt x="5771" y="0"/>
                  </a:moveTo>
                  <a:lnTo>
                    <a:pt x="5755" y="19"/>
                  </a:lnTo>
                  <a:lnTo>
                    <a:pt x="5867" y="19"/>
                  </a:lnTo>
                  <a:lnTo>
                    <a:pt x="5851" y="0"/>
                  </a:lnTo>
                  <a:close/>
                  <a:moveTo>
                    <a:pt x="5978" y="0"/>
                  </a:moveTo>
                  <a:lnTo>
                    <a:pt x="5963" y="19"/>
                  </a:lnTo>
                  <a:lnTo>
                    <a:pt x="6075" y="19"/>
                  </a:lnTo>
                  <a:lnTo>
                    <a:pt x="6059" y="0"/>
                  </a:lnTo>
                  <a:close/>
                  <a:moveTo>
                    <a:pt x="6171" y="0"/>
                  </a:moveTo>
                  <a:lnTo>
                    <a:pt x="6171" y="19"/>
                  </a:lnTo>
                  <a:lnTo>
                    <a:pt x="6282" y="19"/>
                  </a:lnTo>
                  <a:lnTo>
                    <a:pt x="6267" y="0"/>
                  </a:lnTo>
                  <a:close/>
                  <a:moveTo>
                    <a:pt x="6378" y="0"/>
                  </a:moveTo>
                  <a:lnTo>
                    <a:pt x="6378" y="19"/>
                  </a:lnTo>
                  <a:lnTo>
                    <a:pt x="6475" y="19"/>
                  </a:lnTo>
                  <a:lnTo>
                    <a:pt x="6475" y="0"/>
                  </a:lnTo>
                  <a:close/>
                  <a:moveTo>
                    <a:pt x="6590" y="0"/>
                  </a:moveTo>
                  <a:lnTo>
                    <a:pt x="6590" y="19"/>
                  </a:lnTo>
                  <a:lnTo>
                    <a:pt x="6686" y="19"/>
                  </a:lnTo>
                  <a:lnTo>
                    <a:pt x="6686" y="0"/>
                  </a:lnTo>
                  <a:close/>
                  <a:moveTo>
                    <a:pt x="6798" y="0"/>
                  </a:moveTo>
                  <a:lnTo>
                    <a:pt x="6782" y="19"/>
                  </a:lnTo>
                  <a:lnTo>
                    <a:pt x="6894" y="19"/>
                  </a:lnTo>
                  <a:lnTo>
                    <a:pt x="6894" y="0"/>
                  </a:lnTo>
                  <a:close/>
                  <a:moveTo>
                    <a:pt x="7006" y="0"/>
                  </a:moveTo>
                  <a:lnTo>
                    <a:pt x="6990" y="19"/>
                  </a:lnTo>
                  <a:lnTo>
                    <a:pt x="7102" y="19"/>
                  </a:lnTo>
                  <a:lnTo>
                    <a:pt x="7086" y="0"/>
                  </a:lnTo>
                  <a:close/>
                  <a:moveTo>
                    <a:pt x="7213" y="0"/>
                  </a:moveTo>
                  <a:lnTo>
                    <a:pt x="7198" y="19"/>
                  </a:lnTo>
                  <a:lnTo>
                    <a:pt x="7309" y="19"/>
                  </a:lnTo>
                  <a:lnTo>
                    <a:pt x="7294" y="0"/>
                  </a:lnTo>
                  <a:close/>
                  <a:moveTo>
                    <a:pt x="7406" y="0"/>
                  </a:moveTo>
                  <a:lnTo>
                    <a:pt x="7406" y="19"/>
                  </a:lnTo>
                  <a:lnTo>
                    <a:pt x="7456" y="19"/>
                  </a:lnTo>
                  <a:lnTo>
                    <a:pt x="7456" y="0"/>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5"/>
            <p:cNvSpPr/>
            <p:nvPr/>
          </p:nvSpPr>
          <p:spPr>
            <a:xfrm>
              <a:off x="3453019" y="2235943"/>
              <a:ext cx="2238254" cy="4003"/>
            </a:xfrm>
            <a:custGeom>
              <a:avLst/>
              <a:gdLst/>
              <a:ahLst/>
              <a:cxnLst/>
              <a:rect l="l" t="t" r="r" b="b"/>
              <a:pathLst>
                <a:path w="7456" h="16" extrusionOk="0">
                  <a:moveTo>
                    <a:pt x="0" y="1"/>
                  </a:moveTo>
                  <a:lnTo>
                    <a:pt x="0" y="16"/>
                  </a:lnTo>
                  <a:lnTo>
                    <a:pt x="96" y="16"/>
                  </a:lnTo>
                  <a:lnTo>
                    <a:pt x="96" y="1"/>
                  </a:lnTo>
                  <a:close/>
                  <a:moveTo>
                    <a:pt x="192" y="1"/>
                  </a:moveTo>
                  <a:lnTo>
                    <a:pt x="208" y="16"/>
                  </a:lnTo>
                  <a:lnTo>
                    <a:pt x="304" y="16"/>
                  </a:lnTo>
                  <a:lnTo>
                    <a:pt x="304" y="1"/>
                  </a:lnTo>
                  <a:close/>
                  <a:moveTo>
                    <a:pt x="400" y="1"/>
                  </a:moveTo>
                  <a:lnTo>
                    <a:pt x="416" y="16"/>
                  </a:lnTo>
                  <a:lnTo>
                    <a:pt x="496" y="16"/>
                  </a:lnTo>
                  <a:lnTo>
                    <a:pt x="512" y="1"/>
                  </a:lnTo>
                  <a:close/>
                  <a:moveTo>
                    <a:pt x="608" y="1"/>
                  </a:moveTo>
                  <a:lnTo>
                    <a:pt x="627" y="16"/>
                  </a:lnTo>
                  <a:lnTo>
                    <a:pt x="704" y="16"/>
                  </a:lnTo>
                  <a:lnTo>
                    <a:pt x="723" y="1"/>
                  </a:lnTo>
                  <a:close/>
                  <a:moveTo>
                    <a:pt x="820" y="1"/>
                  </a:moveTo>
                  <a:lnTo>
                    <a:pt x="820" y="16"/>
                  </a:lnTo>
                  <a:lnTo>
                    <a:pt x="916" y="16"/>
                  </a:lnTo>
                  <a:lnTo>
                    <a:pt x="931" y="1"/>
                  </a:lnTo>
                  <a:close/>
                  <a:moveTo>
                    <a:pt x="1027" y="1"/>
                  </a:moveTo>
                  <a:lnTo>
                    <a:pt x="1027" y="16"/>
                  </a:lnTo>
                  <a:lnTo>
                    <a:pt x="1123" y="16"/>
                  </a:lnTo>
                  <a:lnTo>
                    <a:pt x="1123" y="1"/>
                  </a:lnTo>
                  <a:close/>
                  <a:moveTo>
                    <a:pt x="1235" y="1"/>
                  </a:moveTo>
                  <a:lnTo>
                    <a:pt x="1235" y="16"/>
                  </a:lnTo>
                  <a:lnTo>
                    <a:pt x="1331" y="16"/>
                  </a:lnTo>
                  <a:lnTo>
                    <a:pt x="1331" y="1"/>
                  </a:lnTo>
                  <a:close/>
                  <a:moveTo>
                    <a:pt x="1427" y="1"/>
                  </a:moveTo>
                  <a:lnTo>
                    <a:pt x="1443" y="16"/>
                  </a:lnTo>
                  <a:lnTo>
                    <a:pt x="1539" y="16"/>
                  </a:lnTo>
                  <a:lnTo>
                    <a:pt x="1539" y="1"/>
                  </a:lnTo>
                  <a:close/>
                  <a:moveTo>
                    <a:pt x="1635" y="1"/>
                  </a:moveTo>
                  <a:lnTo>
                    <a:pt x="1651" y="16"/>
                  </a:lnTo>
                  <a:lnTo>
                    <a:pt x="1731" y="16"/>
                  </a:lnTo>
                  <a:lnTo>
                    <a:pt x="1747" y="1"/>
                  </a:lnTo>
                  <a:close/>
                  <a:moveTo>
                    <a:pt x="1843" y="1"/>
                  </a:moveTo>
                  <a:lnTo>
                    <a:pt x="1858" y="16"/>
                  </a:lnTo>
                  <a:lnTo>
                    <a:pt x="1939" y="16"/>
                  </a:lnTo>
                  <a:lnTo>
                    <a:pt x="1954" y="1"/>
                  </a:lnTo>
                  <a:close/>
                  <a:moveTo>
                    <a:pt x="2051" y="1"/>
                  </a:moveTo>
                  <a:lnTo>
                    <a:pt x="2070" y="16"/>
                  </a:lnTo>
                  <a:lnTo>
                    <a:pt x="2147" y="16"/>
                  </a:lnTo>
                  <a:lnTo>
                    <a:pt x="2166" y="1"/>
                  </a:lnTo>
                  <a:close/>
                  <a:moveTo>
                    <a:pt x="2262" y="1"/>
                  </a:moveTo>
                  <a:lnTo>
                    <a:pt x="2262" y="16"/>
                  </a:lnTo>
                  <a:lnTo>
                    <a:pt x="2358" y="16"/>
                  </a:lnTo>
                  <a:lnTo>
                    <a:pt x="2374" y="1"/>
                  </a:lnTo>
                  <a:close/>
                  <a:moveTo>
                    <a:pt x="2470" y="1"/>
                  </a:moveTo>
                  <a:lnTo>
                    <a:pt x="2470" y="16"/>
                  </a:lnTo>
                  <a:lnTo>
                    <a:pt x="2566" y="16"/>
                  </a:lnTo>
                  <a:lnTo>
                    <a:pt x="2566" y="1"/>
                  </a:lnTo>
                  <a:close/>
                  <a:moveTo>
                    <a:pt x="2678" y="1"/>
                  </a:moveTo>
                  <a:lnTo>
                    <a:pt x="2678" y="16"/>
                  </a:lnTo>
                  <a:lnTo>
                    <a:pt x="2774" y="16"/>
                  </a:lnTo>
                  <a:lnTo>
                    <a:pt x="2774" y="1"/>
                  </a:lnTo>
                  <a:close/>
                  <a:moveTo>
                    <a:pt x="2870" y="1"/>
                  </a:moveTo>
                  <a:lnTo>
                    <a:pt x="2885" y="16"/>
                  </a:lnTo>
                  <a:lnTo>
                    <a:pt x="2982" y="16"/>
                  </a:lnTo>
                  <a:lnTo>
                    <a:pt x="2982" y="1"/>
                  </a:lnTo>
                  <a:close/>
                  <a:moveTo>
                    <a:pt x="3078" y="1"/>
                  </a:moveTo>
                  <a:lnTo>
                    <a:pt x="3093" y="16"/>
                  </a:lnTo>
                  <a:lnTo>
                    <a:pt x="3174" y="16"/>
                  </a:lnTo>
                  <a:lnTo>
                    <a:pt x="3189" y="1"/>
                  </a:lnTo>
                  <a:close/>
                  <a:moveTo>
                    <a:pt x="3285" y="1"/>
                  </a:moveTo>
                  <a:lnTo>
                    <a:pt x="3301" y="16"/>
                  </a:lnTo>
                  <a:lnTo>
                    <a:pt x="3382" y="16"/>
                  </a:lnTo>
                  <a:lnTo>
                    <a:pt x="3397" y="1"/>
                  </a:lnTo>
                  <a:close/>
                  <a:moveTo>
                    <a:pt x="3493" y="1"/>
                  </a:moveTo>
                  <a:lnTo>
                    <a:pt x="3493" y="16"/>
                  </a:lnTo>
                  <a:lnTo>
                    <a:pt x="3589" y="16"/>
                  </a:lnTo>
                  <a:lnTo>
                    <a:pt x="3609" y="1"/>
                  </a:lnTo>
                  <a:close/>
                  <a:moveTo>
                    <a:pt x="3705" y="1"/>
                  </a:moveTo>
                  <a:lnTo>
                    <a:pt x="3705" y="16"/>
                  </a:lnTo>
                  <a:lnTo>
                    <a:pt x="3801" y="16"/>
                  </a:lnTo>
                  <a:lnTo>
                    <a:pt x="3801" y="1"/>
                  </a:lnTo>
                  <a:close/>
                  <a:moveTo>
                    <a:pt x="3913" y="1"/>
                  </a:moveTo>
                  <a:lnTo>
                    <a:pt x="3913" y="16"/>
                  </a:lnTo>
                  <a:lnTo>
                    <a:pt x="4009" y="16"/>
                  </a:lnTo>
                  <a:lnTo>
                    <a:pt x="4009" y="1"/>
                  </a:lnTo>
                  <a:close/>
                  <a:moveTo>
                    <a:pt x="4105" y="1"/>
                  </a:moveTo>
                  <a:lnTo>
                    <a:pt x="4120" y="16"/>
                  </a:lnTo>
                  <a:lnTo>
                    <a:pt x="4216" y="16"/>
                  </a:lnTo>
                  <a:lnTo>
                    <a:pt x="4216" y="1"/>
                  </a:lnTo>
                  <a:close/>
                  <a:moveTo>
                    <a:pt x="4313" y="1"/>
                  </a:moveTo>
                  <a:lnTo>
                    <a:pt x="4328" y="16"/>
                  </a:lnTo>
                  <a:lnTo>
                    <a:pt x="4409" y="16"/>
                  </a:lnTo>
                  <a:lnTo>
                    <a:pt x="4424" y="1"/>
                  </a:lnTo>
                  <a:close/>
                  <a:moveTo>
                    <a:pt x="4520" y="1"/>
                  </a:moveTo>
                  <a:lnTo>
                    <a:pt x="4536" y="16"/>
                  </a:lnTo>
                  <a:lnTo>
                    <a:pt x="4617" y="16"/>
                  </a:lnTo>
                  <a:lnTo>
                    <a:pt x="4632" y="1"/>
                  </a:lnTo>
                  <a:close/>
                  <a:moveTo>
                    <a:pt x="4728" y="1"/>
                  </a:moveTo>
                  <a:lnTo>
                    <a:pt x="4728" y="16"/>
                  </a:lnTo>
                  <a:lnTo>
                    <a:pt x="4824" y="16"/>
                  </a:lnTo>
                  <a:lnTo>
                    <a:pt x="4840" y="1"/>
                  </a:lnTo>
                  <a:close/>
                  <a:moveTo>
                    <a:pt x="4936" y="1"/>
                  </a:moveTo>
                  <a:lnTo>
                    <a:pt x="4936" y="16"/>
                  </a:lnTo>
                  <a:lnTo>
                    <a:pt x="5032" y="16"/>
                  </a:lnTo>
                  <a:lnTo>
                    <a:pt x="5032" y="1"/>
                  </a:lnTo>
                  <a:close/>
                  <a:moveTo>
                    <a:pt x="5147" y="1"/>
                  </a:moveTo>
                  <a:lnTo>
                    <a:pt x="5147" y="16"/>
                  </a:lnTo>
                  <a:lnTo>
                    <a:pt x="5244" y="16"/>
                  </a:lnTo>
                  <a:lnTo>
                    <a:pt x="5244" y="1"/>
                  </a:lnTo>
                  <a:close/>
                  <a:moveTo>
                    <a:pt x="5340" y="1"/>
                  </a:moveTo>
                  <a:lnTo>
                    <a:pt x="5355" y="16"/>
                  </a:lnTo>
                  <a:lnTo>
                    <a:pt x="5451" y="16"/>
                  </a:lnTo>
                  <a:lnTo>
                    <a:pt x="5451" y="1"/>
                  </a:lnTo>
                  <a:close/>
                  <a:moveTo>
                    <a:pt x="5548" y="1"/>
                  </a:moveTo>
                  <a:lnTo>
                    <a:pt x="5563" y="16"/>
                  </a:lnTo>
                  <a:lnTo>
                    <a:pt x="5644" y="16"/>
                  </a:lnTo>
                  <a:lnTo>
                    <a:pt x="5659" y="1"/>
                  </a:lnTo>
                  <a:close/>
                  <a:moveTo>
                    <a:pt x="5755" y="1"/>
                  </a:moveTo>
                  <a:lnTo>
                    <a:pt x="5771" y="16"/>
                  </a:lnTo>
                  <a:lnTo>
                    <a:pt x="5851" y="16"/>
                  </a:lnTo>
                  <a:lnTo>
                    <a:pt x="5867" y="1"/>
                  </a:lnTo>
                  <a:close/>
                  <a:moveTo>
                    <a:pt x="5963" y="1"/>
                  </a:moveTo>
                  <a:lnTo>
                    <a:pt x="5978" y="16"/>
                  </a:lnTo>
                  <a:lnTo>
                    <a:pt x="6059" y="16"/>
                  </a:lnTo>
                  <a:lnTo>
                    <a:pt x="6075" y="1"/>
                  </a:lnTo>
                  <a:close/>
                  <a:moveTo>
                    <a:pt x="6171" y="1"/>
                  </a:moveTo>
                  <a:lnTo>
                    <a:pt x="6171" y="16"/>
                  </a:lnTo>
                  <a:lnTo>
                    <a:pt x="6267" y="16"/>
                  </a:lnTo>
                  <a:lnTo>
                    <a:pt x="6282" y="1"/>
                  </a:lnTo>
                  <a:close/>
                  <a:moveTo>
                    <a:pt x="6378" y="1"/>
                  </a:moveTo>
                  <a:lnTo>
                    <a:pt x="6378" y="16"/>
                  </a:lnTo>
                  <a:lnTo>
                    <a:pt x="6475" y="16"/>
                  </a:lnTo>
                  <a:lnTo>
                    <a:pt x="6475" y="1"/>
                  </a:lnTo>
                  <a:close/>
                  <a:moveTo>
                    <a:pt x="6590" y="1"/>
                  </a:moveTo>
                  <a:lnTo>
                    <a:pt x="6590" y="16"/>
                  </a:lnTo>
                  <a:lnTo>
                    <a:pt x="6686" y="16"/>
                  </a:lnTo>
                  <a:lnTo>
                    <a:pt x="6686" y="1"/>
                  </a:lnTo>
                  <a:close/>
                  <a:moveTo>
                    <a:pt x="6782" y="1"/>
                  </a:moveTo>
                  <a:lnTo>
                    <a:pt x="6798" y="16"/>
                  </a:lnTo>
                  <a:lnTo>
                    <a:pt x="6894" y="16"/>
                  </a:lnTo>
                  <a:lnTo>
                    <a:pt x="6894" y="1"/>
                  </a:lnTo>
                  <a:close/>
                  <a:moveTo>
                    <a:pt x="6990" y="1"/>
                  </a:moveTo>
                  <a:lnTo>
                    <a:pt x="7006" y="16"/>
                  </a:lnTo>
                  <a:lnTo>
                    <a:pt x="7086" y="16"/>
                  </a:lnTo>
                  <a:lnTo>
                    <a:pt x="7102" y="1"/>
                  </a:lnTo>
                  <a:close/>
                  <a:moveTo>
                    <a:pt x="7198" y="1"/>
                  </a:moveTo>
                  <a:lnTo>
                    <a:pt x="7213" y="16"/>
                  </a:lnTo>
                  <a:lnTo>
                    <a:pt x="7294" y="16"/>
                  </a:lnTo>
                  <a:lnTo>
                    <a:pt x="7309" y="1"/>
                  </a:lnTo>
                  <a:close/>
                  <a:moveTo>
                    <a:pt x="7406" y="1"/>
                  </a:moveTo>
                  <a:lnTo>
                    <a:pt x="7406" y="16"/>
                  </a:lnTo>
                  <a:lnTo>
                    <a:pt x="7456" y="16"/>
                  </a:lnTo>
                  <a:lnTo>
                    <a:pt x="7456"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5"/>
            <p:cNvSpPr/>
            <p:nvPr/>
          </p:nvSpPr>
          <p:spPr>
            <a:xfrm>
              <a:off x="3453019" y="2580444"/>
              <a:ext cx="2238254" cy="9006"/>
            </a:xfrm>
            <a:custGeom>
              <a:avLst/>
              <a:gdLst/>
              <a:ahLst/>
              <a:cxnLst/>
              <a:rect l="l" t="t" r="r" b="b"/>
              <a:pathLst>
                <a:path w="7456" h="36" extrusionOk="0">
                  <a:moveTo>
                    <a:pt x="0" y="1"/>
                  </a:moveTo>
                  <a:lnTo>
                    <a:pt x="0" y="16"/>
                  </a:lnTo>
                  <a:lnTo>
                    <a:pt x="0" y="35"/>
                  </a:lnTo>
                  <a:lnTo>
                    <a:pt x="96" y="35"/>
                  </a:lnTo>
                  <a:lnTo>
                    <a:pt x="96" y="16"/>
                  </a:lnTo>
                  <a:lnTo>
                    <a:pt x="96" y="1"/>
                  </a:lnTo>
                  <a:close/>
                  <a:moveTo>
                    <a:pt x="208" y="1"/>
                  </a:moveTo>
                  <a:lnTo>
                    <a:pt x="192" y="16"/>
                  </a:lnTo>
                  <a:lnTo>
                    <a:pt x="208" y="35"/>
                  </a:lnTo>
                  <a:lnTo>
                    <a:pt x="304" y="35"/>
                  </a:lnTo>
                  <a:lnTo>
                    <a:pt x="304" y="16"/>
                  </a:lnTo>
                  <a:lnTo>
                    <a:pt x="304" y="1"/>
                  </a:lnTo>
                  <a:close/>
                  <a:moveTo>
                    <a:pt x="416" y="1"/>
                  </a:moveTo>
                  <a:lnTo>
                    <a:pt x="400" y="16"/>
                  </a:lnTo>
                  <a:lnTo>
                    <a:pt x="416" y="35"/>
                  </a:lnTo>
                  <a:lnTo>
                    <a:pt x="496" y="35"/>
                  </a:lnTo>
                  <a:lnTo>
                    <a:pt x="512" y="16"/>
                  </a:lnTo>
                  <a:lnTo>
                    <a:pt x="496" y="1"/>
                  </a:lnTo>
                  <a:close/>
                  <a:moveTo>
                    <a:pt x="627" y="1"/>
                  </a:moveTo>
                  <a:lnTo>
                    <a:pt x="608" y="16"/>
                  </a:lnTo>
                  <a:lnTo>
                    <a:pt x="627" y="35"/>
                  </a:lnTo>
                  <a:lnTo>
                    <a:pt x="704" y="35"/>
                  </a:lnTo>
                  <a:lnTo>
                    <a:pt x="723" y="16"/>
                  </a:lnTo>
                  <a:lnTo>
                    <a:pt x="704" y="1"/>
                  </a:lnTo>
                  <a:close/>
                  <a:moveTo>
                    <a:pt x="820" y="1"/>
                  </a:moveTo>
                  <a:lnTo>
                    <a:pt x="820" y="16"/>
                  </a:lnTo>
                  <a:lnTo>
                    <a:pt x="820" y="35"/>
                  </a:lnTo>
                  <a:lnTo>
                    <a:pt x="916" y="35"/>
                  </a:lnTo>
                  <a:lnTo>
                    <a:pt x="931" y="16"/>
                  </a:lnTo>
                  <a:lnTo>
                    <a:pt x="916" y="1"/>
                  </a:lnTo>
                  <a:close/>
                  <a:moveTo>
                    <a:pt x="1027" y="1"/>
                  </a:moveTo>
                  <a:lnTo>
                    <a:pt x="1027" y="16"/>
                  </a:lnTo>
                  <a:lnTo>
                    <a:pt x="1027" y="35"/>
                  </a:lnTo>
                  <a:lnTo>
                    <a:pt x="1123" y="35"/>
                  </a:lnTo>
                  <a:lnTo>
                    <a:pt x="1123" y="16"/>
                  </a:lnTo>
                  <a:lnTo>
                    <a:pt x="1123" y="1"/>
                  </a:lnTo>
                  <a:close/>
                  <a:moveTo>
                    <a:pt x="1235" y="1"/>
                  </a:moveTo>
                  <a:lnTo>
                    <a:pt x="1235" y="16"/>
                  </a:lnTo>
                  <a:lnTo>
                    <a:pt x="1235" y="35"/>
                  </a:lnTo>
                  <a:lnTo>
                    <a:pt x="1331" y="35"/>
                  </a:lnTo>
                  <a:lnTo>
                    <a:pt x="1331" y="16"/>
                  </a:lnTo>
                  <a:lnTo>
                    <a:pt x="1331" y="1"/>
                  </a:lnTo>
                  <a:close/>
                  <a:moveTo>
                    <a:pt x="1443" y="1"/>
                  </a:moveTo>
                  <a:lnTo>
                    <a:pt x="1427" y="16"/>
                  </a:lnTo>
                  <a:lnTo>
                    <a:pt x="1443" y="35"/>
                  </a:lnTo>
                  <a:lnTo>
                    <a:pt x="1539" y="35"/>
                  </a:lnTo>
                  <a:lnTo>
                    <a:pt x="1539" y="16"/>
                  </a:lnTo>
                  <a:lnTo>
                    <a:pt x="1539" y="1"/>
                  </a:lnTo>
                  <a:close/>
                  <a:moveTo>
                    <a:pt x="1651" y="1"/>
                  </a:moveTo>
                  <a:lnTo>
                    <a:pt x="1635" y="16"/>
                  </a:lnTo>
                  <a:lnTo>
                    <a:pt x="1651" y="35"/>
                  </a:lnTo>
                  <a:lnTo>
                    <a:pt x="1731" y="35"/>
                  </a:lnTo>
                  <a:lnTo>
                    <a:pt x="1747" y="16"/>
                  </a:lnTo>
                  <a:lnTo>
                    <a:pt x="1731" y="1"/>
                  </a:lnTo>
                  <a:close/>
                  <a:moveTo>
                    <a:pt x="1858" y="1"/>
                  </a:moveTo>
                  <a:lnTo>
                    <a:pt x="1843" y="16"/>
                  </a:lnTo>
                  <a:lnTo>
                    <a:pt x="1858" y="35"/>
                  </a:lnTo>
                  <a:lnTo>
                    <a:pt x="1939" y="35"/>
                  </a:lnTo>
                  <a:lnTo>
                    <a:pt x="1954" y="16"/>
                  </a:lnTo>
                  <a:lnTo>
                    <a:pt x="1939" y="1"/>
                  </a:lnTo>
                  <a:close/>
                  <a:moveTo>
                    <a:pt x="2070" y="1"/>
                  </a:moveTo>
                  <a:lnTo>
                    <a:pt x="2051" y="16"/>
                  </a:lnTo>
                  <a:lnTo>
                    <a:pt x="2070" y="35"/>
                  </a:lnTo>
                  <a:lnTo>
                    <a:pt x="2147" y="35"/>
                  </a:lnTo>
                  <a:lnTo>
                    <a:pt x="2166" y="16"/>
                  </a:lnTo>
                  <a:lnTo>
                    <a:pt x="2147" y="1"/>
                  </a:lnTo>
                  <a:close/>
                  <a:moveTo>
                    <a:pt x="2262" y="1"/>
                  </a:moveTo>
                  <a:lnTo>
                    <a:pt x="2262" y="16"/>
                  </a:lnTo>
                  <a:lnTo>
                    <a:pt x="2262" y="35"/>
                  </a:lnTo>
                  <a:lnTo>
                    <a:pt x="2358" y="35"/>
                  </a:lnTo>
                  <a:lnTo>
                    <a:pt x="2374" y="16"/>
                  </a:lnTo>
                  <a:lnTo>
                    <a:pt x="2358" y="1"/>
                  </a:lnTo>
                  <a:close/>
                  <a:moveTo>
                    <a:pt x="2470" y="1"/>
                  </a:moveTo>
                  <a:lnTo>
                    <a:pt x="2470" y="16"/>
                  </a:lnTo>
                  <a:lnTo>
                    <a:pt x="2470" y="35"/>
                  </a:lnTo>
                  <a:lnTo>
                    <a:pt x="2566" y="35"/>
                  </a:lnTo>
                  <a:lnTo>
                    <a:pt x="2566" y="16"/>
                  </a:lnTo>
                  <a:lnTo>
                    <a:pt x="2566" y="1"/>
                  </a:lnTo>
                  <a:close/>
                  <a:moveTo>
                    <a:pt x="2678" y="1"/>
                  </a:moveTo>
                  <a:lnTo>
                    <a:pt x="2678" y="16"/>
                  </a:lnTo>
                  <a:lnTo>
                    <a:pt x="2678" y="35"/>
                  </a:lnTo>
                  <a:lnTo>
                    <a:pt x="2774" y="35"/>
                  </a:lnTo>
                  <a:lnTo>
                    <a:pt x="2774" y="16"/>
                  </a:lnTo>
                  <a:lnTo>
                    <a:pt x="2774" y="1"/>
                  </a:lnTo>
                  <a:close/>
                  <a:moveTo>
                    <a:pt x="2885" y="1"/>
                  </a:moveTo>
                  <a:lnTo>
                    <a:pt x="2870" y="16"/>
                  </a:lnTo>
                  <a:lnTo>
                    <a:pt x="2885" y="35"/>
                  </a:lnTo>
                  <a:lnTo>
                    <a:pt x="2982" y="35"/>
                  </a:lnTo>
                  <a:lnTo>
                    <a:pt x="2982" y="16"/>
                  </a:lnTo>
                  <a:lnTo>
                    <a:pt x="2982" y="1"/>
                  </a:lnTo>
                  <a:close/>
                  <a:moveTo>
                    <a:pt x="3093" y="1"/>
                  </a:moveTo>
                  <a:lnTo>
                    <a:pt x="3078" y="16"/>
                  </a:lnTo>
                  <a:lnTo>
                    <a:pt x="3093" y="35"/>
                  </a:lnTo>
                  <a:lnTo>
                    <a:pt x="3174" y="35"/>
                  </a:lnTo>
                  <a:lnTo>
                    <a:pt x="3189" y="16"/>
                  </a:lnTo>
                  <a:lnTo>
                    <a:pt x="3174" y="1"/>
                  </a:lnTo>
                  <a:close/>
                  <a:moveTo>
                    <a:pt x="3301" y="1"/>
                  </a:moveTo>
                  <a:lnTo>
                    <a:pt x="3285" y="16"/>
                  </a:lnTo>
                  <a:lnTo>
                    <a:pt x="3301" y="35"/>
                  </a:lnTo>
                  <a:lnTo>
                    <a:pt x="3382" y="35"/>
                  </a:lnTo>
                  <a:lnTo>
                    <a:pt x="3397" y="16"/>
                  </a:lnTo>
                  <a:lnTo>
                    <a:pt x="3382" y="1"/>
                  </a:lnTo>
                  <a:close/>
                  <a:moveTo>
                    <a:pt x="3493" y="1"/>
                  </a:moveTo>
                  <a:lnTo>
                    <a:pt x="3493" y="16"/>
                  </a:lnTo>
                  <a:lnTo>
                    <a:pt x="3493" y="35"/>
                  </a:lnTo>
                  <a:lnTo>
                    <a:pt x="3589" y="35"/>
                  </a:lnTo>
                  <a:lnTo>
                    <a:pt x="3609" y="16"/>
                  </a:lnTo>
                  <a:lnTo>
                    <a:pt x="3589" y="1"/>
                  </a:lnTo>
                  <a:close/>
                  <a:moveTo>
                    <a:pt x="3705" y="1"/>
                  </a:moveTo>
                  <a:lnTo>
                    <a:pt x="3705" y="16"/>
                  </a:lnTo>
                  <a:lnTo>
                    <a:pt x="3705" y="35"/>
                  </a:lnTo>
                  <a:lnTo>
                    <a:pt x="3801" y="35"/>
                  </a:lnTo>
                  <a:lnTo>
                    <a:pt x="3801" y="16"/>
                  </a:lnTo>
                  <a:lnTo>
                    <a:pt x="3801" y="1"/>
                  </a:lnTo>
                  <a:close/>
                  <a:moveTo>
                    <a:pt x="3913" y="1"/>
                  </a:moveTo>
                  <a:lnTo>
                    <a:pt x="3913" y="16"/>
                  </a:lnTo>
                  <a:lnTo>
                    <a:pt x="3913" y="35"/>
                  </a:lnTo>
                  <a:lnTo>
                    <a:pt x="4009" y="35"/>
                  </a:lnTo>
                  <a:lnTo>
                    <a:pt x="4009" y="16"/>
                  </a:lnTo>
                  <a:lnTo>
                    <a:pt x="4009" y="1"/>
                  </a:lnTo>
                  <a:close/>
                  <a:moveTo>
                    <a:pt x="4120" y="1"/>
                  </a:moveTo>
                  <a:lnTo>
                    <a:pt x="4105" y="16"/>
                  </a:lnTo>
                  <a:lnTo>
                    <a:pt x="4120" y="35"/>
                  </a:lnTo>
                  <a:lnTo>
                    <a:pt x="4216" y="35"/>
                  </a:lnTo>
                  <a:lnTo>
                    <a:pt x="4216" y="16"/>
                  </a:lnTo>
                  <a:lnTo>
                    <a:pt x="4216" y="1"/>
                  </a:lnTo>
                  <a:close/>
                  <a:moveTo>
                    <a:pt x="4328" y="1"/>
                  </a:moveTo>
                  <a:lnTo>
                    <a:pt x="4313" y="16"/>
                  </a:lnTo>
                  <a:lnTo>
                    <a:pt x="4328" y="35"/>
                  </a:lnTo>
                  <a:lnTo>
                    <a:pt x="4409" y="35"/>
                  </a:lnTo>
                  <a:lnTo>
                    <a:pt x="4424" y="16"/>
                  </a:lnTo>
                  <a:lnTo>
                    <a:pt x="4409" y="1"/>
                  </a:lnTo>
                  <a:close/>
                  <a:moveTo>
                    <a:pt x="4536" y="1"/>
                  </a:moveTo>
                  <a:lnTo>
                    <a:pt x="4520" y="16"/>
                  </a:lnTo>
                  <a:lnTo>
                    <a:pt x="4536" y="35"/>
                  </a:lnTo>
                  <a:lnTo>
                    <a:pt x="4617" y="35"/>
                  </a:lnTo>
                  <a:lnTo>
                    <a:pt x="4632" y="16"/>
                  </a:lnTo>
                  <a:lnTo>
                    <a:pt x="4617" y="1"/>
                  </a:lnTo>
                  <a:close/>
                  <a:moveTo>
                    <a:pt x="4728" y="1"/>
                  </a:moveTo>
                  <a:lnTo>
                    <a:pt x="4728" y="16"/>
                  </a:lnTo>
                  <a:lnTo>
                    <a:pt x="4728" y="35"/>
                  </a:lnTo>
                  <a:lnTo>
                    <a:pt x="4824" y="35"/>
                  </a:lnTo>
                  <a:lnTo>
                    <a:pt x="4840" y="16"/>
                  </a:lnTo>
                  <a:lnTo>
                    <a:pt x="4824" y="1"/>
                  </a:lnTo>
                  <a:close/>
                  <a:moveTo>
                    <a:pt x="4936" y="1"/>
                  </a:moveTo>
                  <a:lnTo>
                    <a:pt x="4936" y="16"/>
                  </a:lnTo>
                  <a:lnTo>
                    <a:pt x="4936" y="35"/>
                  </a:lnTo>
                  <a:lnTo>
                    <a:pt x="5032" y="35"/>
                  </a:lnTo>
                  <a:lnTo>
                    <a:pt x="5032" y="16"/>
                  </a:lnTo>
                  <a:lnTo>
                    <a:pt x="5032" y="1"/>
                  </a:lnTo>
                  <a:close/>
                  <a:moveTo>
                    <a:pt x="5147" y="1"/>
                  </a:moveTo>
                  <a:lnTo>
                    <a:pt x="5147" y="16"/>
                  </a:lnTo>
                  <a:lnTo>
                    <a:pt x="5147" y="35"/>
                  </a:lnTo>
                  <a:lnTo>
                    <a:pt x="5244" y="35"/>
                  </a:lnTo>
                  <a:lnTo>
                    <a:pt x="5244" y="16"/>
                  </a:lnTo>
                  <a:lnTo>
                    <a:pt x="5244" y="1"/>
                  </a:lnTo>
                  <a:close/>
                  <a:moveTo>
                    <a:pt x="5355" y="1"/>
                  </a:moveTo>
                  <a:lnTo>
                    <a:pt x="5340" y="16"/>
                  </a:lnTo>
                  <a:lnTo>
                    <a:pt x="5355" y="35"/>
                  </a:lnTo>
                  <a:lnTo>
                    <a:pt x="5451" y="35"/>
                  </a:lnTo>
                  <a:lnTo>
                    <a:pt x="5451" y="16"/>
                  </a:lnTo>
                  <a:lnTo>
                    <a:pt x="5451" y="1"/>
                  </a:lnTo>
                  <a:close/>
                  <a:moveTo>
                    <a:pt x="5563" y="1"/>
                  </a:moveTo>
                  <a:lnTo>
                    <a:pt x="5548" y="16"/>
                  </a:lnTo>
                  <a:lnTo>
                    <a:pt x="5563" y="35"/>
                  </a:lnTo>
                  <a:lnTo>
                    <a:pt x="5644" y="35"/>
                  </a:lnTo>
                  <a:lnTo>
                    <a:pt x="5659" y="16"/>
                  </a:lnTo>
                  <a:lnTo>
                    <a:pt x="5644" y="1"/>
                  </a:lnTo>
                  <a:close/>
                  <a:moveTo>
                    <a:pt x="5771" y="1"/>
                  </a:moveTo>
                  <a:lnTo>
                    <a:pt x="5755" y="16"/>
                  </a:lnTo>
                  <a:lnTo>
                    <a:pt x="5771" y="35"/>
                  </a:lnTo>
                  <a:lnTo>
                    <a:pt x="5851" y="35"/>
                  </a:lnTo>
                  <a:lnTo>
                    <a:pt x="5867" y="16"/>
                  </a:lnTo>
                  <a:lnTo>
                    <a:pt x="5851" y="1"/>
                  </a:lnTo>
                  <a:close/>
                  <a:moveTo>
                    <a:pt x="5978" y="1"/>
                  </a:moveTo>
                  <a:lnTo>
                    <a:pt x="5963" y="16"/>
                  </a:lnTo>
                  <a:lnTo>
                    <a:pt x="5978" y="35"/>
                  </a:lnTo>
                  <a:lnTo>
                    <a:pt x="6059" y="35"/>
                  </a:lnTo>
                  <a:lnTo>
                    <a:pt x="6075" y="16"/>
                  </a:lnTo>
                  <a:lnTo>
                    <a:pt x="6059" y="1"/>
                  </a:lnTo>
                  <a:close/>
                  <a:moveTo>
                    <a:pt x="6171" y="1"/>
                  </a:moveTo>
                  <a:lnTo>
                    <a:pt x="6171" y="16"/>
                  </a:lnTo>
                  <a:lnTo>
                    <a:pt x="6171" y="35"/>
                  </a:lnTo>
                  <a:lnTo>
                    <a:pt x="6267" y="35"/>
                  </a:lnTo>
                  <a:lnTo>
                    <a:pt x="6282" y="16"/>
                  </a:lnTo>
                  <a:lnTo>
                    <a:pt x="6267" y="1"/>
                  </a:lnTo>
                  <a:close/>
                  <a:moveTo>
                    <a:pt x="6378" y="1"/>
                  </a:moveTo>
                  <a:lnTo>
                    <a:pt x="6378" y="16"/>
                  </a:lnTo>
                  <a:lnTo>
                    <a:pt x="6378" y="35"/>
                  </a:lnTo>
                  <a:lnTo>
                    <a:pt x="6475" y="35"/>
                  </a:lnTo>
                  <a:lnTo>
                    <a:pt x="6475" y="16"/>
                  </a:lnTo>
                  <a:lnTo>
                    <a:pt x="6475" y="1"/>
                  </a:lnTo>
                  <a:close/>
                  <a:moveTo>
                    <a:pt x="6590" y="1"/>
                  </a:moveTo>
                  <a:lnTo>
                    <a:pt x="6590" y="16"/>
                  </a:lnTo>
                  <a:lnTo>
                    <a:pt x="6590" y="35"/>
                  </a:lnTo>
                  <a:lnTo>
                    <a:pt x="6686" y="35"/>
                  </a:lnTo>
                  <a:lnTo>
                    <a:pt x="6686" y="16"/>
                  </a:lnTo>
                  <a:lnTo>
                    <a:pt x="6686" y="1"/>
                  </a:lnTo>
                  <a:close/>
                  <a:moveTo>
                    <a:pt x="6798" y="1"/>
                  </a:moveTo>
                  <a:lnTo>
                    <a:pt x="6782" y="16"/>
                  </a:lnTo>
                  <a:lnTo>
                    <a:pt x="6798" y="35"/>
                  </a:lnTo>
                  <a:lnTo>
                    <a:pt x="6894" y="35"/>
                  </a:lnTo>
                  <a:lnTo>
                    <a:pt x="6894" y="16"/>
                  </a:lnTo>
                  <a:lnTo>
                    <a:pt x="6894" y="1"/>
                  </a:lnTo>
                  <a:close/>
                  <a:moveTo>
                    <a:pt x="7006" y="1"/>
                  </a:moveTo>
                  <a:lnTo>
                    <a:pt x="6990" y="16"/>
                  </a:lnTo>
                  <a:lnTo>
                    <a:pt x="7006" y="35"/>
                  </a:lnTo>
                  <a:lnTo>
                    <a:pt x="7086" y="35"/>
                  </a:lnTo>
                  <a:lnTo>
                    <a:pt x="7102" y="16"/>
                  </a:lnTo>
                  <a:lnTo>
                    <a:pt x="7086" y="1"/>
                  </a:lnTo>
                  <a:close/>
                  <a:moveTo>
                    <a:pt x="7213" y="1"/>
                  </a:moveTo>
                  <a:lnTo>
                    <a:pt x="7198" y="16"/>
                  </a:lnTo>
                  <a:lnTo>
                    <a:pt x="7213" y="35"/>
                  </a:lnTo>
                  <a:lnTo>
                    <a:pt x="7294" y="35"/>
                  </a:lnTo>
                  <a:lnTo>
                    <a:pt x="7309" y="16"/>
                  </a:lnTo>
                  <a:lnTo>
                    <a:pt x="7294" y="1"/>
                  </a:lnTo>
                  <a:close/>
                  <a:moveTo>
                    <a:pt x="7406" y="1"/>
                  </a:moveTo>
                  <a:lnTo>
                    <a:pt x="7406" y="16"/>
                  </a:lnTo>
                  <a:lnTo>
                    <a:pt x="7406" y="35"/>
                  </a:lnTo>
                  <a:lnTo>
                    <a:pt x="7456" y="35"/>
                  </a:lnTo>
                  <a:lnTo>
                    <a:pt x="7456" y="16"/>
                  </a:lnTo>
                  <a:lnTo>
                    <a:pt x="7456"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5"/>
            <p:cNvSpPr/>
            <p:nvPr/>
          </p:nvSpPr>
          <p:spPr>
            <a:xfrm>
              <a:off x="3453019" y="2929948"/>
              <a:ext cx="2238254" cy="4003"/>
            </a:xfrm>
            <a:custGeom>
              <a:avLst/>
              <a:gdLst/>
              <a:ahLst/>
              <a:cxnLst/>
              <a:rect l="l" t="t" r="r" b="b"/>
              <a:pathLst>
                <a:path w="7456" h="16" extrusionOk="0">
                  <a:moveTo>
                    <a:pt x="0" y="0"/>
                  </a:moveTo>
                  <a:lnTo>
                    <a:pt x="0" y="16"/>
                  </a:lnTo>
                  <a:lnTo>
                    <a:pt x="96" y="16"/>
                  </a:lnTo>
                  <a:lnTo>
                    <a:pt x="96" y="0"/>
                  </a:lnTo>
                  <a:close/>
                  <a:moveTo>
                    <a:pt x="208" y="0"/>
                  </a:moveTo>
                  <a:lnTo>
                    <a:pt x="192" y="16"/>
                  </a:lnTo>
                  <a:lnTo>
                    <a:pt x="304" y="16"/>
                  </a:lnTo>
                  <a:lnTo>
                    <a:pt x="304" y="0"/>
                  </a:lnTo>
                  <a:close/>
                  <a:moveTo>
                    <a:pt x="416" y="0"/>
                  </a:moveTo>
                  <a:lnTo>
                    <a:pt x="400" y="16"/>
                  </a:lnTo>
                  <a:lnTo>
                    <a:pt x="512" y="16"/>
                  </a:lnTo>
                  <a:lnTo>
                    <a:pt x="496" y="0"/>
                  </a:lnTo>
                  <a:close/>
                  <a:moveTo>
                    <a:pt x="627" y="0"/>
                  </a:moveTo>
                  <a:lnTo>
                    <a:pt x="608" y="16"/>
                  </a:lnTo>
                  <a:lnTo>
                    <a:pt x="723" y="16"/>
                  </a:lnTo>
                  <a:lnTo>
                    <a:pt x="704" y="0"/>
                  </a:lnTo>
                  <a:close/>
                  <a:moveTo>
                    <a:pt x="820" y="0"/>
                  </a:moveTo>
                  <a:lnTo>
                    <a:pt x="820" y="16"/>
                  </a:lnTo>
                  <a:lnTo>
                    <a:pt x="931" y="16"/>
                  </a:lnTo>
                  <a:lnTo>
                    <a:pt x="916" y="0"/>
                  </a:lnTo>
                  <a:close/>
                  <a:moveTo>
                    <a:pt x="1027" y="0"/>
                  </a:moveTo>
                  <a:lnTo>
                    <a:pt x="1027" y="16"/>
                  </a:lnTo>
                  <a:lnTo>
                    <a:pt x="1123" y="16"/>
                  </a:lnTo>
                  <a:lnTo>
                    <a:pt x="1123" y="0"/>
                  </a:lnTo>
                  <a:close/>
                  <a:moveTo>
                    <a:pt x="1235" y="0"/>
                  </a:moveTo>
                  <a:lnTo>
                    <a:pt x="1235" y="16"/>
                  </a:lnTo>
                  <a:lnTo>
                    <a:pt x="1331" y="16"/>
                  </a:lnTo>
                  <a:lnTo>
                    <a:pt x="1331" y="0"/>
                  </a:lnTo>
                  <a:close/>
                  <a:moveTo>
                    <a:pt x="1443" y="0"/>
                  </a:moveTo>
                  <a:lnTo>
                    <a:pt x="1427" y="16"/>
                  </a:lnTo>
                  <a:lnTo>
                    <a:pt x="1539" y="16"/>
                  </a:lnTo>
                  <a:lnTo>
                    <a:pt x="1539" y="0"/>
                  </a:lnTo>
                  <a:close/>
                  <a:moveTo>
                    <a:pt x="1651" y="0"/>
                  </a:moveTo>
                  <a:lnTo>
                    <a:pt x="1635" y="16"/>
                  </a:lnTo>
                  <a:lnTo>
                    <a:pt x="1747" y="16"/>
                  </a:lnTo>
                  <a:lnTo>
                    <a:pt x="1731" y="0"/>
                  </a:lnTo>
                  <a:close/>
                  <a:moveTo>
                    <a:pt x="1858" y="0"/>
                  </a:moveTo>
                  <a:lnTo>
                    <a:pt x="1843" y="16"/>
                  </a:lnTo>
                  <a:lnTo>
                    <a:pt x="1954" y="16"/>
                  </a:lnTo>
                  <a:lnTo>
                    <a:pt x="1939" y="0"/>
                  </a:lnTo>
                  <a:close/>
                  <a:moveTo>
                    <a:pt x="2070" y="0"/>
                  </a:moveTo>
                  <a:lnTo>
                    <a:pt x="2051" y="16"/>
                  </a:lnTo>
                  <a:lnTo>
                    <a:pt x="2166" y="16"/>
                  </a:lnTo>
                  <a:lnTo>
                    <a:pt x="2147" y="0"/>
                  </a:lnTo>
                  <a:close/>
                  <a:moveTo>
                    <a:pt x="2262" y="0"/>
                  </a:moveTo>
                  <a:lnTo>
                    <a:pt x="2262" y="16"/>
                  </a:lnTo>
                  <a:lnTo>
                    <a:pt x="2374" y="16"/>
                  </a:lnTo>
                  <a:lnTo>
                    <a:pt x="2358" y="0"/>
                  </a:lnTo>
                  <a:close/>
                  <a:moveTo>
                    <a:pt x="2470" y="0"/>
                  </a:moveTo>
                  <a:lnTo>
                    <a:pt x="2470" y="16"/>
                  </a:lnTo>
                  <a:lnTo>
                    <a:pt x="2566" y="16"/>
                  </a:lnTo>
                  <a:lnTo>
                    <a:pt x="2566" y="0"/>
                  </a:lnTo>
                  <a:close/>
                  <a:moveTo>
                    <a:pt x="2678" y="0"/>
                  </a:moveTo>
                  <a:lnTo>
                    <a:pt x="2678" y="16"/>
                  </a:lnTo>
                  <a:lnTo>
                    <a:pt x="2774" y="16"/>
                  </a:lnTo>
                  <a:lnTo>
                    <a:pt x="2774" y="0"/>
                  </a:lnTo>
                  <a:close/>
                  <a:moveTo>
                    <a:pt x="2885" y="0"/>
                  </a:moveTo>
                  <a:lnTo>
                    <a:pt x="2870" y="16"/>
                  </a:lnTo>
                  <a:lnTo>
                    <a:pt x="2982" y="16"/>
                  </a:lnTo>
                  <a:lnTo>
                    <a:pt x="2982" y="0"/>
                  </a:lnTo>
                  <a:close/>
                  <a:moveTo>
                    <a:pt x="3093" y="0"/>
                  </a:moveTo>
                  <a:lnTo>
                    <a:pt x="3078" y="16"/>
                  </a:lnTo>
                  <a:lnTo>
                    <a:pt x="3189" y="16"/>
                  </a:lnTo>
                  <a:lnTo>
                    <a:pt x="3174" y="0"/>
                  </a:lnTo>
                  <a:close/>
                  <a:moveTo>
                    <a:pt x="3301" y="0"/>
                  </a:moveTo>
                  <a:lnTo>
                    <a:pt x="3285" y="16"/>
                  </a:lnTo>
                  <a:lnTo>
                    <a:pt x="3397" y="16"/>
                  </a:lnTo>
                  <a:lnTo>
                    <a:pt x="3382" y="0"/>
                  </a:lnTo>
                  <a:close/>
                  <a:moveTo>
                    <a:pt x="3493" y="0"/>
                  </a:moveTo>
                  <a:lnTo>
                    <a:pt x="3493" y="16"/>
                  </a:lnTo>
                  <a:lnTo>
                    <a:pt x="3609" y="16"/>
                  </a:lnTo>
                  <a:lnTo>
                    <a:pt x="3589" y="0"/>
                  </a:lnTo>
                  <a:close/>
                  <a:moveTo>
                    <a:pt x="3705" y="0"/>
                  </a:moveTo>
                  <a:lnTo>
                    <a:pt x="3705" y="16"/>
                  </a:lnTo>
                  <a:lnTo>
                    <a:pt x="3801" y="16"/>
                  </a:lnTo>
                  <a:lnTo>
                    <a:pt x="3801" y="0"/>
                  </a:lnTo>
                  <a:close/>
                  <a:moveTo>
                    <a:pt x="3913" y="0"/>
                  </a:moveTo>
                  <a:lnTo>
                    <a:pt x="3913" y="16"/>
                  </a:lnTo>
                  <a:lnTo>
                    <a:pt x="4009" y="16"/>
                  </a:lnTo>
                  <a:lnTo>
                    <a:pt x="4009" y="0"/>
                  </a:lnTo>
                  <a:close/>
                  <a:moveTo>
                    <a:pt x="4120" y="0"/>
                  </a:moveTo>
                  <a:lnTo>
                    <a:pt x="4105" y="16"/>
                  </a:lnTo>
                  <a:lnTo>
                    <a:pt x="4216" y="16"/>
                  </a:lnTo>
                  <a:lnTo>
                    <a:pt x="4216" y="0"/>
                  </a:lnTo>
                  <a:close/>
                  <a:moveTo>
                    <a:pt x="4328" y="0"/>
                  </a:moveTo>
                  <a:lnTo>
                    <a:pt x="4313" y="16"/>
                  </a:lnTo>
                  <a:lnTo>
                    <a:pt x="4424" y="16"/>
                  </a:lnTo>
                  <a:lnTo>
                    <a:pt x="4409" y="0"/>
                  </a:lnTo>
                  <a:close/>
                  <a:moveTo>
                    <a:pt x="4536" y="0"/>
                  </a:moveTo>
                  <a:lnTo>
                    <a:pt x="4520" y="16"/>
                  </a:lnTo>
                  <a:lnTo>
                    <a:pt x="4632" y="16"/>
                  </a:lnTo>
                  <a:lnTo>
                    <a:pt x="4617" y="0"/>
                  </a:lnTo>
                  <a:close/>
                  <a:moveTo>
                    <a:pt x="4728" y="0"/>
                  </a:moveTo>
                  <a:lnTo>
                    <a:pt x="4728" y="16"/>
                  </a:lnTo>
                  <a:lnTo>
                    <a:pt x="4840" y="16"/>
                  </a:lnTo>
                  <a:lnTo>
                    <a:pt x="4824" y="0"/>
                  </a:lnTo>
                  <a:close/>
                  <a:moveTo>
                    <a:pt x="4936" y="0"/>
                  </a:moveTo>
                  <a:lnTo>
                    <a:pt x="4936" y="16"/>
                  </a:lnTo>
                  <a:lnTo>
                    <a:pt x="5032" y="16"/>
                  </a:lnTo>
                  <a:lnTo>
                    <a:pt x="5032" y="0"/>
                  </a:lnTo>
                  <a:close/>
                  <a:moveTo>
                    <a:pt x="5147" y="0"/>
                  </a:moveTo>
                  <a:lnTo>
                    <a:pt x="5147" y="16"/>
                  </a:lnTo>
                  <a:lnTo>
                    <a:pt x="5244" y="16"/>
                  </a:lnTo>
                  <a:lnTo>
                    <a:pt x="5244" y="0"/>
                  </a:lnTo>
                  <a:close/>
                  <a:moveTo>
                    <a:pt x="5355" y="0"/>
                  </a:moveTo>
                  <a:lnTo>
                    <a:pt x="5340" y="16"/>
                  </a:lnTo>
                  <a:lnTo>
                    <a:pt x="5451" y="16"/>
                  </a:lnTo>
                  <a:lnTo>
                    <a:pt x="5451" y="0"/>
                  </a:lnTo>
                  <a:close/>
                  <a:moveTo>
                    <a:pt x="5563" y="0"/>
                  </a:moveTo>
                  <a:lnTo>
                    <a:pt x="5548" y="16"/>
                  </a:lnTo>
                  <a:lnTo>
                    <a:pt x="5659" y="16"/>
                  </a:lnTo>
                  <a:lnTo>
                    <a:pt x="5644" y="0"/>
                  </a:lnTo>
                  <a:close/>
                  <a:moveTo>
                    <a:pt x="5771" y="0"/>
                  </a:moveTo>
                  <a:lnTo>
                    <a:pt x="5755" y="16"/>
                  </a:lnTo>
                  <a:lnTo>
                    <a:pt x="5867" y="16"/>
                  </a:lnTo>
                  <a:lnTo>
                    <a:pt x="5851" y="0"/>
                  </a:lnTo>
                  <a:close/>
                  <a:moveTo>
                    <a:pt x="5978" y="0"/>
                  </a:moveTo>
                  <a:lnTo>
                    <a:pt x="5963" y="16"/>
                  </a:lnTo>
                  <a:lnTo>
                    <a:pt x="6075" y="16"/>
                  </a:lnTo>
                  <a:lnTo>
                    <a:pt x="6059" y="0"/>
                  </a:lnTo>
                  <a:close/>
                  <a:moveTo>
                    <a:pt x="6171" y="0"/>
                  </a:moveTo>
                  <a:lnTo>
                    <a:pt x="6171" y="16"/>
                  </a:lnTo>
                  <a:lnTo>
                    <a:pt x="6282" y="16"/>
                  </a:lnTo>
                  <a:lnTo>
                    <a:pt x="6267" y="0"/>
                  </a:lnTo>
                  <a:close/>
                  <a:moveTo>
                    <a:pt x="6378" y="0"/>
                  </a:moveTo>
                  <a:lnTo>
                    <a:pt x="6378" y="16"/>
                  </a:lnTo>
                  <a:lnTo>
                    <a:pt x="6475" y="16"/>
                  </a:lnTo>
                  <a:lnTo>
                    <a:pt x="6475" y="0"/>
                  </a:lnTo>
                  <a:close/>
                  <a:moveTo>
                    <a:pt x="6590" y="0"/>
                  </a:moveTo>
                  <a:lnTo>
                    <a:pt x="6590" y="16"/>
                  </a:lnTo>
                  <a:lnTo>
                    <a:pt x="6686" y="16"/>
                  </a:lnTo>
                  <a:lnTo>
                    <a:pt x="6686" y="0"/>
                  </a:lnTo>
                  <a:close/>
                  <a:moveTo>
                    <a:pt x="6798" y="0"/>
                  </a:moveTo>
                  <a:lnTo>
                    <a:pt x="6782" y="16"/>
                  </a:lnTo>
                  <a:lnTo>
                    <a:pt x="6894" y="16"/>
                  </a:lnTo>
                  <a:lnTo>
                    <a:pt x="6894" y="0"/>
                  </a:lnTo>
                  <a:close/>
                  <a:moveTo>
                    <a:pt x="7006" y="0"/>
                  </a:moveTo>
                  <a:lnTo>
                    <a:pt x="6990" y="16"/>
                  </a:lnTo>
                  <a:lnTo>
                    <a:pt x="7102" y="16"/>
                  </a:lnTo>
                  <a:lnTo>
                    <a:pt x="7086" y="0"/>
                  </a:lnTo>
                  <a:close/>
                  <a:moveTo>
                    <a:pt x="7213" y="0"/>
                  </a:moveTo>
                  <a:lnTo>
                    <a:pt x="7198" y="16"/>
                  </a:lnTo>
                  <a:lnTo>
                    <a:pt x="7309" y="16"/>
                  </a:lnTo>
                  <a:lnTo>
                    <a:pt x="7294" y="0"/>
                  </a:lnTo>
                  <a:close/>
                  <a:moveTo>
                    <a:pt x="7406" y="0"/>
                  </a:moveTo>
                  <a:lnTo>
                    <a:pt x="7406" y="16"/>
                  </a:lnTo>
                  <a:lnTo>
                    <a:pt x="7456" y="16"/>
                  </a:lnTo>
                  <a:lnTo>
                    <a:pt x="7456" y="0"/>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5"/>
            <p:cNvSpPr/>
            <p:nvPr/>
          </p:nvSpPr>
          <p:spPr>
            <a:xfrm>
              <a:off x="3453019" y="3278202"/>
              <a:ext cx="2238254" cy="4253"/>
            </a:xfrm>
            <a:custGeom>
              <a:avLst/>
              <a:gdLst/>
              <a:ahLst/>
              <a:cxnLst/>
              <a:rect l="l" t="t" r="r" b="b"/>
              <a:pathLst>
                <a:path w="7456" h="17" extrusionOk="0">
                  <a:moveTo>
                    <a:pt x="0" y="1"/>
                  </a:moveTo>
                  <a:lnTo>
                    <a:pt x="0" y="16"/>
                  </a:lnTo>
                  <a:lnTo>
                    <a:pt x="96" y="16"/>
                  </a:lnTo>
                  <a:lnTo>
                    <a:pt x="96" y="1"/>
                  </a:lnTo>
                  <a:close/>
                  <a:moveTo>
                    <a:pt x="192" y="1"/>
                  </a:moveTo>
                  <a:lnTo>
                    <a:pt x="208" y="16"/>
                  </a:lnTo>
                  <a:lnTo>
                    <a:pt x="304" y="16"/>
                  </a:lnTo>
                  <a:lnTo>
                    <a:pt x="304" y="1"/>
                  </a:lnTo>
                  <a:close/>
                  <a:moveTo>
                    <a:pt x="400" y="1"/>
                  </a:moveTo>
                  <a:lnTo>
                    <a:pt x="416" y="16"/>
                  </a:lnTo>
                  <a:lnTo>
                    <a:pt x="496" y="16"/>
                  </a:lnTo>
                  <a:lnTo>
                    <a:pt x="512" y="1"/>
                  </a:lnTo>
                  <a:close/>
                  <a:moveTo>
                    <a:pt x="608" y="1"/>
                  </a:moveTo>
                  <a:lnTo>
                    <a:pt x="627" y="16"/>
                  </a:lnTo>
                  <a:lnTo>
                    <a:pt x="704" y="16"/>
                  </a:lnTo>
                  <a:lnTo>
                    <a:pt x="723" y="1"/>
                  </a:lnTo>
                  <a:close/>
                  <a:moveTo>
                    <a:pt x="820" y="1"/>
                  </a:moveTo>
                  <a:lnTo>
                    <a:pt x="820" y="16"/>
                  </a:lnTo>
                  <a:lnTo>
                    <a:pt x="916" y="16"/>
                  </a:lnTo>
                  <a:lnTo>
                    <a:pt x="931" y="1"/>
                  </a:lnTo>
                  <a:close/>
                  <a:moveTo>
                    <a:pt x="1027" y="1"/>
                  </a:moveTo>
                  <a:lnTo>
                    <a:pt x="1027" y="16"/>
                  </a:lnTo>
                  <a:lnTo>
                    <a:pt x="1123" y="16"/>
                  </a:lnTo>
                  <a:lnTo>
                    <a:pt x="1123" y="1"/>
                  </a:lnTo>
                  <a:close/>
                  <a:moveTo>
                    <a:pt x="1235" y="1"/>
                  </a:moveTo>
                  <a:lnTo>
                    <a:pt x="1235" y="16"/>
                  </a:lnTo>
                  <a:lnTo>
                    <a:pt x="1331" y="16"/>
                  </a:lnTo>
                  <a:lnTo>
                    <a:pt x="1331" y="1"/>
                  </a:lnTo>
                  <a:close/>
                  <a:moveTo>
                    <a:pt x="1427" y="1"/>
                  </a:moveTo>
                  <a:lnTo>
                    <a:pt x="1443" y="16"/>
                  </a:lnTo>
                  <a:lnTo>
                    <a:pt x="1539" y="16"/>
                  </a:lnTo>
                  <a:lnTo>
                    <a:pt x="1539" y="1"/>
                  </a:lnTo>
                  <a:close/>
                  <a:moveTo>
                    <a:pt x="1635" y="1"/>
                  </a:moveTo>
                  <a:lnTo>
                    <a:pt x="1651" y="16"/>
                  </a:lnTo>
                  <a:lnTo>
                    <a:pt x="1731" y="16"/>
                  </a:lnTo>
                  <a:lnTo>
                    <a:pt x="1747" y="1"/>
                  </a:lnTo>
                  <a:close/>
                  <a:moveTo>
                    <a:pt x="1843" y="1"/>
                  </a:moveTo>
                  <a:lnTo>
                    <a:pt x="1858" y="16"/>
                  </a:lnTo>
                  <a:lnTo>
                    <a:pt x="1939" y="16"/>
                  </a:lnTo>
                  <a:lnTo>
                    <a:pt x="1954" y="1"/>
                  </a:lnTo>
                  <a:close/>
                  <a:moveTo>
                    <a:pt x="2051" y="1"/>
                  </a:moveTo>
                  <a:lnTo>
                    <a:pt x="2070" y="16"/>
                  </a:lnTo>
                  <a:lnTo>
                    <a:pt x="2147" y="16"/>
                  </a:lnTo>
                  <a:lnTo>
                    <a:pt x="2166" y="1"/>
                  </a:lnTo>
                  <a:close/>
                  <a:moveTo>
                    <a:pt x="2262" y="1"/>
                  </a:moveTo>
                  <a:lnTo>
                    <a:pt x="2262" y="16"/>
                  </a:lnTo>
                  <a:lnTo>
                    <a:pt x="2358" y="16"/>
                  </a:lnTo>
                  <a:lnTo>
                    <a:pt x="2374" y="1"/>
                  </a:lnTo>
                  <a:close/>
                  <a:moveTo>
                    <a:pt x="2470" y="1"/>
                  </a:moveTo>
                  <a:lnTo>
                    <a:pt x="2470" y="16"/>
                  </a:lnTo>
                  <a:lnTo>
                    <a:pt x="2566" y="16"/>
                  </a:lnTo>
                  <a:lnTo>
                    <a:pt x="2566" y="1"/>
                  </a:lnTo>
                  <a:close/>
                  <a:moveTo>
                    <a:pt x="2678" y="1"/>
                  </a:moveTo>
                  <a:lnTo>
                    <a:pt x="2678" y="16"/>
                  </a:lnTo>
                  <a:lnTo>
                    <a:pt x="2774" y="16"/>
                  </a:lnTo>
                  <a:lnTo>
                    <a:pt x="2774" y="1"/>
                  </a:lnTo>
                  <a:close/>
                  <a:moveTo>
                    <a:pt x="2870" y="1"/>
                  </a:moveTo>
                  <a:lnTo>
                    <a:pt x="2885" y="16"/>
                  </a:lnTo>
                  <a:lnTo>
                    <a:pt x="2982" y="16"/>
                  </a:lnTo>
                  <a:lnTo>
                    <a:pt x="2982" y="1"/>
                  </a:lnTo>
                  <a:close/>
                  <a:moveTo>
                    <a:pt x="3078" y="1"/>
                  </a:moveTo>
                  <a:lnTo>
                    <a:pt x="3093" y="16"/>
                  </a:lnTo>
                  <a:lnTo>
                    <a:pt x="3174" y="16"/>
                  </a:lnTo>
                  <a:lnTo>
                    <a:pt x="3189" y="1"/>
                  </a:lnTo>
                  <a:close/>
                  <a:moveTo>
                    <a:pt x="3285" y="1"/>
                  </a:moveTo>
                  <a:lnTo>
                    <a:pt x="3301" y="16"/>
                  </a:lnTo>
                  <a:lnTo>
                    <a:pt x="3382" y="16"/>
                  </a:lnTo>
                  <a:lnTo>
                    <a:pt x="3397" y="1"/>
                  </a:lnTo>
                  <a:close/>
                  <a:moveTo>
                    <a:pt x="3493" y="1"/>
                  </a:moveTo>
                  <a:lnTo>
                    <a:pt x="3493" y="16"/>
                  </a:lnTo>
                  <a:lnTo>
                    <a:pt x="3589" y="16"/>
                  </a:lnTo>
                  <a:lnTo>
                    <a:pt x="3609" y="1"/>
                  </a:lnTo>
                  <a:close/>
                  <a:moveTo>
                    <a:pt x="3705" y="1"/>
                  </a:moveTo>
                  <a:lnTo>
                    <a:pt x="3705" y="16"/>
                  </a:lnTo>
                  <a:lnTo>
                    <a:pt x="3801" y="16"/>
                  </a:lnTo>
                  <a:lnTo>
                    <a:pt x="3801" y="1"/>
                  </a:lnTo>
                  <a:close/>
                  <a:moveTo>
                    <a:pt x="3913" y="1"/>
                  </a:moveTo>
                  <a:lnTo>
                    <a:pt x="3913" y="16"/>
                  </a:lnTo>
                  <a:lnTo>
                    <a:pt x="4009" y="16"/>
                  </a:lnTo>
                  <a:lnTo>
                    <a:pt x="4009" y="1"/>
                  </a:lnTo>
                  <a:close/>
                  <a:moveTo>
                    <a:pt x="4105" y="1"/>
                  </a:moveTo>
                  <a:lnTo>
                    <a:pt x="4120" y="16"/>
                  </a:lnTo>
                  <a:lnTo>
                    <a:pt x="4216" y="16"/>
                  </a:lnTo>
                  <a:lnTo>
                    <a:pt x="4216" y="1"/>
                  </a:lnTo>
                  <a:close/>
                  <a:moveTo>
                    <a:pt x="4313" y="1"/>
                  </a:moveTo>
                  <a:lnTo>
                    <a:pt x="4328" y="16"/>
                  </a:lnTo>
                  <a:lnTo>
                    <a:pt x="4409" y="16"/>
                  </a:lnTo>
                  <a:lnTo>
                    <a:pt x="4424" y="1"/>
                  </a:lnTo>
                  <a:close/>
                  <a:moveTo>
                    <a:pt x="4520" y="1"/>
                  </a:moveTo>
                  <a:lnTo>
                    <a:pt x="4536" y="16"/>
                  </a:lnTo>
                  <a:lnTo>
                    <a:pt x="4617" y="16"/>
                  </a:lnTo>
                  <a:lnTo>
                    <a:pt x="4632" y="1"/>
                  </a:lnTo>
                  <a:close/>
                  <a:moveTo>
                    <a:pt x="4728" y="1"/>
                  </a:moveTo>
                  <a:lnTo>
                    <a:pt x="4728" y="16"/>
                  </a:lnTo>
                  <a:lnTo>
                    <a:pt x="4824" y="16"/>
                  </a:lnTo>
                  <a:lnTo>
                    <a:pt x="4840" y="1"/>
                  </a:lnTo>
                  <a:close/>
                  <a:moveTo>
                    <a:pt x="4936" y="1"/>
                  </a:moveTo>
                  <a:lnTo>
                    <a:pt x="4936" y="16"/>
                  </a:lnTo>
                  <a:lnTo>
                    <a:pt x="5032" y="16"/>
                  </a:lnTo>
                  <a:lnTo>
                    <a:pt x="5032" y="1"/>
                  </a:lnTo>
                  <a:close/>
                  <a:moveTo>
                    <a:pt x="5147" y="1"/>
                  </a:moveTo>
                  <a:lnTo>
                    <a:pt x="5147" y="16"/>
                  </a:lnTo>
                  <a:lnTo>
                    <a:pt x="5244" y="16"/>
                  </a:lnTo>
                  <a:lnTo>
                    <a:pt x="5244" y="1"/>
                  </a:lnTo>
                  <a:close/>
                  <a:moveTo>
                    <a:pt x="5340" y="1"/>
                  </a:moveTo>
                  <a:lnTo>
                    <a:pt x="5355" y="16"/>
                  </a:lnTo>
                  <a:lnTo>
                    <a:pt x="5451" y="16"/>
                  </a:lnTo>
                  <a:lnTo>
                    <a:pt x="5451" y="1"/>
                  </a:lnTo>
                  <a:close/>
                  <a:moveTo>
                    <a:pt x="5548" y="1"/>
                  </a:moveTo>
                  <a:lnTo>
                    <a:pt x="5563" y="16"/>
                  </a:lnTo>
                  <a:lnTo>
                    <a:pt x="5644" y="16"/>
                  </a:lnTo>
                  <a:lnTo>
                    <a:pt x="5659" y="1"/>
                  </a:lnTo>
                  <a:close/>
                  <a:moveTo>
                    <a:pt x="5755" y="1"/>
                  </a:moveTo>
                  <a:lnTo>
                    <a:pt x="5771" y="16"/>
                  </a:lnTo>
                  <a:lnTo>
                    <a:pt x="5851" y="16"/>
                  </a:lnTo>
                  <a:lnTo>
                    <a:pt x="5867" y="1"/>
                  </a:lnTo>
                  <a:close/>
                  <a:moveTo>
                    <a:pt x="5963" y="1"/>
                  </a:moveTo>
                  <a:lnTo>
                    <a:pt x="5978" y="16"/>
                  </a:lnTo>
                  <a:lnTo>
                    <a:pt x="6059" y="16"/>
                  </a:lnTo>
                  <a:lnTo>
                    <a:pt x="6075" y="1"/>
                  </a:lnTo>
                  <a:close/>
                  <a:moveTo>
                    <a:pt x="6171" y="1"/>
                  </a:moveTo>
                  <a:lnTo>
                    <a:pt x="6171" y="16"/>
                  </a:lnTo>
                  <a:lnTo>
                    <a:pt x="6267" y="16"/>
                  </a:lnTo>
                  <a:lnTo>
                    <a:pt x="6282" y="1"/>
                  </a:lnTo>
                  <a:close/>
                  <a:moveTo>
                    <a:pt x="6378" y="1"/>
                  </a:moveTo>
                  <a:lnTo>
                    <a:pt x="6378" y="16"/>
                  </a:lnTo>
                  <a:lnTo>
                    <a:pt x="6475" y="16"/>
                  </a:lnTo>
                  <a:lnTo>
                    <a:pt x="6475" y="1"/>
                  </a:lnTo>
                  <a:close/>
                  <a:moveTo>
                    <a:pt x="6590" y="1"/>
                  </a:moveTo>
                  <a:lnTo>
                    <a:pt x="6590" y="16"/>
                  </a:lnTo>
                  <a:lnTo>
                    <a:pt x="6686" y="16"/>
                  </a:lnTo>
                  <a:lnTo>
                    <a:pt x="6686" y="1"/>
                  </a:lnTo>
                  <a:close/>
                  <a:moveTo>
                    <a:pt x="6782" y="1"/>
                  </a:moveTo>
                  <a:lnTo>
                    <a:pt x="6798" y="16"/>
                  </a:lnTo>
                  <a:lnTo>
                    <a:pt x="6894" y="16"/>
                  </a:lnTo>
                  <a:lnTo>
                    <a:pt x="6894" y="1"/>
                  </a:lnTo>
                  <a:close/>
                  <a:moveTo>
                    <a:pt x="6990" y="1"/>
                  </a:moveTo>
                  <a:lnTo>
                    <a:pt x="7006" y="16"/>
                  </a:lnTo>
                  <a:lnTo>
                    <a:pt x="7086" y="16"/>
                  </a:lnTo>
                  <a:lnTo>
                    <a:pt x="7102" y="1"/>
                  </a:lnTo>
                  <a:close/>
                  <a:moveTo>
                    <a:pt x="7198" y="1"/>
                  </a:moveTo>
                  <a:lnTo>
                    <a:pt x="7213" y="16"/>
                  </a:lnTo>
                  <a:lnTo>
                    <a:pt x="7294" y="16"/>
                  </a:lnTo>
                  <a:lnTo>
                    <a:pt x="7309" y="1"/>
                  </a:lnTo>
                  <a:close/>
                  <a:moveTo>
                    <a:pt x="7406" y="1"/>
                  </a:moveTo>
                  <a:lnTo>
                    <a:pt x="7406" y="16"/>
                  </a:lnTo>
                  <a:lnTo>
                    <a:pt x="7456" y="16"/>
                  </a:lnTo>
                  <a:lnTo>
                    <a:pt x="7456" y="1"/>
                  </a:lnTo>
                  <a:close/>
                </a:path>
              </a:pathLst>
            </a:custGeom>
            <a:solidFill>
              <a:srgbClr val="C0986F">
                <a:alpha val="42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396293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41"/>
        <p:cNvGrpSpPr/>
        <p:nvPr/>
      </p:nvGrpSpPr>
      <p:grpSpPr>
        <a:xfrm>
          <a:off x="0" y="0"/>
          <a:ext cx="0" cy="0"/>
          <a:chOff x="0" y="0"/>
          <a:chExt cx="0" cy="0"/>
        </a:xfrm>
      </p:grpSpPr>
      <p:pic>
        <p:nvPicPr>
          <p:cNvPr id="542" name="Google Shape;542;p26"/>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543" name="Google Shape;543;p26"/>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544" name="Google Shape;544;p26"/>
          <p:cNvPicPr preferRelativeResize="0"/>
          <p:nvPr/>
        </p:nvPicPr>
        <p:blipFill>
          <a:blip r:embed="rId4">
            <a:alphaModFix/>
          </a:blip>
          <a:stretch>
            <a:fillRect/>
          </a:stretch>
        </p:blipFill>
        <p:spPr>
          <a:xfrm>
            <a:off x="1" y="1"/>
            <a:ext cx="12192004" cy="6858001"/>
          </a:xfrm>
          <a:prstGeom prst="rect">
            <a:avLst/>
          </a:prstGeom>
          <a:noFill/>
          <a:ln>
            <a:noFill/>
          </a:ln>
        </p:spPr>
      </p:pic>
      <p:sp>
        <p:nvSpPr>
          <p:cNvPr id="545" name="Google Shape;545;p26"/>
          <p:cNvSpPr txBox="1">
            <a:spLocks noGrp="1"/>
          </p:cNvSpPr>
          <p:nvPr>
            <p:ph type="title"/>
          </p:nvPr>
        </p:nvSpPr>
        <p:spPr>
          <a:xfrm>
            <a:off x="960067" y="3829133"/>
            <a:ext cx="5410400" cy="124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46" name="Google Shape;546;p26"/>
          <p:cNvSpPr txBox="1">
            <a:spLocks noGrp="1"/>
          </p:cNvSpPr>
          <p:nvPr>
            <p:ph type="subTitle" idx="1"/>
          </p:nvPr>
        </p:nvSpPr>
        <p:spPr>
          <a:xfrm>
            <a:off x="960000" y="5130733"/>
            <a:ext cx="5410400" cy="5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400"/>
              <a:buFont typeface="Lato"/>
              <a:buChar char="●"/>
              <a:defRPr/>
            </a:lvl1pPr>
            <a:lvl2pPr lvl="1" algn="ctr" rtl="0">
              <a:lnSpc>
                <a:spcPct val="100000"/>
              </a:lnSpc>
              <a:spcBef>
                <a:spcPts val="0"/>
              </a:spcBef>
              <a:spcAft>
                <a:spcPts val="0"/>
              </a:spcAft>
              <a:buClr>
                <a:srgbClr val="5B595B"/>
              </a:buClr>
              <a:buSzPts val="1400"/>
              <a:buFont typeface="Lato"/>
              <a:buChar char="○"/>
              <a:defRPr sz="2800"/>
            </a:lvl2pPr>
            <a:lvl3pPr lvl="2" algn="ctr" rtl="0">
              <a:lnSpc>
                <a:spcPct val="100000"/>
              </a:lnSpc>
              <a:spcBef>
                <a:spcPts val="0"/>
              </a:spcBef>
              <a:spcAft>
                <a:spcPts val="0"/>
              </a:spcAft>
              <a:buClr>
                <a:srgbClr val="5B595B"/>
              </a:buClr>
              <a:buSzPts val="1400"/>
              <a:buFont typeface="Lato"/>
              <a:buChar char="■"/>
              <a:defRPr sz="2800"/>
            </a:lvl3pPr>
            <a:lvl4pPr lvl="3" algn="ctr" rtl="0">
              <a:lnSpc>
                <a:spcPct val="100000"/>
              </a:lnSpc>
              <a:spcBef>
                <a:spcPts val="0"/>
              </a:spcBef>
              <a:spcAft>
                <a:spcPts val="0"/>
              </a:spcAft>
              <a:buClr>
                <a:srgbClr val="5B595B"/>
              </a:buClr>
              <a:buSzPts val="1400"/>
              <a:buFont typeface="Lato"/>
              <a:buChar char="●"/>
              <a:defRPr sz="2800"/>
            </a:lvl4pPr>
            <a:lvl5pPr lvl="4" algn="ctr" rtl="0">
              <a:lnSpc>
                <a:spcPct val="100000"/>
              </a:lnSpc>
              <a:spcBef>
                <a:spcPts val="0"/>
              </a:spcBef>
              <a:spcAft>
                <a:spcPts val="0"/>
              </a:spcAft>
              <a:buClr>
                <a:srgbClr val="5B595B"/>
              </a:buClr>
              <a:buSzPts val="1400"/>
              <a:buFont typeface="Lato"/>
              <a:buChar char="○"/>
              <a:defRPr sz="2800"/>
            </a:lvl5pPr>
            <a:lvl6pPr lvl="5" algn="ctr" rtl="0">
              <a:lnSpc>
                <a:spcPct val="100000"/>
              </a:lnSpc>
              <a:spcBef>
                <a:spcPts val="0"/>
              </a:spcBef>
              <a:spcAft>
                <a:spcPts val="0"/>
              </a:spcAft>
              <a:buClr>
                <a:srgbClr val="5B595B"/>
              </a:buClr>
              <a:buSzPts val="1400"/>
              <a:buFont typeface="Lato"/>
              <a:buChar char="■"/>
              <a:defRPr sz="2800"/>
            </a:lvl6pPr>
            <a:lvl7pPr lvl="6" algn="ctr" rtl="0">
              <a:lnSpc>
                <a:spcPct val="100000"/>
              </a:lnSpc>
              <a:spcBef>
                <a:spcPts val="0"/>
              </a:spcBef>
              <a:spcAft>
                <a:spcPts val="0"/>
              </a:spcAft>
              <a:buClr>
                <a:srgbClr val="5B595B"/>
              </a:buClr>
              <a:buSzPts val="1400"/>
              <a:buFont typeface="Lato"/>
              <a:buChar char="●"/>
              <a:defRPr sz="2800"/>
            </a:lvl7pPr>
            <a:lvl8pPr lvl="7" algn="ctr" rtl="0">
              <a:lnSpc>
                <a:spcPct val="100000"/>
              </a:lnSpc>
              <a:spcBef>
                <a:spcPts val="0"/>
              </a:spcBef>
              <a:spcAft>
                <a:spcPts val="0"/>
              </a:spcAft>
              <a:buClr>
                <a:srgbClr val="5B595B"/>
              </a:buClr>
              <a:buSzPts val="1400"/>
              <a:buFont typeface="Lato"/>
              <a:buChar char="○"/>
              <a:defRPr sz="2800"/>
            </a:lvl8pPr>
            <a:lvl9pPr lvl="8" algn="ctr" rtl="0">
              <a:lnSpc>
                <a:spcPct val="100000"/>
              </a:lnSpc>
              <a:spcBef>
                <a:spcPts val="0"/>
              </a:spcBef>
              <a:spcAft>
                <a:spcPts val="0"/>
              </a:spcAft>
              <a:buClr>
                <a:srgbClr val="5B595B"/>
              </a:buClr>
              <a:buSzPts val="1400"/>
              <a:buFont typeface="Lato"/>
              <a:buChar char="■"/>
              <a:defRPr sz="2800"/>
            </a:lvl9pPr>
          </a:lstStyle>
          <a:p>
            <a:endParaRPr/>
          </a:p>
        </p:txBody>
      </p:sp>
    </p:spTree>
    <p:extLst>
      <p:ext uri="{BB962C8B-B14F-4D97-AF65-F5344CB8AC3E}">
        <p14:creationId xmlns:p14="http://schemas.microsoft.com/office/powerpoint/2010/main" val="33915416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ext 4 1">
  <p:cSld name="Title and text 4 1">
    <p:spTree>
      <p:nvGrpSpPr>
        <p:cNvPr id="1" name="Shape 547"/>
        <p:cNvGrpSpPr/>
        <p:nvPr/>
      </p:nvGrpSpPr>
      <p:grpSpPr>
        <a:xfrm>
          <a:off x="0" y="0"/>
          <a:ext cx="0" cy="0"/>
          <a:chOff x="0" y="0"/>
          <a:chExt cx="0" cy="0"/>
        </a:xfrm>
      </p:grpSpPr>
      <p:pic>
        <p:nvPicPr>
          <p:cNvPr id="548" name="Google Shape;548;p27"/>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549" name="Google Shape;549;p27"/>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550" name="Google Shape;550;p27"/>
          <p:cNvPicPr preferRelativeResize="0"/>
          <p:nvPr/>
        </p:nvPicPr>
        <p:blipFill>
          <a:blip r:embed="rId4">
            <a:alphaModFix/>
          </a:blip>
          <a:stretch>
            <a:fillRect/>
          </a:stretch>
        </p:blipFill>
        <p:spPr>
          <a:xfrm>
            <a:off x="1" y="1"/>
            <a:ext cx="12192004" cy="6858001"/>
          </a:xfrm>
          <a:prstGeom prst="rect">
            <a:avLst/>
          </a:prstGeom>
          <a:noFill/>
          <a:ln>
            <a:noFill/>
          </a:ln>
        </p:spPr>
      </p:pic>
      <p:sp>
        <p:nvSpPr>
          <p:cNvPr id="551" name="Google Shape;551;p27"/>
          <p:cNvSpPr txBox="1">
            <a:spLocks noGrp="1"/>
          </p:cNvSpPr>
          <p:nvPr>
            <p:ph type="title"/>
          </p:nvPr>
        </p:nvSpPr>
        <p:spPr>
          <a:xfrm>
            <a:off x="1830133" y="2858200"/>
            <a:ext cx="3780800" cy="738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552" name="Google Shape;552;p27"/>
          <p:cNvSpPr txBox="1">
            <a:spLocks noGrp="1"/>
          </p:cNvSpPr>
          <p:nvPr>
            <p:ph type="subTitle" idx="1"/>
          </p:nvPr>
        </p:nvSpPr>
        <p:spPr>
          <a:xfrm>
            <a:off x="1830133" y="3596600"/>
            <a:ext cx="3780800" cy="61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853851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92"/>
        <p:cNvGrpSpPr/>
        <p:nvPr/>
      </p:nvGrpSpPr>
      <p:grpSpPr>
        <a:xfrm>
          <a:off x="0" y="0"/>
          <a:ext cx="0" cy="0"/>
          <a:chOff x="0" y="0"/>
          <a:chExt cx="0" cy="0"/>
        </a:xfrm>
      </p:grpSpPr>
      <p:sp>
        <p:nvSpPr>
          <p:cNvPr id="293" name="Google Shape;293;p10"/>
          <p:cNvSpPr txBox="1">
            <a:spLocks noGrp="1"/>
          </p:cNvSpPr>
          <p:nvPr>
            <p:ph type="title"/>
          </p:nvPr>
        </p:nvSpPr>
        <p:spPr>
          <a:xfrm>
            <a:off x="3279400" y="2555605"/>
            <a:ext cx="5633200" cy="1746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3600"/>
              <a:buFont typeface="Playfair Display Regular"/>
              <a:buNone/>
              <a:defRPr>
                <a:solidFill>
                  <a:schemeClr val="dk2"/>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spTree>
    <p:extLst>
      <p:ext uri="{BB962C8B-B14F-4D97-AF65-F5344CB8AC3E}">
        <p14:creationId xmlns:p14="http://schemas.microsoft.com/office/powerpoint/2010/main" val="21804017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553"/>
        <p:cNvGrpSpPr/>
        <p:nvPr/>
      </p:nvGrpSpPr>
      <p:grpSpPr>
        <a:xfrm>
          <a:off x="0" y="0"/>
          <a:ext cx="0" cy="0"/>
          <a:chOff x="0" y="0"/>
          <a:chExt cx="0" cy="0"/>
        </a:xfrm>
      </p:grpSpPr>
      <p:pic>
        <p:nvPicPr>
          <p:cNvPr id="554" name="Google Shape;554;p28"/>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555" name="Google Shape;555;p28"/>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556" name="Google Shape;556;p28"/>
          <p:cNvPicPr preferRelativeResize="0"/>
          <p:nvPr/>
        </p:nvPicPr>
        <p:blipFill>
          <a:blip r:embed="rId4">
            <a:alphaModFix/>
          </a:blip>
          <a:stretch>
            <a:fillRect/>
          </a:stretch>
        </p:blipFill>
        <p:spPr>
          <a:xfrm>
            <a:off x="1" y="1"/>
            <a:ext cx="12192004" cy="6858001"/>
          </a:xfrm>
          <a:prstGeom prst="rect">
            <a:avLst/>
          </a:prstGeom>
          <a:noFill/>
          <a:ln>
            <a:noFill/>
          </a:ln>
        </p:spPr>
      </p:pic>
      <p:sp>
        <p:nvSpPr>
          <p:cNvPr id="557" name="Google Shape;557;p28"/>
          <p:cNvSpPr/>
          <p:nvPr/>
        </p:nvSpPr>
        <p:spPr>
          <a:xfrm rot="5400000">
            <a:off x="3318031" y="851621"/>
            <a:ext cx="5555928" cy="5154747"/>
          </a:xfrm>
          <a:custGeom>
            <a:avLst/>
            <a:gdLst/>
            <a:ahLst/>
            <a:cxnLst/>
            <a:rect l="l" t="t" r="r" b="b"/>
            <a:pathLst>
              <a:path w="30449" h="18791" extrusionOk="0">
                <a:moveTo>
                  <a:pt x="170" y="0"/>
                </a:moveTo>
                <a:cubicBezTo>
                  <a:pt x="85" y="0"/>
                  <a:pt x="0" y="72"/>
                  <a:pt x="0" y="156"/>
                </a:cubicBezTo>
                <a:lnTo>
                  <a:pt x="0" y="482"/>
                </a:lnTo>
                <a:lnTo>
                  <a:pt x="452" y="425"/>
                </a:lnTo>
                <a:cubicBezTo>
                  <a:pt x="479" y="367"/>
                  <a:pt x="550" y="326"/>
                  <a:pt x="635" y="326"/>
                </a:cubicBezTo>
                <a:cubicBezTo>
                  <a:pt x="751" y="326"/>
                  <a:pt x="863" y="425"/>
                  <a:pt x="863" y="550"/>
                </a:cubicBezTo>
                <a:cubicBezTo>
                  <a:pt x="863" y="679"/>
                  <a:pt x="764" y="778"/>
                  <a:pt x="635" y="778"/>
                </a:cubicBezTo>
                <a:cubicBezTo>
                  <a:pt x="564" y="778"/>
                  <a:pt x="510" y="751"/>
                  <a:pt x="465" y="707"/>
                </a:cubicBezTo>
                <a:lnTo>
                  <a:pt x="0" y="693"/>
                </a:lnTo>
                <a:lnTo>
                  <a:pt x="0" y="1359"/>
                </a:lnTo>
                <a:lnTo>
                  <a:pt x="452" y="1359"/>
                </a:lnTo>
                <a:cubicBezTo>
                  <a:pt x="496" y="1301"/>
                  <a:pt x="564" y="1260"/>
                  <a:pt x="635" y="1260"/>
                </a:cubicBezTo>
                <a:cubicBezTo>
                  <a:pt x="764" y="1260"/>
                  <a:pt x="863" y="1359"/>
                  <a:pt x="863" y="1484"/>
                </a:cubicBezTo>
                <a:cubicBezTo>
                  <a:pt x="863" y="1613"/>
                  <a:pt x="764" y="1712"/>
                  <a:pt x="635" y="1712"/>
                </a:cubicBezTo>
                <a:cubicBezTo>
                  <a:pt x="581" y="1712"/>
                  <a:pt x="523" y="1685"/>
                  <a:pt x="496" y="1654"/>
                </a:cubicBezTo>
                <a:lnTo>
                  <a:pt x="139" y="1756"/>
                </a:lnTo>
                <a:lnTo>
                  <a:pt x="0" y="1756"/>
                </a:lnTo>
                <a:lnTo>
                  <a:pt x="0" y="2333"/>
                </a:lnTo>
                <a:lnTo>
                  <a:pt x="411" y="2350"/>
                </a:lnTo>
                <a:cubicBezTo>
                  <a:pt x="452" y="2265"/>
                  <a:pt x="537" y="2194"/>
                  <a:pt x="635" y="2194"/>
                </a:cubicBezTo>
                <a:cubicBezTo>
                  <a:pt x="751" y="2194"/>
                  <a:pt x="863" y="2292"/>
                  <a:pt x="863" y="2418"/>
                </a:cubicBezTo>
                <a:cubicBezTo>
                  <a:pt x="863" y="2547"/>
                  <a:pt x="764" y="2646"/>
                  <a:pt x="635" y="2646"/>
                </a:cubicBezTo>
                <a:cubicBezTo>
                  <a:pt x="595" y="2646"/>
                  <a:pt x="550" y="2605"/>
                  <a:pt x="510" y="2605"/>
                </a:cubicBezTo>
                <a:lnTo>
                  <a:pt x="0" y="2605"/>
                </a:lnTo>
                <a:lnTo>
                  <a:pt x="0" y="3254"/>
                </a:lnTo>
                <a:lnTo>
                  <a:pt x="14" y="3240"/>
                </a:lnTo>
                <a:cubicBezTo>
                  <a:pt x="14" y="3240"/>
                  <a:pt x="523" y="3128"/>
                  <a:pt x="635" y="3128"/>
                </a:cubicBezTo>
                <a:cubicBezTo>
                  <a:pt x="751" y="3128"/>
                  <a:pt x="863" y="3226"/>
                  <a:pt x="863" y="3352"/>
                </a:cubicBezTo>
                <a:cubicBezTo>
                  <a:pt x="863" y="3481"/>
                  <a:pt x="764" y="3580"/>
                  <a:pt x="635" y="3580"/>
                </a:cubicBezTo>
                <a:cubicBezTo>
                  <a:pt x="608" y="3580"/>
                  <a:pt x="595" y="3580"/>
                  <a:pt x="581" y="3566"/>
                </a:cubicBezTo>
                <a:lnTo>
                  <a:pt x="0" y="3437"/>
                </a:lnTo>
                <a:lnTo>
                  <a:pt x="0" y="4187"/>
                </a:lnTo>
                <a:lnTo>
                  <a:pt x="309" y="4187"/>
                </a:lnTo>
                <a:cubicBezTo>
                  <a:pt x="309" y="4187"/>
                  <a:pt x="537" y="4062"/>
                  <a:pt x="635" y="4062"/>
                </a:cubicBezTo>
                <a:cubicBezTo>
                  <a:pt x="764" y="4062"/>
                  <a:pt x="863" y="4160"/>
                  <a:pt x="863" y="4286"/>
                </a:cubicBezTo>
                <a:cubicBezTo>
                  <a:pt x="863" y="4415"/>
                  <a:pt x="764" y="4513"/>
                  <a:pt x="635" y="4513"/>
                </a:cubicBezTo>
                <a:cubicBezTo>
                  <a:pt x="550" y="4513"/>
                  <a:pt x="479" y="4473"/>
                  <a:pt x="438" y="4401"/>
                </a:cubicBezTo>
                <a:lnTo>
                  <a:pt x="0" y="4371"/>
                </a:lnTo>
                <a:lnTo>
                  <a:pt x="0" y="5023"/>
                </a:lnTo>
                <a:lnTo>
                  <a:pt x="452" y="5081"/>
                </a:lnTo>
                <a:cubicBezTo>
                  <a:pt x="496" y="5023"/>
                  <a:pt x="550" y="4996"/>
                  <a:pt x="635" y="4996"/>
                </a:cubicBezTo>
                <a:cubicBezTo>
                  <a:pt x="751" y="4996"/>
                  <a:pt x="863" y="5094"/>
                  <a:pt x="863" y="5220"/>
                </a:cubicBezTo>
                <a:cubicBezTo>
                  <a:pt x="863" y="5335"/>
                  <a:pt x="764" y="5447"/>
                  <a:pt x="635" y="5447"/>
                </a:cubicBezTo>
                <a:cubicBezTo>
                  <a:pt x="564" y="5447"/>
                  <a:pt x="496" y="5407"/>
                  <a:pt x="452" y="5362"/>
                </a:cubicBezTo>
                <a:lnTo>
                  <a:pt x="0" y="5390"/>
                </a:lnTo>
                <a:lnTo>
                  <a:pt x="0" y="5916"/>
                </a:lnTo>
                <a:lnTo>
                  <a:pt x="296" y="5984"/>
                </a:lnTo>
                <a:cubicBezTo>
                  <a:pt x="296" y="5984"/>
                  <a:pt x="537" y="5930"/>
                  <a:pt x="635" y="5930"/>
                </a:cubicBezTo>
                <a:cubicBezTo>
                  <a:pt x="751" y="5930"/>
                  <a:pt x="863" y="6028"/>
                  <a:pt x="863" y="6154"/>
                </a:cubicBezTo>
                <a:cubicBezTo>
                  <a:pt x="863" y="6269"/>
                  <a:pt x="764" y="6381"/>
                  <a:pt x="635" y="6381"/>
                </a:cubicBezTo>
                <a:cubicBezTo>
                  <a:pt x="581" y="6381"/>
                  <a:pt x="523" y="6341"/>
                  <a:pt x="479" y="6341"/>
                </a:cubicBezTo>
                <a:lnTo>
                  <a:pt x="0" y="6211"/>
                </a:lnTo>
                <a:lnTo>
                  <a:pt x="0" y="6962"/>
                </a:lnTo>
                <a:lnTo>
                  <a:pt x="438" y="6962"/>
                </a:lnTo>
                <a:cubicBezTo>
                  <a:pt x="479" y="6904"/>
                  <a:pt x="550" y="6850"/>
                  <a:pt x="635" y="6850"/>
                </a:cubicBezTo>
                <a:cubicBezTo>
                  <a:pt x="764" y="6850"/>
                  <a:pt x="863" y="6962"/>
                  <a:pt x="863" y="7074"/>
                </a:cubicBezTo>
                <a:cubicBezTo>
                  <a:pt x="863" y="7203"/>
                  <a:pt x="764" y="7302"/>
                  <a:pt x="635" y="7302"/>
                </a:cubicBezTo>
                <a:cubicBezTo>
                  <a:pt x="564" y="7302"/>
                  <a:pt x="496" y="7274"/>
                  <a:pt x="452" y="7217"/>
                </a:cubicBezTo>
                <a:lnTo>
                  <a:pt x="0" y="7173"/>
                </a:lnTo>
                <a:lnTo>
                  <a:pt x="0" y="7825"/>
                </a:lnTo>
                <a:lnTo>
                  <a:pt x="438" y="7909"/>
                </a:lnTo>
                <a:cubicBezTo>
                  <a:pt x="465" y="7838"/>
                  <a:pt x="550" y="7797"/>
                  <a:pt x="635" y="7797"/>
                </a:cubicBezTo>
                <a:cubicBezTo>
                  <a:pt x="751" y="7797"/>
                  <a:pt x="863" y="7896"/>
                  <a:pt x="863" y="8008"/>
                </a:cubicBezTo>
                <a:cubicBezTo>
                  <a:pt x="863" y="8137"/>
                  <a:pt x="764" y="8249"/>
                  <a:pt x="635" y="8249"/>
                </a:cubicBezTo>
                <a:cubicBezTo>
                  <a:pt x="537" y="8249"/>
                  <a:pt x="452" y="8151"/>
                  <a:pt x="425" y="8093"/>
                </a:cubicBezTo>
                <a:lnTo>
                  <a:pt x="0" y="8093"/>
                </a:lnTo>
                <a:lnTo>
                  <a:pt x="0" y="8745"/>
                </a:lnTo>
                <a:lnTo>
                  <a:pt x="353" y="8857"/>
                </a:lnTo>
                <a:cubicBezTo>
                  <a:pt x="353" y="8857"/>
                  <a:pt x="550" y="8731"/>
                  <a:pt x="635" y="8731"/>
                </a:cubicBezTo>
                <a:cubicBezTo>
                  <a:pt x="751" y="8731"/>
                  <a:pt x="863" y="8830"/>
                  <a:pt x="863" y="8942"/>
                </a:cubicBezTo>
                <a:cubicBezTo>
                  <a:pt x="863" y="9071"/>
                  <a:pt x="764" y="9169"/>
                  <a:pt x="635" y="9169"/>
                </a:cubicBezTo>
                <a:cubicBezTo>
                  <a:pt x="550" y="9169"/>
                  <a:pt x="465" y="9125"/>
                  <a:pt x="438" y="9057"/>
                </a:cubicBezTo>
                <a:lnTo>
                  <a:pt x="0" y="9057"/>
                </a:lnTo>
                <a:lnTo>
                  <a:pt x="0" y="9353"/>
                </a:lnTo>
                <a:lnTo>
                  <a:pt x="0" y="9397"/>
                </a:lnTo>
                <a:lnTo>
                  <a:pt x="0" y="9424"/>
                </a:lnTo>
                <a:lnTo>
                  <a:pt x="0" y="9750"/>
                </a:lnTo>
                <a:lnTo>
                  <a:pt x="452" y="9706"/>
                </a:lnTo>
                <a:cubicBezTo>
                  <a:pt x="479" y="9652"/>
                  <a:pt x="550" y="9607"/>
                  <a:pt x="635" y="9607"/>
                </a:cubicBezTo>
                <a:cubicBezTo>
                  <a:pt x="751" y="9607"/>
                  <a:pt x="863" y="9706"/>
                  <a:pt x="863" y="9835"/>
                </a:cubicBezTo>
                <a:cubicBezTo>
                  <a:pt x="863" y="9961"/>
                  <a:pt x="764" y="10059"/>
                  <a:pt x="635" y="10059"/>
                </a:cubicBezTo>
                <a:cubicBezTo>
                  <a:pt x="564" y="10059"/>
                  <a:pt x="510" y="10032"/>
                  <a:pt x="465" y="9991"/>
                </a:cubicBezTo>
                <a:lnTo>
                  <a:pt x="0" y="9974"/>
                </a:lnTo>
                <a:lnTo>
                  <a:pt x="0" y="10640"/>
                </a:lnTo>
                <a:lnTo>
                  <a:pt x="452" y="10640"/>
                </a:lnTo>
                <a:cubicBezTo>
                  <a:pt x="496" y="10585"/>
                  <a:pt x="564" y="10541"/>
                  <a:pt x="635" y="10541"/>
                </a:cubicBezTo>
                <a:cubicBezTo>
                  <a:pt x="764" y="10541"/>
                  <a:pt x="863" y="10640"/>
                  <a:pt x="863" y="10769"/>
                </a:cubicBezTo>
                <a:cubicBezTo>
                  <a:pt x="863" y="10895"/>
                  <a:pt x="764" y="10993"/>
                  <a:pt x="635" y="10993"/>
                </a:cubicBezTo>
                <a:cubicBezTo>
                  <a:pt x="581" y="10993"/>
                  <a:pt x="523" y="10966"/>
                  <a:pt x="496" y="10939"/>
                </a:cubicBezTo>
                <a:lnTo>
                  <a:pt x="139" y="11037"/>
                </a:lnTo>
                <a:lnTo>
                  <a:pt x="0" y="11037"/>
                </a:lnTo>
                <a:lnTo>
                  <a:pt x="0" y="11618"/>
                </a:lnTo>
                <a:lnTo>
                  <a:pt x="411" y="11631"/>
                </a:lnTo>
                <a:cubicBezTo>
                  <a:pt x="452" y="11547"/>
                  <a:pt x="537" y="11475"/>
                  <a:pt x="635" y="11475"/>
                </a:cubicBezTo>
                <a:cubicBezTo>
                  <a:pt x="751" y="11475"/>
                  <a:pt x="863" y="11574"/>
                  <a:pt x="863" y="11703"/>
                </a:cubicBezTo>
                <a:cubicBezTo>
                  <a:pt x="863" y="11828"/>
                  <a:pt x="764" y="11927"/>
                  <a:pt x="635" y="11927"/>
                </a:cubicBezTo>
                <a:cubicBezTo>
                  <a:pt x="595" y="11927"/>
                  <a:pt x="550" y="11886"/>
                  <a:pt x="510" y="11886"/>
                </a:cubicBezTo>
                <a:lnTo>
                  <a:pt x="0" y="11886"/>
                </a:lnTo>
                <a:lnTo>
                  <a:pt x="0" y="12538"/>
                </a:lnTo>
                <a:lnTo>
                  <a:pt x="14" y="12521"/>
                </a:lnTo>
                <a:cubicBezTo>
                  <a:pt x="14" y="12521"/>
                  <a:pt x="523" y="12409"/>
                  <a:pt x="635" y="12409"/>
                </a:cubicBezTo>
                <a:cubicBezTo>
                  <a:pt x="751" y="12409"/>
                  <a:pt x="863" y="12508"/>
                  <a:pt x="863" y="12637"/>
                </a:cubicBezTo>
                <a:cubicBezTo>
                  <a:pt x="863" y="12762"/>
                  <a:pt x="764" y="12861"/>
                  <a:pt x="635" y="12861"/>
                </a:cubicBezTo>
                <a:cubicBezTo>
                  <a:pt x="608" y="12861"/>
                  <a:pt x="595" y="12847"/>
                  <a:pt x="581" y="12847"/>
                </a:cubicBezTo>
                <a:lnTo>
                  <a:pt x="0" y="12708"/>
                </a:lnTo>
                <a:lnTo>
                  <a:pt x="0" y="13472"/>
                </a:lnTo>
                <a:lnTo>
                  <a:pt x="309" y="13472"/>
                </a:lnTo>
                <a:cubicBezTo>
                  <a:pt x="309" y="13472"/>
                  <a:pt x="537" y="13343"/>
                  <a:pt x="635" y="13343"/>
                </a:cubicBezTo>
                <a:cubicBezTo>
                  <a:pt x="764" y="13343"/>
                  <a:pt x="863" y="13442"/>
                  <a:pt x="863" y="13571"/>
                </a:cubicBezTo>
                <a:cubicBezTo>
                  <a:pt x="863" y="13696"/>
                  <a:pt x="764" y="13795"/>
                  <a:pt x="635" y="13795"/>
                </a:cubicBezTo>
                <a:cubicBezTo>
                  <a:pt x="550" y="13795"/>
                  <a:pt x="479" y="13754"/>
                  <a:pt x="438" y="13683"/>
                </a:cubicBezTo>
                <a:lnTo>
                  <a:pt x="0" y="13655"/>
                </a:lnTo>
                <a:lnTo>
                  <a:pt x="0" y="14304"/>
                </a:lnTo>
                <a:lnTo>
                  <a:pt x="452" y="14362"/>
                </a:lnTo>
                <a:cubicBezTo>
                  <a:pt x="496" y="14304"/>
                  <a:pt x="550" y="14277"/>
                  <a:pt x="635" y="14277"/>
                </a:cubicBezTo>
                <a:cubicBezTo>
                  <a:pt x="751" y="14277"/>
                  <a:pt x="863" y="14375"/>
                  <a:pt x="863" y="14504"/>
                </a:cubicBezTo>
                <a:cubicBezTo>
                  <a:pt x="863" y="14617"/>
                  <a:pt x="764" y="14715"/>
                  <a:pt x="635" y="14715"/>
                </a:cubicBezTo>
                <a:cubicBezTo>
                  <a:pt x="564" y="14715"/>
                  <a:pt x="496" y="14688"/>
                  <a:pt x="452" y="14644"/>
                </a:cubicBezTo>
                <a:lnTo>
                  <a:pt x="0" y="14674"/>
                </a:lnTo>
                <a:lnTo>
                  <a:pt x="0" y="15197"/>
                </a:lnTo>
                <a:lnTo>
                  <a:pt x="296" y="15269"/>
                </a:lnTo>
                <a:cubicBezTo>
                  <a:pt x="296" y="15269"/>
                  <a:pt x="537" y="15211"/>
                  <a:pt x="635" y="15211"/>
                </a:cubicBezTo>
                <a:cubicBezTo>
                  <a:pt x="751" y="15211"/>
                  <a:pt x="863" y="15309"/>
                  <a:pt x="863" y="15438"/>
                </a:cubicBezTo>
                <a:cubicBezTo>
                  <a:pt x="863" y="15550"/>
                  <a:pt x="764" y="15662"/>
                  <a:pt x="635" y="15662"/>
                </a:cubicBezTo>
                <a:cubicBezTo>
                  <a:pt x="581" y="15662"/>
                  <a:pt x="523" y="15622"/>
                  <a:pt x="479" y="15622"/>
                </a:cubicBezTo>
                <a:lnTo>
                  <a:pt x="0" y="15493"/>
                </a:lnTo>
                <a:lnTo>
                  <a:pt x="0" y="16243"/>
                </a:lnTo>
                <a:lnTo>
                  <a:pt x="438" y="16243"/>
                </a:lnTo>
                <a:cubicBezTo>
                  <a:pt x="479" y="16189"/>
                  <a:pt x="550" y="16131"/>
                  <a:pt x="635" y="16131"/>
                </a:cubicBezTo>
                <a:cubicBezTo>
                  <a:pt x="764" y="16131"/>
                  <a:pt x="863" y="16243"/>
                  <a:pt x="863" y="16359"/>
                </a:cubicBezTo>
                <a:cubicBezTo>
                  <a:pt x="863" y="16484"/>
                  <a:pt x="764" y="16583"/>
                  <a:pt x="635" y="16583"/>
                </a:cubicBezTo>
                <a:cubicBezTo>
                  <a:pt x="564" y="16583"/>
                  <a:pt x="496" y="16556"/>
                  <a:pt x="452" y="16498"/>
                </a:cubicBezTo>
                <a:lnTo>
                  <a:pt x="0" y="16457"/>
                </a:lnTo>
                <a:lnTo>
                  <a:pt x="0" y="17106"/>
                </a:lnTo>
                <a:lnTo>
                  <a:pt x="438" y="17191"/>
                </a:lnTo>
                <a:cubicBezTo>
                  <a:pt x="465" y="17123"/>
                  <a:pt x="550" y="17079"/>
                  <a:pt x="635" y="17079"/>
                </a:cubicBezTo>
                <a:cubicBezTo>
                  <a:pt x="751" y="17079"/>
                  <a:pt x="863" y="17177"/>
                  <a:pt x="863" y="17293"/>
                </a:cubicBezTo>
                <a:cubicBezTo>
                  <a:pt x="863" y="17418"/>
                  <a:pt x="764" y="17530"/>
                  <a:pt x="635" y="17530"/>
                </a:cubicBezTo>
                <a:cubicBezTo>
                  <a:pt x="537" y="17530"/>
                  <a:pt x="452" y="17432"/>
                  <a:pt x="425" y="17377"/>
                </a:cubicBezTo>
                <a:lnTo>
                  <a:pt x="0" y="17377"/>
                </a:lnTo>
                <a:lnTo>
                  <a:pt x="0" y="18026"/>
                </a:lnTo>
                <a:lnTo>
                  <a:pt x="353" y="18142"/>
                </a:lnTo>
                <a:cubicBezTo>
                  <a:pt x="353" y="18142"/>
                  <a:pt x="550" y="17999"/>
                  <a:pt x="635" y="17999"/>
                </a:cubicBezTo>
                <a:cubicBezTo>
                  <a:pt x="751" y="17999"/>
                  <a:pt x="863" y="18111"/>
                  <a:pt x="863" y="18226"/>
                </a:cubicBezTo>
                <a:cubicBezTo>
                  <a:pt x="863" y="18352"/>
                  <a:pt x="764" y="18451"/>
                  <a:pt x="635" y="18451"/>
                </a:cubicBezTo>
                <a:cubicBezTo>
                  <a:pt x="550" y="18451"/>
                  <a:pt x="465" y="18410"/>
                  <a:pt x="438" y="18339"/>
                </a:cubicBezTo>
                <a:lnTo>
                  <a:pt x="0" y="18325"/>
                </a:lnTo>
                <a:lnTo>
                  <a:pt x="0" y="18634"/>
                </a:lnTo>
                <a:cubicBezTo>
                  <a:pt x="0" y="18719"/>
                  <a:pt x="85" y="18790"/>
                  <a:pt x="170" y="18790"/>
                </a:cubicBezTo>
                <a:lnTo>
                  <a:pt x="30323" y="18790"/>
                </a:lnTo>
                <a:cubicBezTo>
                  <a:pt x="30408" y="18790"/>
                  <a:pt x="30449" y="18719"/>
                  <a:pt x="30449" y="18634"/>
                </a:cubicBezTo>
                <a:lnTo>
                  <a:pt x="30449" y="9424"/>
                </a:lnTo>
                <a:lnTo>
                  <a:pt x="30449" y="9397"/>
                </a:lnTo>
                <a:lnTo>
                  <a:pt x="30449" y="9353"/>
                </a:lnTo>
                <a:lnTo>
                  <a:pt x="30449" y="156"/>
                </a:lnTo>
                <a:cubicBezTo>
                  <a:pt x="30449" y="72"/>
                  <a:pt x="30408" y="0"/>
                  <a:pt x="30323" y="0"/>
                </a:cubicBezTo>
                <a:close/>
              </a:path>
            </a:pathLst>
          </a:custGeom>
          <a:solidFill>
            <a:srgbClr val="F5F3E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558" name="Google Shape;558;p28"/>
          <p:cNvSpPr txBox="1">
            <a:spLocks noGrp="1"/>
          </p:cNvSpPr>
          <p:nvPr>
            <p:ph type="title"/>
          </p:nvPr>
        </p:nvSpPr>
        <p:spPr>
          <a:xfrm>
            <a:off x="4284533" y="1484433"/>
            <a:ext cx="3622800" cy="7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559" name="Google Shape;559;p28"/>
          <p:cNvSpPr txBox="1">
            <a:spLocks noGrp="1"/>
          </p:cNvSpPr>
          <p:nvPr>
            <p:ph type="subTitle" idx="1"/>
          </p:nvPr>
        </p:nvSpPr>
        <p:spPr>
          <a:xfrm>
            <a:off x="4097433" y="2620733"/>
            <a:ext cx="3997200" cy="244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8793593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560"/>
        <p:cNvGrpSpPr/>
        <p:nvPr/>
      </p:nvGrpSpPr>
      <p:grpSpPr>
        <a:xfrm>
          <a:off x="0" y="0"/>
          <a:ext cx="0" cy="0"/>
          <a:chOff x="0" y="0"/>
          <a:chExt cx="0" cy="0"/>
        </a:xfrm>
      </p:grpSpPr>
      <p:pic>
        <p:nvPicPr>
          <p:cNvPr id="561" name="Google Shape;561;p29"/>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562" name="Google Shape;562;p29"/>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563" name="Google Shape;563;p29"/>
          <p:cNvPicPr preferRelativeResize="0"/>
          <p:nvPr/>
        </p:nvPicPr>
        <p:blipFill>
          <a:blip r:embed="rId4">
            <a:alphaModFix/>
          </a:blip>
          <a:stretch>
            <a:fillRect/>
          </a:stretch>
        </p:blipFill>
        <p:spPr>
          <a:xfrm>
            <a:off x="1" y="1"/>
            <a:ext cx="12192004" cy="6858001"/>
          </a:xfrm>
          <a:prstGeom prst="rect">
            <a:avLst/>
          </a:prstGeom>
          <a:noFill/>
          <a:ln>
            <a:noFill/>
          </a:ln>
        </p:spPr>
      </p:pic>
      <p:sp>
        <p:nvSpPr>
          <p:cNvPr id="564" name="Google Shape;564;p29"/>
          <p:cNvSpPr/>
          <p:nvPr/>
        </p:nvSpPr>
        <p:spPr>
          <a:xfrm>
            <a:off x="960001" y="532367"/>
            <a:ext cx="10272017" cy="5762101"/>
          </a:xfrm>
          <a:custGeom>
            <a:avLst/>
            <a:gdLst/>
            <a:ahLst/>
            <a:cxnLst/>
            <a:rect l="l" t="t" r="r" b="b"/>
            <a:pathLst>
              <a:path w="15226" h="9339" extrusionOk="0">
                <a:moveTo>
                  <a:pt x="452" y="425"/>
                </a:moveTo>
                <a:cubicBezTo>
                  <a:pt x="568" y="425"/>
                  <a:pt x="653" y="509"/>
                  <a:pt x="653" y="625"/>
                </a:cubicBezTo>
                <a:cubicBezTo>
                  <a:pt x="653" y="723"/>
                  <a:pt x="568" y="808"/>
                  <a:pt x="452" y="808"/>
                </a:cubicBezTo>
                <a:cubicBezTo>
                  <a:pt x="354" y="808"/>
                  <a:pt x="269" y="723"/>
                  <a:pt x="269" y="625"/>
                </a:cubicBezTo>
                <a:cubicBezTo>
                  <a:pt x="269" y="509"/>
                  <a:pt x="354" y="425"/>
                  <a:pt x="452" y="425"/>
                </a:cubicBezTo>
                <a:close/>
                <a:moveTo>
                  <a:pt x="452" y="1161"/>
                </a:moveTo>
                <a:cubicBezTo>
                  <a:pt x="568" y="1161"/>
                  <a:pt x="653" y="1246"/>
                  <a:pt x="653" y="1358"/>
                </a:cubicBezTo>
                <a:cubicBezTo>
                  <a:pt x="653" y="1457"/>
                  <a:pt x="568" y="1559"/>
                  <a:pt x="452" y="1559"/>
                </a:cubicBezTo>
                <a:cubicBezTo>
                  <a:pt x="354" y="1559"/>
                  <a:pt x="269" y="1457"/>
                  <a:pt x="269" y="1358"/>
                </a:cubicBezTo>
                <a:cubicBezTo>
                  <a:pt x="269" y="1246"/>
                  <a:pt x="354" y="1161"/>
                  <a:pt x="452" y="1161"/>
                </a:cubicBezTo>
                <a:close/>
                <a:moveTo>
                  <a:pt x="452" y="1898"/>
                </a:moveTo>
                <a:cubicBezTo>
                  <a:pt x="568" y="1898"/>
                  <a:pt x="653" y="1983"/>
                  <a:pt x="653" y="2095"/>
                </a:cubicBezTo>
                <a:cubicBezTo>
                  <a:pt x="653" y="2207"/>
                  <a:pt x="568" y="2292"/>
                  <a:pt x="452" y="2292"/>
                </a:cubicBezTo>
                <a:cubicBezTo>
                  <a:pt x="354" y="2292"/>
                  <a:pt x="269" y="2207"/>
                  <a:pt x="269" y="2095"/>
                </a:cubicBezTo>
                <a:cubicBezTo>
                  <a:pt x="269" y="1983"/>
                  <a:pt x="354" y="1898"/>
                  <a:pt x="452" y="1898"/>
                </a:cubicBezTo>
                <a:close/>
                <a:moveTo>
                  <a:pt x="452" y="2646"/>
                </a:moveTo>
                <a:cubicBezTo>
                  <a:pt x="568" y="2646"/>
                  <a:pt x="653" y="2730"/>
                  <a:pt x="653" y="2832"/>
                </a:cubicBezTo>
                <a:cubicBezTo>
                  <a:pt x="653" y="2944"/>
                  <a:pt x="568" y="3029"/>
                  <a:pt x="452" y="3029"/>
                </a:cubicBezTo>
                <a:cubicBezTo>
                  <a:pt x="354" y="3029"/>
                  <a:pt x="269" y="2944"/>
                  <a:pt x="269" y="2832"/>
                </a:cubicBezTo>
                <a:cubicBezTo>
                  <a:pt x="269" y="2730"/>
                  <a:pt x="354" y="2646"/>
                  <a:pt x="452" y="2646"/>
                </a:cubicBezTo>
                <a:close/>
                <a:moveTo>
                  <a:pt x="452" y="3369"/>
                </a:moveTo>
                <a:cubicBezTo>
                  <a:pt x="568" y="3369"/>
                  <a:pt x="653" y="3454"/>
                  <a:pt x="653" y="3552"/>
                </a:cubicBezTo>
                <a:lnTo>
                  <a:pt x="653" y="3566"/>
                </a:lnTo>
                <a:lnTo>
                  <a:pt x="653" y="3579"/>
                </a:lnTo>
                <a:cubicBezTo>
                  <a:pt x="653" y="3681"/>
                  <a:pt x="568" y="3766"/>
                  <a:pt x="452" y="3766"/>
                </a:cubicBezTo>
                <a:cubicBezTo>
                  <a:pt x="354" y="3766"/>
                  <a:pt x="269" y="3681"/>
                  <a:pt x="269" y="3579"/>
                </a:cubicBezTo>
                <a:lnTo>
                  <a:pt x="269" y="3566"/>
                </a:lnTo>
                <a:lnTo>
                  <a:pt x="269" y="3552"/>
                </a:lnTo>
                <a:cubicBezTo>
                  <a:pt x="269" y="3454"/>
                  <a:pt x="354" y="3369"/>
                  <a:pt x="452" y="3369"/>
                </a:cubicBezTo>
                <a:close/>
                <a:moveTo>
                  <a:pt x="452" y="4106"/>
                </a:moveTo>
                <a:cubicBezTo>
                  <a:pt x="568" y="4106"/>
                  <a:pt x="653" y="4191"/>
                  <a:pt x="653" y="4303"/>
                </a:cubicBezTo>
                <a:cubicBezTo>
                  <a:pt x="653" y="4401"/>
                  <a:pt x="568" y="4486"/>
                  <a:pt x="452" y="4486"/>
                </a:cubicBezTo>
                <a:cubicBezTo>
                  <a:pt x="354" y="4486"/>
                  <a:pt x="269" y="4401"/>
                  <a:pt x="269" y="4303"/>
                </a:cubicBezTo>
                <a:cubicBezTo>
                  <a:pt x="269" y="4191"/>
                  <a:pt x="354" y="4106"/>
                  <a:pt x="452" y="4106"/>
                </a:cubicBezTo>
                <a:close/>
                <a:moveTo>
                  <a:pt x="452" y="4839"/>
                </a:moveTo>
                <a:cubicBezTo>
                  <a:pt x="568" y="4839"/>
                  <a:pt x="653" y="4924"/>
                  <a:pt x="653" y="5040"/>
                </a:cubicBezTo>
                <a:cubicBezTo>
                  <a:pt x="653" y="5138"/>
                  <a:pt x="568" y="5237"/>
                  <a:pt x="452" y="5237"/>
                </a:cubicBezTo>
                <a:cubicBezTo>
                  <a:pt x="354" y="5237"/>
                  <a:pt x="269" y="5138"/>
                  <a:pt x="269" y="5040"/>
                </a:cubicBezTo>
                <a:cubicBezTo>
                  <a:pt x="269" y="4924"/>
                  <a:pt x="354" y="4839"/>
                  <a:pt x="452" y="4839"/>
                </a:cubicBezTo>
                <a:close/>
                <a:moveTo>
                  <a:pt x="452" y="5576"/>
                </a:moveTo>
                <a:cubicBezTo>
                  <a:pt x="568" y="5576"/>
                  <a:pt x="653" y="5661"/>
                  <a:pt x="653" y="5773"/>
                </a:cubicBezTo>
                <a:cubicBezTo>
                  <a:pt x="653" y="5889"/>
                  <a:pt x="568" y="5974"/>
                  <a:pt x="452" y="5974"/>
                </a:cubicBezTo>
                <a:cubicBezTo>
                  <a:pt x="354" y="5974"/>
                  <a:pt x="269" y="5889"/>
                  <a:pt x="269" y="5773"/>
                </a:cubicBezTo>
                <a:cubicBezTo>
                  <a:pt x="269" y="5661"/>
                  <a:pt x="354" y="5576"/>
                  <a:pt x="452" y="5576"/>
                </a:cubicBezTo>
                <a:close/>
                <a:moveTo>
                  <a:pt x="452" y="6327"/>
                </a:moveTo>
                <a:cubicBezTo>
                  <a:pt x="568" y="6327"/>
                  <a:pt x="653" y="6412"/>
                  <a:pt x="653" y="6510"/>
                </a:cubicBezTo>
                <a:cubicBezTo>
                  <a:pt x="653" y="6622"/>
                  <a:pt x="568" y="6707"/>
                  <a:pt x="452" y="6707"/>
                </a:cubicBezTo>
                <a:cubicBezTo>
                  <a:pt x="354" y="6707"/>
                  <a:pt x="269" y="6622"/>
                  <a:pt x="269" y="6510"/>
                </a:cubicBezTo>
                <a:cubicBezTo>
                  <a:pt x="269" y="6412"/>
                  <a:pt x="354" y="6327"/>
                  <a:pt x="452" y="6327"/>
                </a:cubicBezTo>
                <a:close/>
                <a:moveTo>
                  <a:pt x="452" y="7060"/>
                </a:moveTo>
                <a:cubicBezTo>
                  <a:pt x="568" y="7060"/>
                  <a:pt x="653" y="7145"/>
                  <a:pt x="653" y="7261"/>
                </a:cubicBezTo>
                <a:cubicBezTo>
                  <a:pt x="653" y="7359"/>
                  <a:pt x="568" y="7444"/>
                  <a:pt x="452" y="7444"/>
                </a:cubicBezTo>
                <a:cubicBezTo>
                  <a:pt x="354" y="7444"/>
                  <a:pt x="269" y="7359"/>
                  <a:pt x="269" y="7261"/>
                </a:cubicBezTo>
                <a:cubicBezTo>
                  <a:pt x="269" y="7145"/>
                  <a:pt x="354" y="7060"/>
                  <a:pt x="452" y="7060"/>
                </a:cubicBezTo>
                <a:close/>
                <a:moveTo>
                  <a:pt x="452" y="7797"/>
                </a:moveTo>
                <a:cubicBezTo>
                  <a:pt x="568" y="7797"/>
                  <a:pt x="653" y="7882"/>
                  <a:pt x="653" y="7994"/>
                </a:cubicBezTo>
                <a:cubicBezTo>
                  <a:pt x="653" y="8096"/>
                  <a:pt x="568" y="8195"/>
                  <a:pt x="452" y="8195"/>
                </a:cubicBezTo>
                <a:cubicBezTo>
                  <a:pt x="354" y="8195"/>
                  <a:pt x="269" y="8096"/>
                  <a:pt x="269" y="7994"/>
                </a:cubicBezTo>
                <a:cubicBezTo>
                  <a:pt x="269" y="7882"/>
                  <a:pt x="354" y="7797"/>
                  <a:pt x="452" y="7797"/>
                </a:cubicBezTo>
                <a:close/>
                <a:moveTo>
                  <a:pt x="452" y="8534"/>
                </a:moveTo>
                <a:cubicBezTo>
                  <a:pt x="568" y="8534"/>
                  <a:pt x="653" y="8619"/>
                  <a:pt x="653" y="8731"/>
                </a:cubicBezTo>
                <a:cubicBezTo>
                  <a:pt x="653" y="8843"/>
                  <a:pt x="568" y="8928"/>
                  <a:pt x="452" y="8928"/>
                </a:cubicBezTo>
                <a:cubicBezTo>
                  <a:pt x="354" y="8928"/>
                  <a:pt x="269" y="8843"/>
                  <a:pt x="269" y="8731"/>
                </a:cubicBezTo>
                <a:cubicBezTo>
                  <a:pt x="269" y="8619"/>
                  <a:pt x="354" y="8534"/>
                  <a:pt x="452" y="8534"/>
                </a:cubicBezTo>
                <a:close/>
                <a:moveTo>
                  <a:pt x="1" y="0"/>
                </a:moveTo>
                <a:lnTo>
                  <a:pt x="1" y="9339"/>
                </a:lnTo>
                <a:lnTo>
                  <a:pt x="15225" y="9339"/>
                </a:lnTo>
                <a:lnTo>
                  <a:pt x="15225" y="0"/>
                </a:lnTo>
                <a:close/>
              </a:path>
            </a:pathLst>
          </a:custGeom>
          <a:solidFill>
            <a:srgbClr val="F5F3E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29"/>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6" name="Google Shape;566;p29"/>
          <p:cNvSpPr txBox="1">
            <a:spLocks noGrp="1"/>
          </p:cNvSpPr>
          <p:nvPr>
            <p:ph type="subTitle" idx="1"/>
          </p:nvPr>
        </p:nvSpPr>
        <p:spPr>
          <a:xfrm>
            <a:off x="1641168" y="4813500"/>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567" name="Google Shape;567;p29"/>
          <p:cNvSpPr txBox="1">
            <a:spLocks noGrp="1"/>
          </p:cNvSpPr>
          <p:nvPr>
            <p:ph type="title" idx="2"/>
          </p:nvPr>
        </p:nvSpPr>
        <p:spPr>
          <a:xfrm>
            <a:off x="1641167" y="4239776"/>
            <a:ext cx="2479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68" name="Google Shape;568;p29"/>
          <p:cNvSpPr txBox="1">
            <a:spLocks noGrp="1"/>
          </p:cNvSpPr>
          <p:nvPr>
            <p:ph type="subTitle" idx="3"/>
          </p:nvPr>
        </p:nvSpPr>
        <p:spPr>
          <a:xfrm>
            <a:off x="8114108" y="4813500"/>
            <a:ext cx="24796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569" name="Google Shape;569;p29"/>
          <p:cNvSpPr txBox="1">
            <a:spLocks noGrp="1"/>
          </p:cNvSpPr>
          <p:nvPr>
            <p:ph type="title" idx="4"/>
          </p:nvPr>
        </p:nvSpPr>
        <p:spPr>
          <a:xfrm>
            <a:off x="8114101" y="4239776"/>
            <a:ext cx="2479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70" name="Google Shape;570;p29"/>
          <p:cNvSpPr txBox="1">
            <a:spLocks noGrp="1"/>
          </p:cNvSpPr>
          <p:nvPr>
            <p:ph type="subTitle" idx="5"/>
          </p:nvPr>
        </p:nvSpPr>
        <p:spPr>
          <a:xfrm>
            <a:off x="4856199" y="4813500"/>
            <a:ext cx="24796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571" name="Google Shape;571;p29"/>
          <p:cNvSpPr txBox="1">
            <a:spLocks noGrp="1"/>
          </p:cNvSpPr>
          <p:nvPr>
            <p:ph type="title" idx="6"/>
          </p:nvPr>
        </p:nvSpPr>
        <p:spPr>
          <a:xfrm>
            <a:off x="4856195" y="4239776"/>
            <a:ext cx="2479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72" name="Google Shape;572;p29"/>
          <p:cNvSpPr txBox="1">
            <a:spLocks noGrp="1"/>
          </p:cNvSpPr>
          <p:nvPr>
            <p:ph type="title" idx="7"/>
          </p:nvPr>
        </p:nvSpPr>
        <p:spPr>
          <a:xfrm>
            <a:off x="1641167" y="2686176"/>
            <a:ext cx="2479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933"/>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73" name="Google Shape;573;p29"/>
          <p:cNvSpPr txBox="1">
            <a:spLocks noGrp="1"/>
          </p:cNvSpPr>
          <p:nvPr>
            <p:ph type="title" idx="8"/>
          </p:nvPr>
        </p:nvSpPr>
        <p:spPr>
          <a:xfrm>
            <a:off x="8114101" y="2686176"/>
            <a:ext cx="2479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933"/>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74" name="Google Shape;574;p29"/>
          <p:cNvSpPr txBox="1">
            <a:spLocks noGrp="1"/>
          </p:cNvSpPr>
          <p:nvPr>
            <p:ph type="title" idx="9"/>
          </p:nvPr>
        </p:nvSpPr>
        <p:spPr>
          <a:xfrm>
            <a:off x="4856195" y="2686176"/>
            <a:ext cx="2479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933"/>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5282412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75"/>
        <p:cNvGrpSpPr/>
        <p:nvPr/>
      </p:nvGrpSpPr>
      <p:grpSpPr>
        <a:xfrm>
          <a:off x="0" y="0"/>
          <a:ext cx="0" cy="0"/>
          <a:chOff x="0" y="0"/>
          <a:chExt cx="0" cy="0"/>
        </a:xfrm>
      </p:grpSpPr>
      <p:pic>
        <p:nvPicPr>
          <p:cNvPr id="576" name="Google Shape;576;p30"/>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577" name="Google Shape;577;p30"/>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578" name="Google Shape;578;p30"/>
          <p:cNvPicPr preferRelativeResize="0"/>
          <p:nvPr/>
        </p:nvPicPr>
        <p:blipFill>
          <a:blip r:embed="rId4">
            <a:alphaModFix/>
          </a:blip>
          <a:stretch>
            <a:fillRect/>
          </a:stretch>
        </p:blipFill>
        <p:spPr>
          <a:xfrm>
            <a:off x="1" y="1"/>
            <a:ext cx="12192004" cy="6858001"/>
          </a:xfrm>
          <a:prstGeom prst="rect">
            <a:avLst/>
          </a:prstGeom>
          <a:noFill/>
          <a:ln>
            <a:noFill/>
          </a:ln>
        </p:spPr>
      </p:pic>
      <p:sp>
        <p:nvSpPr>
          <p:cNvPr id="579" name="Google Shape;579;p30"/>
          <p:cNvSpPr/>
          <p:nvPr/>
        </p:nvSpPr>
        <p:spPr>
          <a:xfrm>
            <a:off x="1853134" y="469167"/>
            <a:ext cx="8429989" cy="5806028"/>
          </a:xfrm>
          <a:custGeom>
            <a:avLst/>
            <a:gdLst/>
            <a:ahLst/>
            <a:cxnLst/>
            <a:rect l="l" t="t" r="r" b="b"/>
            <a:pathLst>
              <a:path w="30266" h="20845" extrusionOk="0">
                <a:moveTo>
                  <a:pt x="778" y="0"/>
                </a:moveTo>
                <a:lnTo>
                  <a:pt x="0" y="19160"/>
                </a:lnTo>
                <a:lnTo>
                  <a:pt x="0" y="19286"/>
                </a:lnTo>
                <a:cubicBezTo>
                  <a:pt x="14" y="19812"/>
                  <a:pt x="438" y="20251"/>
                  <a:pt x="961" y="20264"/>
                </a:cubicBezTo>
                <a:lnTo>
                  <a:pt x="988" y="20264"/>
                </a:lnTo>
                <a:lnTo>
                  <a:pt x="28866" y="20845"/>
                </a:lnTo>
                <a:lnTo>
                  <a:pt x="28880" y="20845"/>
                </a:lnTo>
                <a:cubicBezTo>
                  <a:pt x="29416" y="20845"/>
                  <a:pt x="29855" y="20420"/>
                  <a:pt x="29872" y="19880"/>
                </a:cubicBezTo>
                <a:lnTo>
                  <a:pt x="29872" y="19840"/>
                </a:lnTo>
                <a:lnTo>
                  <a:pt x="30265" y="724"/>
                </a:lnTo>
                <a:lnTo>
                  <a:pt x="29121" y="608"/>
                </a:lnTo>
                <a:lnTo>
                  <a:pt x="29107" y="1345"/>
                </a:lnTo>
                <a:cubicBezTo>
                  <a:pt x="29304" y="1372"/>
                  <a:pt x="29332" y="1644"/>
                  <a:pt x="29318" y="1841"/>
                </a:cubicBezTo>
                <a:cubicBezTo>
                  <a:pt x="29318" y="2051"/>
                  <a:pt x="29148" y="2221"/>
                  <a:pt x="28921" y="2221"/>
                </a:cubicBezTo>
                <a:cubicBezTo>
                  <a:pt x="28696" y="2221"/>
                  <a:pt x="28527" y="2038"/>
                  <a:pt x="28527" y="1827"/>
                </a:cubicBezTo>
                <a:cubicBezTo>
                  <a:pt x="28540" y="1613"/>
                  <a:pt x="28822" y="1372"/>
                  <a:pt x="29023" y="1345"/>
                </a:cubicBezTo>
                <a:lnTo>
                  <a:pt x="29135" y="425"/>
                </a:lnTo>
                <a:lnTo>
                  <a:pt x="27549" y="693"/>
                </a:lnTo>
                <a:lnTo>
                  <a:pt x="27365" y="1488"/>
                </a:lnTo>
                <a:cubicBezTo>
                  <a:pt x="27562" y="1515"/>
                  <a:pt x="27620" y="1600"/>
                  <a:pt x="27620" y="1814"/>
                </a:cubicBezTo>
                <a:cubicBezTo>
                  <a:pt x="27620" y="2024"/>
                  <a:pt x="27437" y="2194"/>
                  <a:pt x="27223" y="2194"/>
                </a:cubicBezTo>
                <a:lnTo>
                  <a:pt x="27209" y="2194"/>
                </a:lnTo>
                <a:cubicBezTo>
                  <a:pt x="26998" y="2180"/>
                  <a:pt x="26829" y="2011"/>
                  <a:pt x="26829" y="1783"/>
                </a:cubicBezTo>
                <a:cubicBezTo>
                  <a:pt x="26829" y="1586"/>
                  <a:pt x="27053" y="1542"/>
                  <a:pt x="27253" y="1515"/>
                </a:cubicBezTo>
                <a:lnTo>
                  <a:pt x="27209" y="652"/>
                </a:lnTo>
                <a:lnTo>
                  <a:pt x="25681" y="737"/>
                </a:lnTo>
                <a:lnTo>
                  <a:pt x="25569" y="1372"/>
                </a:lnTo>
                <a:cubicBezTo>
                  <a:pt x="25766" y="1403"/>
                  <a:pt x="25922" y="1573"/>
                  <a:pt x="25922" y="1770"/>
                </a:cubicBezTo>
                <a:cubicBezTo>
                  <a:pt x="25908" y="1984"/>
                  <a:pt x="25739" y="2153"/>
                  <a:pt x="25525" y="2153"/>
                </a:cubicBezTo>
                <a:lnTo>
                  <a:pt x="25511" y="2153"/>
                </a:lnTo>
                <a:cubicBezTo>
                  <a:pt x="25300" y="2153"/>
                  <a:pt x="25117" y="1967"/>
                  <a:pt x="25131" y="1756"/>
                </a:cubicBezTo>
                <a:cubicBezTo>
                  <a:pt x="25131" y="1542"/>
                  <a:pt x="25287" y="1389"/>
                  <a:pt x="25484" y="1372"/>
                </a:cubicBezTo>
                <a:lnTo>
                  <a:pt x="25497" y="625"/>
                </a:lnTo>
                <a:lnTo>
                  <a:pt x="23871" y="595"/>
                </a:lnTo>
                <a:lnTo>
                  <a:pt x="23772" y="1389"/>
                </a:lnTo>
                <a:cubicBezTo>
                  <a:pt x="23969" y="1416"/>
                  <a:pt x="24210" y="1528"/>
                  <a:pt x="24210" y="1729"/>
                </a:cubicBezTo>
                <a:cubicBezTo>
                  <a:pt x="24210" y="1953"/>
                  <a:pt x="24027" y="2123"/>
                  <a:pt x="23813" y="2123"/>
                </a:cubicBezTo>
                <a:cubicBezTo>
                  <a:pt x="23589" y="2109"/>
                  <a:pt x="23419" y="1939"/>
                  <a:pt x="23419" y="1712"/>
                </a:cubicBezTo>
                <a:cubicBezTo>
                  <a:pt x="23433" y="1515"/>
                  <a:pt x="23518" y="1416"/>
                  <a:pt x="23715" y="1403"/>
                </a:cubicBezTo>
                <a:lnTo>
                  <a:pt x="23572" y="455"/>
                </a:lnTo>
                <a:lnTo>
                  <a:pt x="22512" y="567"/>
                </a:lnTo>
                <a:lnTo>
                  <a:pt x="22400" y="1331"/>
                </a:lnTo>
                <a:cubicBezTo>
                  <a:pt x="22597" y="1345"/>
                  <a:pt x="22723" y="1671"/>
                  <a:pt x="22709" y="1882"/>
                </a:cubicBezTo>
                <a:cubicBezTo>
                  <a:pt x="22709" y="2068"/>
                  <a:pt x="22441" y="2082"/>
                  <a:pt x="22231" y="2082"/>
                </a:cubicBezTo>
                <a:lnTo>
                  <a:pt x="22101" y="2082"/>
                </a:lnTo>
                <a:cubicBezTo>
                  <a:pt x="21891" y="2082"/>
                  <a:pt x="21721" y="1899"/>
                  <a:pt x="21721" y="1685"/>
                </a:cubicBezTo>
                <a:cubicBezTo>
                  <a:pt x="21721" y="1474"/>
                  <a:pt x="21874" y="1318"/>
                  <a:pt x="22074" y="1304"/>
                </a:cubicBezTo>
                <a:lnTo>
                  <a:pt x="22427" y="567"/>
                </a:lnTo>
                <a:lnTo>
                  <a:pt x="20390" y="652"/>
                </a:lnTo>
                <a:lnTo>
                  <a:pt x="20461" y="1260"/>
                </a:lnTo>
                <a:cubicBezTo>
                  <a:pt x="20658" y="1287"/>
                  <a:pt x="20814" y="1457"/>
                  <a:pt x="20801" y="1658"/>
                </a:cubicBezTo>
                <a:cubicBezTo>
                  <a:pt x="20801" y="1882"/>
                  <a:pt x="20631" y="2051"/>
                  <a:pt x="20403" y="2051"/>
                </a:cubicBezTo>
                <a:cubicBezTo>
                  <a:pt x="20193" y="2038"/>
                  <a:pt x="19993" y="2024"/>
                  <a:pt x="19993" y="1797"/>
                </a:cubicBezTo>
                <a:cubicBezTo>
                  <a:pt x="19993" y="1600"/>
                  <a:pt x="20149" y="1430"/>
                  <a:pt x="20346" y="1416"/>
                </a:cubicBezTo>
                <a:lnTo>
                  <a:pt x="20376" y="679"/>
                </a:lnTo>
                <a:lnTo>
                  <a:pt x="18777" y="482"/>
                </a:lnTo>
                <a:lnTo>
                  <a:pt x="18763" y="1233"/>
                </a:lnTo>
                <a:cubicBezTo>
                  <a:pt x="18960" y="1247"/>
                  <a:pt x="19103" y="1430"/>
                  <a:pt x="19103" y="1627"/>
                </a:cubicBezTo>
                <a:cubicBezTo>
                  <a:pt x="19103" y="1841"/>
                  <a:pt x="18919" y="2011"/>
                  <a:pt x="18705" y="2011"/>
                </a:cubicBezTo>
                <a:cubicBezTo>
                  <a:pt x="18478" y="2011"/>
                  <a:pt x="18308" y="1827"/>
                  <a:pt x="18308" y="1613"/>
                </a:cubicBezTo>
                <a:cubicBezTo>
                  <a:pt x="18325" y="1403"/>
                  <a:pt x="18478" y="1247"/>
                  <a:pt x="18678" y="1233"/>
                </a:cubicBezTo>
                <a:lnTo>
                  <a:pt x="18692" y="482"/>
                </a:lnTo>
                <a:lnTo>
                  <a:pt x="17065" y="438"/>
                </a:lnTo>
                <a:lnTo>
                  <a:pt x="17065" y="438"/>
                </a:lnTo>
                <a:lnTo>
                  <a:pt x="17235" y="1233"/>
                </a:lnTo>
                <a:cubicBezTo>
                  <a:pt x="17432" y="1260"/>
                  <a:pt x="17405" y="1389"/>
                  <a:pt x="17405" y="1586"/>
                </a:cubicBezTo>
                <a:cubicBezTo>
                  <a:pt x="17391" y="1814"/>
                  <a:pt x="17221" y="1984"/>
                  <a:pt x="17007" y="1984"/>
                </a:cubicBezTo>
                <a:lnTo>
                  <a:pt x="16994" y="1984"/>
                </a:lnTo>
                <a:cubicBezTo>
                  <a:pt x="16780" y="1967"/>
                  <a:pt x="16610" y="1797"/>
                  <a:pt x="16610" y="1573"/>
                </a:cubicBezTo>
                <a:cubicBezTo>
                  <a:pt x="16610" y="1372"/>
                  <a:pt x="16824" y="1345"/>
                  <a:pt x="17021" y="1331"/>
                </a:cubicBezTo>
                <a:lnTo>
                  <a:pt x="16980" y="438"/>
                </a:lnTo>
                <a:lnTo>
                  <a:pt x="15408" y="581"/>
                </a:lnTo>
                <a:lnTo>
                  <a:pt x="15438" y="1247"/>
                </a:lnTo>
                <a:cubicBezTo>
                  <a:pt x="15635" y="1274"/>
                  <a:pt x="15792" y="1501"/>
                  <a:pt x="15792" y="1712"/>
                </a:cubicBezTo>
                <a:cubicBezTo>
                  <a:pt x="15792" y="1912"/>
                  <a:pt x="15551" y="1939"/>
                  <a:pt x="15337" y="1939"/>
                </a:cubicBezTo>
                <a:lnTo>
                  <a:pt x="15296" y="1939"/>
                </a:lnTo>
                <a:cubicBezTo>
                  <a:pt x="15068" y="1939"/>
                  <a:pt x="14899" y="1756"/>
                  <a:pt x="14899" y="1542"/>
                </a:cubicBezTo>
                <a:cubicBezTo>
                  <a:pt x="14912" y="1331"/>
                  <a:pt x="15041" y="1247"/>
                  <a:pt x="15238" y="1233"/>
                </a:cubicBezTo>
                <a:lnTo>
                  <a:pt x="15282" y="411"/>
                </a:lnTo>
                <a:lnTo>
                  <a:pt x="13554" y="469"/>
                </a:lnTo>
                <a:lnTo>
                  <a:pt x="13540" y="1219"/>
                </a:lnTo>
                <a:cubicBezTo>
                  <a:pt x="13740" y="1247"/>
                  <a:pt x="13893" y="1416"/>
                  <a:pt x="13893" y="1613"/>
                </a:cubicBezTo>
                <a:cubicBezTo>
                  <a:pt x="13880" y="1827"/>
                  <a:pt x="13910" y="1997"/>
                  <a:pt x="13696" y="1997"/>
                </a:cubicBezTo>
                <a:cubicBezTo>
                  <a:pt x="13469" y="1997"/>
                  <a:pt x="13102" y="1827"/>
                  <a:pt x="13102" y="1600"/>
                </a:cubicBezTo>
                <a:cubicBezTo>
                  <a:pt x="13102" y="1403"/>
                  <a:pt x="13187" y="1304"/>
                  <a:pt x="13384" y="1287"/>
                </a:cubicBezTo>
                <a:lnTo>
                  <a:pt x="13401" y="540"/>
                </a:lnTo>
                <a:lnTo>
                  <a:pt x="11958" y="340"/>
                </a:lnTo>
                <a:lnTo>
                  <a:pt x="11941" y="1090"/>
                </a:lnTo>
                <a:cubicBezTo>
                  <a:pt x="12141" y="1104"/>
                  <a:pt x="12297" y="1287"/>
                  <a:pt x="12297" y="1488"/>
                </a:cubicBezTo>
                <a:cubicBezTo>
                  <a:pt x="12280" y="1698"/>
                  <a:pt x="12267" y="1926"/>
                  <a:pt x="12056" y="1926"/>
                </a:cubicBezTo>
                <a:lnTo>
                  <a:pt x="12042" y="1926"/>
                </a:lnTo>
                <a:cubicBezTo>
                  <a:pt x="11829" y="1912"/>
                  <a:pt x="11489" y="1685"/>
                  <a:pt x="11503" y="1474"/>
                </a:cubicBezTo>
                <a:cubicBezTo>
                  <a:pt x="11503" y="1260"/>
                  <a:pt x="11574" y="1104"/>
                  <a:pt x="11771" y="1077"/>
                </a:cubicBezTo>
                <a:lnTo>
                  <a:pt x="11873" y="340"/>
                </a:lnTo>
                <a:lnTo>
                  <a:pt x="10260" y="299"/>
                </a:lnTo>
                <a:lnTo>
                  <a:pt x="10344" y="1077"/>
                </a:lnTo>
                <a:cubicBezTo>
                  <a:pt x="10541" y="1104"/>
                  <a:pt x="10582" y="1247"/>
                  <a:pt x="10582" y="1444"/>
                </a:cubicBezTo>
                <a:cubicBezTo>
                  <a:pt x="10582" y="1671"/>
                  <a:pt x="10399" y="1841"/>
                  <a:pt x="10188" y="1841"/>
                </a:cubicBezTo>
                <a:cubicBezTo>
                  <a:pt x="9961" y="1827"/>
                  <a:pt x="9791" y="1658"/>
                  <a:pt x="9791" y="1430"/>
                </a:cubicBezTo>
                <a:cubicBezTo>
                  <a:pt x="9805" y="1233"/>
                  <a:pt x="9961" y="1063"/>
                  <a:pt x="10158" y="1050"/>
                </a:cubicBezTo>
                <a:lnTo>
                  <a:pt x="10175" y="299"/>
                </a:lnTo>
                <a:lnTo>
                  <a:pt x="8562" y="269"/>
                </a:lnTo>
                <a:lnTo>
                  <a:pt x="8562" y="269"/>
                </a:lnTo>
                <a:lnTo>
                  <a:pt x="8660" y="978"/>
                </a:lnTo>
                <a:cubicBezTo>
                  <a:pt x="8857" y="1005"/>
                  <a:pt x="8884" y="1202"/>
                  <a:pt x="8884" y="1416"/>
                </a:cubicBezTo>
                <a:cubicBezTo>
                  <a:pt x="8871" y="1627"/>
                  <a:pt x="8701" y="1797"/>
                  <a:pt x="8490" y="1797"/>
                </a:cubicBezTo>
                <a:lnTo>
                  <a:pt x="8477" y="1797"/>
                </a:lnTo>
                <a:cubicBezTo>
                  <a:pt x="8263" y="1797"/>
                  <a:pt x="8222" y="1797"/>
                  <a:pt x="8222" y="1586"/>
                </a:cubicBezTo>
                <a:cubicBezTo>
                  <a:pt x="8222" y="1389"/>
                  <a:pt x="8249" y="1033"/>
                  <a:pt x="8446" y="1019"/>
                </a:cubicBezTo>
                <a:lnTo>
                  <a:pt x="8477" y="269"/>
                </a:lnTo>
                <a:lnTo>
                  <a:pt x="8477" y="269"/>
                </a:lnTo>
                <a:lnTo>
                  <a:pt x="6976" y="425"/>
                </a:lnTo>
                <a:lnTo>
                  <a:pt x="6962" y="1162"/>
                </a:lnTo>
                <a:cubicBezTo>
                  <a:pt x="7159" y="1189"/>
                  <a:pt x="7315" y="1359"/>
                  <a:pt x="7315" y="1573"/>
                </a:cubicBezTo>
                <a:cubicBezTo>
                  <a:pt x="7302" y="1742"/>
                  <a:pt x="7101" y="1770"/>
                  <a:pt x="6904" y="1770"/>
                </a:cubicBezTo>
                <a:lnTo>
                  <a:pt x="6779" y="1770"/>
                </a:lnTo>
                <a:cubicBezTo>
                  <a:pt x="6551" y="1756"/>
                  <a:pt x="6551" y="1573"/>
                  <a:pt x="6565" y="1359"/>
                </a:cubicBezTo>
                <a:cubicBezTo>
                  <a:pt x="6565" y="1148"/>
                  <a:pt x="6677" y="1189"/>
                  <a:pt x="6877" y="1162"/>
                </a:cubicBezTo>
                <a:lnTo>
                  <a:pt x="6891" y="425"/>
                </a:lnTo>
                <a:lnTo>
                  <a:pt x="5291" y="326"/>
                </a:lnTo>
                <a:lnTo>
                  <a:pt x="5135" y="948"/>
                </a:lnTo>
                <a:cubicBezTo>
                  <a:pt x="5335" y="965"/>
                  <a:pt x="5475" y="1135"/>
                  <a:pt x="5475" y="1345"/>
                </a:cubicBezTo>
                <a:cubicBezTo>
                  <a:pt x="5475" y="1559"/>
                  <a:pt x="5291" y="1729"/>
                  <a:pt x="5081" y="1729"/>
                </a:cubicBezTo>
                <a:cubicBezTo>
                  <a:pt x="4853" y="1729"/>
                  <a:pt x="4683" y="1542"/>
                  <a:pt x="4683" y="1331"/>
                </a:cubicBezTo>
                <a:cubicBezTo>
                  <a:pt x="4697" y="1118"/>
                  <a:pt x="4853" y="965"/>
                  <a:pt x="5050" y="948"/>
                </a:cubicBezTo>
                <a:lnTo>
                  <a:pt x="5149" y="241"/>
                </a:lnTo>
                <a:lnTo>
                  <a:pt x="3437" y="156"/>
                </a:lnTo>
                <a:lnTo>
                  <a:pt x="3423" y="907"/>
                </a:lnTo>
                <a:cubicBezTo>
                  <a:pt x="3620" y="934"/>
                  <a:pt x="3777" y="1104"/>
                  <a:pt x="3777" y="1304"/>
                </a:cubicBezTo>
                <a:cubicBezTo>
                  <a:pt x="3763" y="1528"/>
                  <a:pt x="3692" y="1899"/>
                  <a:pt x="3481" y="1899"/>
                </a:cubicBezTo>
                <a:cubicBezTo>
                  <a:pt x="3254" y="1882"/>
                  <a:pt x="2972" y="1600"/>
                  <a:pt x="2972" y="1389"/>
                </a:cubicBezTo>
                <a:cubicBezTo>
                  <a:pt x="2985" y="1175"/>
                  <a:pt x="3084" y="1104"/>
                  <a:pt x="3281" y="1090"/>
                </a:cubicBezTo>
                <a:lnTo>
                  <a:pt x="3196" y="313"/>
                </a:lnTo>
                <a:lnTo>
                  <a:pt x="2449" y="143"/>
                </a:lnTo>
                <a:lnTo>
                  <a:pt x="1854" y="907"/>
                </a:lnTo>
                <a:cubicBezTo>
                  <a:pt x="2051" y="934"/>
                  <a:pt x="2320" y="1104"/>
                  <a:pt x="2320" y="1318"/>
                </a:cubicBezTo>
                <a:cubicBezTo>
                  <a:pt x="2320" y="1573"/>
                  <a:pt x="2079" y="1658"/>
                  <a:pt x="1770" y="1658"/>
                </a:cubicBezTo>
                <a:lnTo>
                  <a:pt x="1668" y="1658"/>
                </a:lnTo>
                <a:cubicBezTo>
                  <a:pt x="1444" y="1644"/>
                  <a:pt x="1274" y="1474"/>
                  <a:pt x="1274" y="1260"/>
                </a:cubicBezTo>
                <a:cubicBezTo>
                  <a:pt x="1287" y="1050"/>
                  <a:pt x="1372" y="880"/>
                  <a:pt x="1569" y="849"/>
                </a:cubicBezTo>
                <a:lnTo>
                  <a:pt x="1824" y="156"/>
                </a:lnTo>
                <a:lnTo>
                  <a:pt x="778" y="0"/>
                </a:lnTo>
                <a:close/>
              </a:path>
            </a:pathLst>
          </a:custGeom>
          <a:solidFill>
            <a:srgbClr val="D1C7A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0" name="Google Shape;580;p30"/>
          <p:cNvSpPr/>
          <p:nvPr/>
        </p:nvSpPr>
        <p:spPr>
          <a:xfrm>
            <a:off x="1908004" y="501198"/>
            <a:ext cx="8430824" cy="5805471"/>
          </a:xfrm>
          <a:custGeom>
            <a:avLst/>
            <a:gdLst/>
            <a:ahLst/>
            <a:cxnLst/>
            <a:rect l="l" t="t" r="r" b="b"/>
            <a:pathLst>
              <a:path w="30269" h="20843" extrusionOk="0">
                <a:moveTo>
                  <a:pt x="778" y="1"/>
                </a:moveTo>
                <a:lnTo>
                  <a:pt x="0" y="19158"/>
                </a:lnTo>
                <a:lnTo>
                  <a:pt x="0" y="19287"/>
                </a:lnTo>
                <a:cubicBezTo>
                  <a:pt x="0" y="19823"/>
                  <a:pt x="438" y="20248"/>
                  <a:pt x="961" y="20261"/>
                </a:cubicBezTo>
                <a:lnTo>
                  <a:pt x="992" y="20261"/>
                </a:lnTo>
                <a:lnTo>
                  <a:pt x="28866" y="20842"/>
                </a:lnTo>
                <a:lnTo>
                  <a:pt x="28880" y="20842"/>
                </a:lnTo>
                <a:cubicBezTo>
                  <a:pt x="28888" y="20842"/>
                  <a:pt x="28896" y="20842"/>
                  <a:pt x="28904" y="20842"/>
                </a:cubicBezTo>
                <a:cubicBezTo>
                  <a:pt x="29433" y="20842"/>
                  <a:pt x="29858" y="20409"/>
                  <a:pt x="29871" y="19881"/>
                </a:cubicBezTo>
                <a:lnTo>
                  <a:pt x="29871" y="19850"/>
                </a:lnTo>
                <a:lnTo>
                  <a:pt x="30269" y="734"/>
                </a:lnTo>
                <a:lnTo>
                  <a:pt x="29121" y="609"/>
                </a:lnTo>
                <a:lnTo>
                  <a:pt x="29107" y="1359"/>
                </a:lnTo>
                <a:cubicBezTo>
                  <a:pt x="29304" y="1386"/>
                  <a:pt x="29318" y="1641"/>
                  <a:pt x="29318" y="1852"/>
                </a:cubicBezTo>
                <a:cubicBezTo>
                  <a:pt x="29318" y="2065"/>
                  <a:pt x="29135" y="2235"/>
                  <a:pt x="28924" y="2235"/>
                </a:cubicBezTo>
                <a:cubicBezTo>
                  <a:pt x="28696" y="2235"/>
                  <a:pt x="28527" y="2052"/>
                  <a:pt x="28527" y="1824"/>
                </a:cubicBezTo>
                <a:cubicBezTo>
                  <a:pt x="28540" y="1627"/>
                  <a:pt x="28826" y="1373"/>
                  <a:pt x="29022" y="1359"/>
                </a:cubicBezTo>
                <a:lnTo>
                  <a:pt x="29135" y="439"/>
                </a:lnTo>
                <a:lnTo>
                  <a:pt x="27552" y="707"/>
                </a:lnTo>
                <a:lnTo>
                  <a:pt x="27365" y="1498"/>
                </a:lnTo>
                <a:cubicBezTo>
                  <a:pt x="27566" y="1512"/>
                  <a:pt x="27620" y="1614"/>
                  <a:pt x="27620" y="1811"/>
                </a:cubicBezTo>
                <a:cubicBezTo>
                  <a:pt x="27607" y="2028"/>
                  <a:pt x="27452" y="2192"/>
                  <a:pt x="27243" y="2192"/>
                </a:cubicBezTo>
                <a:cubicBezTo>
                  <a:pt x="27233" y="2192"/>
                  <a:pt x="27223" y="2192"/>
                  <a:pt x="27212" y="2191"/>
                </a:cubicBezTo>
                <a:cubicBezTo>
                  <a:pt x="26998" y="2191"/>
                  <a:pt x="26829" y="2008"/>
                  <a:pt x="26829" y="1797"/>
                </a:cubicBezTo>
                <a:cubicBezTo>
                  <a:pt x="26829" y="1597"/>
                  <a:pt x="27043" y="1543"/>
                  <a:pt x="27240" y="1529"/>
                </a:cubicBezTo>
                <a:lnTo>
                  <a:pt x="27212" y="663"/>
                </a:lnTo>
                <a:lnTo>
                  <a:pt x="25667" y="748"/>
                </a:lnTo>
                <a:lnTo>
                  <a:pt x="25569" y="1373"/>
                </a:lnTo>
                <a:cubicBezTo>
                  <a:pt x="25769" y="1400"/>
                  <a:pt x="25922" y="1570"/>
                  <a:pt x="25908" y="1784"/>
                </a:cubicBezTo>
                <a:cubicBezTo>
                  <a:pt x="25908" y="1994"/>
                  <a:pt x="25725" y="2164"/>
                  <a:pt x="25514" y="2164"/>
                </a:cubicBezTo>
                <a:cubicBezTo>
                  <a:pt x="25287" y="2164"/>
                  <a:pt x="25117" y="1981"/>
                  <a:pt x="25131" y="1753"/>
                </a:cubicBezTo>
                <a:cubicBezTo>
                  <a:pt x="25131" y="1556"/>
                  <a:pt x="25287" y="1386"/>
                  <a:pt x="25484" y="1373"/>
                </a:cubicBezTo>
                <a:lnTo>
                  <a:pt x="25497" y="636"/>
                </a:lnTo>
                <a:lnTo>
                  <a:pt x="23857" y="609"/>
                </a:lnTo>
                <a:lnTo>
                  <a:pt x="23772" y="1386"/>
                </a:lnTo>
                <a:cubicBezTo>
                  <a:pt x="23969" y="1413"/>
                  <a:pt x="24210" y="1543"/>
                  <a:pt x="24210" y="1739"/>
                </a:cubicBezTo>
                <a:cubicBezTo>
                  <a:pt x="24210" y="1946"/>
                  <a:pt x="24040" y="2124"/>
                  <a:pt x="23823" y="2124"/>
                </a:cubicBezTo>
                <a:cubicBezTo>
                  <a:pt x="23815" y="2124"/>
                  <a:pt x="23807" y="2124"/>
                  <a:pt x="23799" y="2123"/>
                </a:cubicBezTo>
                <a:cubicBezTo>
                  <a:pt x="23589" y="2123"/>
                  <a:pt x="23419" y="1936"/>
                  <a:pt x="23419" y="1726"/>
                </a:cubicBezTo>
                <a:cubicBezTo>
                  <a:pt x="23419" y="1529"/>
                  <a:pt x="23504" y="1427"/>
                  <a:pt x="23701" y="1413"/>
                </a:cubicBezTo>
                <a:lnTo>
                  <a:pt x="23575" y="452"/>
                </a:lnTo>
                <a:lnTo>
                  <a:pt x="22499" y="578"/>
                </a:lnTo>
                <a:lnTo>
                  <a:pt x="22400" y="1329"/>
                </a:lnTo>
                <a:cubicBezTo>
                  <a:pt x="22597" y="1359"/>
                  <a:pt x="22726" y="1682"/>
                  <a:pt x="22713" y="1896"/>
                </a:cubicBezTo>
                <a:cubicBezTo>
                  <a:pt x="22713" y="2082"/>
                  <a:pt x="22412" y="2093"/>
                  <a:pt x="22185" y="2093"/>
                </a:cubicBezTo>
                <a:cubicBezTo>
                  <a:pt x="22155" y="2093"/>
                  <a:pt x="22127" y="2093"/>
                  <a:pt x="22101" y="2093"/>
                </a:cubicBezTo>
                <a:cubicBezTo>
                  <a:pt x="21891" y="2093"/>
                  <a:pt x="21707" y="1909"/>
                  <a:pt x="21721" y="1682"/>
                </a:cubicBezTo>
                <a:cubicBezTo>
                  <a:pt x="21721" y="1485"/>
                  <a:pt x="21877" y="1315"/>
                  <a:pt x="22074" y="1301"/>
                </a:cubicBezTo>
                <a:lnTo>
                  <a:pt x="22414" y="578"/>
                </a:lnTo>
                <a:lnTo>
                  <a:pt x="20390" y="663"/>
                </a:lnTo>
                <a:lnTo>
                  <a:pt x="20461" y="1274"/>
                </a:lnTo>
                <a:cubicBezTo>
                  <a:pt x="20658" y="1301"/>
                  <a:pt x="20814" y="1471"/>
                  <a:pt x="20801" y="1668"/>
                </a:cubicBezTo>
                <a:cubicBezTo>
                  <a:pt x="20801" y="1875"/>
                  <a:pt x="20630" y="2053"/>
                  <a:pt x="20426" y="2053"/>
                </a:cubicBezTo>
                <a:cubicBezTo>
                  <a:pt x="20418" y="2053"/>
                  <a:pt x="20411" y="2052"/>
                  <a:pt x="20403" y="2052"/>
                </a:cubicBezTo>
                <a:cubicBezTo>
                  <a:pt x="20179" y="2052"/>
                  <a:pt x="19979" y="2021"/>
                  <a:pt x="19996" y="1811"/>
                </a:cubicBezTo>
                <a:cubicBezTo>
                  <a:pt x="19996" y="1614"/>
                  <a:pt x="20149" y="1444"/>
                  <a:pt x="20349" y="1427"/>
                </a:cubicBezTo>
                <a:lnTo>
                  <a:pt x="20363" y="680"/>
                </a:lnTo>
                <a:lnTo>
                  <a:pt x="18777" y="493"/>
                </a:lnTo>
                <a:lnTo>
                  <a:pt x="18750" y="1230"/>
                </a:lnTo>
                <a:cubicBezTo>
                  <a:pt x="18947" y="1257"/>
                  <a:pt x="19103" y="1427"/>
                  <a:pt x="19103" y="1641"/>
                </a:cubicBezTo>
                <a:cubicBezTo>
                  <a:pt x="19103" y="1852"/>
                  <a:pt x="18919" y="2021"/>
                  <a:pt x="18692" y="2021"/>
                </a:cubicBezTo>
                <a:cubicBezTo>
                  <a:pt x="18481" y="2021"/>
                  <a:pt x="18311" y="1838"/>
                  <a:pt x="18311" y="1614"/>
                </a:cubicBezTo>
                <a:cubicBezTo>
                  <a:pt x="18311" y="1413"/>
                  <a:pt x="18481" y="1244"/>
                  <a:pt x="18678" y="1230"/>
                </a:cubicBezTo>
                <a:lnTo>
                  <a:pt x="18692" y="480"/>
                </a:lnTo>
                <a:lnTo>
                  <a:pt x="17065" y="452"/>
                </a:lnTo>
                <a:lnTo>
                  <a:pt x="17065" y="452"/>
                </a:lnTo>
                <a:lnTo>
                  <a:pt x="17235" y="1244"/>
                </a:lnTo>
                <a:cubicBezTo>
                  <a:pt x="17432" y="1257"/>
                  <a:pt x="17405" y="1400"/>
                  <a:pt x="17391" y="1597"/>
                </a:cubicBezTo>
                <a:cubicBezTo>
                  <a:pt x="17391" y="1803"/>
                  <a:pt x="17220" y="1981"/>
                  <a:pt x="17016" y="1981"/>
                </a:cubicBezTo>
                <a:cubicBezTo>
                  <a:pt x="17009" y="1981"/>
                  <a:pt x="17001" y="1981"/>
                  <a:pt x="16994" y="1981"/>
                </a:cubicBezTo>
                <a:cubicBezTo>
                  <a:pt x="16783" y="1981"/>
                  <a:pt x="16600" y="1797"/>
                  <a:pt x="16613" y="1583"/>
                </a:cubicBezTo>
                <a:cubicBezTo>
                  <a:pt x="16613" y="1373"/>
                  <a:pt x="16810" y="1359"/>
                  <a:pt x="17007" y="1329"/>
                </a:cubicBezTo>
                <a:lnTo>
                  <a:pt x="16980" y="452"/>
                </a:lnTo>
                <a:lnTo>
                  <a:pt x="15411" y="595"/>
                </a:lnTo>
                <a:lnTo>
                  <a:pt x="15438" y="1257"/>
                </a:lnTo>
                <a:cubicBezTo>
                  <a:pt x="15635" y="1288"/>
                  <a:pt x="15792" y="1512"/>
                  <a:pt x="15792" y="1712"/>
                </a:cubicBezTo>
                <a:cubicBezTo>
                  <a:pt x="15778" y="1936"/>
                  <a:pt x="15510" y="1953"/>
                  <a:pt x="15296" y="1953"/>
                </a:cubicBezTo>
                <a:cubicBezTo>
                  <a:pt x="15072" y="1953"/>
                  <a:pt x="14902" y="1767"/>
                  <a:pt x="14902" y="1543"/>
                </a:cubicBezTo>
                <a:cubicBezTo>
                  <a:pt x="14915" y="1342"/>
                  <a:pt x="15041" y="1257"/>
                  <a:pt x="15241" y="1244"/>
                </a:cubicBezTo>
                <a:lnTo>
                  <a:pt x="15282" y="408"/>
                </a:lnTo>
                <a:lnTo>
                  <a:pt x="13557" y="480"/>
                </a:lnTo>
                <a:lnTo>
                  <a:pt x="13543" y="1230"/>
                </a:lnTo>
                <a:cubicBezTo>
                  <a:pt x="13740" y="1244"/>
                  <a:pt x="13897" y="1413"/>
                  <a:pt x="13897" y="1627"/>
                </a:cubicBezTo>
                <a:cubicBezTo>
                  <a:pt x="13883" y="1838"/>
                  <a:pt x="13910" y="2008"/>
                  <a:pt x="13683" y="2008"/>
                </a:cubicBezTo>
                <a:cubicBezTo>
                  <a:pt x="13472" y="1994"/>
                  <a:pt x="13088" y="1824"/>
                  <a:pt x="13102" y="1614"/>
                </a:cubicBezTo>
                <a:cubicBezTo>
                  <a:pt x="13102" y="1400"/>
                  <a:pt x="13187" y="1301"/>
                  <a:pt x="13387" y="1288"/>
                </a:cubicBezTo>
                <a:lnTo>
                  <a:pt x="13401" y="537"/>
                </a:lnTo>
                <a:lnTo>
                  <a:pt x="11958" y="354"/>
                </a:lnTo>
                <a:lnTo>
                  <a:pt x="11944" y="1087"/>
                </a:lnTo>
                <a:cubicBezTo>
                  <a:pt x="12141" y="1118"/>
                  <a:pt x="12297" y="1288"/>
                  <a:pt x="12284" y="1498"/>
                </a:cubicBezTo>
                <a:cubicBezTo>
                  <a:pt x="12284" y="1706"/>
                  <a:pt x="12271" y="1923"/>
                  <a:pt x="12062" y="1923"/>
                </a:cubicBezTo>
                <a:cubicBezTo>
                  <a:pt x="12055" y="1923"/>
                  <a:pt x="12049" y="1923"/>
                  <a:pt x="12042" y="1923"/>
                </a:cubicBezTo>
                <a:cubicBezTo>
                  <a:pt x="11829" y="1923"/>
                  <a:pt x="11489" y="1699"/>
                  <a:pt x="11506" y="1471"/>
                </a:cubicBezTo>
                <a:cubicBezTo>
                  <a:pt x="11506" y="1274"/>
                  <a:pt x="11560" y="1104"/>
                  <a:pt x="11761" y="1087"/>
                </a:cubicBezTo>
                <a:lnTo>
                  <a:pt x="11873" y="340"/>
                </a:lnTo>
                <a:lnTo>
                  <a:pt x="10260" y="310"/>
                </a:lnTo>
                <a:lnTo>
                  <a:pt x="10260" y="310"/>
                </a:lnTo>
                <a:lnTo>
                  <a:pt x="10344" y="1074"/>
                </a:lnTo>
                <a:cubicBezTo>
                  <a:pt x="10541" y="1104"/>
                  <a:pt x="10586" y="1257"/>
                  <a:pt x="10586" y="1458"/>
                </a:cubicBezTo>
                <a:cubicBezTo>
                  <a:pt x="10586" y="1661"/>
                  <a:pt x="10415" y="1839"/>
                  <a:pt x="10198" y="1839"/>
                </a:cubicBezTo>
                <a:cubicBezTo>
                  <a:pt x="10191" y="1839"/>
                  <a:pt x="10183" y="1838"/>
                  <a:pt x="10175" y="1838"/>
                </a:cubicBezTo>
                <a:cubicBezTo>
                  <a:pt x="9961" y="1838"/>
                  <a:pt x="9791" y="1655"/>
                  <a:pt x="9791" y="1444"/>
                </a:cubicBezTo>
                <a:cubicBezTo>
                  <a:pt x="9791" y="1230"/>
                  <a:pt x="9961" y="1074"/>
                  <a:pt x="10161" y="1060"/>
                </a:cubicBezTo>
                <a:lnTo>
                  <a:pt x="10175" y="310"/>
                </a:lnTo>
                <a:lnTo>
                  <a:pt x="8548" y="283"/>
                </a:lnTo>
                <a:lnTo>
                  <a:pt x="8548" y="283"/>
                </a:lnTo>
                <a:lnTo>
                  <a:pt x="8660" y="989"/>
                </a:lnTo>
                <a:cubicBezTo>
                  <a:pt x="8857" y="1020"/>
                  <a:pt x="8888" y="1216"/>
                  <a:pt x="8888" y="1427"/>
                </a:cubicBezTo>
                <a:cubicBezTo>
                  <a:pt x="8874" y="1641"/>
                  <a:pt x="8704" y="1811"/>
                  <a:pt x="8477" y="1811"/>
                </a:cubicBezTo>
                <a:cubicBezTo>
                  <a:pt x="8263" y="1811"/>
                  <a:pt x="8222" y="1811"/>
                  <a:pt x="8222" y="1597"/>
                </a:cubicBezTo>
                <a:cubicBezTo>
                  <a:pt x="8222" y="1386"/>
                  <a:pt x="8249" y="1033"/>
                  <a:pt x="8449" y="1020"/>
                </a:cubicBezTo>
                <a:lnTo>
                  <a:pt x="8463" y="269"/>
                </a:lnTo>
                <a:lnTo>
                  <a:pt x="6976" y="425"/>
                </a:lnTo>
                <a:lnTo>
                  <a:pt x="6962" y="1172"/>
                </a:lnTo>
                <a:cubicBezTo>
                  <a:pt x="7159" y="1203"/>
                  <a:pt x="7315" y="1373"/>
                  <a:pt x="7302" y="1570"/>
                </a:cubicBezTo>
                <a:cubicBezTo>
                  <a:pt x="7302" y="1740"/>
                  <a:pt x="7127" y="1775"/>
                  <a:pt x="6952" y="1775"/>
                </a:cubicBezTo>
                <a:cubicBezTo>
                  <a:pt x="6892" y="1775"/>
                  <a:pt x="6832" y="1771"/>
                  <a:pt x="6779" y="1767"/>
                </a:cubicBezTo>
                <a:cubicBezTo>
                  <a:pt x="6551" y="1767"/>
                  <a:pt x="6551" y="1583"/>
                  <a:pt x="6551" y="1359"/>
                </a:cubicBezTo>
                <a:cubicBezTo>
                  <a:pt x="6565" y="1159"/>
                  <a:pt x="6680" y="1189"/>
                  <a:pt x="6877" y="1172"/>
                </a:cubicBezTo>
                <a:lnTo>
                  <a:pt x="6891" y="425"/>
                </a:lnTo>
                <a:lnTo>
                  <a:pt x="5291" y="323"/>
                </a:lnTo>
                <a:lnTo>
                  <a:pt x="5121" y="948"/>
                </a:lnTo>
                <a:cubicBezTo>
                  <a:pt x="5322" y="975"/>
                  <a:pt x="5478" y="1145"/>
                  <a:pt x="5478" y="1342"/>
                </a:cubicBezTo>
                <a:cubicBezTo>
                  <a:pt x="5478" y="1570"/>
                  <a:pt x="5291" y="1739"/>
                  <a:pt x="5067" y="1739"/>
                </a:cubicBezTo>
                <a:cubicBezTo>
                  <a:pt x="4853" y="1726"/>
                  <a:pt x="4683" y="1556"/>
                  <a:pt x="4683" y="1329"/>
                </a:cubicBezTo>
                <a:cubicBezTo>
                  <a:pt x="4683" y="1132"/>
                  <a:pt x="4853" y="962"/>
                  <a:pt x="5053" y="948"/>
                </a:cubicBezTo>
                <a:lnTo>
                  <a:pt x="5152" y="238"/>
                </a:lnTo>
                <a:lnTo>
                  <a:pt x="3440" y="171"/>
                </a:lnTo>
                <a:lnTo>
                  <a:pt x="3423" y="918"/>
                </a:lnTo>
                <a:cubicBezTo>
                  <a:pt x="3624" y="935"/>
                  <a:pt x="3780" y="1118"/>
                  <a:pt x="3763" y="1315"/>
                </a:cubicBezTo>
                <a:cubicBezTo>
                  <a:pt x="3763" y="1529"/>
                  <a:pt x="3695" y="1896"/>
                  <a:pt x="3468" y="1896"/>
                </a:cubicBezTo>
                <a:cubicBezTo>
                  <a:pt x="3254" y="1896"/>
                  <a:pt x="2972" y="1614"/>
                  <a:pt x="2972" y="1386"/>
                </a:cubicBezTo>
                <a:cubicBezTo>
                  <a:pt x="2972" y="1189"/>
                  <a:pt x="3084" y="1104"/>
                  <a:pt x="3284" y="1087"/>
                </a:cubicBezTo>
                <a:lnTo>
                  <a:pt x="3199" y="323"/>
                </a:lnTo>
                <a:lnTo>
                  <a:pt x="2449" y="140"/>
                </a:lnTo>
                <a:lnTo>
                  <a:pt x="1854" y="918"/>
                </a:lnTo>
                <a:cubicBezTo>
                  <a:pt x="2051" y="935"/>
                  <a:pt x="2320" y="1118"/>
                  <a:pt x="2320" y="1315"/>
                </a:cubicBezTo>
                <a:cubicBezTo>
                  <a:pt x="2307" y="1591"/>
                  <a:pt x="2066" y="1670"/>
                  <a:pt x="1752" y="1670"/>
                </a:cubicBezTo>
                <a:cubicBezTo>
                  <a:pt x="1726" y="1670"/>
                  <a:pt x="1699" y="1669"/>
                  <a:pt x="1671" y="1668"/>
                </a:cubicBezTo>
                <a:cubicBezTo>
                  <a:pt x="1444" y="1655"/>
                  <a:pt x="1274" y="1485"/>
                  <a:pt x="1274" y="1257"/>
                </a:cubicBezTo>
                <a:cubicBezTo>
                  <a:pt x="1287" y="1060"/>
                  <a:pt x="1372" y="877"/>
                  <a:pt x="1573" y="863"/>
                </a:cubicBezTo>
                <a:lnTo>
                  <a:pt x="1827" y="171"/>
                </a:lnTo>
                <a:lnTo>
                  <a:pt x="778" y="1"/>
                </a:lnTo>
                <a:close/>
              </a:path>
            </a:pathLst>
          </a:custGeom>
          <a:solidFill>
            <a:srgbClr val="F5F3E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1" name="Google Shape;581;p30"/>
          <p:cNvSpPr/>
          <p:nvPr/>
        </p:nvSpPr>
        <p:spPr>
          <a:xfrm>
            <a:off x="2101026" y="1058846"/>
            <a:ext cx="8225548" cy="185781"/>
          </a:xfrm>
          <a:custGeom>
            <a:avLst/>
            <a:gdLst/>
            <a:ahLst/>
            <a:cxnLst/>
            <a:rect l="l" t="t" r="r" b="b"/>
            <a:pathLst>
              <a:path w="29532" h="667" extrusionOk="0">
                <a:moveTo>
                  <a:pt x="0" y="1"/>
                </a:moveTo>
                <a:lnTo>
                  <a:pt x="0" y="45"/>
                </a:lnTo>
                <a:lnTo>
                  <a:pt x="29532" y="666"/>
                </a:lnTo>
                <a:lnTo>
                  <a:pt x="29532" y="622"/>
                </a:lnTo>
                <a:lnTo>
                  <a:pt x="0" y="1"/>
                </a:lnTo>
                <a:close/>
              </a:path>
            </a:pathLst>
          </a:custGeom>
          <a:solidFill>
            <a:srgbClr val="D6545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2" name="Google Shape;582;p30"/>
          <p:cNvSpPr/>
          <p:nvPr/>
        </p:nvSpPr>
        <p:spPr>
          <a:xfrm>
            <a:off x="2097126" y="1142126"/>
            <a:ext cx="8225827" cy="181047"/>
          </a:xfrm>
          <a:custGeom>
            <a:avLst/>
            <a:gdLst/>
            <a:ahLst/>
            <a:cxnLst/>
            <a:rect l="l" t="t" r="r" b="b"/>
            <a:pathLst>
              <a:path w="29533" h="650" extrusionOk="0">
                <a:moveTo>
                  <a:pt x="0" y="1"/>
                </a:moveTo>
                <a:lnTo>
                  <a:pt x="0" y="28"/>
                </a:lnTo>
                <a:lnTo>
                  <a:pt x="29532" y="649"/>
                </a:lnTo>
                <a:lnTo>
                  <a:pt x="29532" y="609"/>
                </a:lnTo>
                <a:lnTo>
                  <a:pt x="0" y="1"/>
                </a:lnTo>
                <a:close/>
              </a:path>
            </a:pathLst>
          </a:custGeom>
          <a:solidFill>
            <a:srgbClr val="D6545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3" name="Google Shape;583;p30"/>
          <p:cNvSpPr txBox="1">
            <a:spLocks noGrp="1"/>
          </p:cNvSpPr>
          <p:nvPr>
            <p:ph type="subTitle" idx="1"/>
          </p:nvPr>
        </p:nvSpPr>
        <p:spPr>
          <a:xfrm>
            <a:off x="3523767" y="2335233"/>
            <a:ext cx="5136000" cy="14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84" name="Google Shape;584;p30"/>
          <p:cNvSpPr txBox="1">
            <a:spLocks noGrp="1"/>
          </p:cNvSpPr>
          <p:nvPr>
            <p:ph type="ctrTitle"/>
          </p:nvPr>
        </p:nvSpPr>
        <p:spPr>
          <a:xfrm flipH="1">
            <a:off x="3532233" y="1424433"/>
            <a:ext cx="5136000" cy="111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48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85" name="Google Shape;585;p30"/>
          <p:cNvSpPr txBox="1"/>
          <p:nvPr/>
        </p:nvSpPr>
        <p:spPr>
          <a:xfrm>
            <a:off x="3427400" y="4201900"/>
            <a:ext cx="5337200" cy="971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Clr>
                <a:schemeClr val="dk1"/>
              </a:buClr>
              <a:buSzPts val="1100"/>
              <a:buFont typeface="Arial"/>
              <a:buNone/>
            </a:pPr>
            <a:r>
              <a:rPr lang="es" sz="1467">
                <a:solidFill>
                  <a:schemeClr val="dk2"/>
                </a:solidFill>
                <a:latin typeface="Bellota Text"/>
                <a:ea typeface="Bellota Text"/>
                <a:cs typeface="Bellota Text"/>
                <a:sym typeface="Bellota Text"/>
              </a:rPr>
              <a:t>CRÉDITOS: Esta plantilla de presentación fue creada por </a:t>
            </a:r>
            <a:r>
              <a:rPr lang="es" sz="1467" b="1">
                <a:solidFill>
                  <a:schemeClr val="dk2"/>
                </a:solidFill>
                <a:latin typeface="Bellota Text"/>
                <a:ea typeface="Bellota Text"/>
                <a:cs typeface="Bellota Text"/>
                <a:sym typeface="Bellota Text"/>
              </a:rPr>
              <a:t>Slidesgo</a:t>
            </a:r>
            <a:r>
              <a:rPr lang="es" sz="1467">
                <a:solidFill>
                  <a:schemeClr val="dk2"/>
                </a:solidFill>
                <a:latin typeface="Bellota Text"/>
                <a:ea typeface="Bellota Text"/>
                <a:cs typeface="Bellota Text"/>
                <a:sym typeface="Bellota Text"/>
              </a:rPr>
              <a:t>, que incluye iconos de </a:t>
            </a:r>
            <a:r>
              <a:rPr lang="es" sz="1467" b="1">
                <a:solidFill>
                  <a:schemeClr val="dk2"/>
                </a:solidFill>
                <a:latin typeface="Bellota Text"/>
                <a:ea typeface="Bellota Text"/>
                <a:cs typeface="Bellota Text"/>
                <a:sym typeface="Bellota Text"/>
              </a:rPr>
              <a:t>Flaticon</a:t>
            </a:r>
            <a:r>
              <a:rPr lang="es" sz="1467">
                <a:solidFill>
                  <a:schemeClr val="dk2"/>
                </a:solidFill>
                <a:latin typeface="Bellota Text"/>
                <a:ea typeface="Bellota Text"/>
                <a:cs typeface="Bellota Text"/>
                <a:sym typeface="Bellota Text"/>
              </a:rPr>
              <a:t>, infografías e imágenes de </a:t>
            </a:r>
            <a:r>
              <a:rPr lang="es" sz="1467" b="1">
                <a:solidFill>
                  <a:schemeClr val="dk2"/>
                </a:solidFill>
                <a:latin typeface="Bellota Text"/>
                <a:ea typeface="Bellota Text"/>
                <a:cs typeface="Bellota Text"/>
                <a:sym typeface="Bellota Text"/>
              </a:rPr>
              <a:t>Freepik </a:t>
            </a:r>
            <a:endParaRPr sz="1467" b="1">
              <a:solidFill>
                <a:schemeClr val="dk2"/>
              </a:solidFill>
              <a:latin typeface="Bellota Text"/>
              <a:ea typeface="Bellota Text"/>
              <a:cs typeface="Bellota Text"/>
              <a:sym typeface="Bellota Text"/>
            </a:endParaRPr>
          </a:p>
        </p:txBody>
      </p:sp>
    </p:spTree>
    <p:extLst>
      <p:ext uri="{BB962C8B-B14F-4D97-AF65-F5344CB8AC3E}">
        <p14:creationId xmlns:p14="http://schemas.microsoft.com/office/powerpoint/2010/main" val="2426817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2"/>
        </a:solidFill>
        <a:effectLst/>
      </p:bgPr>
    </p:bg>
    <p:spTree>
      <p:nvGrpSpPr>
        <p:cNvPr id="1" name="Shape 586"/>
        <p:cNvGrpSpPr/>
        <p:nvPr/>
      </p:nvGrpSpPr>
      <p:grpSpPr>
        <a:xfrm>
          <a:off x="0" y="0"/>
          <a:ext cx="0" cy="0"/>
          <a:chOff x="0" y="0"/>
          <a:chExt cx="0" cy="0"/>
        </a:xfrm>
      </p:grpSpPr>
      <p:pic>
        <p:nvPicPr>
          <p:cNvPr id="587" name="Google Shape;587;p31"/>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588" name="Google Shape;588;p31"/>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589" name="Google Shape;589;p31"/>
          <p:cNvPicPr preferRelativeResize="0"/>
          <p:nvPr/>
        </p:nvPicPr>
        <p:blipFill>
          <a:blip r:embed="rId4">
            <a:alphaModFix/>
          </a:blip>
          <a:stretch>
            <a:fillRect/>
          </a:stretch>
        </p:blipFill>
        <p:spPr>
          <a:xfrm>
            <a:off x="1" y="1"/>
            <a:ext cx="12192004" cy="6858001"/>
          </a:xfrm>
          <a:prstGeom prst="rect">
            <a:avLst/>
          </a:prstGeom>
          <a:noFill/>
          <a:ln>
            <a:noFill/>
          </a:ln>
        </p:spPr>
      </p:pic>
    </p:spTree>
    <p:extLst>
      <p:ext uri="{BB962C8B-B14F-4D97-AF65-F5344CB8AC3E}">
        <p14:creationId xmlns:p14="http://schemas.microsoft.com/office/powerpoint/2010/main" val="36535508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1"/>
        </a:solidFill>
        <a:effectLst/>
      </p:bgPr>
    </p:bg>
    <p:spTree>
      <p:nvGrpSpPr>
        <p:cNvPr id="1" name="Shape 590"/>
        <p:cNvGrpSpPr/>
        <p:nvPr/>
      </p:nvGrpSpPr>
      <p:grpSpPr>
        <a:xfrm>
          <a:off x="0" y="0"/>
          <a:ext cx="0" cy="0"/>
          <a:chOff x="0" y="0"/>
          <a:chExt cx="0" cy="0"/>
        </a:xfrm>
      </p:grpSpPr>
      <p:pic>
        <p:nvPicPr>
          <p:cNvPr id="591" name="Google Shape;591;p32"/>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592" name="Google Shape;592;p32"/>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593" name="Google Shape;593;p32"/>
          <p:cNvPicPr preferRelativeResize="0"/>
          <p:nvPr/>
        </p:nvPicPr>
        <p:blipFill>
          <a:blip r:embed="rId4">
            <a:alphaModFix/>
          </a:blip>
          <a:stretch>
            <a:fillRect/>
          </a:stretch>
        </p:blipFill>
        <p:spPr>
          <a:xfrm>
            <a:off x="1" y="1"/>
            <a:ext cx="12192004" cy="6858001"/>
          </a:xfrm>
          <a:prstGeom prst="rect">
            <a:avLst/>
          </a:prstGeom>
          <a:noFill/>
          <a:ln>
            <a:noFill/>
          </a:ln>
        </p:spPr>
      </p:pic>
    </p:spTree>
    <p:extLst>
      <p:ext uri="{BB962C8B-B14F-4D97-AF65-F5344CB8AC3E}">
        <p14:creationId xmlns:p14="http://schemas.microsoft.com/office/powerpoint/2010/main" val="36338191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4"/>
        </a:solidFill>
        <a:effectLst/>
      </p:bgPr>
    </p:bg>
    <p:spTree>
      <p:nvGrpSpPr>
        <p:cNvPr id="1" name="Shape 594"/>
        <p:cNvGrpSpPr/>
        <p:nvPr/>
      </p:nvGrpSpPr>
      <p:grpSpPr>
        <a:xfrm>
          <a:off x="0" y="0"/>
          <a:ext cx="0" cy="0"/>
          <a:chOff x="0" y="0"/>
          <a:chExt cx="0" cy="0"/>
        </a:xfrm>
      </p:grpSpPr>
      <p:pic>
        <p:nvPicPr>
          <p:cNvPr id="595" name="Google Shape;595;p33"/>
          <p:cNvPicPr preferRelativeResize="0"/>
          <p:nvPr/>
        </p:nvPicPr>
        <p:blipFill>
          <a:blip r:embed="rId2">
            <a:alphaModFix/>
          </a:blip>
          <a:stretch>
            <a:fillRect/>
          </a:stretch>
        </p:blipFill>
        <p:spPr>
          <a:xfrm>
            <a:off x="1" y="1"/>
            <a:ext cx="12192004" cy="6858001"/>
          </a:xfrm>
          <a:prstGeom prst="rect">
            <a:avLst/>
          </a:prstGeom>
          <a:noFill/>
          <a:ln>
            <a:noFill/>
          </a:ln>
        </p:spPr>
      </p:pic>
      <p:pic>
        <p:nvPicPr>
          <p:cNvPr id="596" name="Google Shape;596;p33"/>
          <p:cNvPicPr preferRelativeResize="0"/>
          <p:nvPr/>
        </p:nvPicPr>
        <p:blipFill>
          <a:blip r:embed="rId3">
            <a:alphaModFix/>
          </a:blip>
          <a:stretch>
            <a:fillRect/>
          </a:stretch>
        </p:blipFill>
        <p:spPr>
          <a:xfrm>
            <a:off x="1" y="1"/>
            <a:ext cx="12192004" cy="6858001"/>
          </a:xfrm>
          <a:prstGeom prst="rect">
            <a:avLst/>
          </a:prstGeom>
          <a:noFill/>
          <a:ln>
            <a:noFill/>
          </a:ln>
        </p:spPr>
      </p:pic>
      <p:pic>
        <p:nvPicPr>
          <p:cNvPr id="597" name="Google Shape;597;p33"/>
          <p:cNvPicPr preferRelativeResize="0"/>
          <p:nvPr/>
        </p:nvPicPr>
        <p:blipFill>
          <a:blip r:embed="rId4">
            <a:alphaModFix/>
          </a:blip>
          <a:stretch>
            <a:fillRect/>
          </a:stretch>
        </p:blipFill>
        <p:spPr>
          <a:xfrm>
            <a:off x="1" y="1"/>
            <a:ext cx="12192004" cy="6858001"/>
          </a:xfrm>
          <a:prstGeom prst="rect">
            <a:avLst/>
          </a:prstGeom>
          <a:noFill/>
          <a:ln>
            <a:noFill/>
          </a:ln>
        </p:spPr>
      </p:pic>
    </p:spTree>
    <p:extLst>
      <p:ext uri="{BB962C8B-B14F-4D97-AF65-F5344CB8AC3E}">
        <p14:creationId xmlns:p14="http://schemas.microsoft.com/office/powerpoint/2010/main" val="36347839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3"/>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07" indent="0" algn="ctr">
              <a:buNone/>
              <a:defRPr/>
            </a:lvl2pPr>
            <a:lvl3pPr marL="1219020" indent="0" algn="ctr">
              <a:buNone/>
              <a:defRPr/>
            </a:lvl3pPr>
            <a:lvl4pPr marL="1828528" indent="0" algn="ctr">
              <a:buNone/>
              <a:defRPr/>
            </a:lvl4pPr>
            <a:lvl5pPr marL="2438038" indent="0" algn="ctr">
              <a:buNone/>
              <a:defRPr/>
            </a:lvl5pPr>
            <a:lvl6pPr marL="3047544" indent="0" algn="ctr">
              <a:buNone/>
              <a:defRPr/>
            </a:lvl6pPr>
            <a:lvl7pPr marL="3657051" indent="0" algn="ctr">
              <a:buNone/>
              <a:defRPr/>
            </a:lvl7pPr>
            <a:lvl8pPr marL="4266560" indent="0" algn="ctr">
              <a:buNone/>
              <a:defRPr/>
            </a:lvl8pPr>
            <a:lvl9pPr marL="48760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769BAF72-63CC-440F-950F-954D535B63FA}" type="datetimeFigureOut">
              <a:rPr lang="en-US" smtClean="0"/>
              <a:t>1/14/2022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604690D-17B4-4B3B-AA75-7C56CB0BEF5D}" type="slidenum">
              <a:rPr lang="en-US" smtClean="0"/>
              <a:t>‹#›</a:t>
            </a:fld>
            <a:endParaRPr lang="en-US"/>
          </a:p>
        </p:txBody>
      </p:sp>
    </p:spTree>
    <p:extLst>
      <p:ext uri="{BB962C8B-B14F-4D97-AF65-F5344CB8AC3E}">
        <p14:creationId xmlns:p14="http://schemas.microsoft.com/office/powerpoint/2010/main" val="42023614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769BAF72-63CC-440F-950F-954D535B63FA}" type="datetimeFigureOut">
              <a:rPr lang="en-US" smtClean="0"/>
              <a:t>1/14/2022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604690D-17B4-4B3B-AA75-7C56CB0BEF5D}" type="slidenum">
              <a:rPr lang="en-US" smtClean="0"/>
              <a:t>‹#›</a:t>
            </a:fld>
            <a:endParaRPr lang="en-US"/>
          </a:p>
        </p:txBody>
      </p:sp>
    </p:spTree>
    <p:extLst>
      <p:ext uri="{BB962C8B-B14F-4D97-AF65-F5344CB8AC3E}">
        <p14:creationId xmlns:p14="http://schemas.microsoft.com/office/powerpoint/2010/main" val="10366778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07" indent="0">
              <a:buNone/>
              <a:defRPr sz="2400"/>
            </a:lvl2pPr>
            <a:lvl3pPr marL="1219020" indent="0">
              <a:buNone/>
              <a:defRPr sz="2133"/>
            </a:lvl3pPr>
            <a:lvl4pPr marL="1828528" indent="0">
              <a:buNone/>
              <a:defRPr sz="1867"/>
            </a:lvl4pPr>
            <a:lvl5pPr marL="2438038" indent="0">
              <a:buNone/>
              <a:defRPr sz="1867"/>
            </a:lvl5pPr>
            <a:lvl6pPr marL="3047544" indent="0">
              <a:buNone/>
              <a:defRPr sz="1867"/>
            </a:lvl6pPr>
            <a:lvl7pPr marL="3657051" indent="0">
              <a:buNone/>
              <a:defRPr sz="1867"/>
            </a:lvl7pPr>
            <a:lvl8pPr marL="4266560" indent="0">
              <a:buNone/>
              <a:defRPr sz="1867"/>
            </a:lvl8pPr>
            <a:lvl9pPr marL="4876069" indent="0">
              <a:buNone/>
              <a:defRPr sz="1867"/>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769BAF72-63CC-440F-950F-954D535B63FA}" type="datetimeFigureOut">
              <a:rPr lang="en-US" smtClean="0"/>
              <a:t>1/14/2022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604690D-17B4-4B3B-AA75-7C56CB0BEF5D}" type="slidenum">
              <a:rPr lang="en-US" smtClean="0"/>
              <a:t>‹#›</a:t>
            </a:fld>
            <a:endParaRPr lang="en-US"/>
          </a:p>
        </p:txBody>
      </p:sp>
    </p:spTree>
    <p:extLst>
      <p:ext uri="{BB962C8B-B14F-4D97-AF65-F5344CB8AC3E}">
        <p14:creationId xmlns:p14="http://schemas.microsoft.com/office/powerpoint/2010/main" val="21269833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769BAF72-63CC-440F-950F-954D535B63FA}" type="datetimeFigureOut">
              <a:rPr lang="en-US" smtClean="0"/>
              <a:t>1/14/2022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604690D-17B4-4B3B-AA75-7C56CB0BEF5D}" type="slidenum">
              <a:rPr lang="en-US" smtClean="0"/>
              <a:t>‹#›</a:t>
            </a:fld>
            <a:endParaRPr lang="en-US"/>
          </a:p>
        </p:txBody>
      </p:sp>
    </p:spTree>
    <p:extLst>
      <p:ext uri="{BB962C8B-B14F-4D97-AF65-F5344CB8AC3E}">
        <p14:creationId xmlns:p14="http://schemas.microsoft.com/office/powerpoint/2010/main" val="2956601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94"/>
        <p:cNvGrpSpPr/>
        <p:nvPr/>
      </p:nvGrpSpPr>
      <p:grpSpPr>
        <a:xfrm>
          <a:off x="0" y="0"/>
          <a:ext cx="0" cy="0"/>
          <a:chOff x="0" y="0"/>
          <a:chExt cx="0" cy="0"/>
        </a:xfrm>
      </p:grpSpPr>
      <p:sp>
        <p:nvSpPr>
          <p:cNvPr id="295" name="Google Shape;295;p11"/>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96" name="Google Shape;296;p11"/>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grpSp>
        <p:nvGrpSpPr>
          <p:cNvPr id="297" name="Google Shape;297;p11"/>
          <p:cNvGrpSpPr/>
          <p:nvPr/>
        </p:nvGrpSpPr>
        <p:grpSpPr>
          <a:xfrm>
            <a:off x="898109" y="928367"/>
            <a:ext cx="432433" cy="5001400"/>
            <a:chOff x="673581" y="696275"/>
            <a:chExt cx="324325" cy="3751050"/>
          </a:xfrm>
        </p:grpSpPr>
        <p:grpSp>
          <p:nvGrpSpPr>
            <p:cNvPr id="298" name="Google Shape;298;p11"/>
            <p:cNvGrpSpPr/>
            <p:nvPr/>
          </p:nvGrpSpPr>
          <p:grpSpPr>
            <a:xfrm rot="-5400000">
              <a:off x="-918069" y="2531350"/>
              <a:ext cx="3751050" cy="80900"/>
              <a:chOff x="1871500" y="2227875"/>
              <a:chExt cx="3751050" cy="80900"/>
            </a:xfrm>
          </p:grpSpPr>
          <p:sp>
            <p:nvSpPr>
              <p:cNvPr id="299" name="Google Shape;299;p11"/>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1"/>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1"/>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1"/>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1"/>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1"/>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1"/>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11"/>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1"/>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1"/>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1"/>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1"/>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1"/>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1"/>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1"/>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1"/>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1"/>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11"/>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1"/>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11"/>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11"/>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11"/>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11"/>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1"/>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1"/>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1"/>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5" name="Google Shape;325;p11"/>
          <p:cNvSpPr txBox="1">
            <a:spLocks noGrp="1"/>
          </p:cNvSpPr>
          <p:nvPr>
            <p:ph type="title" hasCustomPrompt="1"/>
          </p:nvPr>
        </p:nvSpPr>
        <p:spPr>
          <a:xfrm>
            <a:off x="1699200" y="1763767"/>
            <a:ext cx="9076400" cy="2176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4666"/>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26" name="Google Shape;326;p11"/>
          <p:cNvSpPr txBox="1">
            <a:spLocks noGrp="1"/>
          </p:cNvSpPr>
          <p:nvPr>
            <p:ph type="subTitle" idx="1"/>
          </p:nvPr>
        </p:nvSpPr>
        <p:spPr>
          <a:xfrm>
            <a:off x="3160600" y="3995200"/>
            <a:ext cx="6153600" cy="58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327" name="Google Shape;327;p11"/>
          <p:cNvPicPr preferRelativeResize="0"/>
          <p:nvPr/>
        </p:nvPicPr>
        <p:blipFill rotWithShape="1">
          <a:blip r:embed="rId3">
            <a:alphaModFix/>
          </a:blip>
          <a:srcRect l="19057" t="15672" r="8452" b="14077"/>
          <a:stretch/>
        </p:blipFill>
        <p:spPr>
          <a:xfrm rot="2854260" flipH="1">
            <a:off x="1700927" y="627547"/>
            <a:ext cx="1610180" cy="1504107"/>
          </a:xfrm>
          <a:prstGeom prst="rect">
            <a:avLst/>
          </a:prstGeom>
          <a:noFill/>
          <a:ln>
            <a:noFill/>
          </a:ln>
        </p:spPr>
      </p:pic>
      <p:pic>
        <p:nvPicPr>
          <p:cNvPr id="328" name="Google Shape;328;p11"/>
          <p:cNvPicPr preferRelativeResize="0"/>
          <p:nvPr/>
        </p:nvPicPr>
        <p:blipFill>
          <a:blip r:embed="rId4">
            <a:alphaModFix/>
          </a:blip>
          <a:stretch>
            <a:fillRect/>
          </a:stretch>
        </p:blipFill>
        <p:spPr>
          <a:xfrm>
            <a:off x="8626867" y="3171101"/>
            <a:ext cx="3485299" cy="3253967"/>
          </a:xfrm>
          <a:prstGeom prst="rect">
            <a:avLst/>
          </a:prstGeom>
          <a:noFill/>
          <a:ln>
            <a:noFill/>
          </a:ln>
        </p:spPr>
      </p:pic>
      <p:pic>
        <p:nvPicPr>
          <p:cNvPr id="329" name="Google Shape;329;p11"/>
          <p:cNvPicPr preferRelativeResize="0"/>
          <p:nvPr/>
        </p:nvPicPr>
        <p:blipFill>
          <a:blip r:embed="rId5">
            <a:alphaModFix/>
          </a:blip>
          <a:stretch>
            <a:fillRect/>
          </a:stretch>
        </p:blipFill>
        <p:spPr>
          <a:xfrm rot="2159844">
            <a:off x="5255923" y="4292553"/>
            <a:ext cx="1962955" cy="1832697"/>
          </a:xfrm>
          <a:prstGeom prst="rect">
            <a:avLst/>
          </a:prstGeom>
          <a:noFill/>
          <a:ln>
            <a:noFill/>
          </a:ln>
        </p:spPr>
      </p:pic>
    </p:spTree>
    <p:extLst>
      <p:ext uri="{BB962C8B-B14F-4D97-AF65-F5344CB8AC3E}">
        <p14:creationId xmlns:p14="http://schemas.microsoft.com/office/powerpoint/2010/main" val="26768046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07" indent="0">
              <a:buNone/>
              <a:defRPr sz="2667" b="1"/>
            </a:lvl2pPr>
            <a:lvl3pPr marL="1219020" indent="0">
              <a:buNone/>
              <a:defRPr sz="2400" b="1"/>
            </a:lvl3pPr>
            <a:lvl4pPr marL="1828528" indent="0">
              <a:buNone/>
              <a:defRPr sz="2133" b="1"/>
            </a:lvl4pPr>
            <a:lvl5pPr marL="2438038" indent="0">
              <a:buNone/>
              <a:defRPr sz="2133" b="1"/>
            </a:lvl5pPr>
            <a:lvl6pPr marL="3047544" indent="0">
              <a:buNone/>
              <a:defRPr sz="2133" b="1"/>
            </a:lvl6pPr>
            <a:lvl7pPr marL="3657051" indent="0">
              <a:buNone/>
              <a:defRPr sz="2133" b="1"/>
            </a:lvl7pPr>
            <a:lvl8pPr marL="4266560" indent="0">
              <a:buNone/>
              <a:defRPr sz="2133" b="1"/>
            </a:lvl8pPr>
            <a:lvl9pPr marL="4876069"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3"/>
            <a:ext cx="5389033" cy="639763"/>
          </a:xfrm>
        </p:spPr>
        <p:txBody>
          <a:bodyPr anchor="b"/>
          <a:lstStyle>
            <a:lvl1pPr marL="0" indent="0">
              <a:buNone/>
              <a:defRPr sz="3200" b="1"/>
            </a:lvl1pPr>
            <a:lvl2pPr marL="609507" indent="0">
              <a:buNone/>
              <a:defRPr sz="2667" b="1"/>
            </a:lvl2pPr>
            <a:lvl3pPr marL="1219020" indent="0">
              <a:buNone/>
              <a:defRPr sz="2400" b="1"/>
            </a:lvl3pPr>
            <a:lvl4pPr marL="1828528" indent="0">
              <a:buNone/>
              <a:defRPr sz="2133" b="1"/>
            </a:lvl4pPr>
            <a:lvl5pPr marL="2438038" indent="0">
              <a:buNone/>
              <a:defRPr sz="2133" b="1"/>
            </a:lvl5pPr>
            <a:lvl6pPr marL="3047544" indent="0">
              <a:buNone/>
              <a:defRPr sz="2133" b="1"/>
            </a:lvl6pPr>
            <a:lvl7pPr marL="3657051" indent="0">
              <a:buNone/>
              <a:defRPr sz="2133" b="1"/>
            </a:lvl7pPr>
            <a:lvl8pPr marL="4266560" indent="0">
              <a:buNone/>
              <a:defRPr sz="2133" b="1"/>
            </a:lvl8pPr>
            <a:lvl9pPr marL="4876069"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769BAF72-63CC-440F-950F-954D535B63FA}" type="datetimeFigureOut">
              <a:rPr lang="en-US" smtClean="0"/>
              <a:t>1/14/2022</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9604690D-17B4-4B3B-AA75-7C56CB0BEF5D}" type="slidenum">
              <a:rPr lang="en-US" smtClean="0"/>
              <a:t>‹#›</a:t>
            </a:fld>
            <a:endParaRPr lang="en-US"/>
          </a:p>
        </p:txBody>
      </p:sp>
    </p:spTree>
    <p:extLst>
      <p:ext uri="{BB962C8B-B14F-4D97-AF65-F5344CB8AC3E}">
        <p14:creationId xmlns:p14="http://schemas.microsoft.com/office/powerpoint/2010/main" val="31674235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769BAF72-63CC-440F-950F-954D535B63FA}" type="datetimeFigureOut">
              <a:rPr lang="en-US" smtClean="0"/>
              <a:t>1/14/2022</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9604690D-17B4-4B3B-AA75-7C56CB0BEF5D}" type="slidenum">
              <a:rPr lang="en-US" smtClean="0"/>
              <a:t>‹#›</a:t>
            </a:fld>
            <a:endParaRPr lang="en-US"/>
          </a:p>
        </p:txBody>
      </p:sp>
    </p:spTree>
    <p:extLst>
      <p:ext uri="{BB962C8B-B14F-4D97-AF65-F5344CB8AC3E}">
        <p14:creationId xmlns:p14="http://schemas.microsoft.com/office/powerpoint/2010/main" val="14787501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769BAF72-63CC-440F-950F-954D535B63FA}" type="datetimeFigureOut">
              <a:rPr lang="en-US" smtClean="0"/>
              <a:t>1/14/2022</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9604690D-17B4-4B3B-AA75-7C56CB0BEF5D}" type="slidenum">
              <a:rPr lang="en-US" smtClean="0"/>
              <a:t>‹#›</a:t>
            </a:fld>
            <a:endParaRPr lang="en-US"/>
          </a:p>
        </p:txBody>
      </p:sp>
    </p:spTree>
    <p:extLst>
      <p:ext uri="{BB962C8B-B14F-4D97-AF65-F5344CB8AC3E}">
        <p14:creationId xmlns:p14="http://schemas.microsoft.com/office/powerpoint/2010/main" val="30277300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8"/>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867"/>
            </a:lvl1pPr>
            <a:lvl2pPr marL="609507" indent="0">
              <a:buNone/>
              <a:defRPr sz="1600"/>
            </a:lvl2pPr>
            <a:lvl3pPr marL="1219020" indent="0">
              <a:buNone/>
              <a:defRPr sz="1333"/>
            </a:lvl3pPr>
            <a:lvl4pPr marL="1828528" indent="0">
              <a:buNone/>
              <a:defRPr sz="1200"/>
            </a:lvl4pPr>
            <a:lvl5pPr marL="2438038" indent="0">
              <a:buNone/>
              <a:defRPr sz="1200"/>
            </a:lvl5pPr>
            <a:lvl6pPr marL="3047544" indent="0">
              <a:buNone/>
              <a:defRPr sz="1200"/>
            </a:lvl6pPr>
            <a:lvl7pPr marL="3657051" indent="0">
              <a:buNone/>
              <a:defRPr sz="1200"/>
            </a:lvl7pPr>
            <a:lvl8pPr marL="4266560" indent="0">
              <a:buNone/>
              <a:defRPr sz="1200"/>
            </a:lvl8pPr>
            <a:lvl9pPr marL="4876069" indent="0">
              <a:buNone/>
              <a:defRPr sz="12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769BAF72-63CC-440F-950F-954D535B63FA}" type="datetimeFigureOut">
              <a:rPr lang="en-US" smtClean="0"/>
              <a:t>1/14/2022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604690D-17B4-4B3B-AA75-7C56CB0BEF5D}" type="slidenum">
              <a:rPr lang="en-US" smtClean="0"/>
              <a:t>‹#›</a:t>
            </a:fld>
            <a:endParaRPr lang="en-US"/>
          </a:p>
        </p:txBody>
      </p:sp>
    </p:spTree>
    <p:extLst>
      <p:ext uri="{BB962C8B-B14F-4D97-AF65-F5344CB8AC3E}">
        <p14:creationId xmlns:p14="http://schemas.microsoft.com/office/powerpoint/2010/main" val="14448137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07" indent="0">
              <a:buNone/>
              <a:defRPr sz="3733"/>
            </a:lvl2pPr>
            <a:lvl3pPr marL="1219020" indent="0">
              <a:buNone/>
              <a:defRPr sz="3200"/>
            </a:lvl3pPr>
            <a:lvl4pPr marL="1828528" indent="0">
              <a:buNone/>
              <a:defRPr sz="2667"/>
            </a:lvl4pPr>
            <a:lvl5pPr marL="2438038" indent="0">
              <a:buNone/>
              <a:defRPr sz="2667"/>
            </a:lvl5pPr>
            <a:lvl6pPr marL="3047544" indent="0">
              <a:buNone/>
              <a:defRPr sz="2667"/>
            </a:lvl6pPr>
            <a:lvl7pPr marL="3657051" indent="0">
              <a:buNone/>
              <a:defRPr sz="2667"/>
            </a:lvl7pPr>
            <a:lvl8pPr marL="4266560" indent="0">
              <a:buNone/>
              <a:defRPr sz="2667"/>
            </a:lvl8pPr>
            <a:lvl9pPr marL="4876069" indent="0">
              <a:buNone/>
              <a:defRPr sz="2667"/>
            </a:lvl9pPr>
          </a:lstStyle>
          <a:p>
            <a:pPr lvl="0"/>
            <a:r>
              <a:rPr lang="en-US" noProof="0"/>
              <a:t>Click icon to add picture</a:t>
            </a:r>
          </a:p>
        </p:txBody>
      </p:sp>
      <p:sp>
        <p:nvSpPr>
          <p:cNvPr id="4" name="Text Placeholder 3"/>
          <p:cNvSpPr>
            <a:spLocks noGrp="1"/>
          </p:cNvSpPr>
          <p:nvPr>
            <p:ph type="body" sz="half" idx="2"/>
          </p:nvPr>
        </p:nvSpPr>
        <p:spPr>
          <a:xfrm>
            <a:off x="2389717" y="5367345"/>
            <a:ext cx="7315200" cy="804863"/>
          </a:xfrm>
        </p:spPr>
        <p:txBody>
          <a:bodyPr/>
          <a:lstStyle>
            <a:lvl1pPr marL="0" indent="0">
              <a:buNone/>
              <a:defRPr sz="1867"/>
            </a:lvl1pPr>
            <a:lvl2pPr marL="609507" indent="0">
              <a:buNone/>
              <a:defRPr sz="1600"/>
            </a:lvl2pPr>
            <a:lvl3pPr marL="1219020" indent="0">
              <a:buNone/>
              <a:defRPr sz="1333"/>
            </a:lvl3pPr>
            <a:lvl4pPr marL="1828528" indent="0">
              <a:buNone/>
              <a:defRPr sz="1200"/>
            </a:lvl4pPr>
            <a:lvl5pPr marL="2438038" indent="0">
              <a:buNone/>
              <a:defRPr sz="1200"/>
            </a:lvl5pPr>
            <a:lvl6pPr marL="3047544" indent="0">
              <a:buNone/>
              <a:defRPr sz="1200"/>
            </a:lvl6pPr>
            <a:lvl7pPr marL="3657051" indent="0">
              <a:buNone/>
              <a:defRPr sz="1200"/>
            </a:lvl7pPr>
            <a:lvl8pPr marL="4266560" indent="0">
              <a:buNone/>
              <a:defRPr sz="1200"/>
            </a:lvl8pPr>
            <a:lvl9pPr marL="4876069" indent="0">
              <a:buNone/>
              <a:defRPr sz="12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769BAF72-63CC-440F-950F-954D535B63FA}" type="datetimeFigureOut">
              <a:rPr lang="en-US" smtClean="0"/>
              <a:t>1/14/2022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604690D-17B4-4B3B-AA75-7C56CB0BEF5D}" type="slidenum">
              <a:rPr lang="en-US" smtClean="0"/>
              <a:t>‹#›</a:t>
            </a:fld>
            <a:endParaRPr lang="en-US"/>
          </a:p>
        </p:txBody>
      </p:sp>
    </p:spTree>
    <p:extLst>
      <p:ext uri="{BB962C8B-B14F-4D97-AF65-F5344CB8AC3E}">
        <p14:creationId xmlns:p14="http://schemas.microsoft.com/office/powerpoint/2010/main" val="36043138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769BAF72-63CC-440F-950F-954D535B63FA}" type="datetimeFigureOut">
              <a:rPr lang="en-US" smtClean="0"/>
              <a:t>1/14/2022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604690D-17B4-4B3B-AA75-7C56CB0BEF5D}" type="slidenum">
              <a:rPr lang="en-US" smtClean="0"/>
              <a:t>‹#›</a:t>
            </a:fld>
            <a:endParaRPr lang="en-US"/>
          </a:p>
        </p:txBody>
      </p:sp>
    </p:spTree>
    <p:extLst>
      <p:ext uri="{BB962C8B-B14F-4D97-AF65-F5344CB8AC3E}">
        <p14:creationId xmlns:p14="http://schemas.microsoft.com/office/powerpoint/2010/main" val="11095738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769BAF72-63CC-440F-950F-954D535B63FA}" type="datetimeFigureOut">
              <a:rPr lang="en-US" smtClean="0"/>
              <a:t>1/14/2022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604690D-17B4-4B3B-AA75-7C56CB0BEF5D}" type="slidenum">
              <a:rPr lang="en-US" smtClean="0"/>
              <a:t>‹#›</a:t>
            </a:fld>
            <a:endParaRPr lang="en-US"/>
          </a:p>
        </p:txBody>
      </p:sp>
    </p:spTree>
    <p:extLst>
      <p:ext uri="{BB962C8B-B14F-4D97-AF65-F5344CB8AC3E}">
        <p14:creationId xmlns:p14="http://schemas.microsoft.com/office/powerpoint/2010/main" val="10820334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58"/>
        <p:cNvGrpSpPr/>
        <p:nvPr/>
      </p:nvGrpSpPr>
      <p:grpSpPr>
        <a:xfrm>
          <a:off x="0" y="0"/>
          <a:ext cx="0" cy="0"/>
          <a:chOff x="0" y="0"/>
          <a:chExt cx="0" cy="0"/>
        </a:xfrm>
      </p:grpSpPr>
      <p:sp>
        <p:nvSpPr>
          <p:cNvPr id="185" name="Google Shape;185;p7"/>
          <p:cNvSpPr txBox="1">
            <a:spLocks noGrp="1"/>
          </p:cNvSpPr>
          <p:nvPr>
            <p:ph type="title"/>
          </p:nvPr>
        </p:nvSpPr>
        <p:spPr>
          <a:xfrm>
            <a:off x="192100" y="745967"/>
            <a:ext cx="2856000" cy="3507200"/>
          </a:xfrm>
          <a:prstGeom prst="rect">
            <a:avLst/>
          </a:prstGeom>
        </p:spPr>
        <p:txBody>
          <a:bodyPr spcFirstLastPara="1" wrap="square" lIns="91415" tIns="91415" rIns="91415" bIns="91415" anchor="ctr"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186" name="Google Shape;186;p7"/>
          <p:cNvSpPr txBox="1">
            <a:spLocks noGrp="1"/>
          </p:cNvSpPr>
          <p:nvPr>
            <p:ph type="body" idx="1"/>
          </p:nvPr>
        </p:nvSpPr>
        <p:spPr>
          <a:xfrm>
            <a:off x="3577333" y="1905000"/>
            <a:ext cx="2478400" cy="3652400"/>
          </a:xfrm>
          <a:prstGeom prst="rect">
            <a:avLst/>
          </a:prstGeom>
        </p:spPr>
        <p:txBody>
          <a:bodyPr spcFirstLastPara="1" wrap="square" lIns="91415" tIns="91415" rIns="91415" bIns="91415" anchor="t" anchorCtr="0">
            <a:noAutofit/>
          </a:bodyPr>
          <a:lstStyle>
            <a:lvl1pPr marL="609507" lvl="0" indent="-414806" rtl="0">
              <a:spcBef>
                <a:spcPts val="800"/>
              </a:spcBef>
              <a:spcAft>
                <a:spcPts val="0"/>
              </a:spcAft>
              <a:buSzPts val="1300"/>
              <a:buChar char="○"/>
              <a:defRPr sz="1733"/>
            </a:lvl1pPr>
            <a:lvl2pPr marL="1219020" lvl="1" indent="-414806" rtl="0">
              <a:spcBef>
                <a:spcPts val="1333"/>
              </a:spcBef>
              <a:spcAft>
                <a:spcPts val="0"/>
              </a:spcAft>
              <a:buSzPts val="1300"/>
              <a:buChar char="◦"/>
              <a:defRPr sz="1733"/>
            </a:lvl2pPr>
            <a:lvl3pPr marL="1828528" lvl="2" indent="-414806" rtl="0">
              <a:spcBef>
                <a:spcPts val="1333"/>
              </a:spcBef>
              <a:spcAft>
                <a:spcPts val="0"/>
              </a:spcAft>
              <a:buSzPts val="1300"/>
              <a:buChar char="◦"/>
              <a:defRPr sz="1733"/>
            </a:lvl3pPr>
            <a:lvl4pPr marL="2438038" lvl="3" indent="-414806" rtl="0">
              <a:spcBef>
                <a:spcPts val="1333"/>
              </a:spcBef>
              <a:spcAft>
                <a:spcPts val="0"/>
              </a:spcAft>
              <a:buSzPts val="1300"/>
              <a:buChar char="◦"/>
              <a:defRPr sz="1733"/>
            </a:lvl4pPr>
            <a:lvl5pPr marL="3047544" lvl="4" indent="-414806" rtl="0">
              <a:spcBef>
                <a:spcPts val="1333"/>
              </a:spcBef>
              <a:spcAft>
                <a:spcPts val="0"/>
              </a:spcAft>
              <a:buSzPts val="1300"/>
              <a:buChar char="◦"/>
              <a:defRPr sz="1733"/>
            </a:lvl5pPr>
            <a:lvl6pPr marL="3657051" lvl="5" indent="-414806" rtl="0">
              <a:spcBef>
                <a:spcPts val="1333"/>
              </a:spcBef>
              <a:spcAft>
                <a:spcPts val="0"/>
              </a:spcAft>
              <a:buSzPts val="1300"/>
              <a:buChar char="◦"/>
              <a:defRPr sz="1733"/>
            </a:lvl6pPr>
            <a:lvl7pPr marL="4266560" lvl="6" indent="-414806" rtl="0">
              <a:spcBef>
                <a:spcPts val="1333"/>
              </a:spcBef>
              <a:spcAft>
                <a:spcPts val="0"/>
              </a:spcAft>
              <a:buSzPts val="1300"/>
              <a:buChar char="◦"/>
              <a:defRPr sz="1733"/>
            </a:lvl7pPr>
            <a:lvl8pPr marL="4876069" lvl="7" indent="-414806" rtl="0">
              <a:spcBef>
                <a:spcPts val="1333"/>
              </a:spcBef>
              <a:spcAft>
                <a:spcPts val="0"/>
              </a:spcAft>
              <a:buSzPts val="1300"/>
              <a:buChar char="◦"/>
              <a:defRPr sz="1733"/>
            </a:lvl8pPr>
            <a:lvl9pPr marL="5485582" lvl="8" indent="-414806" rtl="0">
              <a:spcBef>
                <a:spcPts val="1333"/>
              </a:spcBef>
              <a:spcAft>
                <a:spcPts val="1333"/>
              </a:spcAft>
              <a:buSzPts val="1300"/>
              <a:buChar char="◦"/>
              <a:defRPr sz="1733"/>
            </a:lvl9pPr>
          </a:lstStyle>
          <a:p>
            <a:endParaRPr/>
          </a:p>
        </p:txBody>
      </p:sp>
      <p:sp>
        <p:nvSpPr>
          <p:cNvPr id="187" name="Google Shape;187;p7"/>
          <p:cNvSpPr txBox="1">
            <a:spLocks noGrp="1"/>
          </p:cNvSpPr>
          <p:nvPr>
            <p:ph type="body" idx="2"/>
          </p:nvPr>
        </p:nvSpPr>
        <p:spPr>
          <a:xfrm>
            <a:off x="6182819" y="1905000"/>
            <a:ext cx="2478400" cy="3652400"/>
          </a:xfrm>
          <a:prstGeom prst="rect">
            <a:avLst/>
          </a:prstGeom>
        </p:spPr>
        <p:txBody>
          <a:bodyPr spcFirstLastPara="1" wrap="square" lIns="91415" tIns="91415" rIns="91415" bIns="91415" anchor="t" anchorCtr="0">
            <a:noAutofit/>
          </a:bodyPr>
          <a:lstStyle>
            <a:lvl1pPr marL="609507" lvl="0" indent="-414806" rtl="0">
              <a:spcBef>
                <a:spcPts val="800"/>
              </a:spcBef>
              <a:spcAft>
                <a:spcPts val="0"/>
              </a:spcAft>
              <a:buSzPts val="1300"/>
              <a:buChar char="○"/>
              <a:defRPr sz="1733"/>
            </a:lvl1pPr>
            <a:lvl2pPr marL="1219020" lvl="1" indent="-414806" rtl="0">
              <a:spcBef>
                <a:spcPts val="1333"/>
              </a:spcBef>
              <a:spcAft>
                <a:spcPts val="0"/>
              </a:spcAft>
              <a:buSzPts val="1300"/>
              <a:buChar char="◦"/>
              <a:defRPr sz="1733"/>
            </a:lvl2pPr>
            <a:lvl3pPr marL="1828528" lvl="2" indent="-414806" rtl="0">
              <a:spcBef>
                <a:spcPts val="1333"/>
              </a:spcBef>
              <a:spcAft>
                <a:spcPts val="0"/>
              </a:spcAft>
              <a:buSzPts val="1300"/>
              <a:buChar char="◦"/>
              <a:defRPr sz="1733"/>
            </a:lvl3pPr>
            <a:lvl4pPr marL="2438038" lvl="3" indent="-414806" rtl="0">
              <a:spcBef>
                <a:spcPts val="1333"/>
              </a:spcBef>
              <a:spcAft>
                <a:spcPts val="0"/>
              </a:spcAft>
              <a:buSzPts val="1300"/>
              <a:buChar char="◦"/>
              <a:defRPr sz="1733"/>
            </a:lvl4pPr>
            <a:lvl5pPr marL="3047544" lvl="4" indent="-414806" rtl="0">
              <a:spcBef>
                <a:spcPts val="1333"/>
              </a:spcBef>
              <a:spcAft>
                <a:spcPts val="0"/>
              </a:spcAft>
              <a:buSzPts val="1300"/>
              <a:buChar char="◦"/>
              <a:defRPr sz="1733"/>
            </a:lvl5pPr>
            <a:lvl6pPr marL="3657051" lvl="5" indent="-414806" rtl="0">
              <a:spcBef>
                <a:spcPts val="1333"/>
              </a:spcBef>
              <a:spcAft>
                <a:spcPts val="0"/>
              </a:spcAft>
              <a:buSzPts val="1300"/>
              <a:buChar char="◦"/>
              <a:defRPr sz="1733"/>
            </a:lvl6pPr>
            <a:lvl7pPr marL="4266560" lvl="6" indent="-414806" rtl="0">
              <a:spcBef>
                <a:spcPts val="1333"/>
              </a:spcBef>
              <a:spcAft>
                <a:spcPts val="0"/>
              </a:spcAft>
              <a:buSzPts val="1300"/>
              <a:buChar char="◦"/>
              <a:defRPr sz="1733"/>
            </a:lvl7pPr>
            <a:lvl8pPr marL="4876069" lvl="7" indent="-414806" rtl="0">
              <a:spcBef>
                <a:spcPts val="1333"/>
              </a:spcBef>
              <a:spcAft>
                <a:spcPts val="0"/>
              </a:spcAft>
              <a:buSzPts val="1300"/>
              <a:buChar char="◦"/>
              <a:defRPr sz="1733"/>
            </a:lvl8pPr>
            <a:lvl9pPr marL="5485582" lvl="8" indent="-414806" rtl="0">
              <a:spcBef>
                <a:spcPts val="1333"/>
              </a:spcBef>
              <a:spcAft>
                <a:spcPts val="1333"/>
              </a:spcAft>
              <a:buSzPts val="1300"/>
              <a:buChar char="◦"/>
              <a:defRPr sz="1733"/>
            </a:lvl9pPr>
          </a:lstStyle>
          <a:p>
            <a:endParaRPr/>
          </a:p>
        </p:txBody>
      </p:sp>
      <p:sp>
        <p:nvSpPr>
          <p:cNvPr id="188" name="Google Shape;188;p7"/>
          <p:cNvSpPr txBox="1">
            <a:spLocks noGrp="1"/>
          </p:cNvSpPr>
          <p:nvPr>
            <p:ph type="body" idx="3"/>
          </p:nvPr>
        </p:nvSpPr>
        <p:spPr>
          <a:xfrm>
            <a:off x="8788304" y="1905000"/>
            <a:ext cx="2478400" cy="3652400"/>
          </a:xfrm>
          <a:prstGeom prst="rect">
            <a:avLst/>
          </a:prstGeom>
        </p:spPr>
        <p:txBody>
          <a:bodyPr spcFirstLastPara="1" wrap="square" lIns="91415" tIns="91415" rIns="91415" bIns="91415" anchor="t" anchorCtr="0">
            <a:noAutofit/>
          </a:bodyPr>
          <a:lstStyle>
            <a:lvl1pPr marL="609507" lvl="0" indent="-414806" rtl="0">
              <a:spcBef>
                <a:spcPts val="800"/>
              </a:spcBef>
              <a:spcAft>
                <a:spcPts val="0"/>
              </a:spcAft>
              <a:buSzPts val="1300"/>
              <a:buChar char="○"/>
              <a:defRPr sz="1733"/>
            </a:lvl1pPr>
            <a:lvl2pPr marL="1219020" lvl="1" indent="-414806" rtl="0">
              <a:spcBef>
                <a:spcPts val="1333"/>
              </a:spcBef>
              <a:spcAft>
                <a:spcPts val="0"/>
              </a:spcAft>
              <a:buSzPts val="1300"/>
              <a:buChar char="◦"/>
              <a:defRPr sz="1733"/>
            </a:lvl2pPr>
            <a:lvl3pPr marL="1828528" lvl="2" indent="-414806" rtl="0">
              <a:spcBef>
                <a:spcPts val="1333"/>
              </a:spcBef>
              <a:spcAft>
                <a:spcPts val="0"/>
              </a:spcAft>
              <a:buSzPts val="1300"/>
              <a:buChar char="◦"/>
              <a:defRPr sz="1733"/>
            </a:lvl3pPr>
            <a:lvl4pPr marL="2438038" lvl="3" indent="-414806" rtl="0">
              <a:spcBef>
                <a:spcPts val="1333"/>
              </a:spcBef>
              <a:spcAft>
                <a:spcPts val="0"/>
              </a:spcAft>
              <a:buSzPts val="1300"/>
              <a:buChar char="◦"/>
              <a:defRPr sz="1733"/>
            </a:lvl4pPr>
            <a:lvl5pPr marL="3047544" lvl="4" indent="-414806" rtl="0">
              <a:spcBef>
                <a:spcPts val="1333"/>
              </a:spcBef>
              <a:spcAft>
                <a:spcPts val="0"/>
              </a:spcAft>
              <a:buSzPts val="1300"/>
              <a:buChar char="◦"/>
              <a:defRPr sz="1733"/>
            </a:lvl5pPr>
            <a:lvl6pPr marL="3657051" lvl="5" indent="-414806" rtl="0">
              <a:spcBef>
                <a:spcPts val="1333"/>
              </a:spcBef>
              <a:spcAft>
                <a:spcPts val="0"/>
              </a:spcAft>
              <a:buSzPts val="1300"/>
              <a:buChar char="◦"/>
              <a:defRPr sz="1733"/>
            </a:lvl6pPr>
            <a:lvl7pPr marL="4266560" lvl="6" indent="-414806" rtl="0">
              <a:spcBef>
                <a:spcPts val="1333"/>
              </a:spcBef>
              <a:spcAft>
                <a:spcPts val="0"/>
              </a:spcAft>
              <a:buSzPts val="1300"/>
              <a:buChar char="◦"/>
              <a:defRPr sz="1733"/>
            </a:lvl7pPr>
            <a:lvl8pPr marL="4876069" lvl="7" indent="-414806" rtl="0">
              <a:spcBef>
                <a:spcPts val="1333"/>
              </a:spcBef>
              <a:spcAft>
                <a:spcPts val="0"/>
              </a:spcAft>
              <a:buSzPts val="1300"/>
              <a:buChar char="◦"/>
              <a:defRPr sz="1733"/>
            </a:lvl8pPr>
            <a:lvl9pPr marL="5485582" lvl="8" indent="-414806" rtl="0">
              <a:spcBef>
                <a:spcPts val="1333"/>
              </a:spcBef>
              <a:spcAft>
                <a:spcPts val="1333"/>
              </a:spcAft>
              <a:buSzPts val="1300"/>
              <a:buChar char="◦"/>
              <a:defRPr sz="1733"/>
            </a:lvl9pPr>
          </a:lstStyle>
          <a:p>
            <a:endParaRPr/>
          </a:p>
        </p:txBody>
      </p:sp>
      <p:sp>
        <p:nvSpPr>
          <p:cNvPr id="189" name="Google Shape;189;p7"/>
          <p:cNvSpPr txBox="1">
            <a:spLocks noGrp="1"/>
          </p:cNvSpPr>
          <p:nvPr>
            <p:ph type="sldNum" idx="12"/>
          </p:nvPr>
        </p:nvSpPr>
        <p:spPr>
          <a:xfrm>
            <a:off x="10823979" y="557417"/>
            <a:ext cx="731600" cy="524800"/>
          </a:xfrm>
          <a:prstGeom prst="rect">
            <a:avLst/>
          </a:prstGeom>
        </p:spPr>
        <p:txBody>
          <a:bodyPr spcFirstLastPara="1" wrap="square" lIns="91415" tIns="91415" rIns="91415" bIns="9141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210478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4500000">
            <a:off x="2775832" y="-901521"/>
            <a:ext cx="6555661" cy="7072977"/>
          </a:xfrm>
          <a:custGeom>
            <a:avLst/>
            <a:gdLst/>
            <a:ahLst/>
            <a:cxnLst/>
            <a:rect l="l" t="t" r="r" b="b"/>
            <a:pathLst>
              <a:path w="2725" h="2940" extrusionOk="0">
                <a:moveTo>
                  <a:pt x="1656" y="1"/>
                </a:moveTo>
                <a:cubicBezTo>
                  <a:pt x="1373" y="1"/>
                  <a:pt x="1082" y="121"/>
                  <a:pt x="783" y="317"/>
                </a:cubicBezTo>
                <a:cubicBezTo>
                  <a:pt x="250" y="663"/>
                  <a:pt x="0" y="1127"/>
                  <a:pt x="104" y="1764"/>
                </a:cubicBezTo>
                <a:cubicBezTo>
                  <a:pt x="184" y="2270"/>
                  <a:pt x="549" y="2550"/>
                  <a:pt x="933" y="2819"/>
                </a:cubicBezTo>
                <a:cubicBezTo>
                  <a:pt x="1083" y="2903"/>
                  <a:pt x="1226" y="2940"/>
                  <a:pt x="1362" y="2940"/>
                </a:cubicBezTo>
                <a:cubicBezTo>
                  <a:pt x="1641" y="2940"/>
                  <a:pt x="1886" y="2783"/>
                  <a:pt x="2088" y="2558"/>
                </a:cubicBezTo>
                <a:cubicBezTo>
                  <a:pt x="2640" y="1940"/>
                  <a:pt x="2725" y="1204"/>
                  <a:pt x="2490" y="421"/>
                </a:cubicBezTo>
                <a:cubicBezTo>
                  <a:pt x="2222" y="125"/>
                  <a:pt x="1943" y="1"/>
                  <a:pt x="1656" y="1"/>
                </a:cubicBezTo>
                <a:close/>
              </a:path>
            </a:pathLst>
          </a:custGeom>
          <a:solidFill>
            <a:srgbClr val="FCEA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753234" y="5844767"/>
            <a:ext cx="8699511" cy="574964"/>
          </a:xfrm>
          <a:custGeom>
            <a:avLst/>
            <a:gdLst/>
            <a:ahLst/>
            <a:cxnLst/>
            <a:rect l="l" t="t" r="r" b="b"/>
            <a:pathLst>
              <a:path w="43544" h="2997" extrusionOk="0">
                <a:moveTo>
                  <a:pt x="40578" y="97"/>
                </a:moveTo>
                <a:cubicBezTo>
                  <a:pt x="39626" y="97"/>
                  <a:pt x="38612" y="242"/>
                  <a:pt x="38087" y="242"/>
                </a:cubicBezTo>
                <a:lnTo>
                  <a:pt x="2487" y="242"/>
                </a:lnTo>
                <a:cubicBezTo>
                  <a:pt x="1935" y="315"/>
                  <a:pt x="1" y="1"/>
                  <a:pt x="35" y="2003"/>
                </a:cubicBezTo>
                <a:cubicBezTo>
                  <a:pt x="49" y="2888"/>
                  <a:pt x="1619" y="2996"/>
                  <a:pt x="2673" y="2996"/>
                </a:cubicBezTo>
                <a:cubicBezTo>
                  <a:pt x="3014" y="2996"/>
                  <a:pt x="3300" y="2985"/>
                  <a:pt x="3464" y="2985"/>
                </a:cubicBezTo>
                <a:cubicBezTo>
                  <a:pt x="11063" y="2985"/>
                  <a:pt x="18604" y="2763"/>
                  <a:pt x="26198" y="2763"/>
                </a:cubicBezTo>
                <a:cubicBezTo>
                  <a:pt x="28568" y="2763"/>
                  <a:pt x="30775" y="2741"/>
                  <a:pt x="33126" y="2741"/>
                </a:cubicBezTo>
                <a:cubicBezTo>
                  <a:pt x="34302" y="2741"/>
                  <a:pt x="35514" y="2746"/>
                  <a:pt x="36801" y="2763"/>
                </a:cubicBezTo>
                <a:cubicBezTo>
                  <a:pt x="37577" y="2773"/>
                  <a:pt x="38299" y="2785"/>
                  <a:pt x="38994" y="2785"/>
                </a:cubicBezTo>
                <a:cubicBezTo>
                  <a:pt x="39906" y="2785"/>
                  <a:pt x="40770" y="2764"/>
                  <a:pt x="41643" y="2690"/>
                </a:cubicBezTo>
                <a:cubicBezTo>
                  <a:pt x="42808" y="2593"/>
                  <a:pt x="43544" y="1582"/>
                  <a:pt x="42562" y="620"/>
                </a:cubicBezTo>
                <a:cubicBezTo>
                  <a:pt x="42190" y="208"/>
                  <a:pt x="41407" y="97"/>
                  <a:pt x="40578" y="97"/>
                </a:cubicBezTo>
                <a:close/>
              </a:path>
            </a:pathLst>
          </a:custGeom>
          <a:solidFill>
            <a:srgbClr val="EFD7D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4050802" y="3997400"/>
            <a:ext cx="193895" cy="166928"/>
          </a:xfrm>
          <a:custGeom>
            <a:avLst/>
            <a:gdLst/>
            <a:ahLst/>
            <a:cxnLst/>
            <a:rect l="l" t="t" r="r" b="b"/>
            <a:pathLst>
              <a:path w="1021" h="879" extrusionOk="0">
                <a:moveTo>
                  <a:pt x="586" y="95"/>
                </a:moveTo>
                <a:cubicBezTo>
                  <a:pt x="774" y="95"/>
                  <a:pt x="934" y="250"/>
                  <a:pt x="934" y="439"/>
                </a:cubicBezTo>
                <a:cubicBezTo>
                  <a:pt x="934" y="648"/>
                  <a:pt x="761" y="787"/>
                  <a:pt x="581" y="787"/>
                </a:cubicBezTo>
                <a:cubicBezTo>
                  <a:pt x="496" y="787"/>
                  <a:pt x="409" y="756"/>
                  <a:pt x="339" y="685"/>
                </a:cubicBezTo>
                <a:cubicBezTo>
                  <a:pt x="121" y="468"/>
                  <a:pt x="276" y="95"/>
                  <a:pt x="586" y="95"/>
                </a:cubicBezTo>
                <a:close/>
                <a:moveTo>
                  <a:pt x="580" y="1"/>
                </a:moveTo>
                <a:cubicBezTo>
                  <a:pt x="474" y="1"/>
                  <a:pt x="365" y="40"/>
                  <a:pt x="276" y="129"/>
                </a:cubicBezTo>
                <a:cubicBezTo>
                  <a:pt x="0" y="405"/>
                  <a:pt x="194" y="879"/>
                  <a:pt x="586" y="879"/>
                </a:cubicBezTo>
                <a:cubicBezTo>
                  <a:pt x="827" y="879"/>
                  <a:pt x="1021" y="680"/>
                  <a:pt x="1021" y="439"/>
                </a:cubicBezTo>
                <a:cubicBezTo>
                  <a:pt x="1021" y="176"/>
                  <a:pt x="805" y="1"/>
                  <a:pt x="580"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518121" y="3206451"/>
            <a:ext cx="182120" cy="156103"/>
          </a:xfrm>
          <a:custGeom>
            <a:avLst/>
            <a:gdLst/>
            <a:ahLst/>
            <a:cxnLst/>
            <a:rect l="l" t="t" r="r" b="b"/>
            <a:pathLst>
              <a:path w="959" h="822" extrusionOk="0">
                <a:moveTo>
                  <a:pt x="547" y="96"/>
                </a:moveTo>
                <a:cubicBezTo>
                  <a:pt x="721" y="96"/>
                  <a:pt x="867" y="236"/>
                  <a:pt x="867" y="410"/>
                </a:cubicBezTo>
                <a:cubicBezTo>
                  <a:pt x="867" y="603"/>
                  <a:pt x="709" y="730"/>
                  <a:pt x="546" y="730"/>
                </a:cubicBezTo>
                <a:cubicBezTo>
                  <a:pt x="468" y="730"/>
                  <a:pt x="389" y="701"/>
                  <a:pt x="325" y="637"/>
                </a:cubicBezTo>
                <a:cubicBezTo>
                  <a:pt x="126" y="434"/>
                  <a:pt x="267" y="96"/>
                  <a:pt x="547" y="96"/>
                </a:cubicBezTo>
                <a:close/>
                <a:moveTo>
                  <a:pt x="546" y="0"/>
                </a:moveTo>
                <a:cubicBezTo>
                  <a:pt x="446" y="0"/>
                  <a:pt x="344" y="37"/>
                  <a:pt x="262" y="120"/>
                </a:cubicBezTo>
                <a:cubicBezTo>
                  <a:pt x="1" y="381"/>
                  <a:pt x="185" y="821"/>
                  <a:pt x="547" y="821"/>
                </a:cubicBezTo>
                <a:cubicBezTo>
                  <a:pt x="775" y="816"/>
                  <a:pt x="958" y="637"/>
                  <a:pt x="958" y="410"/>
                </a:cubicBezTo>
                <a:cubicBezTo>
                  <a:pt x="958" y="164"/>
                  <a:pt x="756" y="0"/>
                  <a:pt x="546" y="0"/>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922087" y="3189515"/>
            <a:ext cx="134264" cy="115843"/>
          </a:xfrm>
          <a:custGeom>
            <a:avLst/>
            <a:gdLst/>
            <a:ahLst/>
            <a:cxnLst/>
            <a:rect l="l" t="t" r="r" b="b"/>
            <a:pathLst>
              <a:path w="707" h="610" extrusionOk="0">
                <a:moveTo>
                  <a:pt x="306" y="1"/>
                </a:moveTo>
                <a:cubicBezTo>
                  <a:pt x="150" y="1"/>
                  <a:pt x="1" y="122"/>
                  <a:pt x="1" y="305"/>
                </a:cubicBezTo>
                <a:cubicBezTo>
                  <a:pt x="5" y="469"/>
                  <a:pt x="141" y="605"/>
                  <a:pt x="305" y="609"/>
                </a:cubicBezTo>
                <a:cubicBezTo>
                  <a:pt x="576" y="609"/>
                  <a:pt x="707" y="281"/>
                  <a:pt x="518" y="92"/>
                </a:cubicBezTo>
                <a:cubicBezTo>
                  <a:pt x="457" y="29"/>
                  <a:pt x="381" y="1"/>
                  <a:pt x="306"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240761" y="2520077"/>
            <a:ext cx="220672" cy="229787"/>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rot="-364779">
            <a:off x="8178433" y="3539586"/>
            <a:ext cx="883832" cy="600489"/>
          </a:xfrm>
          <a:custGeom>
            <a:avLst/>
            <a:gdLst/>
            <a:ahLst/>
            <a:cxnLst/>
            <a:rect l="l" t="t" r="r" b="b"/>
            <a:pathLst>
              <a:path w="4654" h="3162" extrusionOk="0">
                <a:moveTo>
                  <a:pt x="4104" y="0"/>
                </a:moveTo>
                <a:cubicBezTo>
                  <a:pt x="4047" y="0"/>
                  <a:pt x="3989" y="10"/>
                  <a:pt x="3933" y="32"/>
                </a:cubicBezTo>
                <a:lnTo>
                  <a:pt x="3923" y="32"/>
                </a:lnTo>
                <a:cubicBezTo>
                  <a:pt x="3115" y="337"/>
                  <a:pt x="2361" y="772"/>
                  <a:pt x="1693" y="1324"/>
                </a:cubicBezTo>
                <a:cubicBezTo>
                  <a:pt x="1050" y="1860"/>
                  <a:pt x="484" y="2480"/>
                  <a:pt x="0" y="3162"/>
                </a:cubicBezTo>
                <a:cubicBezTo>
                  <a:pt x="590" y="2601"/>
                  <a:pt x="1248" y="2117"/>
                  <a:pt x="1964" y="1725"/>
                </a:cubicBezTo>
                <a:cubicBezTo>
                  <a:pt x="2656" y="1353"/>
                  <a:pt x="3401" y="1096"/>
                  <a:pt x="4179" y="966"/>
                </a:cubicBezTo>
                <a:cubicBezTo>
                  <a:pt x="4208" y="961"/>
                  <a:pt x="4242" y="956"/>
                  <a:pt x="4271" y="941"/>
                </a:cubicBezTo>
                <a:cubicBezTo>
                  <a:pt x="4523" y="850"/>
                  <a:pt x="4653" y="569"/>
                  <a:pt x="4557" y="317"/>
                </a:cubicBezTo>
                <a:cubicBezTo>
                  <a:pt x="4485" y="122"/>
                  <a:pt x="4301" y="0"/>
                  <a:pt x="410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rot="-364779">
            <a:off x="8411466" y="3945150"/>
            <a:ext cx="638661" cy="276507"/>
          </a:xfrm>
          <a:custGeom>
            <a:avLst/>
            <a:gdLst/>
            <a:ahLst/>
            <a:cxnLst/>
            <a:rect l="l" t="t" r="r" b="b"/>
            <a:pathLst>
              <a:path w="3363" h="1456" extrusionOk="0">
                <a:moveTo>
                  <a:pt x="2908" y="1"/>
                </a:moveTo>
                <a:cubicBezTo>
                  <a:pt x="2891" y="1"/>
                  <a:pt x="2872" y="2"/>
                  <a:pt x="2854" y="4"/>
                </a:cubicBezTo>
                <a:lnTo>
                  <a:pt x="2840" y="4"/>
                </a:lnTo>
                <a:cubicBezTo>
                  <a:pt x="2288" y="72"/>
                  <a:pt x="1751" y="246"/>
                  <a:pt x="1263" y="512"/>
                </a:cubicBezTo>
                <a:cubicBezTo>
                  <a:pt x="803" y="769"/>
                  <a:pt x="378" y="1088"/>
                  <a:pt x="0" y="1455"/>
                </a:cubicBezTo>
                <a:cubicBezTo>
                  <a:pt x="445" y="1214"/>
                  <a:pt x="924" y="1030"/>
                  <a:pt x="1418" y="914"/>
                </a:cubicBezTo>
                <a:cubicBezTo>
                  <a:pt x="1699" y="846"/>
                  <a:pt x="1987" y="813"/>
                  <a:pt x="2276" y="813"/>
                </a:cubicBezTo>
                <a:cubicBezTo>
                  <a:pt x="2464" y="813"/>
                  <a:pt x="2653" y="827"/>
                  <a:pt x="2840" y="856"/>
                </a:cubicBezTo>
                <a:cubicBezTo>
                  <a:pt x="2859" y="858"/>
                  <a:pt x="2880" y="859"/>
                  <a:pt x="2900" y="859"/>
                </a:cubicBezTo>
                <a:cubicBezTo>
                  <a:pt x="2921" y="859"/>
                  <a:pt x="2941" y="858"/>
                  <a:pt x="2961" y="856"/>
                </a:cubicBezTo>
                <a:cubicBezTo>
                  <a:pt x="3193" y="827"/>
                  <a:pt x="3362" y="609"/>
                  <a:pt x="3333" y="377"/>
                </a:cubicBezTo>
                <a:cubicBezTo>
                  <a:pt x="3306" y="158"/>
                  <a:pt x="3123" y="1"/>
                  <a:pt x="2908" y="1"/>
                </a:cubicBezTo>
                <a:close/>
              </a:path>
            </a:pathLst>
          </a:custGeom>
          <a:solidFill>
            <a:srgbClr val="EB9A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240767" y="3557965"/>
            <a:ext cx="736837" cy="508760"/>
          </a:xfrm>
          <a:custGeom>
            <a:avLst/>
            <a:gdLst/>
            <a:ahLst/>
            <a:cxnLst/>
            <a:rect l="l" t="t" r="r" b="b"/>
            <a:pathLst>
              <a:path w="3880" h="2679" extrusionOk="0">
                <a:moveTo>
                  <a:pt x="515" y="0"/>
                </a:moveTo>
                <a:cubicBezTo>
                  <a:pt x="273" y="0"/>
                  <a:pt x="60" y="185"/>
                  <a:pt x="34" y="435"/>
                </a:cubicBezTo>
                <a:cubicBezTo>
                  <a:pt x="0" y="715"/>
                  <a:pt x="218" y="967"/>
                  <a:pt x="498" y="976"/>
                </a:cubicBezTo>
                <a:cubicBezTo>
                  <a:pt x="803" y="1015"/>
                  <a:pt x="1103" y="1083"/>
                  <a:pt x="1393" y="1184"/>
                </a:cubicBezTo>
                <a:cubicBezTo>
                  <a:pt x="1698" y="1286"/>
                  <a:pt x="1993" y="1412"/>
                  <a:pt x="2283" y="1552"/>
                </a:cubicBezTo>
                <a:cubicBezTo>
                  <a:pt x="2578" y="1692"/>
                  <a:pt x="2864" y="1857"/>
                  <a:pt x="3134" y="2036"/>
                </a:cubicBezTo>
                <a:cubicBezTo>
                  <a:pt x="3410" y="2215"/>
                  <a:pt x="3662" y="2432"/>
                  <a:pt x="3879" y="2679"/>
                </a:cubicBezTo>
                <a:cubicBezTo>
                  <a:pt x="3725" y="2379"/>
                  <a:pt x="3526" y="2103"/>
                  <a:pt x="3294" y="1861"/>
                </a:cubicBezTo>
                <a:cubicBezTo>
                  <a:pt x="3062" y="1605"/>
                  <a:pt x="2810" y="1368"/>
                  <a:pt x="2549" y="1150"/>
                </a:cubicBezTo>
                <a:cubicBezTo>
                  <a:pt x="2283" y="928"/>
                  <a:pt x="1998" y="720"/>
                  <a:pt x="1708" y="531"/>
                </a:cubicBezTo>
                <a:cubicBezTo>
                  <a:pt x="1398" y="338"/>
                  <a:pt x="1074" y="173"/>
                  <a:pt x="735" y="43"/>
                </a:cubicBezTo>
                <a:lnTo>
                  <a:pt x="721" y="38"/>
                </a:lnTo>
                <a:cubicBezTo>
                  <a:pt x="682" y="23"/>
                  <a:pt x="643" y="14"/>
                  <a:pt x="605" y="9"/>
                </a:cubicBezTo>
                <a:cubicBezTo>
                  <a:pt x="574" y="3"/>
                  <a:pt x="544" y="0"/>
                  <a:pt x="51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2326034" y="4031970"/>
            <a:ext cx="652519" cy="195604"/>
          </a:xfrm>
          <a:custGeom>
            <a:avLst/>
            <a:gdLst/>
            <a:ahLst/>
            <a:cxnLst/>
            <a:rect l="l" t="t" r="r" b="b"/>
            <a:pathLst>
              <a:path w="3436" h="1030" extrusionOk="0">
                <a:moveTo>
                  <a:pt x="471" y="0"/>
                </a:moveTo>
                <a:cubicBezTo>
                  <a:pt x="451" y="0"/>
                  <a:pt x="431" y="2"/>
                  <a:pt x="412" y="4"/>
                </a:cubicBezTo>
                <a:cubicBezTo>
                  <a:pt x="170" y="28"/>
                  <a:pt x="1" y="251"/>
                  <a:pt x="35" y="488"/>
                </a:cubicBezTo>
                <a:cubicBezTo>
                  <a:pt x="61" y="701"/>
                  <a:pt x="248" y="856"/>
                  <a:pt x="459" y="856"/>
                </a:cubicBezTo>
                <a:cubicBezTo>
                  <a:pt x="482" y="856"/>
                  <a:pt x="505" y="854"/>
                  <a:pt x="528" y="850"/>
                </a:cubicBezTo>
                <a:cubicBezTo>
                  <a:pt x="1016" y="785"/>
                  <a:pt x="1486" y="710"/>
                  <a:pt x="1955" y="710"/>
                </a:cubicBezTo>
                <a:cubicBezTo>
                  <a:pt x="1970" y="710"/>
                  <a:pt x="1984" y="710"/>
                  <a:pt x="1999" y="710"/>
                </a:cubicBezTo>
                <a:cubicBezTo>
                  <a:pt x="2240" y="715"/>
                  <a:pt x="2482" y="744"/>
                  <a:pt x="2724" y="792"/>
                </a:cubicBezTo>
                <a:cubicBezTo>
                  <a:pt x="2966" y="850"/>
                  <a:pt x="3203" y="928"/>
                  <a:pt x="3430" y="1029"/>
                </a:cubicBezTo>
                <a:lnTo>
                  <a:pt x="3435" y="1029"/>
                </a:lnTo>
                <a:cubicBezTo>
                  <a:pt x="3034" y="696"/>
                  <a:pt x="2569" y="444"/>
                  <a:pt x="2066" y="294"/>
                </a:cubicBezTo>
                <a:cubicBezTo>
                  <a:pt x="1815" y="222"/>
                  <a:pt x="1558" y="159"/>
                  <a:pt x="1297" y="120"/>
                </a:cubicBezTo>
                <a:cubicBezTo>
                  <a:pt x="1036" y="72"/>
                  <a:pt x="785" y="38"/>
                  <a:pt x="533" y="4"/>
                </a:cubicBezTo>
                <a:cubicBezTo>
                  <a:pt x="511" y="2"/>
                  <a:pt x="491" y="0"/>
                  <a:pt x="471" y="0"/>
                </a:cubicBezTo>
                <a:close/>
              </a:path>
            </a:pathLst>
          </a:custGeom>
          <a:solidFill>
            <a:srgbClr val="EB9A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5947367" y="4268292"/>
            <a:ext cx="212597" cy="1072437"/>
          </a:xfrm>
          <a:custGeom>
            <a:avLst/>
            <a:gdLst/>
            <a:ahLst/>
            <a:cxnLst/>
            <a:rect l="l" t="t" r="r" b="b"/>
            <a:pathLst>
              <a:path w="1481" h="7471" extrusionOk="0">
                <a:moveTo>
                  <a:pt x="552" y="0"/>
                </a:moveTo>
                <a:cubicBezTo>
                  <a:pt x="488" y="0"/>
                  <a:pt x="422" y="13"/>
                  <a:pt x="358" y="40"/>
                </a:cubicBezTo>
                <a:cubicBezTo>
                  <a:pt x="112" y="147"/>
                  <a:pt x="0" y="432"/>
                  <a:pt x="107" y="679"/>
                </a:cubicBezTo>
                <a:cubicBezTo>
                  <a:pt x="329" y="1201"/>
                  <a:pt x="508" y="1738"/>
                  <a:pt x="644" y="2285"/>
                </a:cubicBezTo>
                <a:cubicBezTo>
                  <a:pt x="789" y="2846"/>
                  <a:pt x="905" y="3412"/>
                  <a:pt x="992" y="3983"/>
                </a:cubicBezTo>
                <a:cubicBezTo>
                  <a:pt x="1079" y="4558"/>
                  <a:pt x="1137" y="5139"/>
                  <a:pt x="1161" y="5719"/>
                </a:cubicBezTo>
                <a:cubicBezTo>
                  <a:pt x="1195" y="6304"/>
                  <a:pt x="1176" y="6890"/>
                  <a:pt x="1108" y="7470"/>
                </a:cubicBezTo>
                <a:cubicBezTo>
                  <a:pt x="1253" y="6899"/>
                  <a:pt x="1355" y="6314"/>
                  <a:pt x="1403" y="5724"/>
                </a:cubicBezTo>
                <a:cubicBezTo>
                  <a:pt x="1461" y="5129"/>
                  <a:pt x="1481" y="4534"/>
                  <a:pt x="1476" y="3939"/>
                </a:cubicBezTo>
                <a:cubicBezTo>
                  <a:pt x="1466" y="3344"/>
                  <a:pt x="1427" y="2744"/>
                  <a:pt x="1360" y="2149"/>
                </a:cubicBezTo>
                <a:cubicBezTo>
                  <a:pt x="1292" y="1545"/>
                  <a:pt x="1181" y="945"/>
                  <a:pt x="1021" y="355"/>
                </a:cubicBezTo>
                <a:cubicBezTo>
                  <a:pt x="1011" y="331"/>
                  <a:pt x="1006" y="311"/>
                  <a:pt x="997" y="292"/>
                </a:cubicBezTo>
                <a:cubicBezTo>
                  <a:pt x="918" y="109"/>
                  <a:pt x="740" y="0"/>
                  <a:pt x="55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669602" y="4310496"/>
            <a:ext cx="315380" cy="501121"/>
          </a:xfrm>
          <a:custGeom>
            <a:avLst/>
            <a:gdLst/>
            <a:ahLst/>
            <a:cxnLst/>
            <a:rect l="l" t="t" r="r" b="b"/>
            <a:pathLst>
              <a:path w="2197" h="3491" extrusionOk="0">
                <a:moveTo>
                  <a:pt x="468" y="1"/>
                </a:moveTo>
                <a:cubicBezTo>
                  <a:pt x="358" y="1"/>
                  <a:pt x="248" y="43"/>
                  <a:pt x="165" y="129"/>
                </a:cubicBezTo>
                <a:cubicBezTo>
                  <a:pt x="1" y="298"/>
                  <a:pt x="5" y="564"/>
                  <a:pt x="175" y="728"/>
                </a:cubicBezTo>
                <a:cubicBezTo>
                  <a:pt x="591" y="1139"/>
                  <a:pt x="1002" y="1541"/>
                  <a:pt x="1360" y="1986"/>
                </a:cubicBezTo>
                <a:cubicBezTo>
                  <a:pt x="1539" y="2208"/>
                  <a:pt x="1698" y="2445"/>
                  <a:pt x="1843" y="2692"/>
                </a:cubicBezTo>
                <a:cubicBezTo>
                  <a:pt x="1984" y="2949"/>
                  <a:pt x="2105" y="3215"/>
                  <a:pt x="2197" y="3490"/>
                </a:cubicBezTo>
                <a:cubicBezTo>
                  <a:pt x="2172" y="3195"/>
                  <a:pt x="2114" y="2900"/>
                  <a:pt x="2032" y="2615"/>
                </a:cubicBezTo>
                <a:cubicBezTo>
                  <a:pt x="1950" y="2325"/>
                  <a:pt x="1843" y="2039"/>
                  <a:pt x="1718" y="1768"/>
                </a:cubicBezTo>
                <a:cubicBezTo>
                  <a:pt x="1461" y="1217"/>
                  <a:pt x="1142" y="699"/>
                  <a:pt x="833" y="201"/>
                </a:cubicBezTo>
                <a:cubicBezTo>
                  <a:pt x="813" y="172"/>
                  <a:pt x="794" y="148"/>
                  <a:pt x="770" y="124"/>
                </a:cubicBezTo>
                <a:cubicBezTo>
                  <a:pt x="686" y="42"/>
                  <a:pt x="577" y="1"/>
                  <a:pt x="468" y="1"/>
                </a:cubicBezTo>
                <a:close/>
              </a:path>
            </a:pathLst>
          </a:custGeom>
          <a:solidFill>
            <a:srgbClr val="AAB8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236903" y="4169821"/>
            <a:ext cx="169532" cy="545908"/>
          </a:xfrm>
          <a:custGeom>
            <a:avLst/>
            <a:gdLst/>
            <a:ahLst/>
            <a:cxnLst/>
            <a:rect l="l" t="t" r="r" b="b"/>
            <a:pathLst>
              <a:path w="1181" h="3803" extrusionOk="0">
                <a:moveTo>
                  <a:pt x="685" y="1"/>
                </a:moveTo>
                <a:cubicBezTo>
                  <a:pt x="505" y="1"/>
                  <a:pt x="334" y="115"/>
                  <a:pt x="276" y="301"/>
                </a:cubicBezTo>
                <a:lnTo>
                  <a:pt x="276" y="306"/>
                </a:lnTo>
                <a:cubicBezTo>
                  <a:pt x="97" y="881"/>
                  <a:pt x="5" y="1481"/>
                  <a:pt x="0" y="2081"/>
                </a:cubicBezTo>
                <a:cubicBezTo>
                  <a:pt x="0" y="2656"/>
                  <a:pt x="39" y="3232"/>
                  <a:pt x="117" y="3803"/>
                </a:cubicBezTo>
                <a:cubicBezTo>
                  <a:pt x="179" y="3242"/>
                  <a:pt x="276" y="2685"/>
                  <a:pt x="416" y="2139"/>
                </a:cubicBezTo>
                <a:cubicBezTo>
                  <a:pt x="552" y="1616"/>
                  <a:pt x="765" y="1113"/>
                  <a:pt x="1045" y="649"/>
                </a:cubicBezTo>
                <a:cubicBezTo>
                  <a:pt x="1181" y="431"/>
                  <a:pt x="1094" y="146"/>
                  <a:pt x="861" y="40"/>
                </a:cubicBezTo>
                <a:cubicBezTo>
                  <a:pt x="804" y="13"/>
                  <a:pt x="744" y="1"/>
                  <a:pt x="685" y="1"/>
                </a:cubicBezTo>
                <a:close/>
              </a:path>
            </a:pathLst>
          </a:custGeom>
          <a:solidFill>
            <a:srgbClr val="EB9A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 name="Google Shape;22;p2"/>
          <p:cNvGrpSpPr/>
          <p:nvPr/>
        </p:nvGrpSpPr>
        <p:grpSpPr>
          <a:xfrm>
            <a:off x="2378831" y="1797536"/>
            <a:ext cx="685936" cy="733451"/>
            <a:chOff x="2106473" y="1676890"/>
            <a:chExt cx="514452" cy="550088"/>
          </a:xfrm>
        </p:grpSpPr>
        <p:sp>
          <p:nvSpPr>
            <p:cNvPr id="23" name="Google Shape;23;p2"/>
            <p:cNvSpPr/>
            <p:nvPr/>
          </p:nvSpPr>
          <p:spPr>
            <a:xfrm flipH="1">
              <a:off x="2106473" y="1676890"/>
              <a:ext cx="473670" cy="428343"/>
            </a:xfrm>
            <a:custGeom>
              <a:avLst/>
              <a:gdLst/>
              <a:ahLst/>
              <a:cxnLst/>
              <a:rect l="l" t="t" r="r" b="b"/>
              <a:pathLst>
                <a:path w="4669" h="4222" extrusionOk="0">
                  <a:moveTo>
                    <a:pt x="4385" y="0"/>
                  </a:moveTo>
                  <a:cubicBezTo>
                    <a:pt x="4155" y="0"/>
                    <a:pt x="3927" y="17"/>
                    <a:pt x="3701" y="48"/>
                  </a:cubicBezTo>
                  <a:cubicBezTo>
                    <a:pt x="3710" y="125"/>
                    <a:pt x="3710" y="202"/>
                    <a:pt x="3710" y="280"/>
                  </a:cubicBezTo>
                  <a:cubicBezTo>
                    <a:pt x="3710" y="297"/>
                    <a:pt x="3698" y="312"/>
                    <a:pt x="3682" y="312"/>
                  </a:cubicBezTo>
                  <a:cubicBezTo>
                    <a:pt x="3676" y="312"/>
                    <a:pt x="3669" y="309"/>
                    <a:pt x="3662" y="304"/>
                  </a:cubicBezTo>
                  <a:cubicBezTo>
                    <a:pt x="3589" y="241"/>
                    <a:pt x="3522" y="169"/>
                    <a:pt x="3464" y="91"/>
                  </a:cubicBezTo>
                  <a:cubicBezTo>
                    <a:pt x="3077" y="169"/>
                    <a:pt x="2704" y="299"/>
                    <a:pt x="2351" y="468"/>
                  </a:cubicBezTo>
                  <a:cubicBezTo>
                    <a:pt x="2366" y="555"/>
                    <a:pt x="2380" y="638"/>
                    <a:pt x="2390" y="725"/>
                  </a:cubicBezTo>
                  <a:cubicBezTo>
                    <a:pt x="2393" y="746"/>
                    <a:pt x="2379" y="759"/>
                    <a:pt x="2361" y="759"/>
                  </a:cubicBezTo>
                  <a:cubicBezTo>
                    <a:pt x="2355" y="759"/>
                    <a:pt x="2348" y="758"/>
                    <a:pt x="2342" y="754"/>
                  </a:cubicBezTo>
                  <a:cubicBezTo>
                    <a:pt x="2264" y="701"/>
                    <a:pt x="2192" y="647"/>
                    <a:pt x="2114" y="594"/>
                  </a:cubicBezTo>
                  <a:cubicBezTo>
                    <a:pt x="1809" y="768"/>
                    <a:pt x="1524" y="976"/>
                    <a:pt x="1268" y="1218"/>
                  </a:cubicBezTo>
                  <a:cubicBezTo>
                    <a:pt x="1282" y="1262"/>
                    <a:pt x="1302" y="1310"/>
                    <a:pt x="1316" y="1349"/>
                  </a:cubicBezTo>
                  <a:cubicBezTo>
                    <a:pt x="1325" y="1371"/>
                    <a:pt x="1310" y="1393"/>
                    <a:pt x="1288" y="1393"/>
                  </a:cubicBezTo>
                  <a:cubicBezTo>
                    <a:pt x="1286" y="1393"/>
                    <a:pt x="1284" y="1393"/>
                    <a:pt x="1282" y="1392"/>
                  </a:cubicBezTo>
                  <a:cubicBezTo>
                    <a:pt x="1234" y="1383"/>
                    <a:pt x="1185" y="1368"/>
                    <a:pt x="1132" y="1354"/>
                  </a:cubicBezTo>
                  <a:cubicBezTo>
                    <a:pt x="929" y="1566"/>
                    <a:pt x="745" y="1803"/>
                    <a:pt x="591" y="2060"/>
                  </a:cubicBezTo>
                  <a:cubicBezTo>
                    <a:pt x="624" y="2123"/>
                    <a:pt x="649" y="2190"/>
                    <a:pt x="673" y="2258"/>
                  </a:cubicBezTo>
                  <a:cubicBezTo>
                    <a:pt x="682" y="2276"/>
                    <a:pt x="666" y="2297"/>
                    <a:pt x="645" y="2297"/>
                  </a:cubicBezTo>
                  <a:cubicBezTo>
                    <a:pt x="643" y="2297"/>
                    <a:pt x="641" y="2297"/>
                    <a:pt x="639" y="2297"/>
                  </a:cubicBezTo>
                  <a:cubicBezTo>
                    <a:pt x="586" y="2287"/>
                    <a:pt x="532" y="2268"/>
                    <a:pt x="479" y="2253"/>
                  </a:cubicBezTo>
                  <a:cubicBezTo>
                    <a:pt x="421" y="2360"/>
                    <a:pt x="368" y="2466"/>
                    <a:pt x="320" y="2577"/>
                  </a:cubicBezTo>
                  <a:cubicBezTo>
                    <a:pt x="358" y="2626"/>
                    <a:pt x="383" y="2679"/>
                    <a:pt x="392" y="2737"/>
                  </a:cubicBezTo>
                  <a:cubicBezTo>
                    <a:pt x="392" y="2756"/>
                    <a:pt x="377" y="2769"/>
                    <a:pt x="361" y="2769"/>
                  </a:cubicBezTo>
                  <a:cubicBezTo>
                    <a:pt x="357" y="2769"/>
                    <a:pt x="353" y="2768"/>
                    <a:pt x="349" y="2766"/>
                  </a:cubicBezTo>
                  <a:lnTo>
                    <a:pt x="257" y="2737"/>
                  </a:lnTo>
                  <a:cubicBezTo>
                    <a:pt x="83" y="3211"/>
                    <a:pt x="0" y="3714"/>
                    <a:pt x="20" y="4222"/>
                  </a:cubicBezTo>
                  <a:cubicBezTo>
                    <a:pt x="436" y="4057"/>
                    <a:pt x="837" y="3869"/>
                    <a:pt x="1229" y="3656"/>
                  </a:cubicBezTo>
                  <a:cubicBezTo>
                    <a:pt x="1185" y="3588"/>
                    <a:pt x="1156" y="3516"/>
                    <a:pt x="1137" y="3438"/>
                  </a:cubicBezTo>
                  <a:cubicBezTo>
                    <a:pt x="1133" y="3421"/>
                    <a:pt x="1144" y="3399"/>
                    <a:pt x="1165" y="3399"/>
                  </a:cubicBezTo>
                  <a:cubicBezTo>
                    <a:pt x="1167" y="3399"/>
                    <a:pt x="1169" y="3399"/>
                    <a:pt x="1171" y="3400"/>
                  </a:cubicBezTo>
                  <a:cubicBezTo>
                    <a:pt x="1273" y="3419"/>
                    <a:pt x="1364" y="3463"/>
                    <a:pt x="1442" y="3530"/>
                  </a:cubicBezTo>
                  <a:cubicBezTo>
                    <a:pt x="1563" y="3463"/>
                    <a:pt x="1679" y="3390"/>
                    <a:pt x="1790" y="3313"/>
                  </a:cubicBezTo>
                  <a:cubicBezTo>
                    <a:pt x="1722" y="3153"/>
                    <a:pt x="1689" y="2974"/>
                    <a:pt x="1693" y="2800"/>
                  </a:cubicBezTo>
                  <a:cubicBezTo>
                    <a:pt x="1693" y="2784"/>
                    <a:pt x="1707" y="2774"/>
                    <a:pt x="1722" y="2774"/>
                  </a:cubicBezTo>
                  <a:cubicBezTo>
                    <a:pt x="1725" y="2774"/>
                    <a:pt x="1729" y="2775"/>
                    <a:pt x="1732" y="2776"/>
                  </a:cubicBezTo>
                  <a:cubicBezTo>
                    <a:pt x="1872" y="2863"/>
                    <a:pt x="2013" y="2959"/>
                    <a:pt x="2138" y="3066"/>
                  </a:cubicBezTo>
                  <a:cubicBezTo>
                    <a:pt x="2288" y="2955"/>
                    <a:pt x="2429" y="2839"/>
                    <a:pt x="2564" y="2722"/>
                  </a:cubicBezTo>
                  <a:cubicBezTo>
                    <a:pt x="2540" y="2655"/>
                    <a:pt x="2520" y="2592"/>
                    <a:pt x="2511" y="2524"/>
                  </a:cubicBezTo>
                  <a:cubicBezTo>
                    <a:pt x="2511" y="2503"/>
                    <a:pt x="2522" y="2489"/>
                    <a:pt x="2537" y="2489"/>
                  </a:cubicBezTo>
                  <a:cubicBezTo>
                    <a:pt x="2540" y="2489"/>
                    <a:pt x="2542" y="2490"/>
                    <a:pt x="2545" y="2490"/>
                  </a:cubicBezTo>
                  <a:cubicBezTo>
                    <a:pt x="2617" y="2500"/>
                    <a:pt x="2690" y="2519"/>
                    <a:pt x="2758" y="2543"/>
                  </a:cubicBezTo>
                  <a:cubicBezTo>
                    <a:pt x="2912" y="2398"/>
                    <a:pt x="3057" y="2248"/>
                    <a:pt x="3203" y="2094"/>
                  </a:cubicBezTo>
                  <a:cubicBezTo>
                    <a:pt x="3096" y="1958"/>
                    <a:pt x="3028" y="1799"/>
                    <a:pt x="3009" y="1634"/>
                  </a:cubicBezTo>
                  <a:cubicBezTo>
                    <a:pt x="3005" y="1614"/>
                    <a:pt x="3021" y="1598"/>
                    <a:pt x="3037" y="1598"/>
                  </a:cubicBezTo>
                  <a:cubicBezTo>
                    <a:pt x="3041" y="1598"/>
                    <a:pt x="3044" y="1599"/>
                    <a:pt x="3048" y="1600"/>
                  </a:cubicBezTo>
                  <a:cubicBezTo>
                    <a:pt x="3178" y="1668"/>
                    <a:pt x="3299" y="1760"/>
                    <a:pt x="3430" y="1828"/>
                  </a:cubicBezTo>
                  <a:cubicBezTo>
                    <a:pt x="3594" y="1634"/>
                    <a:pt x="3754" y="1426"/>
                    <a:pt x="3904" y="1213"/>
                  </a:cubicBezTo>
                  <a:cubicBezTo>
                    <a:pt x="3822" y="1107"/>
                    <a:pt x="3764" y="981"/>
                    <a:pt x="3730" y="851"/>
                  </a:cubicBezTo>
                  <a:cubicBezTo>
                    <a:pt x="3717" y="834"/>
                    <a:pt x="3737" y="821"/>
                    <a:pt x="3759" y="821"/>
                  </a:cubicBezTo>
                  <a:cubicBezTo>
                    <a:pt x="3762" y="821"/>
                    <a:pt x="3765" y="821"/>
                    <a:pt x="3768" y="822"/>
                  </a:cubicBezTo>
                  <a:cubicBezTo>
                    <a:pt x="3870" y="870"/>
                    <a:pt x="3976" y="909"/>
                    <a:pt x="4078" y="952"/>
                  </a:cubicBezTo>
                  <a:cubicBezTo>
                    <a:pt x="4281" y="657"/>
                    <a:pt x="4475" y="343"/>
                    <a:pt x="4668" y="9"/>
                  </a:cubicBezTo>
                  <a:cubicBezTo>
                    <a:pt x="4574" y="3"/>
                    <a:pt x="4479" y="0"/>
                    <a:pt x="4385" y="0"/>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flipH="1">
              <a:off x="2221821" y="1751864"/>
              <a:ext cx="399104" cy="475114"/>
            </a:xfrm>
            <a:custGeom>
              <a:avLst/>
              <a:gdLst/>
              <a:ahLst/>
              <a:cxnLst/>
              <a:rect l="l" t="t" r="r" b="b"/>
              <a:pathLst>
                <a:path w="3934" h="4683" extrusionOk="0">
                  <a:moveTo>
                    <a:pt x="3933" y="0"/>
                  </a:moveTo>
                  <a:lnTo>
                    <a:pt x="3933" y="0"/>
                  </a:lnTo>
                  <a:cubicBezTo>
                    <a:pt x="3426" y="150"/>
                    <a:pt x="2952" y="421"/>
                    <a:pt x="2526" y="740"/>
                  </a:cubicBezTo>
                  <a:cubicBezTo>
                    <a:pt x="2424" y="823"/>
                    <a:pt x="2313" y="905"/>
                    <a:pt x="2216" y="992"/>
                  </a:cubicBezTo>
                  <a:cubicBezTo>
                    <a:pt x="2115" y="1079"/>
                    <a:pt x="2013" y="1166"/>
                    <a:pt x="1916" y="1258"/>
                  </a:cubicBezTo>
                  <a:lnTo>
                    <a:pt x="1636" y="1543"/>
                  </a:lnTo>
                  <a:lnTo>
                    <a:pt x="1370" y="1838"/>
                  </a:lnTo>
                  <a:cubicBezTo>
                    <a:pt x="1283" y="1945"/>
                    <a:pt x="1201" y="2051"/>
                    <a:pt x="1118" y="2153"/>
                  </a:cubicBezTo>
                  <a:cubicBezTo>
                    <a:pt x="1075" y="2206"/>
                    <a:pt x="1036" y="2259"/>
                    <a:pt x="997" y="2312"/>
                  </a:cubicBezTo>
                  <a:lnTo>
                    <a:pt x="881" y="2477"/>
                  </a:lnTo>
                  <a:cubicBezTo>
                    <a:pt x="731" y="2699"/>
                    <a:pt x="596" y="2932"/>
                    <a:pt x="475" y="3169"/>
                  </a:cubicBezTo>
                  <a:cubicBezTo>
                    <a:pt x="233" y="3643"/>
                    <a:pt x="44" y="4155"/>
                    <a:pt x="1" y="4683"/>
                  </a:cubicBezTo>
                  <a:cubicBezTo>
                    <a:pt x="151" y="4184"/>
                    <a:pt x="364" y="3705"/>
                    <a:pt x="639" y="3260"/>
                  </a:cubicBezTo>
                  <a:cubicBezTo>
                    <a:pt x="775" y="3038"/>
                    <a:pt x="920" y="2820"/>
                    <a:pt x="1070" y="2612"/>
                  </a:cubicBezTo>
                  <a:cubicBezTo>
                    <a:pt x="1152" y="2506"/>
                    <a:pt x="1225" y="2399"/>
                    <a:pt x="1307" y="2298"/>
                  </a:cubicBezTo>
                  <a:cubicBezTo>
                    <a:pt x="1389" y="2196"/>
                    <a:pt x="1467" y="2095"/>
                    <a:pt x="1554" y="1998"/>
                  </a:cubicBezTo>
                  <a:lnTo>
                    <a:pt x="1810" y="1703"/>
                  </a:lnTo>
                  <a:lnTo>
                    <a:pt x="2076" y="1422"/>
                  </a:lnTo>
                  <a:cubicBezTo>
                    <a:pt x="2168" y="1330"/>
                    <a:pt x="2265" y="1239"/>
                    <a:pt x="2357" y="1147"/>
                  </a:cubicBezTo>
                  <a:cubicBezTo>
                    <a:pt x="2400" y="1103"/>
                    <a:pt x="2453" y="1064"/>
                    <a:pt x="2502" y="1021"/>
                  </a:cubicBezTo>
                  <a:lnTo>
                    <a:pt x="2647" y="890"/>
                  </a:lnTo>
                  <a:cubicBezTo>
                    <a:pt x="3039" y="542"/>
                    <a:pt x="3469" y="247"/>
                    <a:pt x="3933"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 name="Google Shape;25;p2"/>
          <p:cNvGrpSpPr/>
          <p:nvPr/>
        </p:nvGrpSpPr>
        <p:grpSpPr>
          <a:xfrm>
            <a:off x="2099717" y="4347266"/>
            <a:ext cx="7907264" cy="1814439"/>
            <a:chOff x="1626038" y="3260449"/>
            <a:chExt cx="5930448" cy="1360829"/>
          </a:xfrm>
        </p:grpSpPr>
        <p:sp>
          <p:nvSpPr>
            <p:cNvPr id="26" name="Google Shape;26;p2"/>
            <p:cNvSpPr/>
            <p:nvPr/>
          </p:nvSpPr>
          <p:spPr>
            <a:xfrm>
              <a:off x="1749201" y="3677273"/>
              <a:ext cx="2857844" cy="813656"/>
            </a:xfrm>
            <a:custGeom>
              <a:avLst/>
              <a:gdLst/>
              <a:ahLst/>
              <a:cxnLst/>
              <a:rect l="l" t="t" r="r" b="b"/>
              <a:pathLst>
                <a:path w="19862" h="5655" extrusionOk="0">
                  <a:moveTo>
                    <a:pt x="10342" y="0"/>
                  </a:moveTo>
                  <a:cubicBezTo>
                    <a:pt x="6845" y="0"/>
                    <a:pt x="2632" y="759"/>
                    <a:pt x="2632" y="759"/>
                  </a:cubicBezTo>
                  <a:cubicBezTo>
                    <a:pt x="2008" y="2148"/>
                    <a:pt x="726" y="4295"/>
                    <a:pt x="0" y="5655"/>
                  </a:cubicBezTo>
                  <a:cubicBezTo>
                    <a:pt x="3173" y="5200"/>
                    <a:pt x="6438" y="4474"/>
                    <a:pt x="9703" y="4387"/>
                  </a:cubicBezTo>
                  <a:cubicBezTo>
                    <a:pt x="10360" y="4368"/>
                    <a:pt x="11047" y="4356"/>
                    <a:pt x="11752" y="4356"/>
                  </a:cubicBezTo>
                  <a:cubicBezTo>
                    <a:pt x="14458" y="4356"/>
                    <a:pt x="17417" y="4541"/>
                    <a:pt x="19861" y="5263"/>
                  </a:cubicBezTo>
                  <a:cubicBezTo>
                    <a:pt x="19411" y="1272"/>
                    <a:pt x="14095" y="0"/>
                    <a:pt x="10342" y="0"/>
                  </a:cubicBezTo>
                  <a:close/>
                </a:path>
              </a:pathLst>
            </a:custGeom>
            <a:solidFill>
              <a:srgbClr val="FBD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578209" y="3677273"/>
              <a:ext cx="2858563" cy="813656"/>
            </a:xfrm>
            <a:custGeom>
              <a:avLst/>
              <a:gdLst/>
              <a:ahLst/>
              <a:cxnLst/>
              <a:rect l="l" t="t" r="r" b="b"/>
              <a:pathLst>
                <a:path w="19867" h="5655" extrusionOk="0">
                  <a:moveTo>
                    <a:pt x="9525" y="0"/>
                  </a:moveTo>
                  <a:cubicBezTo>
                    <a:pt x="5771" y="0"/>
                    <a:pt x="456" y="1272"/>
                    <a:pt x="1" y="5263"/>
                  </a:cubicBezTo>
                  <a:cubicBezTo>
                    <a:pt x="2449" y="4541"/>
                    <a:pt x="5409" y="4356"/>
                    <a:pt x="8112" y="4356"/>
                  </a:cubicBezTo>
                  <a:cubicBezTo>
                    <a:pt x="8816" y="4356"/>
                    <a:pt x="9503" y="4368"/>
                    <a:pt x="10159" y="4387"/>
                  </a:cubicBezTo>
                  <a:cubicBezTo>
                    <a:pt x="13424" y="4474"/>
                    <a:pt x="16689" y="5200"/>
                    <a:pt x="19867" y="5655"/>
                  </a:cubicBezTo>
                  <a:cubicBezTo>
                    <a:pt x="19141" y="4295"/>
                    <a:pt x="17854" y="2148"/>
                    <a:pt x="17235" y="759"/>
                  </a:cubicBezTo>
                  <a:cubicBezTo>
                    <a:pt x="17235" y="759"/>
                    <a:pt x="13017" y="0"/>
                    <a:pt x="9525" y="0"/>
                  </a:cubicBezTo>
                  <a:close/>
                </a:path>
              </a:pathLst>
            </a:custGeom>
            <a:solidFill>
              <a:srgbClr val="FBD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196674" y="3523032"/>
              <a:ext cx="2429067" cy="834950"/>
            </a:xfrm>
            <a:custGeom>
              <a:avLst/>
              <a:gdLst/>
              <a:ahLst/>
              <a:cxnLst/>
              <a:rect l="l" t="t" r="r" b="b"/>
              <a:pathLst>
                <a:path w="16882" h="5803" extrusionOk="0">
                  <a:moveTo>
                    <a:pt x="6208" y="0"/>
                  </a:moveTo>
                  <a:cubicBezTo>
                    <a:pt x="4170" y="0"/>
                    <a:pt x="2130" y="191"/>
                    <a:pt x="363" y="356"/>
                  </a:cubicBezTo>
                  <a:lnTo>
                    <a:pt x="1" y="390"/>
                  </a:lnTo>
                  <a:lnTo>
                    <a:pt x="30" y="690"/>
                  </a:lnTo>
                  <a:lnTo>
                    <a:pt x="392" y="656"/>
                  </a:lnTo>
                  <a:cubicBezTo>
                    <a:pt x="2163" y="492"/>
                    <a:pt x="4198" y="302"/>
                    <a:pt x="6221" y="302"/>
                  </a:cubicBezTo>
                  <a:cubicBezTo>
                    <a:pt x="7530" y="302"/>
                    <a:pt x="8833" y="381"/>
                    <a:pt x="10057" y="598"/>
                  </a:cubicBezTo>
                  <a:cubicBezTo>
                    <a:pt x="13675" y="1236"/>
                    <a:pt x="15813" y="2939"/>
                    <a:pt x="16587" y="5803"/>
                  </a:cubicBezTo>
                  <a:lnTo>
                    <a:pt x="16882" y="5720"/>
                  </a:lnTo>
                  <a:cubicBezTo>
                    <a:pt x="15606" y="1018"/>
                    <a:pt x="10914" y="0"/>
                    <a:pt x="6208" y="0"/>
                  </a:cubicBezTo>
                  <a:close/>
                </a:path>
              </a:pathLst>
            </a:custGeom>
            <a:solidFill>
              <a:srgbClr val="FBD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584539" y="3462602"/>
              <a:ext cx="2409642" cy="834806"/>
            </a:xfrm>
            <a:custGeom>
              <a:avLst/>
              <a:gdLst/>
              <a:ahLst/>
              <a:cxnLst/>
              <a:rect l="l" t="t" r="r" b="b"/>
              <a:pathLst>
                <a:path w="16747" h="5802" extrusionOk="0">
                  <a:moveTo>
                    <a:pt x="11042" y="0"/>
                  </a:moveTo>
                  <a:cubicBezTo>
                    <a:pt x="6307" y="0"/>
                    <a:pt x="1863" y="1619"/>
                    <a:pt x="0" y="5676"/>
                  </a:cubicBezTo>
                  <a:lnTo>
                    <a:pt x="271" y="5802"/>
                  </a:lnTo>
                  <a:cubicBezTo>
                    <a:pt x="1456" y="3243"/>
                    <a:pt x="3822" y="1487"/>
                    <a:pt x="7121" y="728"/>
                  </a:cubicBezTo>
                  <a:cubicBezTo>
                    <a:pt x="8351" y="447"/>
                    <a:pt x="9686" y="307"/>
                    <a:pt x="11073" y="307"/>
                  </a:cubicBezTo>
                  <a:cubicBezTo>
                    <a:pt x="12887" y="307"/>
                    <a:pt x="14791" y="546"/>
                    <a:pt x="16674" y="1023"/>
                  </a:cubicBezTo>
                  <a:lnTo>
                    <a:pt x="16746" y="733"/>
                  </a:lnTo>
                  <a:cubicBezTo>
                    <a:pt x="14897" y="262"/>
                    <a:pt x="12946" y="0"/>
                    <a:pt x="11042" y="0"/>
                  </a:cubicBezTo>
                  <a:close/>
                </a:path>
              </a:pathLst>
            </a:custGeom>
            <a:solidFill>
              <a:srgbClr val="FBD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583101" y="3260449"/>
              <a:ext cx="2302448" cy="1015379"/>
            </a:xfrm>
            <a:custGeom>
              <a:avLst/>
              <a:gdLst/>
              <a:ahLst/>
              <a:cxnLst/>
              <a:rect l="l" t="t" r="r" b="b"/>
              <a:pathLst>
                <a:path w="16002" h="7057" extrusionOk="0">
                  <a:moveTo>
                    <a:pt x="12475" y="0"/>
                  </a:moveTo>
                  <a:cubicBezTo>
                    <a:pt x="9605" y="0"/>
                    <a:pt x="6304" y="672"/>
                    <a:pt x="3720" y="2254"/>
                  </a:cubicBezTo>
                  <a:cubicBezTo>
                    <a:pt x="1723" y="3473"/>
                    <a:pt x="436" y="5112"/>
                    <a:pt x="1" y="6989"/>
                  </a:cubicBezTo>
                  <a:lnTo>
                    <a:pt x="296" y="7057"/>
                  </a:lnTo>
                  <a:cubicBezTo>
                    <a:pt x="717" y="5238"/>
                    <a:pt x="1921" y="3705"/>
                    <a:pt x="3875" y="2510"/>
                  </a:cubicBezTo>
                  <a:cubicBezTo>
                    <a:pt x="6410" y="960"/>
                    <a:pt x="9645" y="300"/>
                    <a:pt x="12458" y="300"/>
                  </a:cubicBezTo>
                  <a:cubicBezTo>
                    <a:pt x="13735" y="300"/>
                    <a:pt x="14926" y="436"/>
                    <a:pt x="15924" y="686"/>
                  </a:cubicBezTo>
                  <a:lnTo>
                    <a:pt x="16002" y="391"/>
                  </a:lnTo>
                  <a:cubicBezTo>
                    <a:pt x="14986" y="138"/>
                    <a:pt x="13775" y="0"/>
                    <a:pt x="12475" y="0"/>
                  </a:cubicBezTo>
                  <a:close/>
                </a:path>
              </a:pathLst>
            </a:custGeom>
            <a:solidFill>
              <a:srgbClr val="FBD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30340" y="3292535"/>
              <a:ext cx="2283599" cy="993077"/>
            </a:xfrm>
            <a:custGeom>
              <a:avLst/>
              <a:gdLst/>
              <a:ahLst/>
              <a:cxnLst/>
              <a:rect l="l" t="t" r="r" b="b"/>
              <a:pathLst>
                <a:path w="15871" h="6902" extrusionOk="0">
                  <a:moveTo>
                    <a:pt x="1708" y="0"/>
                  </a:moveTo>
                  <a:cubicBezTo>
                    <a:pt x="1362" y="0"/>
                    <a:pt x="1034" y="2"/>
                    <a:pt x="726" y="4"/>
                  </a:cubicBezTo>
                  <a:lnTo>
                    <a:pt x="0" y="4"/>
                  </a:lnTo>
                  <a:lnTo>
                    <a:pt x="0" y="304"/>
                  </a:lnTo>
                  <a:lnTo>
                    <a:pt x="726" y="304"/>
                  </a:lnTo>
                  <a:cubicBezTo>
                    <a:pt x="1003" y="303"/>
                    <a:pt x="1297" y="301"/>
                    <a:pt x="1604" y="301"/>
                  </a:cubicBezTo>
                  <a:cubicBezTo>
                    <a:pt x="3907" y="301"/>
                    <a:pt x="6990" y="373"/>
                    <a:pt x="9670" y="1107"/>
                  </a:cubicBezTo>
                  <a:cubicBezTo>
                    <a:pt x="13249" y="2089"/>
                    <a:pt x="15237" y="4038"/>
                    <a:pt x="15571" y="6902"/>
                  </a:cubicBezTo>
                  <a:lnTo>
                    <a:pt x="15871" y="6863"/>
                  </a:lnTo>
                  <a:cubicBezTo>
                    <a:pt x="15517" y="3864"/>
                    <a:pt x="13457" y="1832"/>
                    <a:pt x="9747" y="817"/>
                  </a:cubicBezTo>
                  <a:cubicBezTo>
                    <a:pt x="7071" y="85"/>
                    <a:pt x="4015" y="0"/>
                    <a:pt x="1708" y="0"/>
                  </a:cubicBezTo>
                  <a:close/>
                </a:path>
              </a:pathLst>
            </a:custGeom>
            <a:solidFill>
              <a:srgbClr val="FBD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4799643" y="3903022"/>
              <a:ext cx="2273095" cy="274672"/>
            </a:xfrm>
            <a:custGeom>
              <a:avLst/>
              <a:gdLst/>
              <a:ahLst/>
              <a:cxnLst/>
              <a:rect l="l" t="t" r="r" b="b"/>
              <a:pathLst>
                <a:path w="15798" h="1909" extrusionOk="0">
                  <a:moveTo>
                    <a:pt x="8965" y="0"/>
                  </a:moveTo>
                  <a:cubicBezTo>
                    <a:pt x="8582" y="0"/>
                    <a:pt x="8199" y="9"/>
                    <a:pt x="7817" y="27"/>
                  </a:cubicBezTo>
                  <a:cubicBezTo>
                    <a:pt x="6467" y="90"/>
                    <a:pt x="5127" y="274"/>
                    <a:pt x="3812" y="579"/>
                  </a:cubicBezTo>
                  <a:lnTo>
                    <a:pt x="2835" y="835"/>
                  </a:lnTo>
                  <a:cubicBezTo>
                    <a:pt x="2510" y="932"/>
                    <a:pt x="2186" y="1033"/>
                    <a:pt x="1867" y="1135"/>
                  </a:cubicBezTo>
                  <a:cubicBezTo>
                    <a:pt x="1553" y="1251"/>
                    <a:pt x="1238" y="1372"/>
                    <a:pt x="924" y="1493"/>
                  </a:cubicBezTo>
                  <a:cubicBezTo>
                    <a:pt x="614" y="1628"/>
                    <a:pt x="305" y="1769"/>
                    <a:pt x="0" y="1909"/>
                  </a:cubicBezTo>
                  <a:lnTo>
                    <a:pt x="938" y="1541"/>
                  </a:lnTo>
                  <a:cubicBezTo>
                    <a:pt x="1258" y="1435"/>
                    <a:pt x="1577" y="1324"/>
                    <a:pt x="1896" y="1222"/>
                  </a:cubicBezTo>
                  <a:lnTo>
                    <a:pt x="2864" y="946"/>
                  </a:lnTo>
                  <a:lnTo>
                    <a:pt x="3841" y="714"/>
                  </a:lnTo>
                  <a:cubicBezTo>
                    <a:pt x="5152" y="443"/>
                    <a:pt x="6482" y="274"/>
                    <a:pt x="7822" y="211"/>
                  </a:cubicBezTo>
                  <a:cubicBezTo>
                    <a:pt x="8155" y="197"/>
                    <a:pt x="8489" y="187"/>
                    <a:pt x="8828" y="182"/>
                  </a:cubicBezTo>
                  <a:cubicBezTo>
                    <a:pt x="8894" y="181"/>
                    <a:pt x="8961" y="181"/>
                    <a:pt x="9028" y="181"/>
                  </a:cubicBezTo>
                  <a:cubicBezTo>
                    <a:pt x="9295" y="181"/>
                    <a:pt x="9562" y="187"/>
                    <a:pt x="9829" y="187"/>
                  </a:cubicBezTo>
                  <a:cubicBezTo>
                    <a:pt x="9916" y="187"/>
                    <a:pt x="9998" y="192"/>
                    <a:pt x="10080" y="197"/>
                  </a:cubicBezTo>
                  <a:lnTo>
                    <a:pt x="10332" y="206"/>
                  </a:lnTo>
                  <a:lnTo>
                    <a:pt x="10835" y="230"/>
                  </a:lnTo>
                  <a:cubicBezTo>
                    <a:pt x="10917" y="235"/>
                    <a:pt x="10999" y="240"/>
                    <a:pt x="11087" y="250"/>
                  </a:cubicBezTo>
                  <a:lnTo>
                    <a:pt x="11333" y="269"/>
                  </a:lnTo>
                  <a:lnTo>
                    <a:pt x="11836" y="313"/>
                  </a:lnTo>
                  <a:lnTo>
                    <a:pt x="11962" y="322"/>
                  </a:lnTo>
                  <a:lnTo>
                    <a:pt x="12088" y="337"/>
                  </a:lnTo>
                  <a:lnTo>
                    <a:pt x="12334" y="366"/>
                  </a:lnTo>
                  <a:lnTo>
                    <a:pt x="12833" y="424"/>
                  </a:lnTo>
                  <a:cubicBezTo>
                    <a:pt x="12915" y="434"/>
                    <a:pt x="13002" y="448"/>
                    <a:pt x="13084" y="463"/>
                  </a:cubicBezTo>
                  <a:lnTo>
                    <a:pt x="13331" y="501"/>
                  </a:lnTo>
                  <a:lnTo>
                    <a:pt x="13829" y="583"/>
                  </a:lnTo>
                  <a:cubicBezTo>
                    <a:pt x="13911" y="593"/>
                    <a:pt x="13994" y="613"/>
                    <a:pt x="14076" y="627"/>
                  </a:cubicBezTo>
                  <a:lnTo>
                    <a:pt x="14323" y="675"/>
                  </a:lnTo>
                  <a:lnTo>
                    <a:pt x="14816" y="772"/>
                  </a:lnTo>
                  <a:lnTo>
                    <a:pt x="15798" y="1004"/>
                  </a:lnTo>
                  <a:cubicBezTo>
                    <a:pt x="15479" y="908"/>
                    <a:pt x="15154" y="811"/>
                    <a:pt x="14830" y="724"/>
                  </a:cubicBezTo>
                  <a:lnTo>
                    <a:pt x="14337" y="608"/>
                  </a:lnTo>
                  <a:lnTo>
                    <a:pt x="14090" y="550"/>
                  </a:lnTo>
                  <a:cubicBezTo>
                    <a:pt x="14013" y="525"/>
                    <a:pt x="13931" y="506"/>
                    <a:pt x="13848" y="492"/>
                  </a:cubicBezTo>
                  <a:lnTo>
                    <a:pt x="13350" y="400"/>
                  </a:lnTo>
                  <a:lnTo>
                    <a:pt x="13104" y="351"/>
                  </a:lnTo>
                  <a:cubicBezTo>
                    <a:pt x="13021" y="337"/>
                    <a:pt x="12939" y="322"/>
                    <a:pt x="12852" y="313"/>
                  </a:cubicBezTo>
                  <a:lnTo>
                    <a:pt x="12354" y="235"/>
                  </a:lnTo>
                  <a:lnTo>
                    <a:pt x="12102" y="201"/>
                  </a:lnTo>
                  <a:lnTo>
                    <a:pt x="11977" y="182"/>
                  </a:lnTo>
                  <a:lnTo>
                    <a:pt x="11851" y="168"/>
                  </a:lnTo>
                  <a:cubicBezTo>
                    <a:pt x="10892" y="57"/>
                    <a:pt x="9928" y="0"/>
                    <a:pt x="89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5263087" y="4041292"/>
              <a:ext cx="1896692" cy="206040"/>
            </a:xfrm>
            <a:custGeom>
              <a:avLst/>
              <a:gdLst/>
              <a:ahLst/>
              <a:cxnLst/>
              <a:rect l="l" t="t" r="r" b="b"/>
              <a:pathLst>
                <a:path w="13182" h="1432" extrusionOk="0">
                  <a:moveTo>
                    <a:pt x="5860" y="1"/>
                  </a:moveTo>
                  <a:cubicBezTo>
                    <a:pt x="5003" y="1"/>
                    <a:pt x="4149" y="49"/>
                    <a:pt x="3295" y="145"/>
                  </a:cubicBezTo>
                  <a:cubicBezTo>
                    <a:pt x="2182" y="266"/>
                    <a:pt x="1079" y="474"/>
                    <a:pt x="1" y="764"/>
                  </a:cubicBezTo>
                  <a:cubicBezTo>
                    <a:pt x="1094" y="542"/>
                    <a:pt x="2197" y="382"/>
                    <a:pt x="3309" y="285"/>
                  </a:cubicBezTo>
                  <a:lnTo>
                    <a:pt x="4141" y="227"/>
                  </a:lnTo>
                  <a:cubicBezTo>
                    <a:pt x="4422" y="213"/>
                    <a:pt x="4697" y="203"/>
                    <a:pt x="4978" y="193"/>
                  </a:cubicBezTo>
                  <a:cubicBezTo>
                    <a:pt x="5254" y="179"/>
                    <a:pt x="5534" y="184"/>
                    <a:pt x="5810" y="179"/>
                  </a:cubicBezTo>
                  <a:cubicBezTo>
                    <a:pt x="5838" y="178"/>
                    <a:pt x="5866" y="177"/>
                    <a:pt x="5894" y="177"/>
                  </a:cubicBezTo>
                  <a:cubicBezTo>
                    <a:pt x="6006" y="177"/>
                    <a:pt x="6118" y="184"/>
                    <a:pt x="6231" y="184"/>
                  </a:cubicBezTo>
                  <a:lnTo>
                    <a:pt x="6647" y="193"/>
                  </a:lnTo>
                  <a:cubicBezTo>
                    <a:pt x="6787" y="198"/>
                    <a:pt x="6922" y="203"/>
                    <a:pt x="7063" y="213"/>
                  </a:cubicBezTo>
                  <a:lnTo>
                    <a:pt x="7479" y="237"/>
                  </a:lnTo>
                  <a:cubicBezTo>
                    <a:pt x="7551" y="242"/>
                    <a:pt x="7619" y="242"/>
                    <a:pt x="7687" y="251"/>
                  </a:cubicBezTo>
                  <a:lnTo>
                    <a:pt x="7895" y="271"/>
                  </a:lnTo>
                  <a:lnTo>
                    <a:pt x="8311" y="309"/>
                  </a:lnTo>
                  <a:cubicBezTo>
                    <a:pt x="8867" y="363"/>
                    <a:pt x="9418" y="440"/>
                    <a:pt x="9965" y="537"/>
                  </a:cubicBezTo>
                  <a:cubicBezTo>
                    <a:pt x="10033" y="551"/>
                    <a:pt x="10100" y="561"/>
                    <a:pt x="10168" y="571"/>
                  </a:cubicBezTo>
                  <a:lnTo>
                    <a:pt x="10376" y="614"/>
                  </a:lnTo>
                  <a:lnTo>
                    <a:pt x="10782" y="701"/>
                  </a:lnTo>
                  <a:cubicBezTo>
                    <a:pt x="10850" y="721"/>
                    <a:pt x="10918" y="730"/>
                    <a:pt x="10985" y="750"/>
                  </a:cubicBezTo>
                  <a:lnTo>
                    <a:pt x="11189" y="803"/>
                  </a:lnTo>
                  <a:lnTo>
                    <a:pt x="11595" y="904"/>
                  </a:lnTo>
                  <a:cubicBezTo>
                    <a:pt x="11730" y="938"/>
                    <a:pt x="11861" y="982"/>
                    <a:pt x="11992" y="1025"/>
                  </a:cubicBezTo>
                  <a:lnTo>
                    <a:pt x="12393" y="1146"/>
                  </a:lnTo>
                  <a:cubicBezTo>
                    <a:pt x="12461" y="1161"/>
                    <a:pt x="12524" y="1190"/>
                    <a:pt x="12591" y="1214"/>
                  </a:cubicBezTo>
                  <a:lnTo>
                    <a:pt x="12785" y="1286"/>
                  </a:lnTo>
                  <a:lnTo>
                    <a:pt x="13181" y="1432"/>
                  </a:lnTo>
                  <a:cubicBezTo>
                    <a:pt x="12161" y="958"/>
                    <a:pt x="11092" y="614"/>
                    <a:pt x="9989" y="396"/>
                  </a:cubicBezTo>
                  <a:cubicBezTo>
                    <a:pt x="9442" y="280"/>
                    <a:pt x="8886" y="193"/>
                    <a:pt x="8330" y="135"/>
                  </a:cubicBezTo>
                  <a:cubicBezTo>
                    <a:pt x="7774" y="72"/>
                    <a:pt x="7213" y="34"/>
                    <a:pt x="6651" y="14"/>
                  </a:cubicBezTo>
                  <a:cubicBezTo>
                    <a:pt x="6387" y="5"/>
                    <a:pt x="6124" y="1"/>
                    <a:pt x="58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156962" y="3869642"/>
              <a:ext cx="2106189" cy="221147"/>
            </a:xfrm>
            <a:custGeom>
              <a:avLst/>
              <a:gdLst/>
              <a:ahLst/>
              <a:cxnLst/>
              <a:rect l="l" t="t" r="r" b="b"/>
              <a:pathLst>
                <a:path w="14638" h="1537" extrusionOk="0">
                  <a:moveTo>
                    <a:pt x="7751" y="0"/>
                  </a:moveTo>
                  <a:cubicBezTo>
                    <a:pt x="7630" y="0"/>
                    <a:pt x="7508" y="1"/>
                    <a:pt x="7387" y="3"/>
                  </a:cubicBezTo>
                  <a:cubicBezTo>
                    <a:pt x="6139" y="27"/>
                    <a:pt x="4896" y="133"/>
                    <a:pt x="3662" y="317"/>
                  </a:cubicBezTo>
                  <a:cubicBezTo>
                    <a:pt x="2429" y="501"/>
                    <a:pt x="1210" y="743"/>
                    <a:pt x="1" y="1053"/>
                  </a:cubicBezTo>
                  <a:cubicBezTo>
                    <a:pt x="1225" y="815"/>
                    <a:pt x="2448" y="612"/>
                    <a:pt x="3682" y="453"/>
                  </a:cubicBezTo>
                  <a:cubicBezTo>
                    <a:pt x="4296" y="380"/>
                    <a:pt x="4915" y="312"/>
                    <a:pt x="5534" y="269"/>
                  </a:cubicBezTo>
                  <a:cubicBezTo>
                    <a:pt x="6154" y="221"/>
                    <a:pt x="6773" y="187"/>
                    <a:pt x="7392" y="182"/>
                  </a:cubicBezTo>
                  <a:cubicBezTo>
                    <a:pt x="7516" y="180"/>
                    <a:pt x="7639" y="179"/>
                    <a:pt x="7763" y="179"/>
                  </a:cubicBezTo>
                  <a:cubicBezTo>
                    <a:pt x="8259" y="179"/>
                    <a:pt x="8754" y="194"/>
                    <a:pt x="9249" y="225"/>
                  </a:cubicBezTo>
                  <a:cubicBezTo>
                    <a:pt x="9868" y="264"/>
                    <a:pt x="10483" y="332"/>
                    <a:pt x="11092" y="433"/>
                  </a:cubicBezTo>
                  <a:cubicBezTo>
                    <a:pt x="11706" y="535"/>
                    <a:pt x="12311" y="670"/>
                    <a:pt x="12901" y="854"/>
                  </a:cubicBezTo>
                  <a:cubicBezTo>
                    <a:pt x="13496" y="1028"/>
                    <a:pt x="14077" y="1261"/>
                    <a:pt x="14638" y="1536"/>
                  </a:cubicBezTo>
                  <a:cubicBezTo>
                    <a:pt x="14091" y="1227"/>
                    <a:pt x="13525" y="970"/>
                    <a:pt x="12935" y="767"/>
                  </a:cubicBezTo>
                  <a:cubicBezTo>
                    <a:pt x="12340" y="569"/>
                    <a:pt x="11735" y="409"/>
                    <a:pt x="11121" y="293"/>
                  </a:cubicBezTo>
                  <a:cubicBezTo>
                    <a:pt x="10008" y="83"/>
                    <a:pt x="8878" y="0"/>
                    <a:pt x="77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992074" y="4117405"/>
              <a:ext cx="2383887" cy="207910"/>
            </a:xfrm>
            <a:custGeom>
              <a:avLst/>
              <a:gdLst/>
              <a:ahLst/>
              <a:cxnLst/>
              <a:rect l="l" t="t" r="r" b="b"/>
              <a:pathLst>
                <a:path w="16568" h="1445" extrusionOk="0">
                  <a:moveTo>
                    <a:pt x="8922" y="1"/>
                  </a:moveTo>
                  <a:cubicBezTo>
                    <a:pt x="8697" y="1"/>
                    <a:pt x="8472" y="3"/>
                    <a:pt x="8248" y="8"/>
                  </a:cubicBezTo>
                  <a:cubicBezTo>
                    <a:pt x="6840" y="27"/>
                    <a:pt x="5442" y="143"/>
                    <a:pt x="4054" y="356"/>
                  </a:cubicBezTo>
                  <a:cubicBezTo>
                    <a:pt x="3357" y="462"/>
                    <a:pt x="2671" y="598"/>
                    <a:pt x="1989" y="772"/>
                  </a:cubicBezTo>
                  <a:cubicBezTo>
                    <a:pt x="1819" y="820"/>
                    <a:pt x="1650" y="859"/>
                    <a:pt x="1481" y="912"/>
                  </a:cubicBezTo>
                  <a:lnTo>
                    <a:pt x="1229" y="990"/>
                  </a:lnTo>
                  <a:cubicBezTo>
                    <a:pt x="1147" y="1014"/>
                    <a:pt x="1065" y="1043"/>
                    <a:pt x="982" y="1072"/>
                  </a:cubicBezTo>
                  <a:cubicBezTo>
                    <a:pt x="649" y="1178"/>
                    <a:pt x="320" y="1309"/>
                    <a:pt x="0" y="1444"/>
                  </a:cubicBezTo>
                  <a:cubicBezTo>
                    <a:pt x="653" y="1202"/>
                    <a:pt x="1326" y="1004"/>
                    <a:pt x="2008" y="854"/>
                  </a:cubicBezTo>
                  <a:cubicBezTo>
                    <a:pt x="2690" y="704"/>
                    <a:pt x="3377" y="583"/>
                    <a:pt x="4073" y="491"/>
                  </a:cubicBezTo>
                  <a:cubicBezTo>
                    <a:pt x="4765" y="399"/>
                    <a:pt x="5461" y="327"/>
                    <a:pt x="6158" y="279"/>
                  </a:cubicBezTo>
                  <a:cubicBezTo>
                    <a:pt x="6855" y="230"/>
                    <a:pt x="7551" y="196"/>
                    <a:pt x="8248" y="187"/>
                  </a:cubicBezTo>
                  <a:cubicBezTo>
                    <a:pt x="8511" y="181"/>
                    <a:pt x="8775" y="178"/>
                    <a:pt x="9039" y="178"/>
                  </a:cubicBezTo>
                  <a:cubicBezTo>
                    <a:pt x="10173" y="178"/>
                    <a:pt x="11306" y="229"/>
                    <a:pt x="12436" y="327"/>
                  </a:cubicBezTo>
                  <a:cubicBezTo>
                    <a:pt x="13133" y="390"/>
                    <a:pt x="13825" y="472"/>
                    <a:pt x="14516" y="588"/>
                  </a:cubicBezTo>
                  <a:cubicBezTo>
                    <a:pt x="15203" y="699"/>
                    <a:pt x="15890" y="845"/>
                    <a:pt x="16567" y="1023"/>
                  </a:cubicBezTo>
                  <a:cubicBezTo>
                    <a:pt x="15900" y="806"/>
                    <a:pt x="15218" y="632"/>
                    <a:pt x="14531" y="501"/>
                  </a:cubicBezTo>
                  <a:cubicBezTo>
                    <a:pt x="13839" y="370"/>
                    <a:pt x="13148" y="269"/>
                    <a:pt x="12451" y="187"/>
                  </a:cubicBezTo>
                  <a:cubicBezTo>
                    <a:pt x="11750" y="109"/>
                    <a:pt x="11053" y="61"/>
                    <a:pt x="10352" y="27"/>
                  </a:cubicBezTo>
                  <a:cubicBezTo>
                    <a:pt x="9875" y="11"/>
                    <a:pt x="9399" y="1"/>
                    <a:pt x="89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05149" y="3991077"/>
              <a:ext cx="983598" cy="99711"/>
            </a:xfrm>
            <a:custGeom>
              <a:avLst/>
              <a:gdLst/>
              <a:ahLst/>
              <a:cxnLst/>
              <a:rect l="l" t="t" r="r" b="b"/>
              <a:pathLst>
                <a:path w="6836" h="693" extrusionOk="0">
                  <a:moveTo>
                    <a:pt x="2888" y="1"/>
                  </a:moveTo>
                  <a:cubicBezTo>
                    <a:pt x="2498" y="1"/>
                    <a:pt x="2107" y="15"/>
                    <a:pt x="1718" y="44"/>
                  </a:cubicBezTo>
                  <a:cubicBezTo>
                    <a:pt x="1142" y="83"/>
                    <a:pt x="567" y="155"/>
                    <a:pt x="1" y="267"/>
                  </a:cubicBezTo>
                  <a:cubicBezTo>
                    <a:pt x="576" y="228"/>
                    <a:pt x="1152" y="199"/>
                    <a:pt x="1723" y="184"/>
                  </a:cubicBezTo>
                  <a:cubicBezTo>
                    <a:pt x="2013" y="175"/>
                    <a:pt x="2298" y="175"/>
                    <a:pt x="2584" y="175"/>
                  </a:cubicBezTo>
                  <a:lnTo>
                    <a:pt x="3014" y="179"/>
                  </a:lnTo>
                  <a:lnTo>
                    <a:pt x="3445" y="194"/>
                  </a:lnTo>
                  <a:lnTo>
                    <a:pt x="3870" y="213"/>
                  </a:lnTo>
                  <a:lnTo>
                    <a:pt x="4301" y="242"/>
                  </a:lnTo>
                  <a:cubicBezTo>
                    <a:pt x="4441" y="252"/>
                    <a:pt x="4586" y="267"/>
                    <a:pt x="4726" y="281"/>
                  </a:cubicBezTo>
                  <a:cubicBezTo>
                    <a:pt x="4872" y="296"/>
                    <a:pt x="5012" y="320"/>
                    <a:pt x="5152" y="334"/>
                  </a:cubicBezTo>
                  <a:cubicBezTo>
                    <a:pt x="5723" y="407"/>
                    <a:pt x="6284" y="523"/>
                    <a:pt x="6835" y="692"/>
                  </a:cubicBezTo>
                  <a:cubicBezTo>
                    <a:pt x="6303" y="455"/>
                    <a:pt x="5747" y="291"/>
                    <a:pt x="5176" y="194"/>
                  </a:cubicBezTo>
                  <a:cubicBezTo>
                    <a:pt x="4606" y="92"/>
                    <a:pt x="4030" y="30"/>
                    <a:pt x="3449" y="10"/>
                  </a:cubicBezTo>
                  <a:cubicBezTo>
                    <a:pt x="3263" y="4"/>
                    <a:pt x="3075" y="1"/>
                    <a:pt x="28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5750271" y="4160857"/>
              <a:ext cx="1017699" cy="87193"/>
            </a:xfrm>
            <a:custGeom>
              <a:avLst/>
              <a:gdLst/>
              <a:ahLst/>
              <a:cxnLst/>
              <a:rect l="l" t="t" r="r" b="b"/>
              <a:pathLst>
                <a:path w="7073" h="606" extrusionOk="0">
                  <a:moveTo>
                    <a:pt x="2221" y="1"/>
                  </a:moveTo>
                  <a:cubicBezTo>
                    <a:pt x="2071" y="6"/>
                    <a:pt x="1921" y="10"/>
                    <a:pt x="1776" y="15"/>
                  </a:cubicBezTo>
                  <a:cubicBezTo>
                    <a:pt x="1181" y="39"/>
                    <a:pt x="586" y="93"/>
                    <a:pt x="0" y="175"/>
                  </a:cubicBezTo>
                  <a:cubicBezTo>
                    <a:pt x="591" y="165"/>
                    <a:pt x="1186" y="160"/>
                    <a:pt x="1776" y="160"/>
                  </a:cubicBezTo>
                  <a:lnTo>
                    <a:pt x="2221" y="165"/>
                  </a:lnTo>
                  <a:lnTo>
                    <a:pt x="2661" y="175"/>
                  </a:lnTo>
                  <a:lnTo>
                    <a:pt x="3106" y="189"/>
                  </a:lnTo>
                  <a:lnTo>
                    <a:pt x="3546" y="209"/>
                  </a:lnTo>
                  <a:lnTo>
                    <a:pt x="3991" y="238"/>
                  </a:lnTo>
                  <a:lnTo>
                    <a:pt x="4431" y="272"/>
                  </a:lnTo>
                  <a:cubicBezTo>
                    <a:pt x="4581" y="286"/>
                    <a:pt x="4726" y="296"/>
                    <a:pt x="4871" y="310"/>
                  </a:cubicBezTo>
                  <a:lnTo>
                    <a:pt x="5312" y="359"/>
                  </a:lnTo>
                  <a:cubicBezTo>
                    <a:pt x="5902" y="422"/>
                    <a:pt x="6487" y="509"/>
                    <a:pt x="7072" y="605"/>
                  </a:cubicBezTo>
                  <a:cubicBezTo>
                    <a:pt x="6501" y="436"/>
                    <a:pt x="5921" y="310"/>
                    <a:pt x="5331" y="218"/>
                  </a:cubicBezTo>
                  <a:cubicBezTo>
                    <a:pt x="5186" y="194"/>
                    <a:pt x="5036" y="170"/>
                    <a:pt x="4891" y="151"/>
                  </a:cubicBezTo>
                  <a:cubicBezTo>
                    <a:pt x="4746" y="131"/>
                    <a:pt x="4596" y="117"/>
                    <a:pt x="4446" y="97"/>
                  </a:cubicBezTo>
                  <a:cubicBezTo>
                    <a:pt x="4301" y="83"/>
                    <a:pt x="4151" y="73"/>
                    <a:pt x="4006" y="59"/>
                  </a:cubicBezTo>
                  <a:lnTo>
                    <a:pt x="3556" y="30"/>
                  </a:lnTo>
                  <a:lnTo>
                    <a:pt x="3111" y="10"/>
                  </a:lnTo>
                  <a:cubicBezTo>
                    <a:pt x="2966" y="6"/>
                    <a:pt x="2816" y="1"/>
                    <a:pt x="26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5549844" y="3785040"/>
              <a:ext cx="827627" cy="62157"/>
            </a:xfrm>
            <a:custGeom>
              <a:avLst/>
              <a:gdLst/>
              <a:ahLst/>
              <a:cxnLst/>
              <a:rect l="l" t="t" r="r" b="b"/>
              <a:pathLst>
                <a:path w="5752" h="432" extrusionOk="0">
                  <a:moveTo>
                    <a:pt x="2869" y="1"/>
                  </a:moveTo>
                  <a:lnTo>
                    <a:pt x="2506" y="15"/>
                  </a:lnTo>
                  <a:cubicBezTo>
                    <a:pt x="2385" y="25"/>
                    <a:pt x="2264" y="30"/>
                    <a:pt x="2143" y="39"/>
                  </a:cubicBezTo>
                  <a:lnTo>
                    <a:pt x="1780" y="78"/>
                  </a:lnTo>
                  <a:cubicBezTo>
                    <a:pt x="1659" y="93"/>
                    <a:pt x="1539" y="107"/>
                    <a:pt x="1418" y="127"/>
                  </a:cubicBezTo>
                  <a:cubicBezTo>
                    <a:pt x="939" y="194"/>
                    <a:pt x="465" y="296"/>
                    <a:pt x="0" y="431"/>
                  </a:cubicBezTo>
                  <a:cubicBezTo>
                    <a:pt x="479" y="368"/>
                    <a:pt x="958" y="310"/>
                    <a:pt x="1442" y="267"/>
                  </a:cubicBezTo>
                  <a:lnTo>
                    <a:pt x="1800" y="238"/>
                  </a:lnTo>
                  <a:lnTo>
                    <a:pt x="2158" y="214"/>
                  </a:lnTo>
                  <a:lnTo>
                    <a:pt x="2516" y="194"/>
                  </a:lnTo>
                  <a:lnTo>
                    <a:pt x="2874" y="185"/>
                  </a:lnTo>
                  <a:lnTo>
                    <a:pt x="3232" y="180"/>
                  </a:lnTo>
                  <a:lnTo>
                    <a:pt x="3594" y="180"/>
                  </a:lnTo>
                  <a:lnTo>
                    <a:pt x="3952" y="185"/>
                  </a:lnTo>
                  <a:cubicBezTo>
                    <a:pt x="4068" y="189"/>
                    <a:pt x="4189" y="194"/>
                    <a:pt x="4310" y="194"/>
                  </a:cubicBezTo>
                  <a:cubicBezTo>
                    <a:pt x="4789" y="209"/>
                    <a:pt x="5268" y="233"/>
                    <a:pt x="5752" y="252"/>
                  </a:cubicBezTo>
                  <a:cubicBezTo>
                    <a:pt x="5278" y="160"/>
                    <a:pt x="4799" y="93"/>
                    <a:pt x="4320" y="49"/>
                  </a:cubicBezTo>
                  <a:cubicBezTo>
                    <a:pt x="4199" y="39"/>
                    <a:pt x="4078" y="30"/>
                    <a:pt x="3957" y="25"/>
                  </a:cubicBezTo>
                  <a:lnTo>
                    <a:pt x="3594" y="6"/>
                  </a:lnTo>
                  <a:lnTo>
                    <a:pt x="32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2339980" y="3767630"/>
              <a:ext cx="939713" cy="105322"/>
            </a:xfrm>
            <a:custGeom>
              <a:avLst/>
              <a:gdLst/>
              <a:ahLst/>
              <a:cxnLst/>
              <a:rect l="l" t="t" r="r" b="b"/>
              <a:pathLst>
                <a:path w="6531" h="732" extrusionOk="0">
                  <a:moveTo>
                    <a:pt x="5020" y="0"/>
                  </a:moveTo>
                  <a:cubicBezTo>
                    <a:pt x="4974" y="0"/>
                    <a:pt x="4928" y="0"/>
                    <a:pt x="4882" y="1"/>
                  </a:cubicBezTo>
                  <a:cubicBezTo>
                    <a:pt x="4606" y="1"/>
                    <a:pt x="4330" y="15"/>
                    <a:pt x="4054" y="30"/>
                  </a:cubicBezTo>
                  <a:cubicBezTo>
                    <a:pt x="3784" y="40"/>
                    <a:pt x="3508" y="59"/>
                    <a:pt x="3232" y="88"/>
                  </a:cubicBezTo>
                  <a:cubicBezTo>
                    <a:pt x="2956" y="117"/>
                    <a:pt x="2681" y="146"/>
                    <a:pt x="2415" y="189"/>
                  </a:cubicBezTo>
                  <a:cubicBezTo>
                    <a:pt x="2144" y="228"/>
                    <a:pt x="1868" y="272"/>
                    <a:pt x="1597" y="330"/>
                  </a:cubicBezTo>
                  <a:cubicBezTo>
                    <a:pt x="1055" y="431"/>
                    <a:pt x="523" y="567"/>
                    <a:pt x="1" y="731"/>
                  </a:cubicBezTo>
                  <a:cubicBezTo>
                    <a:pt x="543" y="639"/>
                    <a:pt x="1080" y="547"/>
                    <a:pt x="1621" y="465"/>
                  </a:cubicBezTo>
                  <a:lnTo>
                    <a:pt x="2028" y="412"/>
                  </a:lnTo>
                  <a:lnTo>
                    <a:pt x="2434" y="359"/>
                  </a:lnTo>
                  <a:lnTo>
                    <a:pt x="2840" y="310"/>
                  </a:lnTo>
                  <a:cubicBezTo>
                    <a:pt x="2981" y="296"/>
                    <a:pt x="3116" y="281"/>
                    <a:pt x="3251" y="272"/>
                  </a:cubicBezTo>
                  <a:lnTo>
                    <a:pt x="3658" y="233"/>
                  </a:lnTo>
                  <a:lnTo>
                    <a:pt x="4069" y="199"/>
                  </a:lnTo>
                  <a:lnTo>
                    <a:pt x="4475" y="170"/>
                  </a:lnTo>
                  <a:lnTo>
                    <a:pt x="4886" y="146"/>
                  </a:lnTo>
                  <a:cubicBezTo>
                    <a:pt x="5433" y="112"/>
                    <a:pt x="5980" y="93"/>
                    <a:pt x="6531" y="69"/>
                  </a:cubicBezTo>
                  <a:cubicBezTo>
                    <a:pt x="6026" y="24"/>
                    <a:pt x="5525" y="0"/>
                    <a:pt x="50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626038" y="4282005"/>
              <a:ext cx="3042880" cy="325750"/>
            </a:xfrm>
            <a:custGeom>
              <a:avLst/>
              <a:gdLst/>
              <a:ahLst/>
              <a:cxnLst/>
              <a:rect l="l" t="t" r="r" b="b"/>
              <a:pathLst>
                <a:path w="21148" h="2264" extrusionOk="0">
                  <a:moveTo>
                    <a:pt x="12331" y="0"/>
                  </a:moveTo>
                  <a:cubicBezTo>
                    <a:pt x="11829" y="0"/>
                    <a:pt x="11328" y="8"/>
                    <a:pt x="10825" y="25"/>
                  </a:cubicBezTo>
                  <a:cubicBezTo>
                    <a:pt x="9563" y="63"/>
                    <a:pt x="8305" y="160"/>
                    <a:pt x="7048" y="305"/>
                  </a:cubicBezTo>
                  <a:cubicBezTo>
                    <a:pt x="5930" y="441"/>
                    <a:pt x="4813" y="610"/>
                    <a:pt x="3701" y="799"/>
                  </a:cubicBezTo>
                  <a:cubicBezTo>
                    <a:pt x="2714" y="968"/>
                    <a:pt x="1727" y="1152"/>
                    <a:pt x="735" y="1321"/>
                  </a:cubicBezTo>
                  <a:lnTo>
                    <a:pt x="387" y="1379"/>
                  </a:lnTo>
                  <a:cubicBezTo>
                    <a:pt x="155" y="1418"/>
                    <a:pt x="0" y="1722"/>
                    <a:pt x="73" y="1940"/>
                  </a:cubicBezTo>
                  <a:cubicBezTo>
                    <a:pt x="143" y="2155"/>
                    <a:pt x="316" y="2264"/>
                    <a:pt x="521" y="2264"/>
                  </a:cubicBezTo>
                  <a:cubicBezTo>
                    <a:pt x="556" y="2264"/>
                    <a:pt x="592" y="2261"/>
                    <a:pt x="629" y="2254"/>
                  </a:cubicBezTo>
                  <a:lnTo>
                    <a:pt x="629" y="2250"/>
                  </a:lnTo>
                  <a:cubicBezTo>
                    <a:pt x="1606" y="2090"/>
                    <a:pt x="2578" y="1911"/>
                    <a:pt x="3551" y="1737"/>
                  </a:cubicBezTo>
                  <a:cubicBezTo>
                    <a:pt x="4068" y="1650"/>
                    <a:pt x="4586" y="1563"/>
                    <a:pt x="5103" y="1481"/>
                  </a:cubicBezTo>
                  <a:cubicBezTo>
                    <a:pt x="5374" y="1442"/>
                    <a:pt x="5645" y="1398"/>
                    <a:pt x="5916" y="1360"/>
                  </a:cubicBezTo>
                  <a:lnTo>
                    <a:pt x="6105" y="1335"/>
                  </a:lnTo>
                  <a:lnTo>
                    <a:pt x="6206" y="1321"/>
                  </a:lnTo>
                  <a:lnTo>
                    <a:pt x="6237" y="1314"/>
                  </a:lnTo>
                  <a:lnTo>
                    <a:pt x="6237" y="1314"/>
                  </a:lnTo>
                  <a:lnTo>
                    <a:pt x="6656" y="1263"/>
                  </a:lnTo>
                  <a:cubicBezTo>
                    <a:pt x="7865" y="1108"/>
                    <a:pt x="9089" y="1002"/>
                    <a:pt x="10308" y="948"/>
                  </a:cubicBezTo>
                  <a:cubicBezTo>
                    <a:pt x="10967" y="920"/>
                    <a:pt x="11626" y="906"/>
                    <a:pt x="12286" y="906"/>
                  </a:cubicBezTo>
                  <a:cubicBezTo>
                    <a:pt x="13080" y="906"/>
                    <a:pt x="13874" y="926"/>
                    <a:pt x="14666" y="963"/>
                  </a:cubicBezTo>
                  <a:cubicBezTo>
                    <a:pt x="15503" y="1007"/>
                    <a:pt x="16335" y="1065"/>
                    <a:pt x="17167" y="1147"/>
                  </a:cubicBezTo>
                  <a:cubicBezTo>
                    <a:pt x="17612" y="1185"/>
                    <a:pt x="18062" y="1234"/>
                    <a:pt x="18507" y="1287"/>
                  </a:cubicBezTo>
                  <a:cubicBezTo>
                    <a:pt x="18734" y="1316"/>
                    <a:pt x="18957" y="1340"/>
                    <a:pt x="19184" y="1369"/>
                  </a:cubicBezTo>
                  <a:lnTo>
                    <a:pt x="19527" y="1413"/>
                  </a:lnTo>
                  <a:lnTo>
                    <a:pt x="19581" y="1422"/>
                  </a:lnTo>
                  <a:lnTo>
                    <a:pt x="19614" y="1427"/>
                  </a:lnTo>
                  <a:lnTo>
                    <a:pt x="19832" y="1456"/>
                  </a:lnTo>
                  <a:cubicBezTo>
                    <a:pt x="20064" y="1490"/>
                    <a:pt x="20301" y="1524"/>
                    <a:pt x="20538" y="1558"/>
                  </a:cubicBezTo>
                  <a:cubicBezTo>
                    <a:pt x="20575" y="1567"/>
                    <a:pt x="20612" y="1571"/>
                    <a:pt x="20650" y="1571"/>
                  </a:cubicBezTo>
                  <a:cubicBezTo>
                    <a:pt x="20732" y="1571"/>
                    <a:pt x="20814" y="1551"/>
                    <a:pt x="20887" y="1514"/>
                  </a:cubicBezTo>
                  <a:cubicBezTo>
                    <a:pt x="20988" y="1452"/>
                    <a:pt x="21065" y="1355"/>
                    <a:pt x="21094" y="1239"/>
                  </a:cubicBezTo>
                  <a:cubicBezTo>
                    <a:pt x="21148" y="1026"/>
                    <a:pt x="21032" y="721"/>
                    <a:pt x="20780" y="682"/>
                  </a:cubicBezTo>
                  <a:cubicBezTo>
                    <a:pt x="18957" y="412"/>
                    <a:pt x="17128" y="204"/>
                    <a:pt x="15285" y="92"/>
                  </a:cubicBezTo>
                  <a:cubicBezTo>
                    <a:pt x="14301" y="31"/>
                    <a:pt x="13317" y="0"/>
                    <a:pt x="12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519793" y="4281861"/>
              <a:ext cx="3036693" cy="325750"/>
            </a:xfrm>
            <a:custGeom>
              <a:avLst/>
              <a:gdLst/>
              <a:ahLst/>
              <a:cxnLst/>
              <a:rect l="l" t="t" r="r" b="b"/>
              <a:pathLst>
                <a:path w="21105" h="2264" extrusionOk="0">
                  <a:moveTo>
                    <a:pt x="1545" y="1422"/>
                  </a:moveTo>
                  <a:cubicBezTo>
                    <a:pt x="1533" y="1424"/>
                    <a:pt x="1523" y="1425"/>
                    <a:pt x="1523" y="1425"/>
                  </a:cubicBezTo>
                  <a:cubicBezTo>
                    <a:pt x="1524" y="1425"/>
                    <a:pt x="1530" y="1424"/>
                    <a:pt x="1545" y="1422"/>
                  </a:cubicBezTo>
                  <a:close/>
                  <a:moveTo>
                    <a:pt x="8813" y="0"/>
                  </a:moveTo>
                  <a:cubicBezTo>
                    <a:pt x="8018" y="0"/>
                    <a:pt x="7222" y="20"/>
                    <a:pt x="6429" y="59"/>
                  </a:cubicBezTo>
                  <a:cubicBezTo>
                    <a:pt x="4630" y="151"/>
                    <a:pt x="2840" y="335"/>
                    <a:pt x="1060" y="582"/>
                  </a:cubicBezTo>
                  <a:cubicBezTo>
                    <a:pt x="823" y="616"/>
                    <a:pt x="586" y="650"/>
                    <a:pt x="349" y="683"/>
                  </a:cubicBezTo>
                  <a:cubicBezTo>
                    <a:pt x="242" y="698"/>
                    <a:pt x="131" y="804"/>
                    <a:pt x="78" y="891"/>
                  </a:cubicBezTo>
                  <a:cubicBezTo>
                    <a:pt x="15" y="998"/>
                    <a:pt x="1" y="1124"/>
                    <a:pt x="34" y="1240"/>
                  </a:cubicBezTo>
                  <a:cubicBezTo>
                    <a:pt x="106" y="1463"/>
                    <a:pt x="281" y="1565"/>
                    <a:pt x="494" y="1565"/>
                  </a:cubicBezTo>
                  <a:cubicBezTo>
                    <a:pt x="526" y="1565"/>
                    <a:pt x="558" y="1563"/>
                    <a:pt x="591" y="1559"/>
                  </a:cubicBezTo>
                  <a:cubicBezTo>
                    <a:pt x="847" y="1520"/>
                    <a:pt x="1089" y="1486"/>
                    <a:pt x="1336" y="1453"/>
                  </a:cubicBezTo>
                  <a:lnTo>
                    <a:pt x="1490" y="1428"/>
                  </a:lnTo>
                  <a:lnTo>
                    <a:pt x="1568" y="1419"/>
                  </a:lnTo>
                  <a:lnTo>
                    <a:pt x="1568" y="1419"/>
                  </a:lnTo>
                  <a:cubicBezTo>
                    <a:pt x="1559" y="1420"/>
                    <a:pt x="1551" y="1421"/>
                    <a:pt x="1545" y="1422"/>
                  </a:cubicBezTo>
                  <a:lnTo>
                    <a:pt x="1545" y="1422"/>
                  </a:lnTo>
                  <a:cubicBezTo>
                    <a:pt x="1558" y="1420"/>
                    <a:pt x="1574" y="1419"/>
                    <a:pt x="1582" y="1419"/>
                  </a:cubicBezTo>
                  <a:lnTo>
                    <a:pt x="1945" y="1370"/>
                  </a:lnTo>
                  <a:cubicBezTo>
                    <a:pt x="2405" y="1312"/>
                    <a:pt x="2859" y="1259"/>
                    <a:pt x="3319" y="1211"/>
                  </a:cubicBezTo>
                  <a:cubicBezTo>
                    <a:pt x="4170" y="1124"/>
                    <a:pt x="5021" y="1051"/>
                    <a:pt x="5873" y="998"/>
                  </a:cubicBezTo>
                  <a:cubicBezTo>
                    <a:pt x="6852" y="940"/>
                    <a:pt x="7831" y="908"/>
                    <a:pt x="8810" y="908"/>
                  </a:cubicBezTo>
                  <a:cubicBezTo>
                    <a:pt x="9316" y="908"/>
                    <a:pt x="9822" y="917"/>
                    <a:pt x="10328" y="935"/>
                  </a:cubicBezTo>
                  <a:cubicBezTo>
                    <a:pt x="11576" y="974"/>
                    <a:pt x="12819" y="1066"/>
                    <a:pt x="14057" y="1215"/>
                  </a:cubicBezTo>
                  <a:cubicBezTo>
                    <a:pt x="14319" y="1242"/>
                    <a:pt x="14577" y="1277"/>
                    <a:pt x="14839" y="1313"/>
                  </a:cubicBezTo>
                  <a:lnTo>
                    <a:pt x="14839" y="1313"/>
                  </a:lnTo>
                  <a:cubicBezTo>
                    <a:pt x="14849" y="1314"/>
                    <a:pt x="14867" y="1317"/>
                    <a:pt x="14884" y="1319"/>
                  </a:cubicBezTo>
                  <a:lnTo>
                    <a:pt x="14884" y="1319"/>
                  </a:lnTo>
                  <a:cubicBezTo>
                    <a:pt x="14892" y="1320"/>
                    <a:pt x="14900" y="1321"/>
                    <a:pt x="14908" y="1322"/>
                  </a:cubicBezTo>
                  <a:cubicBezTo>
                    <a:pt x="14903" y="1321"/>
                    <a:pt x="14897" y="1320"/>
                    <a:pt x="14892" y="1320"/>
                  </a:cubicBezTo>
                  <a:lnTo>
                    <a:pt x="14892" y="1320"/>
                  </a:lnTo>
                  <a:cubicBezTo>
                    <a:pt x="14905" y="1321"/>
                    <a:pt x="14916" y="1322"/>
                    <a:pt x="14923" y="1322"/>
                  </a:cubicBezTo>
                  <a:lnTo>
                    <a:pt x="15015" y="1332"/>
                  </a:lnTo>
                  <a:lnTo>
                    <a:pt x="15237" y="1365"/>
                  </a:lnTo>
                  <a:cubicBezTo>
                    <a:pt x="15368" y="1385"/>
                    <a:pt x="15503" y="1404"/>
                    <a:pt x="15634" y="1423"/>
                  </a:cubicBezTo>
                  <a:cubicBezTo>
                    <a:pt x="16156" y="1501"/>
                    <a:pt x="16683" y="1588"/>
                    <a:pt x="17206" y="1680"/>
                  </a:cubicBezTo>
                  <a:cubicBezTo>
                    <a:pt x="18188" y="1844"/>
                    <a:pt x="19170" y="2028"/>
                    <a:pt x="20152" y="2197"/>
                  </a:cubicBezTo>
                  <a:cubicBezTo>
                    <a:pt x="20268" y="2217"/>
                    <a:pt x="20384" y="2236"/>
                    <a:pt x="20500" y="2255"/>
                  </a:cubicBezTo>
                  <a:cubicBezTo>
                    <a:pt x="20533" y="2261"/>
                    <a:pt x="20566" y="2264"/>
                    <a:pt x="20600" y="2264"/>
                  </a:cubicBezTo>
                  <a:cubicBezTo>
                    <a:pt x="20803" y="2264"/>
                    <a:pt x="21006" y="2161"/>
                    <a:pt x="21056" y="1941"/>
                  </a:cubicBezTo>
                  <a:cubicBezTo>
                    <a:pt x="21105" y="1723"/>
                    <a:pt x="20988" y="1423"/>
                    <a:pt x="20742" y="1385"/>
                  </a:cubicBezTo>
                  <a:lnTo>
                    <a:pt x="20742" y="1380"/>
                  </a:lnTo>
                  <a:cubicBezTo>
                    <a:pt x="19760" y="1215"/>
                    <a:pt x="18778" y="1032"/>
                    <a:pt x="17796" y="862"/>
                  </a:cubicBezTo>
                  <a:cubicBezTo>
                    <a:pt x="16698" y="669"/>
                    <a:pt x="15600" y="500"/>
                    <a:pt x="14497" y="359"/>
                  </a:cubicBezTo>
                  <a:cubicBezTo>
                    <a:pt x="13269" y="205"/>
                    <a:pt x="12030" y="98"/>
                    <a:pt x="10792" y="40"/>
                  </a:cubicBezTo>
                  <a:cubicBezTo>
                    <a:pt x="10134" y="14"/>
                    <a:pt x="9473" y="0"/>
                    <a:pt x="88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4340947" y="4411498"/>
              <a:ext cx="504749" cy="209781"/>
            </a:xfrm>
            <a:custGeom>
              <a:avLst/>
              <a:gdLst/>
              <a:ahLst/>
              <a:cxnLst/>
              <a:rect l="l" t="t" r="r" b="b"/>
              <a:pathLst>
                <a:path w="3508" h="1458" extrusionOk="0">
                  <a:moveTo>
                    <a:pt x="0" y="0"/>
                  </a:moveTo>
                  <a:cubicBezTo>
                    <a:pt x="60" y="950"/>
                    <a:pt x="972" y="1457"/>
                    <a:pt x="1850" y="1457"/>
                  </a:cubicBezTo>
                  <a:cubicBezTo>
                    <a:pt x="2694" y="1457"/>
                    <a:pt x="3507" y="990"/>
                    <a:pt x="3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386126" y="4343298"/>
              <a:ext cx="413669" cy="172083"/>
            </a:xfrm>
            <a:custGeom>
              <a:avLst/>
              <a:gdLst/>
              <a:ahLst/>
              <a:cxnLst/>
              <a:rect l="l" t="t" r="r" b="b"/>
              <a:pathLst>
                <a:path w="2875" h="1196" extrusionOk="0">
                  <a:moveTo>
                    <a:pt x="1" y="0"/>
                  </a:moveTo>
                  <a:cubicBezTo>
                    <a:pt x="50" y="780"/>
                    <a:pt x="797" y="1196"/>
                    <a:pt x="1517" y="1196"/>
                  </a:cubicBezTo>
                  <a:cubicBezTo>
                    <a:pt x="2208" y="1196"/>
                    <a:pt x="2874" y="813"/>
                    <a:pt x="2874" y="0"/>
                  </a:cubicBezTo>
                  <a:close/>
                </a:path>
              </a:pathLst>
            </a:custGeom>
            <a:solidFill>
              <a:srgbClr val="FFE7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 name="Google Shape;44;p2"/>
          <p:cNvGrpSpPr/>
          <p:nvPr/>
        </p:nvGrpSpPr>
        <p:grpSpPr>
          <a:xfrm rot="-1530435" flipH="1">
            <a:off x="3098909" y="2833640"/>
            <a:ext cx="600064" cy="895683"/>
            <a:chOff x="-536575" y="-610175"/>
            <a:chExt cx="256250" cy="382500"/>
          </a:xfrm>
        </p:grpSpPr>
        <p:sp>
          <p:nvSpPr>
            <p:cNvPr id="45" name="Google Shape;45;p2"/>
            <p:cNvSpPr/>
            <p:nvPr/>
          </p:nvSpPr>
          <p:spPr>
            <a:xfrm>
              <a:off x="-536575" y="-610175"/>
              <a:ext cx="85400" cy="382500"/>
            </a:xfrm>
            <a:custGeom>
              <a:avLst/>
              <a:gdLst/>
              <a:ahLst/>
              <a:cxnLst/>
              <a:rect l="l" t="t" r="r" b="b"/>
              <a:pathLst>
                <a:path w="3416" h="15300" extrusionOk="0">
                  <a:moveTo>
                    <a:pt x="658" y="0"/>
                  </a:moveTo>
                  <a:cubicBezTo>
                    <a:pt x="295" y="0"/>
                    <a:pt x="0" y="295"/>
                    <a:pt x="0" y="663"/>
                  </a:cubicBezTo>
                  <a:lnTo>
                    <a:pt x="0" y="15300"/>
                  </a:lnTo>
                  <a:lnTo>
                    <a:pt x="3415" y="15300"/>
                  </a:lnTo>
                  <a:lnTo>
                    <a:pt x="3415" y="663"/>
                  </a:lnTo>
                  <a:cubicBezTo>
                    <a:pt x="3415" y="295"/>
                    <a:pt x="3120" y="0"/>
                    <a:pt x="2757" y="0"/>
                  </a:cubicBezTo>
                  <a:close/>
                </a:path>
              </a:pathLst>
            </a:custGeom>
            <a:solidFill>
              <a:srgbClr val="CBD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36575" y="-410175"/>
              <a:ext cx="85400" cy="60475"/>
            </a:xfrm>
            <a:custGeom>
              <a:avLst/>
              <a:gdLst/>
              <a:ahLst/>
              <a:cxnLst/>
              <a:rect l="l" t="t" r="r" b="b"/>
              <a:pathLst>
                <a:path w="3416" h="2419" extrusionOk="0">
                  <a:moveTo>
                    <a:pt x="0" y="0"/>
                  </a:moveTo>
                  <a:lnTo>
                    <a:pt x="0" y="2419"/>
                  </a:lnTo>
                  <a:lnTo>
                    <a:pt x="3415" y="2419"/>
                  </a:lnTo>
                  <a:lnTo>
                    <a:pt x="3415"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06700" y="-583225"/>
              <a:ext cx="25650" cy="102825"/>
            </a:xfrm>
            <a:custGeom>
              <a:avLst/>
              <a:gdLst/>
              <a:ahLst/>
              <a:cxnLst/>
              <a:rect l="l" t="t" r="r" b="b"/>
              <a:pathLst>
                <a:path w="1026" h="4113" extrusionOk="0">
                  <a:moveTo>
                    <a:pt x="513" y="1"/>
                  </a:moveTo>
                  <a:cubicBezTo>
                    <a:pt x="227" y="1"/>
                    <a:pt x="0" y="233"/>
                    <a:pt x="0" y="518"/>
                  </a:cubicBezTo>
                  <a:lnTo>
                    <a:pt x="0" y="3599"/>
                  </a:lnTo>
                  <a:cubicBezTo>
                    <a:pt x="0" y="3885"/>
                    <a:pt x="227" y="4112"/>
                    <a:pt x="513" y="4112"/>
                  </a:cubicBezTo>
                  <a:cubicBezTo>
                    <a:pt x="798" y="4112"/>
                    <a:pt x="1025" y="3885"/>
                    <a:pt x="1025" y="3599"/>
                  </a:cubicBezTo>
                  <a:lnTo>
                    <a:pt x="1025" y="518"/>
                  </a:lnTo>
                  <a:cubicBezTo>
                    <a:pt x="1025" y="233"/>
                    <a:pt x="798" y="1"/>
                    <a:pt x="513"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506700" y="-317675"/>
              <a:ext cx="25650" cy="90000"/>
            </a:xfrm>
            <a:custGeom>
              <a:avLst/>
              <a:gdLst/>
              <a:ahLst/>
              <a:cxnLst/>
              <a:rect l="l" t="t" r="r" b="b"/>
              <a:pathLst>
                <a:path w="1026" h="3600" extrusionOk="0">
                  <a:moveTo>
                    <a:pt x="513" y="1"/>
                  </a:moveTo>
                  <a:cubicBezTo>
                    <a:pt x="227" y="1"/>
                    <a:pt x="0" y="233"/>
                    <a:pt x="0" y="514"/>
                  </a:cubicBezTo>
                  <a:lnTo>
                    <a:pt x="0" y="3600"/>
                  </a:lnTo>
                  <a:lnTo>
                    <a:pt x="1025" y="3600"/>
                  </a:lnTo>
                  <a:lnTo>
                    <a:pt x="1025" y="514"/>
                  </a:lnTo>
                  <a:cubicBezTo>
                    <a:pt x="1025" y="233"/>
                    <a:pt x="798" y="1"/>
                    <a:pt x="513"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536575" y="-460350"/>
              <a:ext cx="85400" cy="18150"/>
            </a:xfrm>
            <a:custGeom>
              <a:avLst/>
              <a:gdLst/>
              <a:ahLst/>
              <a:cxnLst/>
              <a:rect l="l" t="t" r="r" b="b"/>
              <a:pathLst>
                <a:path w="3416" h="726" extrusionOk="0">
                  <a:moveTo>
                    <a:pt x="0" y="0"/>
                  </a:moveTo>
                  <a:lnTo>
                    <a:pt x="0" y="726"/>
                  </a:lnTo>
                  <a:lnTo>
                    <a:pt x="3415" y="726"/>
                  </a:lnTo>
                  <a:lnTo>
                    <a:pt x="3415"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65825" y="-610175"/>
              <a:ext cx="85500" cy="382500"/>
            </a:xfrm>
            <a:custGeom>
              <a:avLst/>
              <a:gdLst/>
              <a:ahLst/>
              <a:cxnLst/>
              <a:rect l="l" t="t" r="r" b="b"/>
              <a:pathLst>
                <a:path w="3420" h="15300" extrusionOk="0">
                  <a:moveTo>
                    <a:pt x="658" y="0"/>
                  </a:moveTo>
                  <a:cubicBezTo>
                    <a:pt x="295" y="0"/>
                    <a:pt x="0" y="295"/>
                    <a:pt x="0" y="663"/>
                  </a:cubicBezTo>
                  <a:lnTo>
                    <a:pt x="0" y="15300"/>
                  </a:lnTo>
                  <a:lnTo>
                    <a:pt x="3420" y="15300"/>
                  </a:lnTo>
                  <a:lnTo>
                    <a:pt x="3420" y="663"/>
                  </a:lnTo>
                  <a:cubicBezTo>
                    <a:pt x="3420" y="295"/>
                    <a:pt x="3125" y="0"/>
                    <a:pt x="2757" y="0"/>
                  </a:cubicBezTo>
                  <a:close/>
                </a:path>
              </a:pathLst>
            </a:custGeom>
            <a:solidFill>
              <a:srgbClr val="CBD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65825" y="-410175"/>
              <a:ext cx="85500" cy="60475"/>
            </a:xfrm>
            <a:custGeom>
              <a:avLst/>
              <a:gdLst/>
              <a:ahLst/>
              <a:cxnLst/>
              <a:rect l="l" t="t" r="r" b="b"/>
              <a:pathLst>
                <a:path w="3420" h="2419" extrusionOk="0">
                  <a:moveTo>
                    <a:pt x="0" y="0"/>
                  </a:moveTo>
                  <a:lnTo>
                    <a:pt x="0" y="2419"/>
                  </a:lnTo>
                  <a:lnTo>
                    <a:pt x="3420" y="2419"/>
                  </a:lnTo>
                  <a:lnTo>
                    <a:pt x="3420"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35975" y="-583225"/>
              <a:ext cx="25800" cy="102825"/>
            </a:xfrm>
            <a:custGeom>
              <a:avLst/>
              <a:gdLst/>
              <a:ahLst/>
              <a:cxnLst/>
              <a:rect l="l" t="t" r="r" b="b"/>
              <a:pathLst>
                <a:path w="1032" h="4113" extrusionOk="0">
                  <a:moveTo>
                    <a:pt x="514" y="1"/>
                  </a:moveTo>
                  <a:cubicBezTo>
                    <a:pt x="233" y="1"/>
                    <a:pt x="1" y="233"/>
                    <a:pt x="1" y="518"/>
                  </a:cubicBezTo>
                  <a:lnTo>
                    <a:pt x="1" y="3599"/>
                  </a:lnTo>
                  <a:cubicBezTo>
                    <a:pt x="1" y="3885"/>
                    <a:pt x="233" y="4112"/>
                    <a:pt x="514" y="4112"/>
                  </a:cubicBezTo>
                  <a:cubicBezTo>
                    <a:pt x="799" y="4112"/>
                    <a:pt x="1031" y="3885"/>
                    <a:pt x="1031" y="3599"/>
                  </a:cubicBezTo>
                  <a:lnTo>
                    <a:pt x="1031" y="518"/>
                  </a:lnTo>
                  <a:cubicBezTo>
                    <a:pt x="1031" y="233"/>
                    <a:pt x="799" y="1"/>
                    <a:pt x="514"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35975" y="-317675"/>
              <a:ext cx="25800" cy="90000"/>
            </a:xfrm>
            <a:custGeom>
              <a:avLst/>
              <a:gdLst/>
              <a:ahLst/>
              <a:cxnLst/>
              <a:rect l="l" t="t" r="r" b="b"/>
              <a:pathLst>
                <a:path w="1032" h="3600" extrusionOk="0">
                  <a:moveTo>
                    <a:pt x="514" y="1"/>
                  </a:moveTo>
                  <a:cubicBezTo>
                    <a:pt x="233" y="1"/>
                    <a:pt x="1" y="233"/>
                    <a:pt x="1" y="514"/>
                  </a:cubicBezTo>
                  <a:lnTo>
                    <a:pt x="1" y="3600"/>
                  </a:lnTo>
                  <a:lnTo>
                    <a:pt x="1031" y="3600"/>
                  </a:lnTo>
                  <a:lnTo>
                    <a:pt x="1031" y="514"/>
                  </a:lnTo>
                  <a:cubicBezTo>
                    <a:pt x="1031" y="233"/>
                    <a:pt x="799" y="1"/>
                    <a:pt x="514" y="1"/>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65825" y="-460350"/>
              <a:ext cx="85500" cy="18150"/>
            </a:xfrm>
            <a:custGeom>
              <a:avLst/>
              <a:gdLst/>
              <a:ahLst/>
              <a:cxnLst/>
              <a:rect l="l" t="t" r="r" b="b"/>
              <a:pathLst>
                <a:path w="3420" h="726" extrusionOk="0">
                  <a:moveTo>
                    <a:pt x="0" y="0"/>
                  </a:moveTo>
                  <a:lnTo>
                    <a:pt x="0" y="726"/>
                  </a:lnTo>
                  <a:lnTo>
                    <a:pt x="3420" y="726"/>
                  </a:lnTo>
                  <a:lnTo>
                    <a:pt x="3420" y="0"/>
                  </a:lnTo>
                  <a:close/>
                </a:path>
              </a:pathLst>
            </a:custGeom>
            <a:solidFill>
              <a:srgbClr val="A7C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50600" y="-513325"/>
              <a:ext cx="85400" cy="285525"/>
            </a:xfrm>
            <a:custGeom>
              <a:avLst/>
              <a:gdLst/>
              <a:ahLst/>
              <a:cxnLst/>
              <a:rect l="l" t="t" r="r" b="b"/>
              <a:pathLst>
                <a:path w="3416" h="11421" extrusionOk="0">
                  <a:moveTo>
                    <a:pt x="542" y="0"/>
                  </a:moveTo>
                  <a:cubicBezTo>
                    <a:pt x="242" y="0"/>
                    <a:pt x="0" y="242"/>
                    <a:pt x="0" y="537"/>
                  </a:cubicBezTo>
                  <a:lnTo>
                    <a:pt x="0" y="11421"/>
                  </a:lnTo>
                  <a:lnTo>
                    <a:pt x="3415" y="11421"/>
                  </a:lnTo>
                  <a:lnTo>
                    <a:pt x="3415" y="537"/>
                  </a:lnTo>
                  <a:cubicBezTo>
                    <a:pt x="3415" y="242"/>
                    <a:pt x="3173" y="0"/>
                    <a:pt x="2878"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20625" y="-317675"/>
              <a:ext cx="25800" cy="90000"/>
            </a:xfrm>
            <a:custGeom>
              <a:avLst/>
              <a:gdLst/>
              <a:ahLst/>
              <a:cxnLst/>
              <a:rect l="l" t="t" r="r" b="b"/>
              <a:pathLst>
                <a:path w="1032" h="3600" extrusionOk="0">
                  <a:moveTo>
                    <a:pt x="514" y="1"/>
                  </a:moveTo>
                  <a:cubicBezTo>
                    <a:pt x="233" y="1"/>
                    <a:pt x="1" y="233"/>
                    <a:pt x="1" y="514"/>
                  </a:cubicBezTo>
                  <a:lnTo>
                    <a:pt x="1" y="3600"/>
                  </a:lnTo>
                  <a:lnTo>
                    <a:pt x="1031" y="3600"/>
                  </a:lnTo>
                  <a:lnTo>
                    <a:pt x="1031" y="514"/>
                  </a:lnTo>
                  <a:cubicBezTo>
                    <a:pt x="1031" y="233"/>
                    <a:pt x="799" y="1"/>
                    <a:pt x="514"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50600" y="-463375"/>
              <a:ext cx="85400" cy="18150"/>
            </a:xfrm>
            <a:custGeom>
              <a:avLst/>
              <a:gdLst/>
              <a:ahLst/>
              <a:cxnLst/>
              <a:rect l="l" t="t" r="r" b="b"/>
              <a:pathLst>
                <a:path w="3416" h="726" extrusionOk="0">
                  <a:moveTo>
                    <a:pt x="0" y="0"/>
                  </a:moveTo>
                  <a:lnTo>
                    <a:pt x="0" y="726"/>
                  </a:lnTo>
                  <a:lnTo>
                    <a:pt x="3415" y="726"/>
                  </a:lnTo>
                  <a:lnTo>
                    <a:pt x="3415" y="0"/>
                  </a:ln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35475" y="-412225"/>
              <a:ext cx="55150" cy="55275"/>
            </a:xfrm>
            <a:custGeom>
              <a:avLst/>
              <a:gdLst/>
              <a:ahLst/>
              <a:cxnLst/>
              <a:rect l="l" t="t" r="r" b="b"/>
              <a:pathLst>
                <a:path w="2206" h="2211" extrusionOk="0">
                  <a:moveTo>
                    <a:pt x="1103" y="0"/>
                  </a:moveTo>
                  <a:cubicBezTo>
                    <a:pt x="493" y="0"/>
                    <a:pt x="0" y="498"/>
                    <a:pt x="0" y="1108"/>
                  </a:cubicBezTo>
                  <a:cubicBezTo>
                    <a:pt x="0" y="1717"/>
                    <a:pt x="493" y="2211"/>
                    <a:pt x="1103" y="2211"/>
                  </a:cubicBezTo>
                  <a:cubicBezTo>
                    <a:pt x="1712" y="2211"/>
                    <a:pt x="2206" y="1717"/>
                    <a:pt x="2206" y="1108"/>
                  </a:cubicBezTo>
                  <a:cubicBezTo>
                    <a:pt x="2206" y="498"/>
                    <a:pt x="1712" y="0"/>
                    <a:pt x="1103" y="0"/>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 name="Google Shape;59;p2"/>
          <p:cNvGrpSpPr/>
          <p:nvPr/>
        </p:nvGrpSpPr>
        <p:grpSpPr>
          <a:xfrm rot="-2472094">
            <a:off x="8974277" y="2383426"/>
            <a:ext cx="614609" cy="1033015"/>
            <a:chOff x="-3487875" y="-1884325"/>
            <a:chExt cx="252400" cy="424225"/>
          </a:xfrm>
        </p:grpSpPr>
        <p:sp>
          <p:nvSpPr>
            <p:cNvPr id="60" name="Google Shape;60;p2"/>
            <p:cNvSpPr/>
            <p:nvPr/>
          </p:nvSpPr>
          <p:spPr>
            <a:xfrm>
              <a:off x="-3405525" y="-1829775"/>
              <a:ext cx="84075" cy="369675"/>
            </a:xfrm>
            <a:custGeom>
              <a:avLst/>
              <a:gdLst/>
              <a:ahLst/>
              <a:cxnLst/>
              <a:rect l="l" t="t" r="r" b="b"/>
              <a:pathLst>
                <a:path w="3363" h="14787" extrusionOk="0">
                  <a:moveTo>
                    <a:pt x="746" y="0"/>
                  </a:moveTo>
                  <a:cubicBezTo>
                    <a:pt x="335" y="0"/>
                    <a:pt x="1" y="334"/>
                    <a:pt x="1" y="750"/>
                  </a:cubicBezTo>
                  <a:lnTo>
                    <a:pt x="1" y="14782"/>
                  </a:lnTo>
                  <a:lnTo>
                    <a:pt x="3363" y="14787"/>
                  </a:lnTo>
                  <a:lnTo>
                    <a:pt x="3363" y="750"/>
                  </a:lnTo>
                  <a:cubicBezTo>
                    <a:pt x="3363" y="334"/>
                    <a:pt x="3029" y="0"/>
                    <a:pt x="2613"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405525" y="-1490100"/>
              <a:ext cx="84075" cy="30000"/>
            </a:xfrm>
            <a:custGeom>
              <a:avLst/>
              <a:gdLst/>
              <a:ahLst/>
              <a:cxnLst/>
              <a:rect l="l" t="t" r="r" b="b"/>
              <a:pathLst>
                <a:path w="3363" h="1200" extrusionOk="0">
                  <a:moveTo>
                    <a:pt x="1" y="0"/>
                  </a:moveTo>
                  <a:lnTo>
                    <a:pt x="1" y="1200"/>
                  </a:lnTo>
                  <a:lnTo>
                    <a:pt x="3363" y="1200"/>
                  </a:lnTo>
                  <a:lnTo>
                    <a:pt x="3363" y="0"/>
                  </a:ln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3405525" y="-1672950"/>
              <a:ext cx="84075" cy="29900"/>
            </a:xfrm>
            <a:custGeom>
              <a:avLst/>
              <a:gdLst/>
              <a:ahLst/>
              <a:cxnLst/>
              <a:rect l="l" t="t" r="r" b="b"/>
              <a:pathLst>
                <a:path w="3363" h="1196" extrusionOk="0">
                  <a:moveTo>
                    <a:pt x="1" y="1"/>
                  </a:moveTo>
                  <a:lnTo>
                    <a:pt x="1" y="1196"/>
                  </a:lnTo>
                  <a:lnTo>
                    <a:pt x="3363" y="1196"/>
                  </a:lnTo>
                  <a:lnTo>
                    <a:pt x="3363" y="1"/>
                  </a:ln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3373225" y="-1624450"/>
              <a:ext cx="25650" cy="102800"/>
            </a:xfrm>
            <a:custGeom>
              <a:avLst/>
              <a:gdLst/>
              <a:ahLst/>
              <a:cxnLst/>
              <a:rect l="l" t="t" r="r" b="b"/>
              <a:pathLst>
                <a:path w="1026" h="4112" extrusionOk="0">
                  <a:moveTo>
                    <a:pt x="513" y="0"/>
                  </a:moveTo>
                  <a:cubicBezTo>
                    <a:pt x="228" y="0"/>
                    <a:pt x="0" y="228"/>
                    <a:pt x="0" y="513"/>
                  </a:cubicBezTo>
                  <a:lnTo>
                    <a:pt x="0" y="3594"/>
                  </a:lnTo>
                  <a:cubicBezTo>
                    <a:pt x="0" y="3880"/>
                    <a:pt x="228" y="4112"/>
                    <a:pt x="513" y="4112"/>
                  </a:cubicBezTo>
                  <a:cubicBezTo>
                    <a:pt x="799" y="4112"/>
                    <a:pt x="1026" y="3880"/>
                    <a:pt x="1026" y="3594"/>
                  </a:cubicBezTo>
                  <a:lnTo>
                    <a:pt x="1026" y="513"/>
                  </a:lnTo>
                  <a:cubicBezTo>
                    <a:pt x="1026" y="228"/>
                    <a:pt x="799" y="0"/>
                    <a:pt x="51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3419050" y="-1860025"/>
              <a:ext cx="112725" cy="52025"/>
            </a:xfrm>
            <a:custGeom>
              <a:avLst/>
              <a:gdLst/>
              <a:ahLst/>
              <a:cxnLst/>
              <a:rect l="l" t="t" r="r" b="b"/>
              <a:pathLst>
                <a:path w="4509" h="2081" extrusionOk="0">
                  <a:moveTo>
                    <a:pt x="1611" y="1"/>
                  </a:moveTo>
                  <a:cubicBezTo>
                    <a:pt x="1553" y="238"/>
                    <a:pt x="1456" y="460"/>
                    <a:pt x="1335" y="673"/>
                  </a:cubicBezTo>
                  <a:cubicBezTo>
                    <a:pt x="997" y="1263"/>
                    <a:pt x="484" y="1655"/>
                    <a:pt x="0" y="1757"/>
                  </a:cubicBezTo>
                  <a:lnTo>
                    <a:pt x="0" y="2081"/>
                  </a:lnTo>
                  <a:lnTo>
                    <a:pt x="4508" y="2081"/>
                  </a:lnTo>
                  <a:lnTo>
                    <a:pt x="4508" y="1723"/>
                  </a:lnTo>
                  <a:cubicBezTo>
                    <a:pt x="4015" y="1641"/>
                    <a:pt x="3483" y="1239"/>
                    <a:pt x="3130" y="635"/>
                  </a:cubicBezTo>
                  <a:cubicBezTo>
                    <a:pt x="3014" y="436"/>
                    <a:pt x="2927" y="223"/>
                    <a:pt x="2869" y="1"/>
                  </a:cubicBez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3384100" y="-1884325"/>
              <a:ext cx="42825" cy="35825"/>
            </a:xfrm>
            <a:custGeom>
              <a:avLst/>
              <a:gdLst/>
              <a:ahLst/>
              <a:cxnLst/>
              <a:rect l="l" t="t" r="r" b="b"/>
              <a:pathLst>
                <a:path w="1713" h="1433" extrusionOk="0">
                  <a:moveTo>
                    <a:pt x="856" y="1"/>
                  </a:moveTo>
                  <a:cubicBezTo>
                    <a:pt x="798" y="1"/>
                    <a:pt x="740" y="30"/>
                    <a:pt x="711" y="78"/>
                  </a:cubicBezTo>
                  <a:cubicBezTo>
                    <a:pt x="469" y="470"/>
                    <a:pt x="0" y="823"/>
                    <a:pt x="0" y="1108"/>
                  </a:cubicBezTo>
                  <a:cubicBezTo>
                    <a:pt x="0" y="1224"/>
                    <a:pt x="34" y="1336"/>
                    <a:pt x="97" y="1432"/>
                  </a:cubicBezTo>
                  <a:lnTo>
                    <a:pt x="1616" y="1432"/>
                  </a:lnTo>
                  <a:cubicBezTo>
                    <a:pt x="1679" y="1336"/>
                    <a:pt x="1708" y="1224"/>
                    <a:pt x="1712" y="1108"/>
                  </a:cubicBezTo>
                  <a:cubicBezTo>
                    <a:pt x="1712" y="823"/>
                    <a:pt x="1243" y="470"/>
                    <a:pt x="1001" y="78"/>
                  </a:cubicBezTo>
                  <a:cubicBezTo>
                    <a:pt x="968" y="30"/>
                    <a:pt x="914" y="1"/>
                    <a:pt x="856" y="1"/>
                  </a:cubicBez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431750" y="-1814800"/>
              <a:ext cx="137750" cy="10800"/>
            </a:xfrm>
            <a:custGeom>
              <a:avLst/>
              <a:gdLst/>
              <a:ahLst/>
              <a:cxnLst/>
              <a:rect l="l" t="t" r="r" b="b"/>
              <a:pathLst>
                <a:path w="5510" h="432" extrusionOk="0">
                  <a:moveTo>
                    <a:pt x="0" y="1"/>
                  </a:moveTo>
                  <a:lnTo>
                    <a:pt x="0" y="431"/>
                  </a:lnTo>
                  <a:lnTo>
                    <a:pt x="5510" y="431"/>
                  </a:lnTo>
                  <a:lnTo>
                    <a:pt x="5510" y="1"/>
                  </a:ln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3458350" y="-1823975"/>
              <a:ext cx="193375" cy="191875"/>
            </a:xfrm>
            <a:custGeom>
              <a:avLst/>
              <a:gdLst/>
              <a:ahLst/>
              <a:cxnLst/>
              <a:rect l="l" t="t" r="r" b="b"/>
              <a:pathLst>
                <a:path w="7735" h="7675" extrusionOk="0">
                  <a:moveTo>
                    <a:pt x="110" y="0"/>
                  </a:moveTo>
                  <a:cubicBezTo>
                    <a:pt x="51" y="0"/>
                    <a:pt x="1" y="74"/>
                    <a:pt x="53" y="131"/>
                  </a:cubicBezTo>
                  <a:lnTo>
                    <a:pt x="7580" y="7653"/>
                  </a:lnTo>
                  <a:cubicBezTo>
                    <a:pt x="7595" y="7668"/>
                    <a:pt x="7613" y="7675"/>
                    <a:pt x="7630" y="7675"/>
                  </a:cubicBezTo>
                  <a:cubicBezTo>
                    <a:pt x="7686" y="7675"/>
                    <a:pt x="7735" y="7602"/>
                    <a:pt x="7686" y="7546"/>
                  </a:cubicBezTo>
                  <a:lnTo>
                    <a:pt x="160" y="20"/>
                  </a:lnTo>
                  <a:cubicBezTo>
                    <a:pt x="144" y="6"/>
                    <a:pt x="127" y="0"/>
                    <a:pt x="11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458600" y="-1825075"/>
              <a:ext cx="194000" cy="194000"/>
            </a:xfrm>
            <a:custGeom>
              <a:avLst/>
              <a:gdLst/>
              <a:ahLst/>
              <a:cxnLst/>
              <a:rect l="l" t="t" r="r" b="b"/>
              <a:pathLst>
                <a:path w="7760" h="7760" extrusionOk="0">
                  <a:moveTo>
                    <a:pt x="117" y="78"/>
                  </a:moveTo>
                  <a:cubicBezTo>
                    <a:pt x="126" y="78"/>
                    <a:pt x="136" y="83"/>
                    <a:pt x="146" y="93"/>
                  </a:cubicBezTo>
                  <a:lnTo>
                    <a:pt x="7672" y="7619"/>
                  </a:lnTo>
                  <a:cubicBezTo>
                    <a:pt x="7698" y="7645"/>
                    <a:pt x="7672" y="7683"/>
                    <a:pt x="7641" y="7683"/>
                  </a:cubicBezTo>
                  <a:cubicBezTo>
                    <a:pt x="7632" y="7683"/>
                    <a:pt x="7623" y="7680"/>
                    <a:pt x="7614" y="7672"/>
                  </a:cubicBezTo>
                  <a:lnTo>
                    <a:pt x="92" y="146"/>
                  </a:lnTo>
                  <a:cubicBezTo>
                    <a:pt x="73" y="131"/>
                    <a:pt x="73" y="107"/>
                    <a:pt x="92" y="93"/>
                  </a:cubicBezTo>
                  <a:cubicBezTo>
                    <a:pt x="97" y="88"/>
                    <a:pt x="107" y="83"/>
                    <a:pt x="117" y="78"/>
                  </a:cubicBezTo>
                  <a:close/>
                  <a:moveTo>
                    <a:pt x="112" y="1"/>
                  </a:moveTo>
                  <a:cubicBezTo>
                    <a:pt x="54" y="6"/>
                    <a:pt x="5" y="54"/>
                    <a:pt x="1" y="112"/>
                  </a:cubicBezTo>
                  <a:cubicBezTo>
                    <a:pt x="1" y="141"/>
                    <a:pt x="10" y="175"/>
                    <a:pt x="34" y="199"/>
                  </a:cubicBezTo>
                  <a:lnTo>
                    <a:pt x="7561" y="7726"/>
                  </a:lnTo>
                  <a:cubicBezTo>
                    <a:pt x="7580" y="7745"/>
                    <a:pt x="7609" y="7759"/>
                    <a:pt x="7638" y="7759"/>
                  </a:cubicBezTo>
                  <a:lnTo>
                    <a:pt x="7648" y="7755"/>
                  </a:lnTo>
                  <a:cubicBezTo>
                    <a:pt x="7672" y="7755"/>
                    <a:pt x="7701" y="7740"/>
                    <a:pt x="7720" y="7721"/>
                  </a:cubicBezTo>
                  <a:cubicBezTo>
                    <a:pt x="7740" y="7701"/>
                    <a:pt x="7754" y="7677"/>
                    <a:pt x="7754" y="7648"/>
                  </a:cubicBezTo>
                  <a:cubicBezTo>
                    <a:pt x="7759" y="7614"/>
                    <a:pt x="7745" y="7585"/>
                    <a:pt x="7720" y="7561"/>
                  </a:cubicBezTo>
                  <a:lnTo>
                    <a:pt x="194" y="35"/>
                  </a:lnTo>
                  <a:cubicBezTo>
                    <a:pt x="175" y="10"/>
                    <a:pt x="141" y="1"/>
                    <a:pt x="112"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3487375" y="-1853000"/>
              <a:ext cx="61825" cy="60375"/>
            </a:xfrm>
            <a:custGeom>
              <a:avLst/>
              <a:gdLst/>
              <a:ahLst/>
              <a:cxnLst/>
              <a:rect l="l" t="t" r="r" b="b"/>
              <a:pathLst>
                <a:path w="2473" h="2415" extrusionOk="0">
                  <a:moveTo>
                    <a:pt x="2365" y="0"/>
                  </a:moveTo>
                  <a:cubicBezTo>
                    <a:pt x="2349" y="0"/>
                    <a:pt x="2332" y="6"/>
                    <a:pt x="2317" y="20"/>
                  </a:cubicBezTo>
                  <a:lnTo>
                    <a:pt x="54" y="2284"/>
                  </a:lnTo>
                  <a:cubicBezTo>
                    <a:pt x="1" y="2340"/>
                    <a:pt x="51" y="2414"/>
                    <a:pt x="110" y="2414"/>
                  </a:cubicBezTo>
                  <a:cubicBezTo>
                    <a:pt x="127" y="2414"/>
                    <a:pt x="144" y="2409"/>
                    <a:pt x="160" y="2395"/>
                  </a:cubicBezTo>
                  <a:lnTo>
                    <a:pt x="2424" y="131"/>
                  </a:lnTo>
                  <a:cubicBezTo>
                    <a:pt x="2473" y="74"/>
                    <a:pt x="2422" y="0"/>
                    <a:pt x="2365"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3487875" y="-1854000"/>
              <a:ext cx="63875" cy="62325"/>
            </a:xfrm>
            <a:custGeom>
              <a:avLst/>
              <a:gdLst/>
              <a:ahLst/>
              <a:cxnLst/>
              <a:rect l="l" t="t" r="r" b="b"/>
              <a:pathLst>
                <a:path w="2555" h="2493" extrusionOk="0">
                  <a:moveTo>
                    <a:pt x="2388" y="79"/>
                  </a:moveTo>
                  <a:cubicBezTo>
                    <a:pt x="2401" y="80"/>
                    <a:pt x="2410" y="84"/>
                    <a:pt x="2419" y="89"/>
                  </a:cubicBezTo>
                  <a:cubicBezTo>
                    <a:pt x="2434" y="103"/>
                    <a:pt x="2434" y="128"/>
                    <a:pt x="2419" y="142"/>
                  </a:cubicBezTo>
                  <a:lnTo>
                    <a:pt x="156" y="2406"/>
                  </a:lnTo>
                  <a:cubicBezTo>
                    <a:pt x="147" y="2412"/>
                    <a:pt x="139" y="2415"/>
                    <a:pt x="131" y="2415"/>
                  </a:cubicBezTo>
                  <a:cubicBezTo>
                    <a:pt x="102" y="2415"/>
                    <a:pt x="80" y="2379"/>
                    <a:pt x="103" y="2353"/>
                  </a:cubicBezTo>
                  <a:lnTo>
                    <a:pt x="2366" y="89"/>
                  </a:lnTo>
                  <a:cubicBezTo>
                    <a:pt x="2371" y="84"/>
                    <a:pt x="2379" y="80"/>
                    <a:pt x="2388" y="79"/>
                  </a:cubicBezTo>
                  <a:close/>
                  <a:moveTo>
                    <a:pt x="2392" y="1"/>
                  </a:moveTo>
                  <a:cubicBezTo>
                    <a:pt x="2365" y="1"/>
                    <a:pt x="2338" y="11"/>
                    <a:pt x="2313" y="36"/>
                  </a:cubicBezTo>
                  <a:lnTo>
                    <a:pt x="49" y="2299"/>
                  </a:lnTo>
                  <a:cubicBezTo>
                    <a:pt x="1" y="2343"/>
                    <a:pt x="1" y="2415"/>
                    <a:pt x="49" y="2459"/>
                  </a:cubicBezTo>
                  <a:cubicBezTo>
                    <a:pt x="69" y="2478"/>
                    <a:pt x="103" y="2493"/>
                    <a:pt x="132" y="2493"/>
                  </a:cubicBezTo>
                  <a:cubicBezTo>
                    <a:pt x="161" y="2493"/>
                    <a:pt x="190" y="2483"/>
                    <a:pt x="209" y="2459"/>
                  </a:cubicBezTo>
                  <a:lnTo>
                    <a:pt x="2473" y="195"/>
                  </a:lnTo>
                  <a:cubicBezTo>
                    <a:pt x="2554" y="114"/>
                    <a:pt x="2479" y="1"/>
                    <a:pt x="2392"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3467975" y="-1833650"/>
              <a:ext cx="56625" cy="55175"/>
            </a:xfrm>
            <a:custGeom>
              <a:avLst/>
              <a:gdLst/>
              <a:ahLst/>
              <a:cxnLst/>
              <a:rect l="l" t="t" r="r" b="b"/>
              <a:pathLst>
                <a:path w="2265" h="2207" extrusionOk="0">
                  <a:moveTo>
                    <a:pt x="2155" y="1"/>
                  </a:moveTo>
                  <a:cubicBezTo>
                    <a:pt x="2137" y="1"/>
                    <a:pt x="2119" y="8"/>
                    <a:pt x="2102" y="25"/>
                  </a:cubicBezTo>
                  <a:lnTo>
                    <a:pt x="56" y="2075"/>
                  </a:lnTo>
                  <a:cubicBezTo>
                    <a:pt x="1" y="2131"/>
                    <a:pt x="50" y="2206"/>
                    <a:pt x="109" y="2206"/>
                  </a:cubicBezTo>
                  <a:cubicBezTo>
                    <a:pt x="127" y="2206"/>
                    <a:pt x="146" y="2199"/>
                    <a:pt x="163" y="2182"/>
                  </a:cubicBezTo>
                  <a:lnTo>
                    <a:pt x="2209" y="136"/>
                  </a:lnTo>
                  <a:cubicBezTo>
                    <a:pt x="2265" y="80"/>
                    <a:pt x="2214" y="1"/>
                    <a:pt x="2155"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3468400" y="-1834550"/>
              <a:ext cx="57350" cy="57025"/>
            </a:xfrm>
            <a:custGeom>
              <a:avLst/>
              <a:gdLst/>
              <a:ahLst/>
              <a:cxnLst/>
              <a:rect l="l" t="t" r="r" b="b"/>
              <a:pathLst>
                <a:path w="2294" h="2281" extrusionOk="0">
                  <a:moveTo>
                    <a:pt x="2173" y="80"/>
                  </a:moveTo>
                  <a:cubicBezTo>
                    <a:pt x="2182" y="80"/>
                    <a:pt x="2192" y="85"/>
                    <a:pt x="2202" y="90"/>
                  </a:cubicBezTo>
                  <a:cubicBezTo>
                    <a:pt x="2206" y="99"/>
                    <a:pt x="2211" y="109"/>
                    <a:pt x="2211" y="119"/>
                  </a:cubicBezTo>
                  <a:cubicBezTo>
                    <a:pt x="2211" y="128"/>
                    <a:pt x="2206" y="138"/>
                    <a:pt x="2202" y="143"/>
                  </a:cubicBezTo>
                  <a:lnTo>
                    <a:pt x="151" y="2194"/>
                  </a:lnTo>
                  <a:cubicBezTo>
                    <a:pt x="143" y="2200"/>
                    <a:pt x="135" y="2203"/>
                    <a:pt x="127" y="2203"/>
                  </a:cubicBezTo>
                  <a:cubicBezTo>
                    <a:pt x="98" y="2203"/>
                    <a:pt x="71" y="2166"/>
                    <a:pt x="97" y="2136"/>
                  </a:cubicBezTo>
                  <a:lnTo>
                    <a:pt x="2148" y="90"/>
                  </a:lnTo>
                  <a:cubicBezTo>
                    <a:pt x="2153" y="80"/>
                    <a:pt x="2163" y="80"/>
                    <a:pt x="2173" y="80"/>
                  </a:cubicBezTo>
                  <a:close/>
                  <a:moveTo>
                    <a:pt x="2175" y="0"/>
                  </a:moveTo>
                  <a:cubicBezTo>
                    <a:pt x="2146" y="0"/>
                    <a:pt x="2117" y="12"/>
                    <a:pt x="2095" y="36"/>
                  </a:cubicBezTo>
                  <a:lnTo>
                    <a:pt x="49" y="2082"/>
                  </a:lnTo>
                  <a:cubicBezTo>
                    <a:pt x="1" y="2126"/>
                    <a:pt x="1" y="2199"/>
                    <a:pt x="49" y="2242"/>
                  </a:cubicBezTo>
                  <a:cubicBezTo>
                    <a:pt x="68" y="2266"/>
                    <a:pt x="97" y="2276"/>
                    <a:pt x="131" y="2281"/>
                  </a:cubicBezTo>
                  <a:cubicBezTo>
                    <a:pt x="160" y="2281"/>
                    <a:pt x="189" y="2266"/>
                    <a:pt x="209" y="2242"/>
                  </a:cubicBezTo>
                  <a:lnTo>
                    <a:pt x="2255" y="196"/>
                  </a:lnTo>
                  <a:cubicBezTo>
                    <a:pt x="2279" y="172"/>
                    <a:pt x="2293" y="143"/>
                    <a:pt x="2289" y="109"/>
                  </a:cubicBezTo>
                  <a:cubicBezTo>
                    <a:pt x="2289" y="80"/>
                    <a:pt x="2274" y="56"/>
                    <a:pt x="2255" y="36"/>
                  </a:cubicBezTo>
                  <a:cubicBezTo>
                    <a:pt x="2233" y="12"/>
                    <a:pt x="2204" y="0"/>
                    <a:pt x="2175"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448425" y="-1814075"/>
              <a:ext cx="51150" cy="49625"/>
            </a:xfrm>
            <a:custGeom>
              <a:avLst/>
              <a:gdLst/>
              <a:ahLst/>
              <a:cxnLst/>
              <a:rect l="l" t="t" r="r" b="b"/>
              <a:pathLst>
                <a:path w="2046" h="1985" extrusionOk="0">
                  <a:moveTo>
                    <a:pt x="1936" y="1"/>
                  </a:moveTo>
                  <a:cubicBezTo>
                    <a:pt x="1920" y="1"/>
                    <a:pt x="1902" y="7"/>
                    <a:pt x="1886" y="20"/>
                  </a:cubicBezTo>
                  <a:lnTo>
                    <a:pt x="53" y="1854"/>
                  </a:lnTo>
                  <a:cubicBezTo>
                    <a:pt x="0" y="1910"/>
                    <a:pt x="50" y="1984"/>
                    <a:pt x="110" y="1984"/>
                  </a:cubicBezTo>
                  <a:cubicBezTo>
                    <a:pt x="126" y="1984"/>
                    <a:pt x="144" y="1979"/>
                    <a:pt x="159" y="1965"/>
                  </a:cubicBezTo>
                  <a:lnTo>
                    <a:pt x="1993" y="132"/>
                  </a:lnTo>
                  <a:cubicBezTo>
                    <a:pt x="2046" y="75"/>
                    <a:pt x="1995" y="1"/>
                    <a:pt x="1936"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448925" y="-1815050"/>
              <a:ext cx="52025" cy="51550"/>
            </a:xfrm>
            <a:custGeom>
              <a:avLst/>
              <a:gdLst/>
              <a:ahLst/>
              <a:cxnLst/>
              <a:rect l="l" t="t" r="r" b="b"/>
              <a:pathLst>
                <a:path w="2081" h="2062" extrusionOk="0">
                  <a:moveTo>
                    <a:pt x="1958" y="77"/>
                  </a:moveTo>
                  <a:cubicBezTo>
                    <a:pt x="1960" y="77"/>
                    <a:pt x="1961" y="79"/>
                    <a:pt x="1964" y="79"/>
                  </a:cubicBezTo>
                  <a:cubicBezTo>
                    <a:pt x="1979" y="84"/>
                    <a:pt x="1993" y="93"/>
                    <a:pt x="1993" y="108"/>
                  </a:cubicBezTo>
                  <a:cubicBezTo>
                    <a:pt x="1998" y="122"/>
                    <a:pt x="1993" y="132"/>
                    <a:pt x="1984" y="142"/>
                  </a:cubicBezTo>
                  <a:lnTo>
                    <a:pt x="150" y="1975"/>
                  </a:lnTo>
                  <a:cubicBezTo>
                    <a:pt x="146" y="1984"/>
                    <a:pt x="136" y="1984"/>
                    <a:pt x="126" y="1984"/>
                  </a:cubicBezTo>
                  <a:cubicBezTo>
                    <a:pt x="117" y="1984"/>
                    <a:pt x="107" y="1980"/>
                    <a:pt x="97" y="1975"/>
                  </a:cubicBezTo>
                  <a:cubicBezTo>
                    <a:pt x="92" y="1965"/>
                    <a:pt x="88" y="1955"/>
                    <a:pt x="88" y="1946"/>
                  </a:cubicBezTo>
                  <a:cubicBezTo>
                    <a:pt x="88" y="1936"/>
                    <a:pt x="92" y="1926"/>
                    <a:pt x="97" y="1922"/>
                  </a:cubicBezTo>
                  <a:lnTo>
                    <a:pt x="1930" y="88"/>
                  </a:lnTo>
                  <a:cubicBezTo>
                    <a:pt x="1940" y="79"/>
                    <a:pt x="1945" y="79"/>
                    <a:pt x="1955" y="79"/>
                  </a:cubicBezTo>
                  <a:cubicBezTo>
                    <a:pt x="1956" y="77"/>
                    <a:pt x="1957" y="77"/>
                    <a:pt x="1958" y="77"/>
                  </a:cubicBezTo>
                  <a:close/>
                  <a:moveTo>
                    <a:pt x="1953" y="0"/>
                  </a:moveTo>
                  <a:cubicBezTo>
                    <a:pt x="1925" y="0"/>
                    <a:pt x="1900" y="14"/>
                    <a:pt x="1882" y="35"/>
                  </a:cubicBezTo>
                  <a:lnTo>
                    <a:pt x="44" y="1868"/>
                  </a:lnTo>
                  <a:cubicBezTo>
                    <a:pt x="0" y="1912"/>
                    <a:pt x="0" y="1984"/>
                    <a:pt x="44" y="2028"/>
                  </a:cubicBezTo>
                  <a:cubicBezTo>
                    <a:pt x="68" y="2047"/>
                    <a:pt x="97" y="2062"/>
                    <a:pt x="131" y="2062"/>
                  </a:cubicBezTo>
                  <a:cubicBezTo>
                    <a:pt x="160" y="2062"/>
                    <a:pt x="184" y="2052"/>
                    <a:pt x="208" y="2028"/>
                  </a:cubicBezTo>
                  <a:lnTo>
                    <a:pt x="2042" y="195"/>
                  </a:lnTo>
                  <a:cubicBezTo>
                    <a:pt x="2071" y="166"/>
                    <a:pt x="2080" y="127"/>
                    <a:pt x="2071" y="88"/>
                  </a:cubicBezTo>
                  <a:cubicBezTo>
                    <a:pt x="2061" y="50"/>
                    <a:pt x="2027" y="16"/>
                    <a:pt x="1984" y="6"/>
                  </a:cubicBezTo>
                  <a:cubicBezTo>
                    <a:pt x="1973" y="2"/>
                    <a:pt x="1963" y="0"/>
                    <a:pt x="195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429000" y="-1794725"/>
              <a:ext cx="45850" cy="44300"/>
            </a:xfrm>
            <a:custGeom>
              <a:avLst/>
              <a:gdLst/>
              <a:ahLst/>
              <a:cxnLst/>
              <a:rect l="l" t="t" r="r" b="b"/>
              <a:pathLst>
                <a:path w="1834" h="1772" extrusionOk="0">
                  <a:moveTo>
                    <a:pt x="1725" y="1"/>
                  </a:moveTo>
                  <a:cubicBezTo>
                    <a:pt x="1706" y="1"/>
                    <a:pt x="1687" y="8"/>
                    <a:pt x="1670" y="25"/>
                  </a:cubicBezTo>
                  <a:lnTo>
                    <a:pt x="50" y="1641"/>
                  </a:lnTo>
                  <a:cubicBezTo>
                    <a:pt x="1" y="1697"/>
                    <a:pt x="52" y="1772"/>
                    <a:pt x="111" y="1772"/>
                  </a:cubicBezTo>
                  <a:cubicBezTo>
                    <a:pt x="128" y="1772"/>
                    <a:pt x="145" y="1766"/>
                    <a:pt x="161" y="1752"/>
                  </a:cubicBezTo>
                  <a:lnTo>
                    <a:pt x="1782" y="131"/>
                  </a:lnTo>
                  <a:cubicBezTo>
                    <a:pt x="1833" y="76"/>
                    <a:pt x="1783" y="1"/>
                    <a:pt x="1725"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429450" y="-1795575"/>
              <a:ext cx="46575" cy="46225"/>
            </a:xfrm>
            <a:custGeom>
              <a:avLst/>
              <a:gdLst/>
              <a:ahLst/>
              <a:cxnLst/>
              <a:rect l="l" t="t" r="r" b="b"/>
              <a:pathLst>
                <a:path w="1863" h="1849" extrusionOk="0">
                  <a:moveTo>
                    <a:pt x="1742" y="74"/>
                  </a:moveTo>
                  <a:cubicBezTo>
                    <a:pt x="1751" y="74"/>
                    <a:pt x="1761" y="78"/>
                    <a:pt x="1771" y="88"/>
                  </a:cubicBezTo>
                  <a:cubicBezTo>
                    <a:pt x="1785" y="103"/>
                    <a:pt x="1785" y="127"/>
                    <a:pt x="1771" y="141"/>
                  </a:cubicBezTo>
                  <a:lnTo>
                    <a:pt x="150" y="1757"/>
                  </a:lnTo>
                  <a:cubicBezTo>
                    <a:pt x="143" y="1764"/>
                    <a:pt x="133" y="1768"/>
                    <a:pt x="124" y="1768"/>
                  </a:cubicBezTo>
                  <a:cubicBezTo>
                    <a:pt x="114" y="1768"/>
                    <a:pt x="104" y="1764"/>
                    <a:pt x="97" y="1757"/>
                  </a:cubicBezTo>
                  <a:cubicBezTo>
                    <a:pt x="82" y="1742"/>
                    <a:pt x="82" y="1718"/>
                    <a:pt x="97" y="1704"/>
                  </a:cubicBezTo>
                  <a:lnTo>
                    <a:pt x="1717" y="88"/>
                  </a:lnTo>
                  <a:cubicBezTo>
                    <a:pt x="1722" y="78"/>
                    <a:pt x="1732" y="74"/>
                    <a:pt x="1742" y="74"/>
                  </a:cubicBezTo>
                  <a:close/>
                  <a:moveTo>
                    <a:pt x="1738" y="0"/>
                  </a:moveTo>
                  <a:cubicBezTo>
                    <a:pt x="1710" y="0"/>
                    <a:pt x="1685" y="14"/>
                    <a:pt x="1664" y="35"/>
                  </a:cubicBezTo>
                  <a:lnTo>
                    <a:pt x="44" y="1650"/>
                  </a:lnTo>
                  <a:cubicBezTo>
                    <a:pt x="0" y="1694"/>
                    <a:pt x="0" y="1767"/>
                    <a:pt x="44" y="1810"/>
                  </a:cubicBezTo>
                  <a:cubicBezTo>
                    <a:pt x="68" y="1834"/>
                    <a:pt x="97" y="1849"/>
                    <a:pt x="126" y="1849"/>
                  </a:cubicBezTo>
                  <a:cubicBezTo>
                    <a:pt x="160" y="1849"/>
                    <a:pt x="189" y="1834"/>
                    <a:pt x="208" y="1815"/>
                  </a:cubicBezTo>
                  <a:lnTo>
                    <a:pt x="1824" y="195"/>
                  </a:lnTo>
                  <a:cubicBezTo>
                    <a:pt x="1848" y="170"/>
                    <a:pt x="1863" y="141"/>
                    <a:pt x="1858" y="107"/>
                  </a:cubicBezTo>
                  <a:cubicBezTo>
                    <a:pt x="1853" y="49"/>
                    <a:pt x="1809" y="6"/>
                    <a:pt x="1751" y="1"/>
                  </a:cubicBezTo>
                  <a:cubicBezTo>
                    <a:pt x="1747" y="0"/>
                    <a:pt x="1743" y="0"/>
                    <a:pt x="1738"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409575" y="-1775125"/>
              <a:ext cx="40475" cy="38950"/>
            </a:xfrm>
            <a:custGeom>
              <a:avLst/>
              <a:gdLst/>
              <a:ahLst/>
              <a:cxnLst/>
              <a:rect l="l" t="t" r="r" b="b"/>
              <a:pathLst>
                <a:path w="1619" h="1558" extrusionOk="0">
                  <a:moveTo>
                    <a:pt x="1509" y="0"/>
                  </a:moveTo>
                  <a:cubicBezTo>
                    <a:pt x="1493" y="0"/>
                    <a:pt x="1475" y="6"/>
                    <a:pt x="1459" y="20"/>
                  </a:cubicBezTo>
                  <a:lnTo>
                    <a:pt x="57" y="1423"/>
                  </a:lnTo>
                  <a:cubicBezTo>
                    <a:pt x="1" y="1479"/>
                    <a:pt x="51" y="1557"/>
                    <a:pt x="110" y="1557"/>
                  </a:cubicBezTo>
                  <a:cubicBezTo>
                    <a:pt x="128" y="1557"/>
                    <a:pt x="146" y="1550"/>
                    <a:pt x="163" y="1534"/>
                  </a:cubicBezTo>
                  <a:lnTo>
                    <a:pt x="1566" y="126"/>
                  </a:lnTo>
                  <a:cubicBezTo>
                    <a:pt x="1619" y="73"/>
                    <a:pt x="1568" y="0"/>
                    <a:pt x="1509"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409975" y="-1776150"/>
              <a:ext cx="41125" cy="40825"/>
            </a:xfrm>
            <a:custGeom>
              <a:avLst/>
              <a:gdLst/>
              <a:ahLst/>
              <a:cxnLst/>
              <a:rect l="l" t="t" r="r" b="b"/>
              <a:pathLst>
                <a:path w="1645" h="1633" extrusionOk="0">
                  <a:moveTo>
                    <a:pt x="1524" y="75"/>
                  </a:moveTo>
                  <a:cubicBezTo>
                    <a:pt x="1538" y="75"/>
                    <a:pt x="1548" y="80"/>
                    <a:pt x="1558" y="90"/>
                  </a:cubicBezTo>
                  <a:cubicBezTo>
                    <a:pt x="1572" y="104"/>
                    <a:pt x="1572" y="129"/>
                    <a:pt x="1558" y="143"/>
                  </a:cubicBezTo>
                  <a:lnTo>
                    <a:pt x="155" y="1546"/>
                  </a:lnTo>
                  <a:cubicBezTo>
                    <a:pt x="145" y="1555"/>
                    <a:pt x="135" y="1555"/>
                    <a:pt x="126" y="1560"/>
                  </a:cubicBezTo>
                  <a:cubicBezTo>
                    <a:pt x="116" y="1555"/>
                    <a:pt x="106" y="1551"/>
                    <a:pt x="102" y="1546"/>
                  </a:cubicBezTo>
                  <a:cubicBezTo>
                    <a:pt x="92" y="1536"/>
                    <a:pt x="87" y="1526"/>
                    <a:pt x="87" y="1517"/>
                  </a:cubicBezTo>
                  <a:cubicBezTo>
                    <a:pt x="87" y="1507"/>
                    <a:pt x="92" y="1497"/>
                    <a:pt x="102" y="1493"/>
                  </a:cubicBezTo>
                  <a:lnTo>
                    <a:pt x="1499" y="90"/>
                  </a:lnTo>
                  <a:cubicBezTo>
                    <a:pt x="1509" y="80"/>
                    <a:pt x="1514" y="75"/>
                    <a:pt x="1524" y="75"/>
                  </a:cubicBezTo>
                  <a:close/>
                  <a:moveTo>
                    <a:pt x="1529" y="0"/>
                  </a:moveTo>
                  <a:cubicBezTo>
                    <a:pt x="1499" y="0"/>
                    <a:pt x="1470" y="12"/>
                    <a:pt x="1451" y="37"/>
                  </a:cubicBezTo>
                  <a:lnTo>
                    <a:pt x="44" y="1439"/>
                  </a:lnTo>
                  <a:cubicBezTo>
                    <a:pt x="0" y="1483"/>
                    <a:pt x="0" y="1555"/>
                    <a:pt x="44" y="1599"/>
                  </a:cubicBezTo>
                  <a:cubicBezTo>
                    <a:pt x="68" y="1618"/>
                    <a:pt x="97" y="1633"/>
                    <a:pt x="126" y="1633"/>
                  </a:cubicBezTo>
                  <a:cubicBezTo>
                    <a:pt x="160" y="1633"/>
                    <a:pt x="184" y="1618"/>
                    <a:pt x="208" y="1599"/>
                  </a:cubicBezTo>
                  <a:lnTo>
                    <a:pt x="1611" y="196"/>
                  </a:lnTo>
                  <a:cubicBezTo>
                    <a:pt x="1635" y="172"/>
                    <a:pt x="1645" y="138"/>
                    <a:pt x="1645" y="109"/>
                  </a:cubicBezTo>
                  <a:cubicBezTo>
                    <a:pt x="1640" y="80"/>
                    <a:pt x="1630" y="56"/>
                    <a:pt x="1611" y="37"/>
                  </a:cubicBezTo>
                  <a:cubicBezTo>
                    <a:pt x="1589" y="12"/>
                    <a:pt x="1559" y="0"/>
                    <a:pt x="1529"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297750" y="-1663400"/>
              <a:ext cx="61825" cy="60325"/>
            </a:xfrm>
            <a:custGeom>
              <a:avLst/>
              <a:gdLst/>
              <a:ahLst/>
              <a:cxnLst/>
              <a:rect l="l" t="t" r="r" b="b"/>
              <a:pathLst>
                <a:path w="2473" h="2413" extrusionOk="0">
                  <a:moveTo>
                    <a:pt x="2362" y="1"/>
                  </a:moveTo>
                  <a:cubicBezTo>
                    <a:pt x="2345" y="1"/>
                    <a:pt x="2328" y="6"/>
                    <a:pt x="2312" y="20"/>
                  </a:cubicBezTo>
                  <a:cubicBezTo>
                    <a:pt x="1011" y="1321"/>
                    <a:pt x="1349" y="983"/>
                    <a:pt x="53" y="2284"/>
                  </a:cubicBezTo>
                  <a:cubicBezTo>
                    <a:pt x="1" y="2340"/>
                    <a:pt x="49" y="2413"/>
                    <a:pt x="107" y="2413"/>
                  </a:cubicBezTo>
                  <a:cubicBezTo>
                    <a:pt x="124" y="2413"/>
                    <a:pt x="143" y="2406"/>
                    <a:pt x="159" y="2390"/>
                  </a:cubicBezTo>
                  <a:lnTo>
                    <a:pt x="2423" y="127"/>
                  </a:lnTo>
                  <a:cubicBezTo>
                    <a:pt x="2472" y="74"/>
                    <a:pt x="2421" y="1"/>
                    <a:pt x="2362"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298250" y="-1664425"/>
              <a:ext cx="62775" cy="62375"/>
            </a:xfrm>
            <a:custGeom>
              <a:avLst/>
              <a:gdLst/>
              <a:ahLst/>
              <a:cxnLst/>
              <a:rect l="l" t="t" r="r" b="b"/>
              <a:pathLst>
                <a:path w="2511" h="2495" extrusionOk="0">
                  <a:moveTo>
                    <a:pt x="2390" y="76"/>
                  </a:moveTo>
                  <a:cubicBezTo>
                    <a:pt x="2404" y="81"/>
                    <a:pt x="2419" y="90"/>
                    <a:pt x="2424" y="105"/>
                  </a:cubicBezTo>
                  <a:cubicBezTo>
                    <a:pt x="2424" y="119"/>
                    <a:pt x="2424" y="129"/>
                    <a:pt x="2414" y="139"/>
                  </a:cubicBezTo>
                  <a:lnTo>
                    <a:pt x="150" y="2402"/>
                  </a:lnTo>
                  <a:cubicBezTo>
                    <a:pt x="143" y="2410"/>
                    <a:pt x="133" y="2413"/>
                    <a:pt x="124" y="2413"/>
                  </a:cubicBezTo>
                  <a:cubicBezTo>
                    <a:pt x="114" y="2413"/>
                    <a:pt x="104" y="2410"/>
                    <a:pt x="97" y="2402"/>
                  </a:cubicBezTo>
                  <a:cubicBezTo>
                    <a:pt x="83" y="2388"/>
                    <a:pt x="83" y="2364"/>
                    <a:pt x="97" y="2349"/>
                  </a:cubicBezTo>
                  <a:lnTo>
                    <a:pt x="2361" y="85"/>
                  </a:lnTo>
                  <a:cubicBezTo>
                    <a:pt x="2366" y="81"/>
                    <a:pt x="2375" y="76"/>
                    <a:pt x="2385" y="76"/>
                  </a:cubicBezTo>
                  <a:close/>
                  <a:moveTo>
                    <a:pt x="2390" y="0"/>
                  </a:moveTo>
                  <a:cubicBezTo>
                    <a:pt x="2360" y="0"/>
                    <a:pt x="2331" y="14"/>
                    <a:pt x="2308" y="37"/>
                  </a:cubicBezTo>
                  <a:lnTo>
                    <a:pt x="44" y="2301"/>
                  </a:lnTo>
                  <a:cubicBezTo>
                    <a:pt x="0" y="2340"/>
                    <a:pt x="0" y="2412"/>
                    <a:pt x="44" y="2456"/>
                  </a:cubicBezTo>
                  <a:cubicBezTo>
                    <a:pt x="68" y="2480"/>
                    <a:pt x="97" y="2494"/>
                    <a:pt x="126" y="2494"/>
                  </a:cubicBezTo>
                  <a:cubicBezTo>
                    <a:pt x="155" y="2494"/>
                    <a:pt x="184" y="2480"/>
                    <a:pt x="208" y="2460"/>
                  </a:cubicBezTo>
                  <a:lnTo>
                    <a:pt x="2472" y="197"/>
                  </a:lnTo>
                  <a:cubicBezTo>
                    <a:pt x="2496" y="168"/>
                    <a:pt x="2511" y="129"/>
                    <a:pt x="2501" y="90"/>
                  </a:cubicBezTo>
                  <a:cubicBezTo>
                    <a:pt x="2487" y="47"/>
                    <a:pt x="2458" y="18"/>
                    <a:pt x="2414" y="3"/>
                  </a:cubicBezTo>
                  <a:cubicBezTo>
                    <a:pt x="2406" y="1"/>
                    <a:pt x="2398" y="0"/>
                    <a:pt x="239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311900" y="-1677550"/>
              <a:ext cx="56650" cy="55050"/>
            </a:xfrm>
            <a:custGeom>
              <a:avLst/>
              <a:gdLst/>
              <a:ahLst/>
              <a:cxnLst/>
              <a:rect l="l" t="t" r="r" b="b"/>
              <a:pathLst>
                <a:path w="2266" h="2202" extrusionOk="0">
                  <a:moveTo>
                    <a:pt x="2156" y="1"/>
                  </a:moveTo>
                  <a:cubicBezTo>
                    <a:pt x="2138" y="1"/>
                    <a:pt x="2120" y="8"/>
                    <a:pt x="2104" y="25"/>
                  </a:cubicBezTo>
                  <a:lnTo>
                    <a:pt x="53" y="2071"/>
                  </a:lnTo>
                  <a:cubicBezTo>
                    <a:pt x="1" y="2123"/>
                    <a:pt x="52" y="2201"/>
                    <a:pt x="109" y="2201"/>
                  </a:cubicBezTo>
                  <a:cubicBezTo>
                    <a:pt x="126" y="2201"/>
                    <a:pt x="144" y="2194"/>
                    <a:pt x="159" y="2178"/>
                  </a:cubicBezTo>
                  <a:lnTo>
                    <a:pt x="2210" y="132"/>
                  </a:lnTo>
                  <a:cubicBezTo>
                    <a:pt x="2266" y="76"/>
                    <a:pt x="2214" y="1"/>
                    <a:pt x="2156"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312400" y="-1678425"/>
              <a:ext cx="58375" cy="56900"/>
            </a:xfrm>
            <a:custGeom>
              <a:avLst/>
              <a:gdLst/>
              <a:ahLst/>
              <a:cxnLst/>
              <a:rect l="l" t="t" r="r" b="b"/>
              <a:pathLst>
                <a:path w="2335" h="2276" extrusionOk="0">
                  <a:moveTo>
                    <a:pt x="2172" y="75"/>
                  </a:moveTo>
                  <a:cubicBezTo>
                    <a:pt x="2182" y="75"/>
                    <a:pt x="2192" y="80"/>
                    <a:pt x="2201" y="89"/>
                  </a:cubicBezTo>
                  <a:cubicBezTo>
                    <a:pt x="2216" y="99"/>
                    <a:pt x="2216" y="123"/>
                    <a:pt x="2201" y="138"/>
                  </a:cubicBezTo>
                  <a:lnTo>
                    <a:pt x="155" y="2188"/>
                  </a:lnTo>
                  <a:cubicBezTo>
                    <a:pt x="147" y="2196"/>
                    <a:pt x="137" y="2199"/>
                    <a:pt x="128" y="2199"/>
                  </a:cubicBezTo>
                  <a:cubicBezTo>
                    <a:pt x="97" y="2199"/>
                    <a:pt x="71" y="2161"/>
                    <a:pt x="97" y="2135"/>
                  </a:cubicBezTo>
                  <a:lnTo>
                    <a:pt x="2148" y="84"/>
                  </a:lnTo>
                  <a:cubicBezTo>
                    <a:pt x="2153" y="80"/>
                    <a:pt x="2163" y="75"/>
                    <a:pt x="2172" y="75"/>
                  </a:cubicBezTo>
                  <a:close/>
                  <a:moveTo>
                    <a:pt x="2171" y="0"/>
                  </a:moveTo>
                  <a:cubicBezTo>
                    <a:pt x="2146" y="0"/>
                    <a:pt x="2119" y="9"/>
                    <a:pt x="2095" y="31"/>
                  </a:cubicBezTo>
                  <a:lnTo>
                    <a:pt x="49" y="2082"/>
                  </a:lnTo>
                  <a:cubicBezTo>
                    <a:pt x="0" y="2121"/>
                    <a:pt x="0" y="2198"/>
                    <a:pt x="49" y="2242"/>
                  </a:cubicBezTo>
                  <a:cubicBezTo>
                    <a:pt x="68" y="2261"/>
                    <a:pt x="97" y="2276"/>
                    <a:pt x="131" y="2276"/>
                  </a:cubicBezTo>
                  <a:cubicBezTo>
                    <a:pt x="160" y="2276"/>
                    <a:pt x="189" y="2261"/>
                    <a:pt x="208" y="2242"/>
                  </a:cubicBezTo>
                  <a:lnTo>
                    <a:pt x="2259" y="191"/>
                  </a:lnTo>
                  <a:cubicBezTo>
                    <a:pt x="2334" y="108"/>
                    <a:pt x="2258" y="0"/>
                    <a:pt x="2171"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325950" y="-1691650"/>
              <a:ext cx="51050" cy="49650"/>
            </a:xfrm>
            <a:custGeom>
              <a:avLst/>
              <a:gdLst/>
              <a:ahLst/>
              <a:cxnLst/>
              <a:rect l="l" t="t" r="r" b="b"/>
              <a:pathLst>
                <a:path w="2042" h="1986" extrusionOk="0">
                  <a:moveTo>
                    <a:pt x="1937" y="1"/>
                  </a:moveTo>
                  <a:cubicBezTo>
                    <a:pt x="1920" y="1"/>
                    <a:pt x="1903" y="8"/>
                    <a:pt x="1887" y="23"/>
                  </a:cubicBezTo>
                  <a:lnTo>
                    <a:pt x="49" y="1856"/>
                  </a:lnTo>
                  <a:cubicBezTo>
                    <a:pt x="1" y="1912"/>
                    <a:pt x="50" y="1985"/>
                    <a:pt x="108" y="1985"/>
                  </a:cubicBezTo>
                  <a:cubicBezTo>
                    <a:pt x="125" y="1985"/>
                    <a:pt x="144" y="1979"/>
                    <a:pt x="160" y="1963"/>
                  </a:cubicBezTo>
                  <a:lnTo>
                    <a:pt x="1994" y="130"/>
                  </a:lnTo>
                  <a:cubicBezTo>
                    <a:pt x="2042" y="74"/>
                    <a:pt x="1993" y="1"/>
                    <a:pt x="1937"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326425" y="-1692525"/>
              <a:ext cx="52925" cy="51525"/>
            </a:xfrm>
            <a:custGeom>
              <a:avLst/>
              <a:gdLst/>
              <a:ahLst/>
              <a:cxnLst/>
              <a:rect l="l" t="t" r="r" b="b"/>
              <a:pathLst>
                <a:path w="2117" h="2061" extrusionOk="0">
                  <a:moveTo>
                    <a:pt x="1953" y="74"/>
                  </a:moveTo>
                  <a:cubicBezTo>
                    <a:pt x="1981" y="74"/>
                    <a:pt x="2006" y="109"/>
                    <a:pt x="1984" y="136"/>
                  </a:cubicBezTo>
                  <a:lnTo>
                    <a:pt x="150" y="1969"/>
                  </a:lnTo>
                  <a:cubicBezTo>
                    <a:pt x="143" y="1979"/>
                    <a:pt x="133" y="1983"/>
                    <a:pt x="124" y="1983"/>
                  </a:cubicBezTo>
                  <a:cubicBezTo>
                    <a:pt x="114" y="1983"/>
                    <a:pt x="104" y="1979"/>
                    <a:pt x="97" y="1969"/>
                  </a:cubicBezTo>
                  <a:cubicBezTo>
                    <a:pt x="83" y="1959"/>
                    <a:pt x="83" y="1935"/>
                    <a:pt x="97" y="1920"/>
                  </a:cubicBezTo>
                  <a:lnTo>
                    <a:pt x="1930" y="87"/>
                  </a:lnTo>
                  <a:lnTo>
                    <a:pt x="1930" y="82"/>
                  </a:lnTo>
                  <a:cubicBezTo>
                    <a:pt x="1938" y="76"/>
                    <a:pt x="1946" y="74"/>
                    <a:pt x="1953" y="74"/>
                  </a:cubicBezTo>
                  <a:close/>
                  <a:moveTo>
                    <a:pt x="1954" y="1"/>
                  </a:moveTo>
                  <a:cubicBezTo>
                    <a:pt x="1929" y="1"/>
                    <a:pt x="1902" y="11"/>
                    <a:pt x="1877" y="34"/>
                  </a:cubicBezTo>
                  <a:lnTo>
                    <a:pt x="44" y="1867"/>
                  </a:lnTo>
                  <a:cubicBezTo>
                    <a:pt x="0" y="1911"/>
                    <a:pt x="0" y="1983"/>
                    <a:pt x="44" y="2027"/>
                  </a:cubicBezTo>
                  <a:cubicBezTo>
                    <a:pt x="68" y="2046"/>
                    <a:pt x="97" y="2061"/>
                    <a:pt x="126" y="2061"/>
                  </a:cubicBezTo>
                  <a:cubicBezTo>
                    <a:pt x="155" y="2061"/>
                    <a:pt x="184" y="2051"/>
                    <a:pt x="204" y="2032"/>
                  </a:cubicBezTo>
                  <a:lnTo>
                    <a:pt x="2042" y="194"/>
                  </a:lnTo>
                  <a:cubicBezTo>
                    <a:pt x="2116" y="112"/>
                    <a:pt x="2041" y="1"/>
                    <a:pt x="195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0075" y="-1705675"/>
              <a:ext cx="45725" cy="44250"/>
            </a:xfrm>
            <a:custGeom>
              <a:avLst/>
              <a:gdLst/>
              <a:ahLst/>
              <a:cxnLst/>
              <a:rect l="l" t="t" r="r" b="b"/>
              <a:pathLst>
                <a:path w="1829" h="1770" extrusionOk="0">
                  <a:moveTo>
                    <a:pt x="1723" y="1"/>
                  </a:moveTo>
                  <a:cubicBezTo>
                    <a:pt x="1707" y="1"/>
                    <a:pt x="1689" y="7"/>
                    <a:pt x="1673" y="23"/>
                  </a:cubicBezTo>
                  <a:lnTo>
                    <a:pt x="53" y="1639"/>
                  </a:lnTo>
                  <a:cubicBezTo>
                    <a:pt x="0" y="1695"/>
                    <a:pt x="50" y="1770"/>
                    <a:pt x="110" y="1770"/>
                  </a:cubicBezTo>
                  <a:cubicBezTo>
                    <a:pt x="126" y="1770"/>
                    <a:pt x="144" y="1764"/>
                    <a:pt x="159" y="1750"/>
                  </a:cubicBezTo>
                  <a:lnTo>
                    <a:pt x="1780" y="130"/>
                  </a:lnTo>
                  <a:cubicBezTo>
                    <a:pt x="1828" y="74"/>
                    <a:pt x="1779" y="1"/>
                    <a:pt x="1723"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340575" y="-1706650"/>
              <a:ext cx="46700" cy="46175"/>
            </a:xfrm>
            <a:custGeom>
              <a:avLst/>
              <a:gdLst/>
              <a:ahLst/>
              <a:cxnLst/>
              <a:rect l="l" t="t" r="r" b="b"/>
              <a:pathLst>
                <a:path w="1868" h="1847" extrusionOk="0">
                  <a:moveTo>
                    <a:pt x="1751" y="77"/>
                  </a:moveTo>
                  <a:cubicBezTo>
                    <a:pt x="1766" y="81"/>
                    <a:pt x="1776" y="91"/>
                    <a:pt x="1780" y="111"/>
                  </a:cubicBezTo>
                  <a:cubicBezTo>
                    <a:pt x="1785" y="120"/>
                    <a:pt x="1780" y="135"/>
                    <a:pt x="1771" y="140"/>
                  </a:cubicBezTo>
                  <a:lnTo>
                    <a:pt x="155" y="1760"/>
                  </a:lnTo>
                  <a:cubicBezTo>
                    <a:pt x="147" y="1768"/>
                    <a:pt x="137" y="1771"/>
                    <a:pt x="128" y="1771"/>
                  </a:cubicBezTo>
                  <a:cubicBezTo>
                    <a:pt x="97" y="1771"/>
                    <a:pt x="71" y="1733"/>
                    <a:pt x="97" y="1707"/>
                  </a:cubicBezTo>
                  <a:lnTo>
                    <a:pt x="1718" y="86"/>
                  </a:lnTo>
                  <a:cubicBezTo>
                    <a:pt x="1722" y="81"/>
                    <a:pt x="1732" y="77"/>
                    <a:pt x="1742" y="77"/>
                  </a:cubicBezTo>
                  <a:close/>
                  <a:moveTo>
                    <a:pt x="1742" y="0"/>
                  </a:moveTo>
                  <a:cubicBezTo>
                    <a:pt x="1713" y="0"/>
                    <a:pt x="1686" y="11"/>
                    <a:pt x="1664" y="33"/>
                  </a:cubicBezTo>
                  <a:lnTo>
                    <a:pt x="49" y="1654"/>
                  </a:lnTo>
                  <a:cubicBezTo>
                    <a:pt x="0" y="1697"/>
                    <a:pt x="0" y="1770"/>
                    <a:pt x="49" y="1813"/>
                  </a:cubicBezTo>
                  <a:cubicBezTo>
                    <a:pt x="68" y="1832"/>
                    <a:pt x="97" y="1847"/>
                    <a:pt x="131" y="1847"/>
                  </a:cubicBezTo>
                  <a:cubicBezTo>
                    <a:pt x="160" y="1847"/>
                    <a:pt x="189" y="1832"/>
                    <a:pt x="208" y="1813"/>
                  </a:cubicBezTo>
                  <a:lnTo>
                    <a:pt x="1829" y="193"/>
                  </a:lnTo>
                  <a:cubicBezTo>
                    <a:pt x="1858" y="169"/>
                    <a:pt x="1868" y="125"/>
                    <a:pt x="1858" y="91"/>
                  </a:cubicBezTo>
                  <a:cubicBezTo>
                    <a:pt x="1848" y="48"/>
                    <a:pt x="1814" y="14"/>
                    <a:pt x="1771" y="4"/>
                  </a:cubicBezTo>
                  <a:cubicBezTo>
                    <a:pt x="1761" y="2"/>
                    <a:pt x="1751" y="0"/>
                    <a:pt x="174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354125" y="-1719750"/>
              <a:ext cx="40325" cy="38850"/>
            </a:xfrm>
            <a:custGeom>
              <a:avLst/>
              <a:gdLst/>
              <a:ahLst/>
              <a:cxnLst/>
              <a:rect l="l" t="t" r="r" b="b"/>
              <a:pathLst>
                <a:path w="1613" h="1554" extrusionOk="0">
                  <a:moveTo>
                    <a:pt x="1504" y="1"/>
                  </a:moveTo>
                  <a:cubicBezTo>
                    <a:pt x="1488" y="1"/>
                    <a:pt x="1472" y="6"/>
                    <a:pt x="1457" y="20"/>
                  </a:cubicBezTo>
                  <a:lnTo>
                    <a:pt x="49" y="1428"/>
                  </a:lnTo>
                  <a:cubicBezTo>
                    <a:pt x="0" y="1481"/>
                    <a:pt x="51" y="1554"/>
                    <a:pt x="110" y="1554"/>
                  </a:cubicBezTo>
                  <a:cubicBezTo>
                    <a:pt x="127" y="1554"/>
                    <a:pt x="144" y="1548"/>
                    <a:pt x="160" y="1534"/>
                  </a:cubicBezTo>
                  <a:lnTo>
                    <a:pt x="1563" y="131"/>
                  </a:lnTo>
                  <a:cubicBezTo>
                    <a:pt x="1612" y="75"/>
                    <a:pt x="1561" y="1"/>
                    <a:pt x="150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354600" y="-1720800"/>
              <a:ext cx="41250" cy="40875"/>
            </a:xfrm>
            <a:custGeom>
              <a:avLst/>
              <a:gdLst/>
              <a:ahLst/>
              <a:cxnLst/>
              <a:rect l="l" t="t" r="r" b="b"/>
              <a:pathLst>
                <a:path w="1650" h="1635" extrusionOk="0">
                  <a:moveTo>
                    <a:pt x="1529" y="77"/>
                  </a:moveTo>
                  <a:cubicBezTo>
                    <a:pt x="1539" y="77"/>
                    <a:pt x="1548" y="82"/>
                    <a:pt x="1553" y="91"/>
                  </a:cubicBezTo>
                  <a:cubicBezTo>
                    <a:pt x="1572" y="106"/>
                    <a:pt x="1572" y="130"/>
                    <a:pt x="1553" y="144"/>
                  </a:cubicBezTo>
                  <a:lnTo>
                    <a:pt x="150" y="1547"/>
                  </a:lnTo>
                  <a:cubicBezTo>
                    <a:pt x="145" y="1552"/>
                    <a:pt x="136" y="1557"/>
                    <a:pt x="126" y="1557"/>
                  </a:cubicBezTo>
                  <a:cubicBezTo>
                    <a:pt x="116" y="1557"/>
                    <a:pt x="107" y="1552"/>
                    <a:pt x="97" y="1547"/>
                  </a:cubicBezTo>
                  <a:cubicBezTo>
                    <a:pt x="92" y="1538"/>
                    <a:pt x="87" y="1528"/>
                    <a:pt x="87" y="1518"/>
                  </a:cubicBezTo>
                  <a:cubicBezTo>
                    <a:pt x="83" y="1508"/>
                    <a:pt x="87" y="1499"/>
                    <a:pt x="97" y="1494"/>
                  </a:cubicBezTo>
                  <a:lnTo>
                    <a:pt x="1500" y="91"/>
                  </a:lnTo>
                  <a:cubicBezTo>
                    <a:pt x="1505" y="82"/>
                    <a:pt x="1514" y="77"/>
                    <a:pt x="1524" y="77"/>
                  </a:cubicBezTo>
                  <a:close/>
                  <a:moveTo>
                    <a:pt x="1524" y="1"/>
                  </a:moveTo>
                  <a:cubicBezTo>
                    <a:pt x="1496" y="1"/>
                    <a:pt x="1470" y="11"/>
                    <a:pt x="1451" y="33"/>
                  </a:cubicBezTo>
                  <a:lnTo>
                    <a:pt x="44" y="1441"/>
                  </a:lnTo>
                  <a:cubicBezTo>
                    <a:pt x="0" y="1484"/>
                    <a:pt x="0" y="1557"/>
                    <a:pt x="44" y="1600"/>
                  </a:cubicBezTo>
                  <a:cubicBezTo>
                    <a:pt x="68" y="1620"/>
                    <a:pt x="97" y="1634"/>
                    <a:pt x="126" y="1634"/>
                  </a:cubicBezTo>
                  <a:cubicBezTo>
                    <a:pt x="155" y="1634"/>
                    <a:pt x="184" y="1625"/>
                    <a:pt x="208" y="1600"/>
                  </a:cubicBezTo>
                  <a:lnTo>
                    <a:pt x="1611" y="198"/>
                  </a:lnTo>
                  <a:cubicBezTo>
                    <a:pt x="1640" y="169"/>
                    <a:pt x="1650" y="130"/>
                    <a:pt x="1640" y="91"/>
                  </a:cubicBezTo>
                  <a:cubicBezTo>
                    <a:pt x="1630" y="48"/>
                    <a:pt x="1597" y="19"/>
                    <a:pt x="1553" y="4"/>
                  </a:cubicBezTo>
                  <a:cubicBezTo>
                    <a:pt x="1543" y="2"/>
                    <a:pt x="1534" y="1"/>
                    <a:pt x="152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437700" y="-1844600"/>
              <a:ext cx="152125" cy="233150"/>
            </a:xfrm>
            <a:custGeom>
              <a:avLst/>
              <a:gdLst/>
              <a:ahLst/>
              <a:cxnLst/>
              <a:rect l="l" t="t" r="r" b="b"/>
              <a:pathLst>
                <a:path w="6085" h="9326" extrusionOk="0">
                  <a:moveTo>
                    <a:pt x="105" y="0"/>
                  </a:moveTo>
                  <a:cubicBezTo>
                    <a:pt x="52" y="0"/>
                    <a:pt x="1" y="56"/>
                    <a:pt x="35" y="114"/>
                  </a:cubicBezTo>
                  <a:cubicBezTo>
                    <a:pt x="1032" y="1667"/>
                    <a:pt x="4925" y="7742"/>
                    <a:pt x="5922" y="9290"/>
                  </a:cubicBezTo>
                  <a:cubicBezTo>
                    <a:pt x="5938" y="9315"/>
                    <a:pt x="5960" y="9325"/>
                    <a:pt x="5982" y="9325"/>
                  </a:cubicBezTo>
                  <a:cubicBezTo>
                    <a:pt x="6034" y="9325"/>
                    <a:pt x="6085" y="9269"/>
                    <a:pt x="6048" y="9208"/>
                  </a:cubicBezTo>
                  <a:cubicBezTo>
                    <a:pt x="5056" y="7660"/>
                    <a:pt x="1157" y="1585"/>
                    <a:pt x="166" y="32"/>
                  </a:cubicBezTo>
                  <a:cubicBezTo>
                    <a:pt x="149" y="10"/>
                    <a:pt x="127" y="0"/>
                    <a:pt x="105"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3438175" y="-1845525"/>
              <a:ext cx="153000" cy="235000"/>
            </a:xfrm>
            <a:custGeom>
              <a:avLst/>
              <a:gdLst/>
              <a:ahLst/>
              <a:cxnLst/>
              <a:rect l="l" t="t" r="r" b="b"/>
              <a:pathLst>
                <a:path w="6120" h="9400" extrusionOk="0">
                  <a:moveTo>
                    <a:pt x="127" y="74"/>
                  </a:moveTo>
                  <a:cubicBezTo>
                    <a:pt x="136" y="74"/>
                    <a:pt x="146" y="79"/>
                    <a:pt x="156" y="93"/>
                  </a:cubicBezTo>
                  <a:lnTo>
                    <a:pt x="6038" y="9269"/>
                  </a:lnTo>
                  <a:cubicBezTo>
                    <a:pt x="6042" y="9274"/>
                    <a:pt x="6042" y="9284"/>
                    <a:pt x="6042" y="9293"/>
                  </a:cubicBezTo>
                  <a:cubicBezTo>
                    <a:pt x="6038" y="9303"/>
                    <a:pt x="6033" y="9313"/>
                    <a:pt x="6023" y="9317"/>
                  </a:cubicBezTo>
                  <a:cubicBezTo>
                    <a:pt x="6013" y="9322"/>
                    <a:pt x="6004" y="9327"/>
                    <a:pt x="5994" y="9327"/>
                  </a:cubicBezTo>
                  <a:cubicBezTo>
                    <a:pt x="5984" y="9322"/>
                    <a:pt x="5980" y="9317"/>
                    <a:pt x="5975" y="9308"/>
                  </a:cubicBezTo>
                  <a:lnTo>
                    <a:pt x="88" y="132"/>
                  </a:lnTo>
                  <a:cubicBezTo>
                    <a:pt x="83" y="122"/>
                    <a:pt x="78" y="108"/>
                    <a:pt x="88" y="98"/>
                  </a:cubicBezTo>
                  <a:cubicBezTo>
                    <a:pt x="93" y="84"/>
                    <a:pt x="107" y="74"/>
                    <a:pt x="127" y="74"/>
                  </a:cubicBezTo>
                  <a:close/>
                  <a:moveTo>
                    <a:pt x="129" y="1"/>
                  </a:moveTo>
                  <a:cubicBezTo>
                    <a:pt x="125" y="1"/>
                    <a:pt x="121" y="1"/>
                    <a:pt x="117" y="1"/>
                  </a:cubicBezTo>
                  <a:cubicBezTo>
                    <a:pt x="74" y="1"/>
                    <a:pt x="35" y="26"/>
                    <a:pt x="15" y="64"/>
                  </a:cubicBezTo>
                  <a:cubicBezTo>
                    <a:pt x="1" y="98"/>
                    <a:pt x="1" y="142"/>
                    <a:pt x="25" y="175"/>
                  </a:cubicBezTo>
                  <a:lnTo>
                    <a:pt x="5907" y="9351"/>
                  </a:lnTo>
                  <a:cubicBezTo>
                    <a:pt x="5926" y="9380"/>
                    <a:pt x="5960" y="9400"/>
                    <a:pt x="5999" y="9400"/>
                  </a:cubicBezTo>
                  <a:cubicBezTo>
                    <a:pt x="6023" y="9400"/>
                    <a:pt x="6042" y="9395"/>
                    <a:pt x="6062" y="9380"/>
                  </a:cubicBezTo>
                  <a:cubicBezTo>
                    <a:pt x="6086" y="9366"/>
                    <a:pt x="6105" y="9342"/>
                    <a:pt x="6115" y="9317"/>
                  </a:cubicBezTo>
                  <a:cubicBezTo>
                    <a:pt x="6120" y="9284"/>
                    <a:pt x="6115" y="9255"/>
                    <a:pt x="6100" y="9226"/>
                  </a:cubicBezTo>
                  <a:lnTo>
                    <a:pt x="214" y="50"/>
                  </a:lnTo>
                  <a:cubicBezTo>
                    <a:pt x="196" y="19"/>
                    <a:pt x="163" y="1"/>
                    <a:pt x="129"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479050" y="-1803500"/>
              <a:ext cx="234800" cy="150925"/>
            </a:xfrm>
            <a:custGeom>
              <a:avLst/>
              <a:gdLst/>
              <a:ahLst/>
              <a:cxnLst/>
              <a:rect l="l" t="t" r="r" b="b"/>
              <a:pathLst>
                <a:path w="9392" h="6037" extrusionOk="0">
                  <a:moveTo>
                    <a:pt x="109" y="0"/>
                  </a:moveTo>
                  <a:cubicBezTo>
                    <a:pt x="42" y="0"/>
                    <a:pt x="0" y="95"/>
                    <a:pt x="69" y="139"/>
                  </a:cubicBezTo>
                  <a:lnTo>
                    <a:pt x="9245" y="6026"/>
                  </a:lnTo>
                  <a:cubicBezTo>
                    <a:pt x="9258" y="6034"/>
                    <a:pt x="9271" y="6037"/>
                    <a:pt x="9283" y="6037"/>
                  </a:cubicBezTo>
                  <a:cubicBezTo>
                    <a:pt x="9348" y="6037"/>
                    <a:pt x="9392" y="5944"/>
                    <a:pt x="9327" y="5895"/>
                  </a:cubicBezTo>
                  <a:lnTo>
                    <a:pt x="151" y="13"/>
                  </a:lnTo>
                  <a:cubicBezTo>
                    <a:pt x="136" y="4"/>
                    <a:pt x="122" y="0"/>
                    <a:pt x="109"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79150" y="-1804450"/>
              <a:ext cx="235450" cy="152825"/>
            </a:xfrm>
            <a:custGeom>
              <a:avLst/>
              <a:gdLst/>
              <a:ahLst/>
              <a:cxnLst/>
              <a:rect l="l" t="t" r="r" b="b"/>
              <a:pathLst>
                <a:path w="9418" h="6113" extrusionOk="0">
                  <a:moveTo>
                    <a:pt x="114" y="75"/>
                  </a:moveTo>
                  <a:cubicBezTo>
                    <a:pt x="121" y="75"/>
                    <a:pt x="129" y="77"/>
                    <a:pt x="136" y="80"/>
                  </a:cubicBezTo>
                  <a:lnTo>
                    <a:pt x="9307" y="5962"/>
                  </a:lnTo>
                  <a:cubicBezTo>
                    <a:pt x="9321" y="5967"/>
                    <a:pt x="9326" y="5982"/>
                    <a:pt x="9326" y="5991"/>
                  </a:cubicBezTo>
                  <a:cubicBezTo>
                    <a:pt x="9326" y="6011"/>
                    <a:pt x="9316" y="6025"/>
                    <a:pt x="9302" y="6030"/>
                  </a:cubicBezTo>
                  <a:cubicBezTo>
                    <a:pt x="9297" y="6032"/>
                    <a:pt x="9291" y="6034"/>
                    <a:pt x="9285" y="6034"/>
                  </a:cubicBezTo>
                  <a:cubicBezTo>
                    <a:pt x="9279" y="6034"/>
                    <a:pt x="9273" y="6032"/>
                    <a:pt x="9268" y="6030"/>
                  </a:cubicBezTo>
                  <a:lnTo>
                    <a:pt x="92" y="148"/>
                  </a:lnTo>
                  <a:lnTo>
                    <a:pt x="92" y="143"/>
                  </a:lnTo>
                  <a:cubicBezTo>
                    <a:pt x="73" y="134"/>
                    <a:pt x="68" y="109"/>
                    <a:pt x="82" y="90"/>
                  </a:cubicBezTo>
                  <a:cubicBezTo>
                    <a:pt x="89" y="81"/>
                    <a:pt x="101" y="75"/>
                    <a:pt x="114" y="75"/>
                  </a:cubicBezTo>
                  <a:close/>
                  <a:moveTo>
                    <a:pt x="114" y="0"/>
                  </a:moveTo>
                  <a:cubicBezTo>
                    <a:pt x="99" y="0"/>
                    <a:pt x="83" y="4"/>
                    <a:pt x="68" y="13"/>
                  </a:cubicBezTo>
                  <a:cubicBezTo>
                    <a:pt x="29" y="32"/>
                    <a:pt x="0" y="71"/>
                    <a:pt x="0" y="114"/>
                  </a:cubicBezTo>
                  <a:cubicBezTo>
                    <a:pt x="0" y="153"/>
                    <a:pt x="20" y="192"/>
                    <a:pt x="53" y="211"/>
                  </a:cubicBezTo>
                  <a:lnTo>
                    <a:pt x="9229" y="6093"/>
                  </a:lnTo>
                  <a:cubicBezTo>
                    <a:pt x="9244" y="6107"/>
                    <a:pt x="9268" y="6112"/>
                    <a:pt x="9287" y="6112"/>
                  </a:cubicBezTo>
                  <a:cubicBezTo>
                    <a:pt x="9326" y="6112"/>
                    <a:pt x="9360" y="6093"/>
                    <a:pt x="9384" y="6059"/>
                  </a:cubicBezTo>
                  <a:cubicBezTo>
                    <a:pt x="9418" y="6006"/>
                    <a:pt x="9403" y="5933"/>
                    <a:pt x="9350" y="5904"/>
                  </a:cubicBezTo>
                  <a:lnTo>
                    <a:pt x="174" y="17"/>
                  </a:lnTo>
                  <a:cubicBezTo>
                    <a:pt x="155" y="7"/>
                    <a:pt x="135" y="0"/>
                    <a:pt x="114"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458325" y="-1823975"/>
              <a:ext cx="193375" cy="191875"/>
            </a:xfrm>
            <a:custGeom>
              <a:avLst/>
              <a:gdLst/>
              <a:ahLst/>
              <a:cxnLst/>
              <a:rect l="l" t="t" r="r" b="b"/>
              <a:pathLst>
                <a:path w="7735" h="7675" extrusionOk="0">
                  <a:moveTo>
                    <a:pt x="7626" y="0"/>
                  </a:moveTo>
                  <a:cubicBezTo>
                    <a:pt x="7610" y="0"/>
                    <a:pt x="7594" y="6"/>
                    <a:pt x="7579" y="20"/>
                  </a:cubicBezTo>
                  <a:lnTo>
                    <a:pt x="52" y="7546"/>
                  </a:lnTo>
                  <a:cubicBezTo>
                    <a:pt x="0" y="7602"/>
                    <a:pt x="48" y="7675"/>
                    <a:pt x="106" y="7675"/>
                  </a:cubicBezTo>
                  <a:cubicBezTo>
                    <a:pt x="124" y="7675"/>
                    <a:pt x="142" y="7668"/>
                    <a:pt x="159" y="7653"/>
                  </a:cubicBezTo>
                  <a:lnTo>
                    <a:pt x="7685" y="131"/>
                  </a:lnTo>
                  <a:cubicBezTo>
                    <a:pt x="7734" y="74"/>
                    <a:pt x="7683" y="0"/>
                    <a:pt x="7626"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58850" y="-1824975"/>
              <a:ext cx="194250" cy="193900"/>
            </a:xfrm>
            <a:custGeom>
              <a:avLst/>
              <a:gdLst/>
              <a:ahLst/>
              <a:cxnLst/>
              <a:rect l="l" t="t" r="r" b="b"/>
              <a:pathLst>
                <a:path w="7770" h="7756" extrusionOk="0">
                  <a:moveTo>
                    <a:pt x="7648" y="74"/>
                  </a:moveTo>
                  <a:cubicBezTo>
                    <a:pt x="7658" y="79"/>
                    <a:pt x="7668" y="84"/>
                    <a:pt x="7677" y="89"/>
                  </a:cubicBezTo>
                  <a:cubicBezTo>
                    <a:pt x="7682" y="98"/>
                    <a:pt x="7687" y="103"/>
                    <a:pt x="7687" y="118"/>
                  </a:cubicBezTo>
                  <a:cubicBezTo>
                    <a:pt x="7687" y="127"/>
                    <a:pt x="7687" y="137"/>
                    <a:pt x="7677" y="142"/>
                  </a:cubicBezTo>
                  <a:lnTo>
                    <a:pt x="151" y="7668"/>
                  </a:lnTo>
                  <a:cubicBezTo>
                    <a:pt x="143" y="7676"/>
                    <a:pt x="135" y="7679"/>
                    <a:pt x="126" y="7679"/>
                  </a:cubicBezTo>
                  <a:cubicBezTo>
                    <a:pt x="97" y="7679"/>
                    <a:pt x="71" y="7641"/>
                    <a:pt x="98" y="7615"/>
                  </a:cubicBezTo>
                  <a:lnTo>
                    <a:pt x="7624" y="89"/>
                  </a:lnTo>
                  <a:cubicBezTo>
                    <a:pt x="7629" y="79"/>
                    <a:pt x="7639" y="79"/>
                    <a:pt x="7648" y="79"/>
                  </a:cubicBezTo>
                  <a:lnTo>
                    <a:pt x="7648" y="74"/>
                  </a:lnTo>
                  <a:close/>
                  <a:moveTo>
                    <a:pt x="7645" y="1"/>
                  </a:moveTo>
                  <a:cubicBezTo>
                    <a:pt x="7617" y="1"/>
                    <a:pt x="7592" y="14"/>
                    <a:pt x="7571" y="35"/>
                  </a:cubicBezTo>
                  <a:lnTo>
                    <a:pt x="44" y="7562"/>
                  </a:lnTo>
                  <a:cubicBezTo>
                    <a:pt x="1" y="7605"/>
                    <a:pt x="1" y="7678"/>
                    <a:pt x="44" y="7722"/>
                  </a:cubicBezTo>
                  <a:cubicBezTo>
                    <a:pt x="69" y="7741"/>
                    <a:pt x="98" y="7755"/>
                    <a:pt x="127" y="7755"/>
                  </a:cubicBezTo>
                  <a:cubicBezTo>
                    <a:pt x="160" y="7755"/>
                    <a:pt x="185" y="7741"/>
                    <a:pt x="209" y="7722"/>
                  </a:cubicBezTo>
                  <a:lnTo>
                    <a:pt x="7735" y="195"/>
                  </a:lnTo>
                  <a:cubicBezTo>
                    <a:pt x="7755" y="171"/>
                    <a:pt x="7769" y="142"/>
                    <a:pt x="7769" y="108"/>
                  </a:cubicBezTo>
                  <a:cubicBezTo>
                    <a:pt x="7759" y="50"/>
                    <a:pt x="7716" y="6"/>
                    <a:pt x="7658" y="2"/>
                  </a:cubicBezTo>
                  <a:cubicBezTo>
                    <a:pt x="7653" y="1"/>
                    <a:pt x="7649" y="1"/>
                    <a:pt x="7645"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297750" y="-1853000"/>
              <a:ext cx="61825" cy="60375"/>
            </a:xfrm>
            <a:custGeom>
              <a:avLst/>
              <a:gdLst/>
              <a:ahLst/>
              <a:cxnLst/>
              <a:rect l="l" t="t" r="r" b="b"/>
              <a:pathLst>
                <a:path w="2473" h="2415" extrusionOk="0">
                  <a:moveTo>
                    <a:pt x="110" y="0"/>
                  </a:moveTo>
                  <a:cubicBezTo>
                    <a:pt x="50" y="0"/>
                    <a:pt x="0" y="74"/>
                    <a:pt x="53" y="131"/>
                  </a:cubicBezTo>
                  <a:lnTo>
                    <a:pt x="2312" y="2395"/>
                  </a:lnTo>
                  <a:cubicBezTo>
                    <a:pt x="2328" y="2409"/>
                    <a:pt x="2345" y="2414"/>
                    <a:pt x="2362" y="2414"/>
                  </a:cubicBezTo>
                  <a:cubicBezTo>
                    <a:pt x="2421" y="2414"/>
                    <a:pt x="2472" y="2340"/>
                    <a:pt x="2423" y="2284"/>
                  </a:cubicBezTo>
                  <a:lnTo>
                    <a:pt x="159" y="20"/>
                  </a:lnTo>
                  <a:cubicBezTo>
                    <a:pt x="143" y="6"/>
                    <a:pt x="126" y="0"/>
                    <a:pt x="11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299200" y="-1854000"/>
              <a:ext cx="63600" cy="62325"/>
            </a:xfrm>
            <a:custGeom>
              <a:avLst/>
              <a:gdLst/>
              <a:ahLst/>
              <a:cxnLst/>
              <a:rect l="l" t="t" r="r" b="b"/>
              <a:pathLst>
                <a:path w="2544" h="2493" extrusionOk="0">
                  <a:moveTo>
                    <a:pt x="164" y="79"/>
                  </a:moveTo>
                  <a:cubicBezTo>
                    <a:pt x="174" y="79"/>
                    <a:pt x="184" y="79"/>
                    <a:pt x="193" y="89"/>
                  </a:cubicBezTo>
                  <a:lnTo>
                    <a:pt x="2452" y="2353"/>
                  </a:lnTo>
                  <a:cubicBezTo>
                    <a:pt x="2462" y="2357"/>
                    <a:pt x="2467" y="2372"/>
                    <a:pt x="2462" y="2386"/>
                  </a:cubicBezTo>
                  <a:cubicBezTo>
                    <a:pt x="2462" y="2401"/>
                    <a:pt x="2447" y="2411"/>
                    <a:pt x="2433" y="2415"/>
                  </a:cubicBezTo>
                  <a:cubicBezTo>
                    <a:pt x="2430" y="2417"/>
                    <a:pt x="2427" y="2417"/>
                    <a:pt x="2424" y="2417"/>
                  </a:cubicBezTo>
                  <a:cubicBezTo>
                    <a:pt x="2416" y="2417"/>
                    <a:pt x="2406" y="2413"/>
                    <a:pt x="2399" y="2406"/>
                  </a:cubicBezTo>
                  <a:lnTo>
                    <a:pt x="135" y="142"/>
                  </a:lnTo>
                  <a:cubicBezTo>
                    <a:pt x="121" y="128"/>
                    <a:pt x="121" y="103"/>
                    <a:pt x="135" y="89"/>
                  </a:cubicBezTo>
                  <a:cubicBezTo>
                    <a:pt x="145" y="84"/>
                    <a:pt x="155" y="79"/>
                    <a:pt x="164" y="79"/>
                  </a:cubicBezTo>
                  <a:close/>
                  <a:moveTo>
                    <a:pt x="163" y="1"/>
                  </a:moveTo>
                  <a:cubicBezTo>
                    <a:pt x="75" y="1"/>
                    <a:pt x="0" y="114"/>
                    <a:pt x="82" y="195"/>
                  </a:cubicBezTo>
                  <a:lnTo>
                    <a:pt x="2346" y="2459"/>
                  </a:lnTo>
                  <a:cubicBezTo>
                    <a:pt x="2365" y="2478"/>
                    <a:pt x="2394" y="2493"/>
                    <a:pt x="2423" y="2493"/>
                  </a:cubicBezTo>
                  <a:cubicBezTo>
                    <a:pt x="2433" y="2493"/>
                    <a:pt x="2442" y="2493"/>
                    <a:pt x="2452" y="2488"/>
                  </a:cubicBezTo>
                  <a:cubicBezTo>
                    <a:pt x="2491" y="2478"/>
                    <a:pt x="2525" y="2444"/>
                    <a:pt x="2534" y="2406"/>
                  </a:cubicBezTo>
                  <a:cubicBezTo>
                    <a:pt x="2544" y="2367"/>
                    <a:pt x="2534" y="2324"/>
                    <a:pt x="2505" y="2299"/>
                  </a:cubicBezTo>
                  <a:lnTo>
                    <a:pt x="242" y="36"/>
                  </a:lnTo>
                  <a:cubicBezTo>
                    <a:pt x="217" y="11"/>
                    <a:pt x="189" y="1"/>
                    <a:pt x="163"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311900" y="-1833600"/>
              <a:ext cx="56650" cy="55125"/>
            </a:xfrm>
            <a:custGeom>
              <a:avLst/>
              <a:gdLst/>
              <a:ahLst/>
              <a:cxnLst/>
              <a:rect l="l" t="t" r="r" b="b"/>
              <a:pathLst>
                <a:path w="2266" h="2205" extrusionOk="0">
                  <a:moveTo>
                    <a:pt x="110" y="1"/>
                  </a:moveTo>
                  <a:cubicBezTo>
                    <a:pt x="53" y="1"/>
                    <a:pt x="1" y="78"/>
                    <a:pt x="53" y="134"/>
                  </a:cubicBezTo>
                  <a:lnTo>
                    <a:pt x="2104" y="2180"/>
                  </a:lnTo>
                  <a:cubicBezTo>
                    <a:pt x="2120" y="2197"/>
                    <a:pt x="2138" y="2204"/>
                    <a:pt x="2156" y="2204"/>
                  </a:cubicBezTo>
                  <a:cubicBezTo>
                    <a:pt x="2214" y="2204"/>
                    <a:pt x="2266" y="2129"/>
                    <a:pt x="2210" y="2073"/>
                  </a:cubicBezTo>
                  <a:lnTo>
                    <a:pt x="159" y="23"/>
                  </a:lnTo>
                  <a:cubicBezTo>
                    <a:pt x="144" y="7"/>
                    <a:pt x="127"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313175" y="-1834475"/>
              <a:ext cx="58350" cy="56950"/>
            </a:xfrm>
            <a:custGeom>
              <a:avLst/>
              <a:gdLst/>
              <a:ahLst/>
              <a:cxnLst/>
              <a:rect l="l" t="t" r="r" b="b"/>
              <a:pathLst>
                <a:path w="2334" h="2278" extrusionOk="0">
                  <a:moveTo>
                    <a:pt x="162" y="77"/>
                  </a:moveTo>
                  <a:cubicBezTo>
                    <a:pt x="172" y="77"/>
                    <a:pt x="177" y="82"/>
                    <a:pt x="186" y="91"/>
                  </a:cubicBezTo>
                  <a:lnTo>
                    <a:pt x="2237" y="2133"/>
                  </a:lnTo>
                  <a:cubicBezTo>
                    <a:pt x="2242" y="2142"/>
                    <a:pt x="2247" y="2157"/>
                    <a:pt x="2247" y="2167"/>
                  </a:cubicBezTo>
                  <a:cubicBezTo>
                    <a:pt x="2242" y="2181"/>
                    <a:pt x="2228" y="2196"/>
                    <a:pt x="2213" y="2200"/>
                  </a:cubicBezTo>
                  <a:cubicBezTo>
                    <a:pt x="2203" y="2200"/>
                    <a:pt x="2189" y="2200"/>
                    <a:pt x="2179" y="2191"/>
                  </a:cubicBezTo>
                  <a:lnTo>
                    <a:pt x="133" y="140"/>
                  </a:lnTo>
                  <a:cubicBezTo>
                    <a:pt x="119" y="125"/>
                    <a:pt x="119" y="101"/>
                    <a:pt x="133" y="87"/>
                  </a:cubicBezTo>
                  <a:cubicBezTo>
                    <a:pt x="138" y="82"/>
                    <a:pt x="148" y="77"/>
                    <a:pt x="162" y="77"/>
                  </a:cubicBezTo>
                  <a:close/>
                  <a:moveTo>
                    <a:pt x="162" y="0"/>
                  </a:moveTo>
                  <a:cubicBezTo>
                    <a:pt x="75" y="0"/>
                    <a:pt x="0" y="111"/>
                    <a:pt x="75" y="193"/>
                  </a:cubicBezTo>
                  <a:lnTo>
                    <a:pt x="2126" y="2244"/>
                  </a:lnTo>
                  <a:cubicBezTo>
                    <a:pt x="2145" y="2263"/>
                    <a:pt x="2174" y="2273"/>
                    <a:pt x="2203" y="2278"/>
                  </a:cubicBezTo>
                  <a:lnTo>
                    <a:pt x="2213" y="2278"/>
                  </a:lnTo>
                  <a:cubicBezTo>
                    <a:pt x="2242" y="2273"/>
                    <a:pt x="2266" y="2258"/>
                    <a:pt x="2286" y="2239"/>
                  </a:cubicBezTo>
                  <a:cubicBezTo>
                    <a:pt x="2334" y="2196"/>
                    <a:pt x="2334" y="2123"/>
                    <a:pt x="2286" y="2079"/>
                  </a:cubicBezTo>
                  <a:lnTo>
                    <a:pt x="239" y="33"/>
                  </a:lnTo>
                  <a:cubicBezTo>
                    <a:pt x="215" y="10"/>
                    <a:pt x="188" y="0"/>
                    <a:pt x="162"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3325950" y="-1814075"/>
              <a:ext cx="51075" cy="49625"/>
            </a:xfrm>
            <a:custGeom>
              <a:avLst/>
              <a:gdLst/>
              <a:ahLst/>
              <a:cxnLst/>
              <a:rect l="l" t="t" r="r" b="b"/>
              <a:pathLst>
                <a:path w="2043" h="1985" extrusionOk="0">
                  <a:moveTo>
                    <a:pt x="110" y="1"/>
                  </a:moveTo>
                  <a:cubicBezTo>
                    <a:pt x="51" y="1"/>
                    <a:pt x="0" y="75"/>
                    <a:pt x="49" y="132"/>
                  </a:cubicBezTo>
                  <a:lnTo>
                    <a:pt x="1887" y="1965"/>
                  </a:lnTo>
                  <a:cubicBezTo>
                    <a:pt x="1902" y="1979"/>
                    <a:pt x="1919" y="1984"/>
                    <a:pt x="1935" y="1984"/>
                  </a:cubicBezTo>
                  <a:cubicBezTo>
                    <a:pt x="1992" y="1984"/>
                    <a:pt x="2043" y="1910"/>
                    <a:pt x="1994" y="1854"/>
                  </a:cubicBezTo>
                  <a:lnTo>
                    <a:pt x="160" y="20"/>
                  </a:lnTo>
                  <a:cubicBezTo>
                    <a:pt x="144" y="7"/>
                    <a:pt x="127"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3326175" y="-1815050"/>
              <a:ext cx="51900" cy="51550"/>
            </a:xfrm>
            <a:custGeom>
              <a:avLst/>
              <a:gdLst/>
              <a:ahLst/>
              <a:cxnLst/>
              <a:rect l="l" t="t" r="r" b="b"/>
              <a:pathLst>
                <a:path w="2076" h="2062" extrusionOk="0">
                  <a:moveTo>
                    <a:pt x="124" y="77"/>
                  </a:moveTo>
                  <a:cubicBezTo>
                    <a:pt x="131" y="77"/>
                    <a:pt x="138" y="81"/>
                    <a:pt x="145" y="88"/>
                  </a:cubicBezTo>
                  <a:lnTo>
                    <a:pt x="1978" y="1922"/>
                  </a:lnTo>
                  <a:cubicBezTo>
                    <a:pt x="2001" y="1948"/>
                    <a:pt x="1976" y="1984"/>
                    <a:pt x="1948" y="1984"/>
                  </a:cubicBezTo>
                  <a:cubicBezTo>
                    <a:pt x="1940" y="1984"/>
                    <a:pt x="1932" y="1981"/>
                    <a:pt x="1925" y="1975"/>
                  </a:cubicBezTo>
                  <a:lnTo>
                    <a:pt x="92" y="142"/>
                  </a:lnTo>
                  <a:cubicBezTo>
                    <a:pt x="82" y="137"/>
                    <a:pt x="77" y="127"/>
                    <a:pt x="77" y="117"/>
                  </a:cubicBezTo>
                  <a:cubicBezTo>
                    <a:pt x="82" y="93"/>
                    <a:pt x="97" y="79"/>
                    <a:pt x="116" y="79"/>
                  </a:cubicBezTo>
                  <a:cubicBezTo>
                    <a:pt x="119" y="77"/>
                    <a:pt x="121" y="77"/>
                    <a:pt x="124" y="77"/>
                  </a:cubicBezTo>
                  <a:close/>
                  <a:moveTo>
                    <a:pt x="124" y="0"/>
                  </a:moveTo>
                  <a:cubicBezTo>
                    <a:pt x="120" y="0"/>
                    <a:pt x="116" y="1"/>
                    <a:pt x="111" y="1"/>
                  </a:cubicBezTo>
                  <a:cubicBezTo>
                    <a:pt x="82" y="1"/>
                    <a:pt x="58" y="16"/>
                    <a:pt x="39" y="35"/>
                  </a:cubicBezTo>
                  <a:cubicBezTo>
                    <a:pt x="19" y="54"/>
                    <a:pt x="5" y="84"/>
                    <a:pt x="5" y="108"/>
                  </a:cubicBezTo>
                  <a:cubicBezTo>
                    <a:pt x="0" y="142"/>
                    <a:pt x="15" y="171"/>
                    <a:pt x="34" y="195"/>
                  </a:cubicBezTo>
                  <a:lnTo>
                    <a:pt x="1872" y="2028"/>
                  </a:lnTo>
                  <a:cubicBezTo>
                    <a:pt x="1891" y="2052"/>
                    <a:pt x="1916" y="2062"/>
                    <a:pt x="1949" y="2062"/>
                  </a:cubicBezTo>
                  <a:cubicBezTo>
                    <a:pt x="1978" y="2062"/>
                    <a:pt x="2007" y="2047"/>
                    <a:pt x="2032" y="2028"/>
                  </a:cubicBezTo>
                  <a:cubicBezTo>
                    <a:pt x="2075" y="1984"/>
                    <a:pt x="2075" y="1912"/>
                    <a:pt x="2032" y="1868"/>
                  </a:cubicBezTo>
                  <a:lnTo>
                    <a:pt x="198" y="35"/>
                  </a:lnTo>
                  <a:cubicBezTo>
                    <a:pt x="177" y="14"/>
                    <a:pt x="153" y="0"/>
                    <a:pt x="124"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340075" y="-1794675"/>
              <a:ext cx="45725" cy="44250"/>
            </a:xfrm>
            <a:custGeom>
              <a:avLst/>
              <a:gdLst/>
              <a:ahLst/>
              <a:cxnLst/>
              <a:rect l="l" t="t" r="r" b="b"/>
              <a:pathLst>
                <a:path w="1829" h="1770" extrusionOk="0">
                  <a:moveTo>
                    <a:pt x="107" y="1"/>
                  </a:moveTo>
                  <a:cubicBezTo>
                    <a:pt x="49" y="1"/>
                    <a:pt x="1" y="74"/>
                    <a:pt x="53" y="129"/>
                  </a:cubicBezTo>
                  <a:lnTo>
                    <a:pt x="1673" y="1750"/>
                  </a:lnTo>
                  <a:lnTo>
                    <a:pt x="1669" y="1750"/>
                  </a:lnTo>
                  <a:cubicBezTo>
                    <a:pt x="1685" y="1764"/>
                    <a:pt x="1702" y="1770"/>
                    <a:pt x="1719" y="1770"/>
                  </a:cubicBezTo>
                  <a:cubicBezTo>
                    <a:pt x="1778" y="1770"/>
                    <a:pt x="1829" y="1696"/>
                    <a:pt x="1780" y="1643"/>
                  </a:cubicBezTo>
                  <a:lnTo>
                    <a:pt x="159" y="23"/>
                  </a:lnTo>
                  <a:cubicBezTo>
                    <a:pt x="143" y="7"/>
                    <a:pt x="124" y="1"/>
                    <a:pt x="107"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3340325" y="-1795575"/>
              <a:ext cx="46325" cy="46225"/>
            </a:xfrm>
            <a:custGeom>
              <a:avLst/>
              <a:gdLst/>
              <a:ahLst/>
              <a:cxnLst/>
              <a:rect l="l" t="t" r="r" b="b"/>
              <a:pathLst>
                <a:path w="1853" h="1849" extrusionOk="0">
                  <a:moveTo>
                    <a:pt x="121" y="74"/>
                  </a:moveTo>
                  <a:cubicBezTo>
                    <a:pt x="131" y="74"/>
                    <a:pt x="140" y="78"/>
                    <a:pt x="145" y="88"/>
                  </a:cubicBezTo>
                  <a:lnTo>
                    <a:pt x="1766" y="1704"/>
                  </a:lnTo>
                  <a:cubicBezTo>
                    <a:pt x="1775" y="1713"/>
                    <a:pt x="1775" y="1728"/>
                    <a:pt x="1775" y="1738"/>
                  </a:cubicBezTo>
                  <a:cubicBezTo>
                    <a:pt x="1770" y="1752"/>
                    <a:pt x="1756" y="1767"/>
                    <a:pt x="1741" y="1771"/>
                  </a:cubicBezTo>
                  <a:cubicBezTo>
                    <a:pt x="1732" y="1771"/>
                    <a:pt x="1717" y="1771"/>
                    <a:pt x="1712" y="1762"/>
                  </a:cubicBezTo>
                  <a:lnTo>
                    <a:pt x="92" y="141"/>
                  </a:lnTo>
                  <a:cubicBezTo>
                    <a:pt x="78" y="127"/>
                    <a:pt x="78" y="103"/>
                    <a:pt x="92" y="88"/>
                  </a:cubicBezTo>
                  <a:cubicBezTo>
                    <a:pt x="97" y="83"/>
                    <a:pt x="107" y="78"/>
                    <a:pt x="121" y="74"/>
                  </a:cubicBezTo>
                  <a:close/>
                  <a:moveTo>
                    <a:pt x="123" y="0"/>
                  </a:moveTo>
                  <a:cubicBezTo>
                    <a:pt x="119" y="0"/>
                    <a:pt x="115" y="0"/>
                    <a:pt x="111" y="1"/>
                  </a:cubicBezTo>
                  <a:cubicBezTo>
                    <a:pt x="82" y="1"/>
                    <a:pt x="53" y="16"/>
                    <a:pt x="34" y="35"/>
                  </a:cubicBezTo>
                  <a:cubicBezTo>
                    <a:pt x="15" y="54"/>
                    <a:pt x="5" y="78"/>
                    <a:pt x="0" y="107"/>
                  </a:cubicBezTo>
                  <a:cubicBezTo>
                    <a:pt x="0" y="141"/>
                    <a:pt x="10" y="170"/>
                    <a:pt x="34" y="195"/>
                  </a:cubicBezTo>
                  <a:lnTo>
                    <a:pt x="1654" y="1815"/>
                  </a:lnTo>
                  <a:cubicBezTo>
                    <a:pt x="1674" y="1834"/>
                    <a:pt x="1703" y="1849"/>
                    <a:pt x="1732" y="1849"/>
                  </a:cubicBezTo>
                  <a:cubicBezTo>
                    <a:pt x="1741" y="1849"/>
                    <a:pt x="1751" y="1844"/>
                    <a:pt x="1761" y="1844"/>
                  </a:cubicBezTo>
                  <a:cubicBezTo>
                    <a:pt x="1800" y="1834"/>
                    <a:pt x="1833" y="1800"/>
                    <a:pt x="1843" y="1757"/>
                  </a:cubicBezTo>
                  <a:cubicBezTo>
                    <a:pt x="1853" y="1718"/>
                    <a:pt x="1843" y="1679"/>
                    <a:pt x="1814" y="1650"/>
                  </a:cubicBezTo>
                  <a:lnTo>
                    <a:pt x="194" y="35"/>
                  </a:lnTo>
                  <a:cubicBezTo>
                    <a:pt x="177" y="14"/>
                    <a:pt x="149" y="0"/>
                    <a:pt x="12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3354125" y="-1775125"/>
              <a:ext cx="40325" cy="38850"/>
            </a:xfrm>
            <a:custGeom>
              <a:avLst/>
              <a:gdLst/>
              <a:ahLst/>
              <a:cxnLst/>
              <a:rect l="l" t="t" r="r" b="b"/>
              <a:pathLst>
                <a:path w="1613" h="1554" extrusionOk="0">
                  <a:moveTo>
                    <a:pt x="110" y="0"/>
                  </a:moveTo>
                  <a:cubicBezTo>
                    <a:pt x="51" y="0"/>
                    <a:pt x="0" y="73"/>
                    <a:pt x="49" y="126"/>
                  </a:cubicBezTo>
                  <a:lnTo>
                    <a:pt x="1457" y="1534"/>
                  </a:lnTo>
                  <a:cubicBezTo>
                    <a:pt x="1472" y="1548"/>
                    <a:pt x="1488" y="1554"/>
                    <a:pt x="1504" y="1554"/>
                  </a:cubicBezTo>
                  <a:cubicBezTo>
                    <a:pt x="1561" y="1554"/>
                    <a:pt x="1612" y="1479"/>
                    <a:pt x="1563" y="1423"/>
                  </a:cubicBezTo>
                  <a:lnTo>
                    <a:pt x="160" y="20"/>
                  </a:lnTo>
                  <a:cubicBezTo>
                    <a:pt x="144" y="6"/>
                    <a:pt x="127" y="0"/>
                    <a:pt x="11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3354725" y="-1776125"/>
              <a:ext cx="41500" cy="40800"/>
            </a:xfrm>
            <a:custGeom>
              <a:avLst/>
              <a:gdLst/>
              <a:ahLst/>
              <a:cxnLst/>
              <a:rect l="l" t="t" r="r" b="b"/>
              <a:pathLst>
                <a:path w="1660" h="1632" extrusionOk="0">
                  <a:moveTo>
                    <a:pt x="131" y="74"/>
                  </a:moveTo>
                  <a:cubicBezTo>
                    <a:pt x="141" y="79"/>
                    <a:pt x="150" y="79"/>
                    <a:pt x="155" y="89"/>
                  </a:cubicBezTo>
                  <a:lnTo>
                    <a:pt x="1558" y="1492"/>
                  </a:lnTo>
                  <a:cubicBezTo>
                    <a:pt x="1577" y="1506"/>
                    <a:pt x="1577" y="1530"/>
                    <a:pt x="1558" y="1545"/>
                  </a:cubicBezTo>
                  <a:cubicBezTo>
                    <a:pt x="1553" y="1552"/>
                    <a:pt x="1545" y="1556"/>
                    <a:pt x="1536" y="1556"/>
                  </a:cubicBezTo>
                  <a:cubicBezTo>
                    <a:pt x="1527" y="1556"/>
                    <a:pt x="1517" y="1552"/>
                    <a:pt x="1510" y="1545"/>
                  </a:cubicBezTo>
                  <a:lnTo>
                    <a:pt x="102" y="142"/>
                  </a:lnTo>
                  <a:cubicBezTo>
                    <a:pt x="97" y="132"/>
                    <a:pt x="92" y="123"/>
                    <a:pt x="92" y="113"/>
                  </a:cubicBezTo>
                  <a:cubicBezTo>
                    <a:pt x="92" y="103"/>
                    <a:pt x="97" y="94"/>
                    <a:pt x="107" y="89"/>
                  </a:cubicBezTo>
                  <a:cubicBezTo>
                    <a:pt x="112" y="84"/>
                    <a:pt x="121" y="79"/>
                    <a:pt x="131" y="74"/>
                  </a:cubicBezTo>
                  <a:close/>
                  <a:moveTo>
                    <a:pt x="134" y="1"/>
                  </a:moveTo>
                  <a:cubicBezTo>
                    <a:pt x="130" y="1"/>
                    <a:pt x="126" y="1"/>
                    <a:pt x="121" y="2"/>
                  </a:cubicBezTo>
                  <a:cubicBezTo>
                    <a:pt x="92" y="2"/>
                    <a:pt x="68" y="16"/>
                    <a:pt x="49" y="36"/>
                  </a:cubicBezTo>
                  <a:cubicBezTo>
                    <a:pt x="1" y="79"/>
                    <a:pt x="1" y="152"/>
                    <a:pt x="49" y="195"/>
                  </a:cubicBezTo>
                  <a:lnTo>
                    <a:pt x="1452" y="1598"/>
                  </a:lnTo>
                  <a:cubicBezTo>
                    <a:pt x="1471" y="1622"/>
                    <a:pt x="1500" y="1632"/>
                    <a:pt x="1529" y="1632"/>
                  </a:cubicBezTo>
                  <a:cubicBezTo>
                    <a:pt x="1558" y="1632"/>
                    <a:pt x="1587" y="1617"/>
                    <a:pt x="1611" y="1598"/>
                  </a:cubicBezTo>
                  <a:cubicBezTo>
                    <a:pt x="1660" y="1554"/>
                    <a:pt x="1660" y="1482"/>
                    <a:pt x="1611" y="1438"/>
                  </a:cubicBezTo>
                  <a:lnTo>
                    <a:pt x="209" y="36"/>
                  </a:lnTo>
                  <a:cubicBezTo>
                    <a:pt x="187" y="15"/>
                    <a:pt x="163" y="1"/>
                    <a:pt x="13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3487375" y="-1663400"/>
              <a:ext cx="61800" cy="60325"/>
            </a:xfrm>
            <a:custGeom>
              <a:avLst/>
              <a:gdLst/>
              <a:ahLst/>
              <a:cxnLst/>
              <a:rect l="l" t="t" r="r" b="b"/>
              <a:pathLst>
                <a:path w="2472" h="2413" extrusionOk="0">
                  <a:moveTo>
                    <a:pt x="110" y="1"/>
                  </a:moveTo>
                  <a:cubicBezTo>
                    <a:pt x="51" y="1"/>
                    <a:pt x="1" y="74"/>
                    <a:pt x="54" y="127"/>
                  </a:cubicBezTo>
                  <a:lnTo>
                    <a:pt x="2317" y="2390"/>
                  </a:lnTo>
                  <a:cubicBezTo>
                    <a:pt x="2333" y="2406"/>
                    <a:pt x="2350" y="2413"/>
                    <a:pt x="2367" y="2413"/>
                  </a:cubicBezTo>
                  <a:cubicBezTo>
                    <a:pt x="2423" y="2413"/>
                    <a:pt x="2472" y="2340"/>
                    <a:pt x="2424" y="2284"/>
                  </a:cubicBezTo>
                  <a:lnTo>
                    <a:pt x="160" y="20"/>
                  </a:lnTo>
                  <a:cubicBezTo>
                    <a:pt x="144" y="6"/>
                    <a:pt x="127"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3487625" y="-1664375"/>
              <a:ext cx="62675" cy="62325"/>
            </a:xfrm>
            <a:custGeom>
              <a:avLst/>
              <a:gdLst/>
              <a:ahLst/>
              <a:cxnLst/>
              <a:rect l="l" t="t" r="r" b="b"/>
              <a:pathLst>
                <a:path w="2507" h="2493" extrusionOk="0">
                  <a:moveTo>
                    <a:pt x="122" y="74"/>
                  </a:moveTo>
                  <a:cubicBezTo>
                    <a:pt x="131" y="79"/>
                    <a:pt x="136" y="79"/>
                    <a:pt x="146" y="83"/>
                  </a:cubicBezTo>
                  <a:lnTo>
                    <a:pt x="2405" y="2347"/>
                  </a:lnTo>
                  <a:cubicBezTo>
                    <a:pt x="2419" y="2362"/>
                    <a:pt x="2419" y="2386"/>
                    <a:pt x="2405" y="2400"/>
                  </a:cubicBezTo>
                  <a:cubicBezTo>
                    <a:pt x="2397" y="2408"/>
                    <a:pt x="2388" y="2411"/>
                    <a:pt x="2379" y="2411"/>
                  </a:cubicBezTo>
                  <a:cubicBezTo>
                    <a:pt x="2370" y="2411"/>
                    <a:pt x="2361" y="2408"/>
                    <a:pt x="2356" y="2400"/>
                  </a:cubicBezTo>
                  <a:lnTo>
                    <a:pt x="93" y="137"/>
                  </a:lnTo>
                  <a:cubicBezTo>
                    <a:pt x="78" y="122"/>
                    <a:pt x="78" y="98"/>
                    <a:pt x="93" y="83"/>
                  </a:cubicBezTo>
                  <a:cubicBezTo>
                    <a:pt x="97" y="79"/>
                    <a:pt x="107" y="74"/>
                    <a:pt x="117" y="74"/>
                  </a:cubicBezTo>
                  <a:close/>
                  <a:moveTo>
                    <a:pt x="123" y="0"/>
                  </a:moveTo>
                  <a:cubicBezTo>
                    <a:pt x="119" y="0"/>
                    <a:pt x="116" y="1"/>
                    <a:pt x="112" y="1"/>
                  </a:cubicBezTo>
                  <a:cubicBezTo>
                    <a:pt x="54" y="6"/>
                    <a:pt x="5" y="50"/>
                    <a:pt x="1" y="108"/>
                  </a:cubicBezTo>
                  <a:cubicBezTo>
                    <a:pt x="1" y="141"/>
                    <a:pt x="10" y="171"/>
                    <a:pt x="34" y="195"/>
                  </a:cubicBezTo>
                  <a:lnTo>
                    <a:pt x="2298" y="2458"/>
                  </a:lnTo>
                  <a:cubicBezTo>
                    <a:pt x="2318" y="2478"/>
                    <a:pt x="2347" y="2492"/>
                    <a:pt x="2376" y="2492"/>
                  </a:cubicBezTo>
                  <a:cubicBezTo>
                    <a:pt x="2409" y="2492"/>
                    <a:pt x="2439" y="2478"/>
                    <a:pt x="2458" y="2454"/>
                  </a:cubicBezTo>
                  <a:cubicBezTo>
                    <a:pt x="2506" y="2415"/>
                    <a:pt x="2506" y="2338"/>
                    <a:pt x="2458" y="2299"/>
                  </a:cubicBezTo>
                  <a:lnTo>
                    <a:pt x="199" y="35"/>
                  </a:lnTo>
                  <a:cubicBezTo>
                    <a:pt x="178" y="14"/>
                    <a:pt x="149" y="0"/>
                    <a:pt x="12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3467975" y="-1677600"/>
              <a:ext cx="56625" cy="55100"/>
            </a:xfrm>
            <a:custGeom>
              <a:avLst/>
              <a:gdLst/>
              <a:ahLst/>
              <a:cxnLst/>
              <a:rect l="l" t="t" r="r" b="b"/>
              <a:pathLst>
                <a:path w="2265" h="2204" extrusionOk="0">
                  <a:moveTo>
                    <a:pt x="111" y="1"/>
                  </a:moveTo>
                  <a:cubicBezTo>
                    <a:pt x="51" y="1"/>
                    <a:pt x="0" y="77"/>
                    <a:pt x="56" y="134"/>
                  </a:cubicBezTo>
                  <a:cubicBezTo>
                    <a:pt x="1357" y="1435"/>
                    <a:pt x="801" y="878"/>
                    <a:pt x="2102" y="2180"/>
                  </a:cubicBezTo>
                  <a:cubicBezTo>
                    <a:pt x="2119" y="2197"/>
                    <a:pt x="2138" y="2204"/>
                    <a:pt x="2157" y="2204"/>
                  </a:cubicBezTo>
                  <a:cubicBezTo>
                    <a:pt x="2215" y="2204"/>
                    <a:pt x="2264" y="2129"/>
                    <a:pt x="2209" y="2073"/>
                  </a:cubicBezTo>
                  <a:lnTo>
                    <a:pt x="163" y="22"/>
                  </a:lnTo>
                  <a:cubicBezTo>
                    <a:pt x="146" y="7"/>
                    <a:pt x="128" y="1"/>
                    <a:pt x="111"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3469175" y="-1678375"/>
              <a:ext cx="58000" cy="56850"/>
            </a:xfrm>
            <a:custGeom>
              <a:avLst/>
              <a:gdLst/>
              <a:ahLst/>
              <a:cxnLst/>
              <a:rect l="l" t="t" r="r" b="b"/>
              <a:pathLst>
                <a:path w="2320" h="2274" extrusionOk="0">
                  <a:moveTo>
                    <a:pt x="157" y="73"/>
                  </a:moveTo>
                  <a:cubicBezTo>
                    <a:pt x="167" y="73"/>
                    <a:pt x="177" y="78"/>
                    <a:pt x="187" y="82"/>
                  </a:cubicBezTo>
                  <a:lnTo>
                    <a:pt x="2233" y="2133"/>
                  </a:lnTo>
                  <a:cubicBezTo>
                    <a:pt x="2242" y="2138"/>
                    <a:pt x="2247" y="2148"/>
                    <a:pt x="2247" y="2157"/>
                  </a:cubicBezTo>
                  <a:cubicBezTo>
                    <a:pt x="2242" y="2167"/>
                    <a:pt x="2237" y="2177"/>
                    <a:pt x="2233" y="2182"/>
                  </a:cubicBezTo>
                  <a:cubicBezTo>
                    <a:pt x="2223" y="2191"/>
                    <a:pt x="2218" y="2196"/>
                    <a:pt x="2208" y="2196"/>
                  </a:cubicBezTo>
                  <a:cubicBezTo>
                    <a:pt x="2194" y="2196"/>
                    <a:pt x="2184" y="2191"/>
                    <a:pt x="2179" y="2186"/>
                  </a:cubicBezTo>
                  <a:lnTo>
                    <a:pt x="133" y="136"/>
                  </a:lnTo>
                  <a:cubicBezTo>
                    <a:pt x="114" y="121"/>
                    <a:pt x="114" y="97"/>
                    <a:pt x="133" y="87"/>
                  </a:cubicBezTo>
                  <a:cubicBezTo>
                    <a:pt x="138" y="78"/>
                    <a:pt x="148" y="73"/>
                    <a:pt x="157" y="73"/>
                  </a:cubicBezTo>
                  <a:close/>
                  <a:moveTo>
                    <a:pt x="160" y="1"/>
                  </a:moveTo>
                  <a:cubicBezTo>
                    <a:pt x="73" y="1"/>
                    <a:pt x="1" y="112"/>
                    <a:pt x="75" y="194"/>
                  </a:cubicBezTo>
                  <a:lnTo>
                    <a:pt x="2126" y="2240"/>
                  </a:lnTo>
                  <a:cubicBezTo>
                    <a:pt x="2146" y="2259"/>
                    <a:pt x="2175" y="2274"/>
                    <a:pt x="2204" y="2274"/>
                  </a:cubicBezTo>
                  <a:lnTo>
                    <a:pt x="2208" y="2274"/>
                  </a:lnTo>
                  <a:cubicBezTo>
                    <a:pt x="2237" y="2274"/>
                    <a:pt x="2266" y="2259"/>
                    <a:pt x="2286" y="2240"/>
                  </a:cubicBezTo>
                  <a:cubicBezTo>
                    <a:pt x="2305" y="2220"/>
                    <a:pt x="2315" y="2196"/>
                    <a:pt x="2320" y="2167"/>
                  </a:cubicBezTo>
                  <a:cubicBezTo>
                    <a:pt x="2320" y="2133"/>
                    <a:pt x="2310" y="2104"/>
                    <a:pt x="2286" y="2080"/>
                  </a:cubicBezTo>
                  <a:lnTo>
                    <a:pt x="240" y="34"/>
                  </a:lnTo>
                  <a:cubicBezTo>
                    <a:pt x="214" y="11"/>
                    <a:pt x="187" y="1"/>
                    <a:pt x="16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3448425" y="-1691650"/>
              <a:ext cx="51125" cy="49650"/>
            </a:xfrm>
            <a:custGeom>
              <a:avLst/>
              <a:gdLst/>
              <a:ahLst/>
              <a:cxnLst/>
              <a:rect l="l" t="t" r="r" b="b"/>
              <a:pathLst>
                <a:path w="2045" h="1986" extrusionOk="0">
                  <a:moveTo>
                    <a:pt x="107" y="1"/>
                  </a:moveTo>
                  <a:cubicBezTo>
                    <a:pt x="49" y="1"/>
                    <a:pt x="1" y="74"/>
                    <a:pt x="53" y="130"/>
                  </a:cubicBezTo>
                  <a:lnTo>
                    <a:pt x="1886" y="1963"/>
                  </a:lnTo>
                  <a:cubicBezTo>
                    <a:pt x="1903" y="1979"/>
                    <a:pt x="1921" y="1985"/>
                    <a:pt x="1939" y="1985"/>
                  </a:cubicBezTo>
                  <a:cubicBezTo>
                    <a:pt x="1997" y="1985"/>
                    <a:pt x="2045" y="1912"/>
                    <a:pt x="1993" y="1856"/>
                  </a:cubicBezTo>
                  <a:lnTo>
                    <a:pt x="159" y="23"/>
                  </a:lnTo>
                  <a:cubicBezTo>
                    <a:pt x="143" y="8"/>
                    <a:pt x="124" y="1"/>
                    <a:pt x="107"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3448675" y="-1692550"/>
              <a:ext cx="51650" cy="51550"/>
            </a:xfrm>
            <a:custGeom>
              <a:avLst/>
              <a:gdLst/>
              <a:ahLst/>
              <a:cxnLst/>
              <a:rect l="l" t="t" r="r" b="b"/>
              <a:pathLst>
                <a:path w="2066" h="2062" extrusionOk="0">
                  <a:moveTo>
                    <a:pt x="116" y="74"/>
                  </a:moveTo>
                  <a:cubicBezTo>
                    <a:pt x="126" y="74"/>
                    <a:pt x="136" y="79"/>
                    <a:pt x="145" y="88"/>
                  </a:cubicBezTo>
                  <a:lnTo>
                    <a:pt x="1979" y="1921"/>
                  </a:lnTo>
                  <a:cubicBezTo>
                    <a:pt x="1988" y="1926"/>
                    <a:pt x="1993" y="1941"/>
                    <a:pt x="1988" y="1951"/>
                  </a:cubicBezTo>
                  <a:cubicBezTo>
                    <a:pt x="1983" y="1970"/>
                    <a:pt x="1974" y="1980"/>
                    <a:pt x="1954" y="1984"/>
                  </a:cubicBezTo>
                  <a:cubicBezTo>
                    <a:pt x="1952" y="1986"/>
                    <a:pt x="1949" y="1986"/>
                    <a:pt x="1946" y="1986"/>
                  </a:cubicBezTo>
                  <a:cubicBezTo>
                    <a:pt x="1938" y="1986"/>
                    <a:pt x="1929" y="1982"/>
                    <a:pt x="1925" y="1975"/>
                  </a:cubicBezTo>
                  <a:lnTo>
                    <a:pt x="92" y="141"/>
                  </a:lnTo>
                  <a:cubicBezTo>
                    <a:pt x="82" y="132"/>
                    <a:pt x="78" y="122"/>
                    <a:pt x="78" y="112"/>
                  </a:cubicBezTo>
                  <a:cubicBezTo>
                    <a:pt x="82" y="103"/>
                    <a:pt x="87" y="93"/>
                    <a:pt x="92" y="88"/>
                  </a:cubicBezTo>
                  <a:cubicBezTo>
                    <a:pt x="97" y="79"/>
                    <a:pt x="107" y="74"/>
                    <a:pt x="116" y="74"/>
                  </a:cubicBezTo>
                  <a:close/>
                  <a:moveTo>
                    <a:pt x="123" y="0"/>
                  </a:moveTo>
                  <a:cubicBezTo>
                    <a:pt x="119" y="0"/>
                    <a:pt x="115" y="1"/>
                    <a:pt x="111" y="1"/>
                  </a:cubicBezTo>
                  <a:cubicBezTo>
                    <a:pt x="82" y="1"/>
                    <a:pt x="53" y="16"/>
                    <a:pt x="34" y="35"/>
                  </a:cubicBezTo>
                  <a:cubicBezTo>
                    <a:pt x="15" y="54"/>
                    <a:pt x="5" y="79"/>
                    <a:pt x="0" y="108"/>
                  </a:cubicBezTo>
                  <a:cubicBezTo>
                    <a:pt x="0" y="141"/>
                    <a:pt x="10" y="170"/>
                    <a:pt x="34" y="195"/>
                  </a:cubicBezTo>
                  <a:lnTo>
                    <a:pt x="1867" y="2028"/>
                  </a:lnTo>
                  <a:cubicBezTo>
                    <a:pt x="1887" y="2047"/>
                    <a:pt x="1916" y="2062"/>
                    <a:pt x="1945" y="2062"/>
                  </a:cubicBezTo>
                  <a:lnTo>
                    <a:pt x="1954" y="2062"/>
                  </a:lnTo>
                  <a:cubicBezTo>
                    <a:pt x="1983" y="2057"/>
                    <a:pt x="2008" y="2047"/>
                    <a:pt x="2027" y="2028"/>
                  </a:cubicBezTo>
                  <a:cubicBezTo>
                    <a:pt x="2046" y="2009"/>
                    <a:pt x="2061" y="1980"/>
                    <a:pt x="2061" y="1951"/>
                  </a:cubicBezTo>
                  <a:cubicBezTo>
                    <a:pt x="2066" y="1921"/>
                    <a:pt x="2051" y="1888"/>
                    <a:pt x="2032" y="1868"/>
                  </a:cubicBezTo>
                  <a:lnTo>
                    <a:pt x="194" y="35"/>
                  </a:lnTo>
                  <a:cubicBezTo>
                    <a:pt x="177" y="14"/>
                    <a:pt x="149" y="0"/>
                    <a:pt x="123"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3428975" y="-1705675"/>
              <a:ext cx="45850" cy="44300"/>
            </a:xfrm>
            <a:custGeom>
              <a:avLst/>
              <a:gdLst/>
              <a:ahLst/>
              <a:cxnLst/>
              <a:rect l="l" t="t" r="r" b="b"/>
              <a:pathLst>
                <a:path w="1834" h="1772" extrusionOk="0">
                  <a:moveTo>
                    <a:pt x="108" y="1"/>
                  </a:moveTo>
                  <a:cubicBezTo>
                    <a:pt x="49" y="1"/>
                    <a:pt x="1" y="74"/>
                    <a:pt x="49" y="130"/>
                  </a:cubicBezTo>
                  <a:lnTo>
                    <a:pt x="1669" y="1750"/>
                  </a:lnTo>
                  <a:cubicBezTo>
                    <a:pt x="1686" y="1765"/>
                    <a:pt x="1704" y="1772"/>
                    <a:pt x="1721" y="1772"/>
                  </a:cubicBezTo>
                  <a:cubicBezTo>
                    <a:pt x="1781" y="1772"/>
                    <a:pt x="1833" y="1695"/>
                    <a:pt x="1781" y="1639"/>
                  </a:cubicBezTo>
                  <a:lnTo>
                    <a:pt x="160" y="23"/>
                  </a:lnTo>
                  <a:cubicBezTo>
                    <a:pt x="143" y="7"/>
                    <a:pt x="125" y="1"/>
                    <a:pt x="108"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3429575" y="-1706675"/>
              <a:ext cx="46575" cy="46200"/>
            </a:xfrm>
            <a:custGeom>
              <a:avLst/>
              <a:gdLst/>
              <a:ahLst/>
              <a:cxnLst/>
              <a:rect l="l" t="t" r="r" b="b"/>
              <a:pathLst>
                <a:path w="1863" h="1848" extrusionOk="0">
                  <a:moveTo>
                    <a:pt x="131" y="78"/>
                  </a:moveTo>
                  <a:cubicBezTo>
                    <a:pt x="141" y="78"/>
                    <a:pt x="150" y="82"/>
                    <a:pt x="160" y="87"/>
                  </a:cubicBezTo>
                  <a:lnTo>
                    <a:pt x="1776" y="1708"/>
                  </a:lnTo>
                  <a:cubicBezTo>
                    <a:pt x="1806" y="1734"/>
                    <a:pt x="1780" y="1772"/>
                    <a:pt x="1750" y="1772"/>
                  </a:cubicBezTo>
                  <a:cubicBezTo>
                    <a:pt x="1741" y="1772"/>
                    <a:pt x="1731" y="1769"/>
                    <a:pt x="1722" y="1761"/>
                  </a:cubicBezTo>
                  <a:lnTo>
                    <a:pt x="102" y="141"/>
                  </a:lnTo>
                  <a:cubicBezTo>
                    <a:pt x="87" y="126"/>
                    <a:pt x="87" y="102"/>
                    <a:pt x="102" y="87"/>
                  </a:cubicBezTo>
                  <a:cubicBezTo>
                    <a:pt x="112" y="82"/>
                    <a:pt x="121" y="78"/>
                    <a:pt x="131" y="78"/>
                  </a:cubicBezTo>
                  <a:close/>
                  <a:moveTo>
                    <a:pt x="121" y="0"/>
                  </a:moveTo>
                  <a:cubicBezTo>
                    <a:pt x="92" y="5"/>
                    <a:pt x="68" y="15"/>
                    <a:pt x="49" y="34"/>
                  </a:cubicBezTo>
                  <a:cubicBezTo>
                    <a:pt x="0" y="78"/>
                    <a:pt x="0" y="150"/>
                    <a:pt x="49" y="194"/>
                  </a:cubicBezTo>
                  <a:lnTo>
                    <a:pt x="1669" y="1814"/>
                  </a:lnTo>
                  <a:cubicBezTo>
                    <a:pt x="1689" y="1833"/>
                    <a:pt x="1718" y="1848"/>
                    <a:pt x="1747" y="1848"/>
                  </a:cubicBezTo>
                  <a:lnTo>
                    <a:pt x="1751" y="1848"/>
                  </a:lnTo>
                  <a:cubicBezTo>
                    <a:pt x="1809" y="1843"/>
                    <a:pt x="1853" y="1795"/>
                    <a:pt x="1863" y="1737"/>
                  </a:cubicBezTo>
                  <a:cubicBezTo>
                    <a:pt x="1863" y="1708"/>
                    <a:pt x="1848" y="1674"/>
                    <a:pt x="1829" y="1655"/>
                  </a:cubicBezTo>
                  <a:lnTo>
                    <a:pt x="208" y="34"/>
                  </a:lnTo>
                  <a:cubicBezTo>
                    <a:pt x="184" y="10"/>
                    <a:pt x="155" y="0"/>
                    <a:pt x="121"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3409575" y="-1719850"/>
              <a:ext cx="40475" cy="38950"/>
            </a:xfrm>
            <a:custGeom>
              <a:avLst/>
              <a:gdLst/>
              <a:ahLst/>
              <a:cxnLst/>
              <a:rect l="l" t="t" r="r" b="b"/>
              <a:pathLst>
                <a:path w="1619" h="1558" extrusionOk="0">
                  <a:moveTo>
                    <a:pt x="110" y="1"/>
                  </a:moveTo>
                  <a:cubicBezTo>
                    <a:pt x="51" y="1"/>
                    <a:pt x="1" y="80"/>
                    <a:pt x="57" y="135"/>
                  </a:cubicBezTo>
                  <a:lnTo>
                    <a:pt x="1459" y="1538"/>
                  </a:lnTo>
                  <a:cubicBezTo>
                    <a:pt x="1475" y="1552"/>
                    <a:pt x="1493" y="1558"/>
                    <a:pt x="1509" y="1558"/>
                  </a:cubicBezTo>
                  <a:cubicBezTo>
                    <a:pt x="1568" y="1558"/>
                    <a:pt x="1619" y="1485"/>
                    <a:pt x="1566" y="1432"/>
                  </a:cubicBezTo>
                  <a:lnTo>
                    <a:pt x="163" y="24"/>
                  </a:lnTo>
                  <a:cubicBezTo>
                    <a:pt x="146" y="8"/>
                    <a:pt x="128" y="1"/>
                    <a:pt x="110"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3410775" y="-1720700"/>
              <a:ext cx="42175" cy="40775"/>
            </a:xfrm>
            <a:custGeom>
              <a:avLst/>
              <a:gdLst/>
              <a:ahLst/>
              <a:cxnLst/>
              <a:rect l="l" t="t" r="r" b="b"/>
              <a:pathLst>
                <a:path w="1687" h="1631" extrusionOk="0">
                  <a:moveTo>
                    <a:pt x="158" y="73"/>
                  </a:moveTo>
                  <a:cubicBezTo>
                    <a:pt x="167" y="73"/>
                    <a:pt x="177" y="78"/>
                    <a:pt x="187" y="82"/>
                  </a:cubicBezTo>
                  <a:lnTo>
                    <a:pt x="1590" y="1490"/>
                  </a:lnTo>
                  <a:cubicBezTo>
                    <a:pt x="1594" y="1495"/>
                    <a:pt x="1599" y="1504"/>
                    <a:pt x="1599" y="1514"/>
                  </a:cubicBezTo>
                  <a:cubicBezTo>
                    <a:pt x="1599" y="1534"/>
                    <a:pt x="1580" y="1553"/>
                    <a:pt x="1561" y="1553"/>
                  </a:cubicBezTo>
                  <a:cubicBezTo>
                    <a:pt x="1551" y="1553"/>
                    <a:pt x="1541" y="1548"/>
                    <a:pt x="1536" y="1543"/>
                  </a:cubicBezTo>
                  <a:lnTo>
                    <a:pt x="129" y="140"/>
                  </a:lnTo>
                  <a:cubicBezTo>
                    <a:pt x="114" y="126"/>
                    <a:pt x="114" y="102"/>
                    <a:pt x="129" y="87"/>
                  </a:cubicBezTo>
                  <a:cubicBezTo>
                    <a:pt x="138" y="78"/>
                    <a:pt x="148" y="73"/>
                    <a:pt x="158" y="73"/>
                  </a:cubicBezTo>
                  <a:close/>
                  <a:moveTo>
                    <a:pt x="159" y="1"/>
                  </a:moveTo>
                  <a:cubicBezTo>
                    <a:pt x="73" y="1"/>
                    <a:pt x="1" y="112"/>
                    <a:pt x="76" y="194"/>
                  </a:cubicBezTo>
                  <a:lnTo>
                    <a:pt x="1478" y="1596"/>
                  </a:lnTo>
                  <a:cubicBezTo>
                    <a:pt x="1498" y="1616"/>
                    <a:pt x="1527" y="1630"/>
                    <a:pt x="1556" y="1630"/>
                  </a:cubicBezTo>
                  <a:lnTo>
                    <a:pt x="1565" y="1630"/>
                  </a:lnTo>
                  <a:cubicBezTo>
                    <a:pt x="1594" y="1630"/>
                    <a:pt x="1623" y="1616"/>
                    <a:pt x="1643" y="1596"/>
                  </a:cubicBezTo>
                  <a:cubicBezTo>
                    <a:pt x="1686" y="1553"/>
                    <a:pt x="1686" y="1480"/>
                    <a:pt x="1643" y="1437"/>
                  </a:cubicBezTo>
                  <a:lnTo>
                    <a:pt x="235" y="34"/>
                  </a:lnTo>
                  <a:cubicBezTo>
                    <a:pt x="211" y="11"/>
                    <a:pt x="184" y="1"/>
                    <a:pt x="159"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3479075" y="-1803500"/>
              <a:ext cx="234825" cy="150925"/>
            </a:xfrm>
            <a:custGeom>
              <a:avLst/>
              <a:gdLst/>
              <a:ahLst/>
              <a:cxnLst/>
              <a:rect l="l" t="t" r="r" b="b"/>
              <a:pathLst>
                <a:path w="9393" h="6037" extrusionOk="0">
                  <a:moveTo>
                    <a:pt x="9286" y="0"/>
                  </a:moveTo>
                  <a:cubicBezTo>
                    <a:pt x="9273" y="0"/>
                    <a:pt x="9259" y="4"/>
                    <a:pt x="9246" y="13"/>
                  </a:cubicBezTo>
                  <a:lnTo>
                    <a:pt x="70" y="5895"/>
                  </a:lnTo>
                  <a:cubicBezTo>
                    <a:pt x="1" y="5944"/>
                    <a:pt x="44" y="6037"/>
                    <a:pt x="111" y="6037"/>
                  </a:cubicBezTo>
                  <a:cubicBezTo>
                    <a:pt x="124" y="6037"/>
                    <a:pt x="138" y="6034"/>
                    <a:pt x="152" y="6026"/>
                  </a:cubicBezTo>
                  <a:lnTo>
                    <a:pt x="9328" y="139"/>
                  </a:lnTo>
                  <a:cubicBezTo>
                    <a:pt x="9392" y="95"/>
                    <a:pt x="9350" y="0"/>
                    <a:pt x="9286"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3479650" y="-1804475"/>
              <a:ext cx="235600" cy="152850"/>
            </a:xfrm>
            <a:custGeom>
              <a:avLst/>
              <a:gdLst/>
              <a:ahLst/>
              <a:cxnLst/>
              <a:rect l="l" t="t" r="r" b="b"/>
              <a:pathLst>
                <a:path w="9424" h="6114" extrusionOk="0">
                  <a:moveTo>
                    <a:pt x="9307" y="76"/>
                  </a:moveTo>
                  <a:lnTo>
                    <a:pt x="9317" y="81"/>
                  </a:lnTo>
                  <a:cubicBezTo>
                    <a:pt x="9327" y="86"/>
                    <a:pt x="9332" y="91"/>
                    <a:pt x="9336" y="101"/>
                  </a:cubicBezTo>
                  <a:cubicBezTo>
                    <a:pt x="9341" y="106"/>
                    <a:pt x="9346" y="120"/>
                    <a:pt x="9346" y="130"/>
                  </a:cubicBezTo>
                  <a:cubicBezTo>
                    <a:pt x="9341" y="139"/>
                    <a:pt x="9336" y="144"/>
                    <a:pt x="9327" y="154"/>
                  </a:cubicBezTo>
                  <a:lnTo>
                    <a:pt x="156" y="6036"/>
                  </a:lnTo>
                  <a:cubicBezTo>
                    <a:pt x="148" y="6038"/>
                    <a:pt x="142" y="6039"/>
                    <a:pt x="137" y="6039"/>
                  </a:cubicBezTo>
                  <a:cubicBezTo>
                    <a:pt x="131" y="6039"/>
                    <a:pt x="127" y="6038"/>
                    <a:pt x="122" y="6036"/>
                  </a:cubicBezTo>
                  <a:cubicBezTo>
                    <a:pt x="107" y="6026"/>
                    <a:pt x="98" y="6012"/>
                    <a:pt x="93" y="5997"/>
                  </a:cubicBezTo>
                  <a:cubicBezTo>
                    <a:pt x="93" y="5983"/>
                    <a:pt x="102" y="5973"/>
                    <a:pt x="112" y="5968"/>
                  </a:cubicBezTo>
                  <a:lnTo>
                    <a:pt x="9288" y="86"/>
                  </a:lnTo>
                  <a:cubicBezTo>
                    <a:pt x="9293" y="81"/>
                    <a:pt x="9302" y="76"/>
                    <a:pt x="9307" y="76"/>
                  </a:cubicBezTo>
                  <a:close/>
                  <a:moveTo>
                    <a:pt x="9306" y="0"/>
                  </a:moveTo>
                  <a:cubicBezTo>
                    <a:pt x="9285" y="0"/>
                    <a:pt x="9263" y="6"/>
                    <a:pt x="9244" y="18"/>
                  </a:cubicBezTo>
                  <a:lnTo>
                    <a:pt x="73" y="5905"/>
                  </a:lnTo>
                  <a:cubicBezTo>
                    <a:pt x="15" y="5934"/>
                    <a:pt x="1" y="6007"/>
                    <a:pt x="40" y="6060"/>
                  </a:cubicBezTo>
                  <a:cubicBezTo>
                    <a:pt x="54" y="6084"/>
                    <a:pt x="78" y="6103"/>
                    <a:pt x="102" y="6108"/>
                  </a:cubicBezTo>
                  <a:cubicBezTo>
                    <a:pt x="112" y="6113"/>
                    <a:pt x="122" y="6113"/>
                    <a:pt x="131" y="6113"/>
                  </a:cubicBezTo>
                  <a:cubicBezTo>
                    <a:pt x="156" y="6113"/>
                    <a:pt x="175" y="6108"/>
                    <a:pt x="194" y="6094"/>
                  </a:cubicBezTo>
                  <a:lnTo>
                    <a:pt x="9370" y="212"/>
                  </a:lnTo>
                  <a:cubicBezTo>
                    <a:pt x="9394" y="193"/>
                    <a:pt x="9414" y="168"/>
                    <a:pt x="9419" y="135"/>
                  </a:cubicBezTo>
                  <a:cubicBezTo>
                    <a:pt x="9423" y="106"/>
                    <a:pt x="9419" y="81"/>
                    <a:pt x="9404" y="57"/>
                  </a:cubicBezTo>
                  <a:cubicBezTo>
                    <a:pt x="9382" y="20"/>
                    <a:pt x="9344" y="0"/>
                    <a:pt x="9306"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3437675" y="-1844600"/>
              <a:ext cx="152125" cy="233150"/>
            </a:xfrm>
            <a:custGeom>
              <a:avLst/>
              <a:gdLst/>
              <a:ahLst/>
              <a:cxnLst/>
              <a:rect l="l" t="t" r="r" b="b"/>
              <a:pathLst>
                <a:path w="6085" h="9326" extrusionOk="0">
                  <a:moveTo>
                    <a:pt x="5980" y="0"/>
                  </a:moveTo>
                  <a:cubicBezTo>
                    <a:pt x="5958" y="0"/>
                    <a:pt x="5936" y="10"/>
                    <a:pt x="5921" y="32"/>
                  </a:cubicBezTo>
                  <a:cubicBezTo>
                    <a:pt x="4924" y="1585"/>
                    <a:pt x="1031" y="7660"/>
                    <a:pt x="34" y="9208"/>
                  </a:cubicBezTo>
                  <a:cubicBezTo>
                    <a:pt x="0" y="9269"/>
                    <a:pt x="49" y="9325"/>
                    <a:pt x="102" y="9325"/>
                  </a:cubicBezTo>
                  <a:cubicBezTo>
                    <a:pt x="124" y="9325"/>
                    <a:pt x="147" y="9315"/>
                    <a:pt x="165" y="9290"/>
                  </a:cubicBezTo>
                  <a:cubicBezTo>
                    <a:pt x="1156" y="7742"/>
                    <a:pt x="5055" y="1667"/>
                    <a:pt x="6047" y="114"/>
                  </a:cubicBezTo>
                  <a:cubicBezTo>
                    <a:pt x="6084" y="56"/>
                    <a:pt x="6032" y="0"/>
                    <a:pt x="5980" y="0"/>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3438175" y="-1845550"/>
              <a:ext cx="153000" cy="235025"/>
            </a:xfrm>
            <a:custGeom>
              <a:avLst/>
              <a:gdLst/>
              <a:ahLst/>
              <a:cxnLst/>
              <a:rect l="l" t="t" r="r" b="b"/>
              <a:pathLst>
                <a:path w="6120" h="9401" extrusionOk="0">
                  <a:moveTo>
                    <a:pt x="6002" y="75"/>
                  </a:moveTo>
                  <a:cubicBezTo>
                    <a:pt x="6009" y="75"/>
                    <a:pt x="6016" y="76"/>
                    <a:pt x="6023" y="80"/>
                  </a:cubicBezTo>
                  <a:cubicBezTo>
                    <a:pt x="6042" y="89"/>
                    <a:pt x="6047" y="114"/>
                    <a:pt x="6038" y="133"/>
                  </a:cubicBezTo>
                  <a:lnTo>
                    <a:pt x="151" y="9309"/>
                  </a:lnTo>
                  <a:cubicBezTo>
                    <a:pt x="146" y="9318"/>
                    <a:pt x="136" y="9323"/>
                    <a:pt x="122" y="9323"/>
                  </a:cubicBezTo>
                  <a:cubicBezTo>
                    <a:pt x="107" y="9323"/>
                    <a:pt x="93" y="9314"/>
                    <a:pt x="83" y="9299"/>
                  </a:cubicBezTo>
                  <a:cubicBezTo>
                    <a:pt x="78" y="9289"/>
                    <a:pt x="78" y="9275"/>
                    <a:pt x="88" y="9265"/>
                  </a:cubicBezTo>
                  <a:lnTo>
                    <a:pt x="5970" y="89"/>
                  </a:lnTo>
                  <a:cubicBezTo>
                    <a:pt x="5976" y="80"/>
                    <a:pt x="5988" y="75"/>
                    <a:pt x="6002" y="75"/>
                  </a:cubicBezTo>
                  <a:close/>
                  <a:moveTo>
                    <a:pt x="6004" y="1"/>
                  </a:moveTo>
                  <a:cubicBezTo>
                    <a:pt x="5998" y="1"/>
                    <a:pt x="5991" y="1"/>
                    <a:pt x="5984" y="2"/>
                  </a:cubicBezTo>
                  <a:cubicBezTo>
                    <a:pt x="5951" y="7"/>
                    <a:pt x="5922" y="27"/>
                    <a:pt x="5907" y="51"/>
                  </a:cubicBezTo>
                  <a:lnTo>
                    <a:pt x="25" y="9227"/>
                  </a:lnTo>
                  <a:cubicBezTo>
                    <a:pt x="1" y="9260"/>
                    <a:pt x="1" y="9304"/>
                    <a:pt x="15" y="9338"/>
                  </a:cubicBezTo>
                  <a:cubicBezTo>
                    <a:pt x="35" y="9377"/>
                    <a:pt x="74" y="9401"/>
                    <a:pt x="117" y="9401"/>
                  </a:cubicBezTo>
                  <a:lnTo>
                    <a:pt x="127" y="9401"/>
                  </a:lnTo>
                  <a:cubicBezTo>
                    <a:pt x="161" y="9401"/>
                    <a:pt x="194" y="9381"/>
                    <a:pt x="214" y="9352"/>
                  </a:cubicBezTo>
                  <a:lnTo>
                    <a:pt x="6100" y="176"/>
                  </a:lnTo>
                  <a:cubicBezTo>
                    <a:pt x="6115" y="147"/>
                    <a:pt x="6120" y="114"/>
                    <a:pt x="6115" y="85"/>
                  </a:cubicBezTo>
                  <a:cubicBezTo>
                    <a:pt x="6105" y="56"/>
                    <a:pt x="6086" y="36"/>
                    <a:pt x="6062" y="22"/>
                  </a:cubicBezTo>
                  <a:cubicBezTo>
                    <a:pt x="6043" y="7"/>
                    <a:pt x="6025" y="1"/>
                    <a:pt x="6004" y="1"/>
                  </a:cubicBezTo>
                  <a:close/>
                </a:path>
              </a:pathLst>
            </a:custGeom>
            <a:solidFill>
              <a:srgbClr val="A44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3381075" y="-1742625"/>
              <a:ext cx="38825" cy="29075"/>
            </a:xfrm>
            <a:custGeom>
              <a:avLst/>
              <a:gdLst/>
              <a:ahLst/>
              <a:cxnLst/>
              <a:rect l="l" t="t" r="r" b="b"/>
              <a:pathLst>
                <a:path w="1553" h="1163" extrusionOk="0">
                  <a:moveTo>
                    <a:pt x="779" y="0"/>
                  </a:moveTo>
                  <a:cubicBezTo>
                    <a:pt x="630" y="0"/>
                    <a:pt x="481" y="57"/>
                    <a:pt x="368" y="171"/>
                  </a:cubicBezTo>
                  <a:cubicBezTo>
                    <a:pt x="0" y="539"/>
                    <a:pt x="261" y="1163"/>
                    <a:pt x="779" y="1163"/>
                  </a:cubicBezTo>
                  <a:cubicBezTo>
                    <a:pt x="1296" y="1163"/>
                    <a:pt x="1553" y="539"/>
                    <a:pt x="1190" y="171"/>
                  </a:cubicBezTo>
                  <a:cubicBezTo>
                    <a:pt x="1076" y="57"/>
                    <a:pt x="928" y="0"/>
                    <a:pt x="779" y="0"/>
                  </a:cubicBezTo>
                  <a:close/>
                </a:path>
              </a:pathLst>
            </a:custGeom>
            <a:solidFill>
              <a:srgbClr val="883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2"/>
          <p:cNvSpPr txBox="1">
            <a:spLocks noGrp="1"/>
          </p:cNvSpPr>
          <p:nvPr>
            <p:ph type="ctrTitle"/>
          </p:nvPr>
        </p:nvSpPr>
        <p:spPr>
          <a:xfrm>
            <a:off x="3214400" y="466217"/>
            <a:ext cx="5763200" cy="230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933">
                <a:latin typeface="Playfair Display Regular"/>
                <a:ea typeface="Playfair Display Regular"/>
                <a:cs typeface="Playfair Display Regular"/>
                <a:sym typeface="Playfair Display Regular"/>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21" name="Google Shape;121;p2"/>
          <p:cNvSpPr txBox="1">
            <a:spLocks noGrp="1"/>
          </p:cNvSpPr>
          <p:nvPr>
            <p:ph type="subTitle" idx="1"/>
          </p:nvPr>
        </p:nvSpPr>
        <p:spPr>
          <a:xfrm>
            <a:off x="3806933" y="2805517"/>
            <a:ext cx="4578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667"/>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7306836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2"/>
        <p:cNvGrpSpPr/>
        <p:nvPr/>
      </p:nvGrpSpPr>
      <p:grpSpPr>
        <a:xfrm>
          <a:off x="0" y="0"/>
          <a:ext cx="0" cy="0"/>
          <a:chOff x="0" y="0"/>
          <a:chExt cx="0" cy="0"/>
        </a:xfrm>
      </p:grpSpPr>
      <p:sp>
        <p:nvSpPr>
          <p:cNvPr id="123" name="Google Shape;123;p3"/>
          <p:cNvSpPr/>
          <p:nvPr/>
        </p:nvSpPr>
        <p:spPr>
          <a:xfrm rot="4499996">
            <a:off x="2390411" y="-419055"/>
            <a:ext cx="7090445" cy="7649985"/>
          </a:xfrm>
          <a:custGeom>
            <a:avLst/>
            <a:gdLst/>
            <a:ahLst/>
            <a:cxnLst/>
            <a:rect l="l" t="t" r="r" b="b"/>
            <a:pathLst>
              <a:path w="2725" h="2940" extrusionOk="0">
                <a:moveTo>
                  <a:pt x="1656" y="1"/>
                </a:moveTo>
                <a:cubicBezTo>
                  <a:pt x="1373" y="1"/>
                  <a:pt x="1082" y="121"/>
                  <a:pt x="783" y="317"/>
                </a:cubicBezTo>
                <a:cubicBezTo>
                  <a:pt x="250" y="663"/>
                  <a:pt x="0" y="1127"/>
                  <a:pt x="104" y="1764"/>
                </a:cubicBezTo>
                <a:cubicBezTo>
                  <a:pt x="184" y="2270"/>
                  <a:pt x="549" y="2550"/>
                  <a:pt x="933" y="2819"/>
                </a:cubicBezTo>
                <a:cubicBezTo>
                  <a:pt x="1083" y="2903"/>
                  <a:pt x="1226" y="2940"/>
                  <a:pt x="1362" y="2940"/>
                </a:cubicBezTo>
                <a:cubicBezTo>
                  <a:pt x="1641" y="2940"/>
                  <a:pt x="1886" y="2783"/>
                  <a:pt x="2088" y="2558"/>
                </a:cubicBezTo>
                <a:cubicBezTo>
                  <a:pt x="2640" y="1940"/>
                  <a:pt x="2725" y="1204"/>
                  <a:pt x="2490" y="421"/>
                </a:cubicBezTo>
                <a:cubicBezTo>
                  <a:pt x="2222" y="125"/>
                  <a:pt x="1943" y="1"/>
                  <a:pt x="1656" y="1"/>
                </a:cubicBezTo>
                <a:close/>
              </a:path>
            </a:pathLst>
          </a:custGeom>
          <a:solidFill>
            <a:srgbClr val="FCEA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4" name="Google Shape;124;p3"/>
          <p:cNvGrpSpPr/>
          <p:nvPr/>
        </p:nvGrpSpPr>
        <p:grpSpPr>
          <a:xfrm>
            <a:off x="3500582" y="720035"/>
            <a:ext cx="4678951" cy="5371808"/>
            <a:chOff x="2637374" y="540025"/>
            <a:chExt cx="3026488" cy="4028856"/>
          </a:xfrm>
        </p:grpSpPr>
        <p:sp>
          <p:nvSpPr>
            <p:cNvPr id="125" name="Google Shape;125;p3"/>
            <p:cNvSpPr/>
            <p:nvPr/>
          </p:nvSpPr>
          <p:spPr>
            <a:xfrm>
              <a:off x="2637374" y="923843"/>
              <a:ext cx="3026488" cy="3645038"/>
            </a:xfrm>
            <a:custGeom>
              <a:avLst/>
              <a:gdLst/>
              <a:ahLst/>
              <a:cxnLst/>
              <a:rect l="l" t="t" r="r" b="b"/>
              <a:pathLst>
                <a:path w="8587" h="10342" extrusionOk="0">
                  <a:moveTo>
                    <a:pt x="494" y="0"/>
                  </a:moveTo>
                  <a:cubicBezTo>
                    <a:pt x="223" y="0"/>
                    <a:pt x="1" y="218"/>
                    <a:pt x="1" y="489"/>
                  </a:cubicBezTo>
                  <a:lnTo>
                    <a:pt x="1" y="9848"/>
                  </a:lnTo>
                  <a:cubicBezTo>
                    <a:pt x="1" y="10119"/>
                    <a:pt x="223" y="10342"/>
                    <a:pt x="494" y="10342"/>
                  </a:cubicBezTo>
                  <a:lnTo>
                    <a:pt x="8098" y="10342"/>
                  </a:lnTo>
                  <a:cubicBezTo>
                    <a:pt x="8369" y="10342"/>
                    <a:pt x="8586" y="10119"/>
                    <a:pt x="8586" y="9848"/>
                  </a:cubicBezTo>
                  <a:lnTo>
                    <a:pt x="8586" y="489"/>
                  </a:lnTo>
                  <a:cubicBezTo>
                    <a:pt x="8586" y="218"/>
                    <a:pt x="8369" y="0"/>
                    <a:pt x="8098" y="0"/>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2637374" y="540025"/>
              <a:ext cx="3026488" cy="3643628"/>
            </a:xfrm>
            <a:custGeom>
              <a:avLst/>
              <a:gdLst/>
              <a:ahLst/>
              <a:cxnLst/>
              <a:rect l="l" t="t" r="r" b="b"/>
              <a:pathLst>
                <a:path w="8587" h="10338" extrusionOk="0">
                  <a:moveTo>
                    <a:pt x="494" y="1"/>
                  </a:moveTo>
                  <a:cubicBezTo>
                    <a:pt x="223" y="1"/>
                    <a:pt x="1" y="219"/>
                    <a:pt x="1" y="489"/>
                  </a:cubicBezTo>
                  <a:lnTo>
                    <a:pt x="1" y="9849"/>
                  </a:lnTo>
                  <a:cubicBezTo>
                    <a:pt x="1" y="10120"/>
                    <a:pt x="223" y="10338"/>
                    <a:pt x="494" y="10338"/>
                  </a:cubicBezTo>
                  <a:lnTo>
                    <a:pt x="818" y="10338"/>
                  </a:lnTo>
                  <a:lnTo>
                    <a:pt x="818" y="10038"/>
                  </a:lnTo>
                  <a:lnTo>
                    <a:pt x="8552" y="10038"/>
                  </a:lnTo>
                  <a:cubicBezTo>
                    <a:pt x="8577" y="9980"/>
                    <a:pt x="8586" y="9917"/>
                    <a:pt x="8586" y="9849"/>
                  </a:cubicBezTo>
                  <a:lnTo>
                    <a:pt x="8586" y="489"/>
                  </a:lnTo>
                  <a:cubicBezTo>
                    <a:pt x="8586" y="219"/>
                    <a:pt x="8369" y="1"/>
                    <a:pt x="8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2637374" y="540025"/>
              <a:ext cx="320729" cy="4028856"/>
            </a:xfrm>
            <a:custGeom>
              <a:avLst/>
              <a:gdLst/>
              <a:ahLst/>
              <a:cxnLst/>
              <a:rect l="l" t="t" r="r" b="b"/>
              <a:pathLst>
                <a:path w="910" h="11431" extrusionOk="0">
                  <a:moveTo>
                    <a:pt x="494" y="1"/>
                  </a:moveTo>
                  <a:cubicBezTo>
                    <a:pt x="223" y="1"/>
                    <a:pt x="1" y="219"/>
                    <a:pt x="1" y="489"/>
                  </a:cubicBezTo>
                  <a:lnTo>
                    <a:pt x="1" y="10937"/>
                  </a:lnTo>
                  <a:cubicBezTo>
                    <a:pt x="1" y="11208"/>
                    <a:pt x="223" y="11431"/>
                    <a:pt x="494" y="11431"/>
                  </a:cubicBezTo>
                  <a:lnTo>
                    <a:pt x="910" y="11431"/>
                  </a:lnTo>
                  <a:lnTo>
                    <a:pt x="9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2744872" y="4077567"/>
              <a:ext cx="2803035" cy="363728"/>
            </a:xfrm>
            <a:custGeom>
              <a:avLst/>
              <a:gdLst/>
              <a:ahLst/>
              <a:cxnLst/>
              <a:rect l="l" t="t" r="r" b="b"/>
              <a:pathLst>
                <a:path w="7953" h="1032" extrusionOk="0">
                  <a:moveTo>
                    <a:pt x="513" y="1"/>
                  </a:moveTo>
                  <a:cubicBezTo>
                    <a:pt x="228" y="1"/>
                    <a:pt x="0" y="233"/>
                    <a:pt x="0" y="513"/>
                  </a:cubicBezTo>
                  <a:cubicBezTo>
                    <a:pt x="0" y="799"/>
                    <a:pt x="228" y="1031"/>
                    <a:pt x="513" y="1031"/>
                  </a:cubicBezTo>
                  <a:lnTo>
                    <a:pt x="7952" y="1031"/>
                  </a:lnTo>
                  <a:lnTo>
                    <a:pt x="79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 name="Google Shape;129;p3"/>
          <p:cNvSpPr txBox="1">
            <a:spLocks noGrp="1"/>
          </p:cNvSpPr>
          <p:nvPr>
            <p:ph type="title" hasCustomPrompt="1"/>
          </p:nvPr>
        </p:nvSpPr>
        <p:spPr>
          <a:xfrm>
            <a:off x="4294368" y="1013467"/>
            <a:ext cx="3603200" cy="144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8000">
                <a:solidFill>
                  <a:schemeClr val="lt1"/>
                </a:solidFill>
                <a:latin typeface="Playfair Display Regular"/>
                <a:ea typeface="Playfair Display Regular"/>
                <a:cs typeface="Playfair Display Regular"/>
                <a:sym typeface="Playfair Display Regular"/>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30" name="Google Shape;130;p3"/>
          <p:cNvSpPr txBox="1">
            <a:spLocks noGrp="1"/>
          </p:cNvSpPr>
          <p:nvPr>
            <p:ph type="title" idx="2"/>
          </p:nvPr>
        </p:nvSpPr>
        <p:spPr>
          <a:xfrm>
            <a:off x="3756608" y="2392284"/>
            <a:ext cx="4678800" cy="86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b="1">
                <a:solidFill>
                  <a:schemeClr val="lt1"/>
                </a:solidFill>
                <a:latin typeface="Lato"/>
                <a:ea typeface="Lato"/>
                <a:cs typeface="Lato"/>
                <a:sym typeface="Lato"/>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
        <p:nvSpPr>
          <p:cNvPr id="131" name="Google Shape;131;p3"/>
          <p:cNvSpPr txBox="1">
            <a:spLocks noGrp="1"/>
          </p:cNvSpPr>
          <p:nvPr>
            <p:ph type="subTitle" idx="1"/>
          </p:nvPr>
        </p:nvSpPr>
        <p:spPr>
          <a:xfrm>
            <a:off x="4617008" y="3351184"/>
            <a:ext cx="2958000" cy="15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solidFill>
                  <a:schemeClr val="lt1"/>
                </a:solidFill>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32" name="Google Shape;132;p3"/>
          <p:cNvSpPr/>
          <p:nvPr/>
        </p:nvSpPr>
        <p:spPr>
          <a:xfrm>
            <a:off x="9693369" y="1910033"/>
            <a:ext cx="193895" cy="166928"/>
          </a:xfrm>
          <a:custGeom>
            <a:avLst/>
            <a:gdLst/>
            <a:ahLst/>
            <a:cxnLst/>
            <a:rect l="l" t="t" r="r" b="b"/>
            <a:pathLst>
              <a:path w="1021" h="879" extrusionOk="0">
                <a:moveTo>
                  <a:pt x="586" y="95"/>
                </a:moveTo>
                <a:cubicBezTo>
                  <a:pt x="774" y="95"/>
                  <a:pt x="934" y="250"/>
                  <a:pt x="934" y="439"/>
                </a:cubicBezTo>
                <a:cubicBezTo>
                  <a:pt x="934" y="648"/>
                  <a:pt x="761" y="787"/>
                  <a:pt x="581" y="787"/>
                </a:cubicBezTo>
                <a:cubicBezTo>
                  <a:pt x="496" y="787"/>
                  <a:pt x="409" y="756"/>
                  <a:pt x="339" y="685"/>
                </a:cubicBezTo>
                <a:cubicBezTo>
                  <a:pt x="121" y="468"/>
                  <a:pt x="276" y="95"/>
                  <a:pt x="586" y="95"/>
                </a:cubicBezTo>
                <a:close/>
                <a:moveTo>
                  <a:pt x="580" y="1"/>
                </a:moveTo>
                <a:cubicBezTo>
                  <a:pt x="474" y="1"/>
                  <a:pt x="365" y="40"/>
                  <a:pt x="276" y="129"/>
                </a:cubicBezTo>
                <a:cubicBezTo>
                  <a:pt x="0" y="405"/>
                  <a:pt x="194" y="879"/>
                  <a:pt x="586" y="879"/>
                </a:cubicBezTo>
                <a:cubicBezTo>
                  <a:pt x="827" y="879"/>
                  <a:pt x="1021" y="680"/>
                  <a:pt x="1021" y="439"/>
                </a:cubicBezTo>
                <a:cubicBezTo>
                  <a:pt x="1021" y="176"/>
                  <a:pt x="805" y="1"/>
                  <a:pt x="580"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2413221" y="2868751"/>
            <a:ext cx="182120" cy="156103"/>
          </a:xfrm>
          <a:custGeom>
            <a:avLst/>
            <a:gdLst/>
            <a:ahLst/>
            <a:cxnLst/>
            <a:rect l="l" t="t" r="r" b="b"/>
            <a:pathLst>
              <a:path w="959" h="822" extrusionOk="0">
                <a:moveTo>
                  <a:pt x="547" y="96"/>
                </a:moveTo>
                <a:cubicBezTo>
                  <a:pt x="721" y="96"/>
                  <a:pt x="867" y="236"/>
                  <a:pt x="867" y="410"/>
                </a:cubicBezTo>
                <a:cubicBezTo>
                  <a:pt x="867" y="603"/>
                  <a:pt x="709" y="730"/>
                  <a:pt x="546" y="730"/>
                </a:cubicBezTo>
                <a:cubicBezTo>
                  <a:pt x="468" y="730"/>
                  <a:pt x="389" y="701"/>
                  <a:pt x="325" y="637"/>
                </a:cubicBezTo>
                <a:cubicBezTo>
                  <a:pt x="126" y="434"/>
                  <a:pt x="267" y="96"/>
                  <a:pt x="547" y="96"/>
                </a:cubicBezTo>
                <a:close/>
                <a:moveTo>
                  <a:pt x="546" y="0"/>
                </a:moveTo>
                <a:cubicBezTo>
                  <a:pt x="446" y="0"/>
                  <a:pt x="344" y="37"/>
                  <a:pt x="262" y="120"/>
                </a:cubicBezTo>
                <a:cubicBezTo>
                  <a:pt x="1" y="381"/>
                  <a:pt x="185" y="821"/>
                  <a:pt x="547" y="821"/>
                </a:cubicBezTo>
                <a:cubicBezTo>
                  <a:pt x="775" y="816"/>
                  <a:pt x="958" y="637"/>
                  <a:pt x="958" y="410"/>
                </a:cubicBezTo>
                <a:cubicBezTo>
                  <a:pt x="958" y="164"/>
                  <a:pt x="756" y="0"/>
                  <a:pt x="546" y="0"/>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2494871" y="2198223"/>
            <a:ext cx="100468" cy="97869"/>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10300987" y="2189231"/>
            <a:ext cx="134264" cy="115843"/>
          </a:xfrm>
          <a:custGeom>
            <a:avLst/>
            <a:gdLst/>
            <a:ahLst/>
            <a:cxnLst/>
            <a:rect l="l" t="t" r="r" b="b"/>
            <a:pathLst>
              <a:path w="707" h="610" extrusionOk="0">
                <a:moveTo>
                  <a:pt x="306" y="1"/>
                </a:moveTo>
                <a:cubicBezTo>
                  <a:pt x="150" y="1"/>
                  <a:pt x="1" y="122"/>
                  <a:pt x="1" y="305"/>
                </a:cubicBezTo>
                <a:cubicBezTo>
                  <a:pt x="5" y="469"/>
                  <a:pt x="141" y="605"/>
                  <a:pt x="305" y="609"/>
                </a:cubicBezTo>
                <a:cubicBezTo>
                  <a:pt x="576" y="609"/>
                  <a:pt x="707" y="281"/>
                  <a:pt x="518" y="92"/>
                </a:cubicBezTo>
                <a:cubicBezTo>
                  <a:pt x="457" y="29"/>
                  <a:pt x="381" y="1"/>
                  <a:pt x="306"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9317959" y="2204040"/>
            <a:ext cx="100460" cy="86217"/>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9964227" y="2631640"/>
            <a:ext cx="187628" cy="195793"/>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1932495" y="2516611"/>
            <a:ext cx="220672" cy="229787"/>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3"/>
          <p:cNvSpPr/>
          <p:nvPr/>
        </p:nvSpPr>
        <p:spPr>
          <a:xfrm rot="-364784">
            <a:off x="9452791" y="3281477"/>
            <a:ext cx="1564773" cy="1063152"/>
          </a:xfrm>
          <a:custGeom>
            <a:avLst/>
            <a:gdLst/>
            <a:ahLst/>
            <a:cxnLst/>
            <a:rect l="l" t="t" r="r" b="b"/>
            <a:pathLst>
              <a:path w="4654" h="3162" extrusionOk="0">
                <a:moveTo>
                  <a:pt x="4104" y="0"/>
                </a:moveTo>
                <a:cubicBezTo>
                  <a:pt x="4047" y="0"/>
                  <a:pt x="3989" y="10"/>
                  <a:pt x="3933" y="32"/>
                </a:cubicBezTo>
                <a:lnTo>
                  <a:pt x="3923" y="32"/>
                </a:lnTo>
                <a:cubicBezTo>
                  <a:pt x="3115" y="337"/>
                  <a:pt x="2361" y="772"/>
                  <a:pt x="1693" y="1324"/>
                </a:cubicBezTo>
                <a:cubicBezTo>
                  <a:pt x="1050" y="1860"/>
                  <a:pt x="484" y="2480"/>
                  <a:pt x="0" y="3162"/>
                </a:cubicBezTo>
                <a:cubicBezTo>
                  <a:pt x="590" y="2601"/>
                  <a:pt x="1248" y="2117"/>
                  <a:pt x="1964" y="1725"/>
                </a:cubicBezTo>
                <a:cubicBezTo>
                  <a:pt x="2656" y="1353"/>
                  <a:pt x="3401" y="1096"/>
                  <a:pt x="4179" y="966"/>
                </a:cubicBezTo>
                <a:cubicBezTo>
                  <a:pt x="4208" y="961"/>
                  <a:pt x="4242" y="956"/>
                  <a:pt x="4271" y="941"/>
                </a:cubicBezTo>
                <a:cubicBezTo>
                  <a:pt x="4523" y="850"/>
                  <a:pt x="4653" y="569"/>
                  <a:pt x="4557" y="317"/>
                </a:cubicBezTo>
                <a:cubicBezTo>
                  <a:pt x="4485" y="122"/>
                  <a:pt x="4301" y="0"/>
                  <a:pt x="410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3"/>
          <p:cNvSpPr/>
          <p:nvPr/>
        </p:nvSpPr>
        <p:spPr>
          <a:xfrm rot="-364784">
            <a:off x="9865361" y="3999522"/>
            <a:ext cx="1130712" cy="489548"/>
          </a:xfrm>
          <a:custGeom>
            <a:avLst/>
            <a:gdLst/>
            <a:ahLst/>
            <a:cxnLst/>
            <a:rect l="l" t="t" r="r" b="b"/>
            <a:pathLst>
              <a:path w="3363" h="1456" extrusionOk="0">
                <a:moveTo>
                  <a:pt x="2908" y="1"/>
                </a:moveTo>
                <a:cubicBezTo>
                  <a:pt x="2891" y="1"/>
                  <a:pt x="2872" y="2"/>
                  <a:pt x="2854" y="4"/>
                </a:cubicBezTo>
                <a:lnTo>
                  <a:pt x="2840" y="4"/>
                </a:lnTo>
                <a:cubicBezTo>
                  <a:pt x="2288" y="72"/>
                  <a:pt x="1751" y="246"/>
                  <a:pt x="1263" y="512"/>
                </a:cubicBezTo>
                <a:cubicBezTo>
                  <a:pt x="803" y="769"/>
                  <a:pt x="378" y="1088"/>
                  <a:pt x="0" y="1455"/>
                </a:cubicBezTo>
                <a:cubicBezTo>
                  <a:pt x="445" y="1214"/>
                  <a:pt x="924" y="1030"/>
                  <a:pt x="1418" y="914"/>
                </a:cubicBezTo>
                <a:cubicBezTo>
                  <a:pt x="1699" y="846"/>
                  <a:pt x="1987" y="813"/>
                  <a:pt x="2276" y="813"/>
                </a:cubicBezTo>
                <a:cubicBezTo>
                  <a:pt x="2464" y="813"/>
                  <a:pt x="2653" y="827"/>
                  <a:pt x="2840" y="856"/>
                </a:cubicBezTo>
                <a:cubicBezTo>
                  <a:pt x="2859" y="858"/>
                  <a:pt x="2880" y="859"/>
                  <a:pt x="2900" y="859"/>
                </a:cubicBezTo>
                <a:cubicBezTo>
                  <a:pt x="2921" y="859"/>
                  <a:pt x="2941" y="858"/>
                  <a:pt x="2961" y="856"/>
                </a:cubicBezTo>
                <a:cubicBezTo>
                  <a:pt x="3193" y="827"/>
                  <a:pt x="3362" y="609"/>
                  <a:pt x="3333" y="377"/>
                </a:cubicBezTo>
                <a:cubicBezTo>
                  <a:pt x="3306" y="158"/>
                  <a:pt x="3123" y="1"/>
                  <a:pt x="2908" y="1"/>
                </a:cubicBezTo>
                <a:close/>
              </a:path>
            </a:pathLst>
          </a:custGeom>
          <a:solidFill>
            <a:srgbClr val="EB9A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1390567" y="3201603"/>
            <a:ext cx="1304520" cy="900751"/>
          </a:xfrm>
          <a:custGeom>
            <a:avLst/>
            <a:gdLst/>
            <a:ahLst/>
            <a:cxnLst/>
            <a:rect l="l" t="t" r="r" b="b"/>
            <a:pathLst>
              <a:path w="3880" h="2679" extrusionOk="0">
                <a:moveTo>
                  <a:pt x="515" y="0"/>
                </a:moveTo>
                <a:cubicBezTo>
                  <a:pt x="273" y="0"/>
                  <a:pt x="60" y="185"/>
                  <a:pt x="34" y="435"/>
                </a:cubicBezTo>
                <a:cubicBezTo>
                  <a:pt x="0" y="715"/>
                  <a:pt x="218" y="967"/>
                  <a:pt x="498" y="976"/>
                </a:cubicBezTo>
                <a:cubicBezTo>
                  <a:pt x="803" y="1015"/>
                  <a:pt x="1103" y="1083"/>
                  <a:pt x="1393" y="1184"/>
                </a:cubicBezTo>
                <a:cubicBezTo>
                  <a:pt x="1698" y="1286"/>
                  <a:pt x="1993" y="1412"/>
                  <a:pt x="2283" y="1552"/>
                </a:cubicBezTo>
                <a:cubicBezTo>
                  <a:pt x="2578" y="1692"/>
                  <a:pt x="2864" y="1857"/>
                  <a:pt x="3134" y="2036"/>
                </a:cubicBezTo>
                <a:cubicBezTo>
                  <a:pt x="3410" y="2215"/>
                  <a:pt x="3662" y="2432"/>
                  <a:pt x="3879" y="2679"/>
                </a:cubicBezTo>
                <a:cubicBezTo>
                  <a:pt x="3725" y="2379"/>
                  <a:pt x="3526" y="2103"/>
                  <a:pt x="3294" y="1861"/>
                </a:cubicBezTo>
                <a:cubicBezTo>
                  <a:pt x="3062" y="1605"/>
                  <a:pt x="2810" y="1368"/>
                  <a:pt x="2549" y="1150"/>
                </a:cubicBezTo>
                <a:cubicBezTo>
                  <a:pt x="2283" y="928"/>
                  <a:pt x="1998" y="720"/>
                  <a:pt x="1708" y="531"/>
                </a:cubicBezTo>
                <a:cubicBezTo>
                  <a:pt x="1398" y="338"/>
                  <a:pt x="1074" y="173"/>
                  <a:pt x="735" y="43"/>
                </a:cubicBezTo>
                <a:lnTo>
                  <a:pt x="721" y="38"/>
                </a:lnTo>
                <a:cubicBezTo>
                  <a:pt x="682" y="23"/>
                  <a:pt x="643" y="14"/>
                  <a:pt x="605" y="9"/>
                </a:cubicBezTo>
                <a:cubicBezTo>
                  <a:pt x="574" y="3"/>
                  <a:pt x="544" y="0"/>
                  <a:pt x="51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1539860" y="4161574"/>
            <a:ext cx="1155240" cy="346313"/>
          </a:xfrm>
          <a:custGeom>
            <a:avLst/>
            <a:gdLst/>
            <a:ahLst/>
            <a:cxnLst/>
            <a:rect l="l" t="t" r="r" b="b"/>
            <a:pathLst>
              <a:path w="3436" h="1030" extrusionOk="0">
                <a:moveTo>
                  <a:pt x="471" y="0"/>
                </a:moveTo>
                <a:cubicBezTo>
                  <a:pt x="451" y="0"/>
                  <a:pt x="431" y="2"/>
                  <a:pt x="412" y="4"/>
                </a:cubicBezTo>
                <a:cubicBezTo>
                  <a:pt x="170" y="28"/>
                  <a:pt x="1" y="251"/>
                  <a:pt x="35" y="488"/>
                </a:cubicBezTo>
                <a:cubicBezTo>
                  <a:pt x="61" y="701"/>
                  <a:pt x="248" y="856"/>
                  <a:pt x="459" y="856"/>
                </a:cubicBezTo>
                <a:cubicBezTo>
                  <a:pt x="482" y="856"/>
                  <a:pt x="505" y="854"/>
                  <a:pt x="528" y="850"/>
                </a:cubicBezTo>
                <a:cubicBezTo>
                  <a:pt x="1016" y="785"/>
                  <a:pt x="1486" y="710"/>
                  <a:pt x="1955" y="710"/>
                </a:cubicBezTo>
                <a:cubicBezTo>
                  <a:pt x="1970" y="710"/>
                  <a:pt x="1984" y="710"/>
                  <a:pt x="1999" y="710"/>
                </a:cubicBezTo>
                <a:cubicBezTo>
                  <a:pt x="2240" y="715"/>
                  <a:pt x="2482" y="744"/>
                  <a:pt x="2724" y="792"/>
                </a:cubicBezTo>
                <a:cubicBezTo>
                  <a:pt x="2966" y="850"/>
                  <a:pt x="3203" y="928"/>
                  <a:pt x="3430" y="1029"/>
                </a:cubicBezTo>
                <a:lnTo>
                  <a:pt x="3435" y="1029"/>
                </a:lnTo>
                <a:cubicBezTo>
                  <a:pt x="3034" y="696"/>
                  <a:pt x="2569" y="444"/>
                  <a:pt x="2066" y="294"/>
                </a:cubicBezTo>
                <a:cubicBezTo>
                  <a:pt x="1815" y="222"/>
                  <a:pt x="1558" y="159"/>
                  <a:pt x="1297" y="120"/>
                </a:cubicBezTo>
                <a:cubicBezTo>
                  <a:pt x="1036" y="72"/>
                  <a:pt x="785" y="38"/>
                  <a:pt x="533" y="4"/>
                </a:cubicBezTo>
                <a:cubicBezTo>
                  <a:pt x="511" y="2"/>
                  <a:pt x="491" y="0"/>
                  <a:pt x="471" y="0"/>
                </a:cubicBezTo>
                <a:close/>
              </a:path>
            </a:pathLst>
          </a:custGeom>
          <a:solidFill>
            <a:srgbClr val="EB9A9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10007810" y="4956673"/>
            <a:ext cx="100460" cy="86217"/>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10241386" y="4669467"/>
            <a:ext cx="193895" cy="166928"/>
          </a:xfrm>
          <a:custGeom>
            <a:avLst/>
            <a:gdLst/>
            <a:ahLst/>
            <a:cxnLst/>
            <a:rect l="l" t="t" r="r" b="b"/>
            <a:pathLst>
              <a:path w="1021" h="879" extrusionOk="0">
                <a:moveTo>
                  <a:pt x="586" y="95"/>
                </a:moveTo>
                <a:cubicBezTo>
                  <a:pt x="774" y="95"/>
                  <a:pt x="934" y="250"/>
                  <a:pt x="934" y="439"/>
                </a:cubicBezTo>
                <a:cubicBezTo>
                  <a:pt x="934" y="648"/>
                  <a:pt x="761" y="787"/>
                  <a:pt x="581" y="787"/>
                </a:cubicBezTo>
                <a:cubicBezTo>
                  <a:pt x="496" y="787"/>
                  <a:pt x="409" y="756"/>
                  <a:pt x="339" y="685"/>
                </a:cubicBezTo>
                <a:cubicBezTo>
                  <a:pt x="121" y="468"/>
                  <a:pt x="276" y="95"/>
                  <a:pt x="586" y="95"/>
                </a:cubicBezTo>
                <a:close/>
                <a:moveTo>
                  <a:pt x="580" y="1"/>
                </a:moveTo>
                <a:cubicBezTo>
                  <a:pt x="474" y="1"/>
                  <a:pt x="365" y="40"/>
                  <a:pt x="276" y="129"/>
                </a:cubicBezTo>
                <a:cubicBezTo>
                  <a:pt x="0" y="405"/>
                  <a:pt x="194" y="879"/>
                  <a:pt x="586" y="879"/>
                </a:cubicBezTo>
                <a:cubicBezTo>
                  <a:pt x="827" y="879"/>
                  <a:pt x="1021" y="680"/>
                  <a:pt x="1021" y="439"/>
                </a:cubicBezTo>
                <a:cubicBezTo>
                  <a:pt x="1021" y="176"/>
                  <a:pt x="805" y="1"/>
                  <a:pt x="580" y="1"/>
                </a:cubicBezTo>
                <a:close/>
              </a:path>
            </a:pathLst>
          </a:custGeom>
          <a:solidFill>
            <a:srgbClr val="C78A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809928" y="4726893"/>
            <a:ext cx="220672" cy="229787"/>
          </a:xfrm>
          <a:custGeom>
            <a:avLst/>
            <a:gdLst/>
            <a:ahLst/>
            <a:cxnLst/>
            <a:rect l="l" t="t" r="r" b="b"/>
            <a:pathLst>
              <a:path w="1162" h="1210" extrusionOk="0">
                <a:moveTo>
                  <a:pt x="595" y="1"/>
                </a:moveTo>
                <a:lnTo>
                  <a:pt x="449" y="432"/>
                </a:lnTo>
                <a:lnTo>
                  <a:pt x="449" y="432"/>
                </a:lnTo>
                <a:lnTo>
                  <a:pt x="0" y="436"/>
                </a:lnTo>
                <a:lnTo>
                  <a:pt x="357" y="702"/>
                </a:lnTo>
                <a:lnTo>
                  <a:pt x="357" y="702"/>
                </a:lnTo>
                <a:lnTo>
                  <a:pt x="184" y="1210"/>
                </a:lnTo>
                <a:cubicBezTo>
                  <a:pt x="294" y="1125"/>
                  <a:pt x="447" y="1004"/>
                  <a:pt x="599" y="882"/>
                </a:cubicBezTo>
                <a:lnTo>
                  <a:pt x="599" y="882"/>
                </a:lnTo>
                <a:lnTo>
                  <a:pt x="1006" y="1186"/>
                </a:lnTo>
                <a:lnTo>
                  <a:pt x="835" y="691"/>
                </a:lnTo>
                <a:lnTo>
                  <a:pt x="835" y="691"/>
                </a:lnTo>
                <a:cubicBezTo>
                  <a:pt x="1019" y="543"/>
                  <a:pt x="1161" y="426"/>
                  <a:pt x="1161" y="426"/>
                </a:cubicBezTo>
                <a:lnTo>
                  <a:pt x="1161" y="426"/>
                </a:lnTo>
                <a:lnTo>
                  <a:pt x="744" y="430"/>
                </a:lnTo>
                <a:lnTo>
                  <a:pt x="744" y="430"/>
                </a:lnTo>
                <a:lnTo>
                  <a:pt x="595" y="1"/>
                </a:lnTo>
                <a:close/>
              </a:path>
            </a:pathLst>
          </a:custGeom>
          <a:solidFill>
            <a:srgbClr val="F4C7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1222938" y="5005656"/>
            <a:ext cx="100468" cy="97869"/>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7" name="Google Shape;147;p3"/>
          <p:cNvGrpSpPr/>
          <p:nvPr/>
        </p:nvGrpSpPr>
        <p:grpSpPr>
          <a:xfrm>
            <a:off x="1831819" y="854131"/>
            <a:ext cx="721468" cy="771443"/>
            <a:chOff x="2106473" y="1676890"/>
            <a:chExt cx="514452" cy="550088"/>
          </a:xfrm>
        </p:grpSpPr>
        <p:sp>
          <p:nvSpPr>
            <p:cNvPr id="148" name="Google Shape;148;p3"/>
            <p:cNvSpPr/>
            <p:nvPr/>
          </p:nvSpPr>
          <p:spPr>
            <a:xfrm flipH="1">
              <a:off x="2106473" y="1676890"/>
              <a:ext cx="473670" cy="428343"/>
            </a:xfrm>
            <a:custGeom>
              <a:avLst/>
              <a:gdLst/>
              <a:ahLst/>
              <a:cxnLst/>
              <a:rect l="l" t="t" r="r" b="b"/>
              <a:pathLst>
                <a:path w="4669" h="4222" extrusionOk="0">
                  <a:moveTo>
                    <a:pt x="4385" y="0"/>
                  </a:moveTo>
                  <a:cubicBezTo>
                    <a:pt x="4155" y="0"/>
                    <a:pt x="3927" y="17"/>
                    <a:pt x="3701" y="48"/>
                  </a:cubicBezTo>
                  <a:cubicBezTo>
                    <a:pt x="3710" y="125"/>
                    <a:pt x="3710" y="202"/>
                    <a:pt x="3710" y="280"/>
                  </a:cubicBezTo>
                  <a:cubicBezTo>
                    <a:pt x="3710" y="297"/>
                    <a:pt x="3698" y="312"/>
                    <a:pt x="3682" y="312"/>
                  </a:cubicBezTo>
                  <a:cubicBezTo>
                    <a:pt x="3676" y="312"/>
                    <a:pt x="3669" y="309"/>
                    <a:pt x="3662" y="304"/>
                  </a:cubicBezTo>
                  <a:cubicBezTo>
                    <a:pt x="3589" y="241"/>
                    <a:pt x="3522" y="169"/>
                    <a:pt x="3464" y="91"/>
                  </a:cubicBezTo>
                  <a:cubicBezTo>
                    <a:pt x="3077" y="169"/>
                    <a:pt x="2704" y="299"/>
                    <a:pt x="2351" y="468"/>
                  </a:cubicBezTo>
                  <a:cubicBezTo>
                    <a:pt x="2366" y="555"/>
                    <a:pt x="2380" y="638"/>
                    <a:pt x="2390" y="725"/>
                  </a:cubicBezTo>
                  <a:cubicBezTo>
                    <a:pt x="2393" y="746"/>
                    <a:pt x="2379" y="759"/>
                    <a:pt x="2361" y="759"/>
                  </a:cubicBezTo>
                  <a:cubicBezTo>
                    <a:pt x="2355" y="759"/>
                    <a:pt x="2348" y="758"/>
                    <a:pt x="2342" y="754"/>
                  </a:cubicBezTo>
                  <a:cubicBezTo>
                    <a:pt x="2264" y="701"/>
                    <a:pt x="2192" y="647"/>
                    <a:pt x="2114" y="594"/>
                  </a:cubicBezTo>
                  <a:cubicBezTo>
                    <a:pt x="1809" y="768"/>
                    <a:pt x="1524" y="976"/>
                    <a:pt x="1268" y="1218"/>
                  </a:cubicBezTo>
                  <a:cubicBezTo>
                    <a:pt x="1282" y="1262"/>
                    <a:pt x="1302" y="1310"/>
                    <a:pt x="1316" y="1349"/>
                  </a:cubicBezTo>
                  <a:cubicBezTo>
                    <a:pt x="1325" y="1371"/>
                    <a:pt x="1310" y="1393"/>
                    <a:pt x="1288" y="1393"/>
                  </a:cubicBezTo>
                  <a:cubicBezTo>
                    <a:pt x="1286" y="1393"/>
                    <a:pt x="1284" y="1393"/>
                    <a:pt x="1282" y="1392"/>
                  </a:cubicBezTo>
                  <a:cubicBezTo>
                    <a:pt x="1234" y="1383"/>
                    <a:pt x="1185" y="1368"/>
                    <a:pt x="1132" y="1354"/>
                  </a:cubicBezTo>
                  <a:cubicBezTo>
                    <a:pt x="929" y="1566"/>
                    <a:pt x="745" y="1803"/>
                    <a:pt x="591" y="2060"/>
                  </a:cubicBezTo>
                  <a:cubicBezTo>
                    <a:pt x="624" y="2123"/>
                    <a:pt x="649" y="2190"/>
                    <a:pt x="673" y="2258"/>
                  </a:cubicBezTo>
                  <a:cubicBezTo>
                    <a:pt x="682" y="2276"/>
                    <a:pt x="666" y="2297"/>
                    <a:pt x="645" y="2297"/>
                  </a:cubicBezTo>
                  <a:cubicBezTo>
                    <a:pt x="643" y="2297"/>
                    <a:pt x="641" y="2297"/>
                    <a:pt x="639" y="2297"/>
                  </a:cubicBezTo>
                  <a:cubicBezTo>
                    <a:pt x="586" y="2287"/>
                    <a:pt x="532" y="2268"/>
                    <a:pt x="479" y="2253"/>
                  </a:cubicBezTo>
                  <a:cubicBezTo>
                    <a:pt x="421" y="2360"/>
                    <a:pt x="368" y="2466"/>
                    <a:pt x="320" y="2577"/>
                  </a:cubicBezTo>
                  <a:cubicBezTo>
                    <a:pt x="358" y="2626"/>
                    <a:pt x="383" y="2679"/>
                    <a:pt x="392" y="2737"/>
                  </a:cubicBezTo>
                  <a:cubicBezTo>
                    <a:pt x="392" y="2756"/>
                    <a:pt x="377" y="2769"/>
                    <a:pt x="361" y="2769"/>
                  </a:cubicBezTo>
                  <a:cubicBezTo>
                    <a:pt x="357" y="2769"/>
                    <a:pt x="353" y="2768"/>
                    <a:pt x="349" y="2766"/>
                  </a:cubicBezTo>
                  <a:lnTo>
                    <a:pt x="257" y="2737"/>
                  </a:lnTo>
                  <a:cubicBezTo>
                    <a:pt x="83" y="3211"/>
                    <a:pt x="0" y="3714"/>
                    <a:pt x="20" y="4222"/>
                  </a:cubicBezTo>
                  <a:cubicBezTo>
                    <a:pt x="436" y="4057"/>
                    <a:pt x="837" y="3869"/>
                    <a:pt x="1229" y="3656"/>
                  </a:cubicBezTo>
                  <a:cubicBezTo>
                    <a:pt x="1185" y="3588"/>
                    <a:pt x="1156" y="3516"/>
                    <a:pt x="1137" y="3438"/>
                  </a:cubicBezTo>
                  <a:cubicBezTo>
                    <a:pt x="1133" y="3421"/>
                    <a:pt x="1144" y="3399"/>
                    <a:pt x="1165" y="3399"/>
                  </a:cubicBezTo>
                  <a:cubicBezTo>
                    <a:pt x="1167" y="3399"/>
                    <a:pt x="1169" y="3399"/>
                    <a:pt x="1171" y="3400"/>
                  </a:cubicBezTo>
                  <a:cubicBezTo>
                    <a:pt x="1273" y="3419"/>
                    <a:pt x="1364" y="3463"/>
                    <a:pt x="1442" y="3530"/>
                  </a:cubicBezTo>
                  <a:cubicBezTo>
                    <a:pt x="1563" y="3463"/>
                    <a:pt x="1679" y="3390"/>
                    <a:pt x="1790" y="3313"/>
                  </a:cubicBezTo>
                  <a:cubicBezTo>
                    <a:pt x="1722" y="3153"/>
                    <a:pt x="1689" y="2974"/>
                    <a:pt x="1693" y="2800"/>
                  </a:cubicBezTo>
                  <a:cubicBezTo>
                    <a:pt x="1693" y="2784"/>
                    <a:pt x="1707" y="2774"/>
                    <a:pt x="1722" y="2774"/>
                  </a:cubicBezTo>
                  <a:cubicBezTo>
                    <a:pt x="1725" y="2774"/>
                    <a:pt x="1729" y="2775"/>
                    <a:pt x="1732" y="2776"/>
                  </a:cubicBezTo>
                  <a:cubicBezTo>
                    <a:pt x="1872" y="2863"/>
                    <a:pt x="2013" y="2959"/>
                    <a:pt x="2138" y="3066"/>
                  </a:cubicBezTo>
                  <a:cubicBezTo>
                    <a:pt x="2288" y="2955"/>
                    <a:pt x="2429" y="2839"/>
                    <a:pt x="2564" y="2722"/>
                  </a:cubicBezTo>
                  <a:cubicBezTo>
                    <a:pt x="2540" y="2655"/>
                    <a:pt x="2520" y="2592"/>
                    <a:pt x="2511" y="2524"/>
                  </a:cubicBezTo>
                  <a:cubicBezTo>
                    <a:pt x="2511" y="2503"/>
                    <a:pt x="2522" y="2489"/>
                    <a:pt x="2537" y="2489"/>
                  </a:cubicBezTo>
                  <a:cubicBezTo>
                    <a:pt x="2540" y="2489"/>
                    <a:pt x="2542" y="2490"/>
                    <a:pt x="2545" y="2490"/>
                  </a:cubicBezTo>
                  <a:cubicBezTo>
                    <a:pt x="2617" y="2500"/>
                    <a:pt x="2690" y="2519"/>
                    <a:pt x="2758" y="2543"/>
                  </a:cubicBezTo>
                  <a:cubicBezTo>
                    <a:pt x="2912" y="2398"/>
                    <a:pt x="3057" y="2248"/>
                    <a:pt x="3203" y="2094"/>
                  </a:cubicBezTo>
                  <a:cubicBezTo>
                    <a:pt x="3096" y="1958"/>
                    <a:pt x="3028" y="1799"/>
                    <a:pt x="3009" y="1634"/>
                  </a:cubicBezTo>
                  <a:cubicBezTo>
                    <a:pt x="3005" y="1614"/>
                    <a:pt x="3021" y="1598"/>
                    <a:pt x="3037" y="1598"/>
                  </a:cubicBezTo>
                  <a:cubicBezTo>
                    <a:pt x="3041" y="1598"/>
                    <a:pt x="3044" y="1599"/>
                    <a:pt x="3048" y="1600"/>
                  </a:cubicBezTo>
                  <a:cubicBezTo>
                    <a:pt x="3178" y="1668"/>
                    <a:pt x="3299" y="1760"/>
                    <a:pt x="3430" y="1828"/>
                  </a:cubicBezTo>
                  <a:cubicBezTo>
                    <a:pt x="3594" y="1634"/>
                    <a:pt x="3754" y="1426"/>
                    <a:pt x="3904" y="1213"/>
                  </a:cubicBezTo>
                  <a:cubicBezTo>
                    <a:pt x="3822" y="1107"/>
                    <a:pt x="3764" y="981"/>
                    <a:pt x="3730" y="851"/>
                  </a:cubicBezTo>
                  <a:cubicBezTo>
                    <a:pt x="3717" y="834"/>
                    <a:pt x="3737" y="821"/>
                    <a:pt x="3759" y="821"/>
                  </a:cubicBezTo>
                  <a:cubicBezTo>
                    <a:pt x="3762" y="821"/>
                    <a:pt x="3765" y="821"/>
                    <a:pt x="3768" y="822"/>
                  </a:cubicBezTo>
                  <a:cubicBezTo>
                    <a:pt x="3870" y="870"/>
                    <a:pt x="3976" y="909"/>
                    <a:pt x="4078" y="952"/>
                  </a:cubicBezTo>
                  <a:cubicBezTo>
                    <a:pt x="4281" y="657"/>
                    <a:pt x="4475" y="343"/>
                    <a:pt x="4668" y="9"/>
                  </a:cubicBezTo>
                  <a:cubicBezTo>
                    <a:pt x="4574" y="3"/>
                    <a:pt x="4479" y="0"/>
                    <a:pt x="4385" y="0"/>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flipH="1">
              <a:off x="2221821" y="1751864"/>
              <a:ext cx="399104" cy="475114"/>
            </a:xfrm>
            <a:custGeom>
              <a:avLst/>
              <a:gdLst/>
              <a:ahLst/>
              <a:cxnLst/>
              <a:rect l="l" t="t" r="r" b="b"/>
              <a:pathLst>
                <a:path w="3934" h="4683" extrusionOk="0">
                  <a:moveTo>
                    <a:pt x="3933" y="0"/>
                  </a:moveTo>
                  <a:lnTo>
                    <a:pt x="3933" y="0"/>
                  </a:lnTo>
                  <a:cubicBezTo>
                    <a:pt x="3426" y="150"/>
                    <a:pt x="2952" y="421"/>
                    <a:pt x="2526" y="740"/>
                  </a:cubicBezTo>
                  <a:cubicBezTo>
                    <a:pt x="2424" y="823"/>
                    <a:pt x="2313" y="905"/>
                    <a:pt x="2216" y="992"/>
                  </a:cubicBezTo>
                  <a:cubicBezTo>
                    <a:pt x="2115" y="1079"/>
                    <a:pt x="2013" y="1166"/>
                    <a:pt x="1916" y="1258"/>
                  </a:cubicBezTo>
                  <a:lnTo>
                    <a:pt x="1636" y="1543"/>
                  </a:lnTo>
                  <a:lnTo>
                    <a:pt x="1370" y="1838"/>
                  </a:lnTo>
                  <a:cubicBezTo>
                    <a:pt x="1283" y="1945"/>
                    <a:pt x="1201" y="2051"/>
                    <a:pt x="1118" y="2153"/>
                  </a:cubicBezTo>
                  <a:cubicBezTo>
                    <a:pt x="1075" y="2206"/>
                    <a:pt x="1036" y="2259"/>
                    <a:pt x="997" y="2312"/>
                  </a:cubicBezTo>
                  <a:lnTo>
                    <a:pt x="881" y="2477"/>
                  </a:lnTo>
                  <a:cubicBezTo>
                    <a:pt x="731" y="2699"/>
                    <a:pt x="596" y="2932"/>
                    <a:pt x="475" y="3169"/>
                  </a:cubicBezTo>
                  <a:cubicBezTo>
                    <a:pt x="233" y="3643"/>
                    <a:pt x="44" y="4155"/>
                    <a:pt x="1" y="4683"/>
                  </a:cubicBezTo>
                  <a:cubicBezTo>
                    <a:pt x="151" y="4184"/>
                    <a:pt x="364" y="3705"/>
                    <a:pt x="639" y="3260"/>
                  </a:cubicBezTo>
                  <a:cubicBezTo>
                    <a:pt x="775" y="3038"/>
                    <a:pt x="920" y="2820"/>
                    <a:pt x="1070" y="2612"/>
                  </a:cubicBezTo>
                  <a:cubicBezTo>
                    <a:pt x="1152" y="2506"/>
                    <a:pt x="1225" y="2399"/>
                    <a:pt x="1307" y="2298"/>
                  </a:cubicBezTo>
                  <a:cubicBezTo>
                    <a:pt x="1389" y="2196"/>
                    <a:pt x="1467" y="2095"/>
                    <a:pt x="1554" y="1998"/>
                  </a:cubicBezTo>
                  <a:lnTo>
                    <a:pt x="1810" y="1703"/>
                  </a:lnTo>
                  <a:lnTo>
                    <a:pt x="2076" y="1422"/>
                  </a:lnTo>
                  <a:cubicBezTo>
                    <a:pt x="2168" y="1330"/>
                    <a:pt x="2265" y="1239"/>
                    <a:pt x="2357" y="1147"/>
                  </a:cubicBezTo>
                  <a:cubicBezTo>
                    <a:pt x="2400" y="1103"/>
                    <a:pt x="2453" y="1064"/>
                    <a:pt x="2502" y="1021"/>
                  </a:cubicBezTo>
                  <a:lnTo>
                    <a:pt x="2647" y="890"/>
                  </a:lnTo>
                  <a:cubicBezTo>
                    <a:pt x="3039" y="542"/>
                    <a:pt x="3469" y="247"/>
                    <a:pt x="3933"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 name="Google Shape;150;p3"/>
          <p:cNvGrpSpPr/>
          <p:nvPr/>
        </p:nvGrpSpPr>
        <p:grpSpPr>
          <a:xfrm rot="5821322">
            <a:off x="9091303" y="4986239"/>
            <a:ext cx="689672" cy="824119"/>
            <a:chOff x="-2727738" y="2878591"/>
            <a:chExt cx="727675" cy="869530"/>
          </a:xfrm>
        </p:grpSpPr>
        <p:sp>
          <p:nvSpPr>
            <p:cNvPr id="151" name="Google Shape;151;p3"/>
            <p:cNvSpPr/>
            <p:nvPr/>
          </p:nvSpPr>
          <p:spPr>
            <a:xfrm>
              <a:off x="-2714634" y="2878591"/>
              <a:ext cx="714571" cy="826806"/>
            </a:xfrm>
            <a:custGeom>
              <a:avLst/>
              <a:gdLst/>
              <a:ahLst/>
              <a:cxnLst/>
              <a:rect l="l" t="t" r="r" b="b"/>
              <a:pathLst>
                <a:path w="5017" h="5805" extrusionOk="0">
                  <a:moveTo>
                    <a:pt x="4412" y="0"/>
                  </a:moveTo>
                  <a:cubicBezTo>
                    <a:pt x="4257" y="10"/>
                    <a:pt x="4083" y="58"/>
                    <a:pt x="3981" y="179"/>
                  </a:cubicBezTo>
                  <a:lnTo>
                    <a:pt x="3604" y="639"/>
                  </a:lnTo>
                  <a:lnTo>
                    <a:pt x="2699" y="1732"/>
                  </a:lnTo>
                  <a:lnTo>
                    <a:pt x="1601" y="3057"/>
                  </a:lnTo>
                  <a:lnTo>
                    <a:pt x="644" y="4204"/>
                  </a:lnTo>
                  <a:cubicBezTo>
                    <a:pt x="489" y="4392"/>
                    <a:pt x="334" y="4576"/>
                    <a:pt x="184" y="4765"/>
                  </a:cubicBezTo>
                  <a:cubicBezTo>
                    <a:pt x="179" y="4765"/>
                    <a:pt x="179" y="4769"/>
                    <a:pt x="175" y="4769"/>
                  </a:cubicBezTo>
                  <a:cubicBezTo>
                    <a:pt x="68" y="4886"/>
                    <a:pt x="5" y="5040"/>
                    <a:pt x="0" y="5200"/>
                  </a:cubicBezTo>
                  <a:cubicBezTo>
                    <a:pt x="0" y="5360"/>
                    <a:pt x="63" y="5514"/>
                    <a:pt x="175" y="5626"/>
                  </a:cubicBezTo>
                  <a:cubicBezTo>
                    <a:pt x="291" y="5742"/>
                    <a:pt x="445" y="5805"/>
                    <a:pt x="605" y="5805"/>
                  </a:cubicBezTo>
                  <a:cubicBezTo>
                    <a:pt x="755" y="5795"/>
                    <a:pt x="929" y="5747"/>
                    <a:pt x="1031" y="5626"/>
                  </a:cubicBezTo>
                  <a:lnTo>
                    <a:pt x="1408" y="5166"/>
                  </a:lnTo>
                  <a:lnTo>
                    <a:pt x="2317" y="4073"/>
                  </a:lnTo>
                  <a:lnTo>
                    <a:pt x="3415" y="2748"/>
                  </a:lnTo>
                  <a:lnTo>
                    <a:pt x="4368" y="1601"/>
                  </a:lnTo>
                  <a:cubicBezTo>
                    <a:pt x="4523" y="1413"/>
                    <a:pt x="4678" y="1229"/>
                    <a:pt x="4833" y="1040"/>
                  </a:cubicBezTo>
                  <a:lnTo>
                    <a:pt x="4837" y="1035"/>
                  </a:lnTo>
                  <a:cubicBezTo>
                    <a:pt x="4949" y="919"/>
                    <a:pt x="5012" y="764"/>
                    <a:pt x="5016" y="605"/>
                  </a:cubicBezTo>
                  <a:cubicBezTo>
                    <a:pt x="5012" y="445"/>
                    <a:pt x="4949" y="290"/>
                    <a:pt x="4837" y="179"/>
                  </a:cubicBezTo>
                  <a:cubicBezTo>
                    <a:pt x="4726" y="68"/>
                    <a:pt x="4571" y="0"/>
                    <a:pt x="4412" y="0"/>
                  </a:cubicBezTo>
                  <a:close/>
                </a:path>
              </a:pathLst>
            </a:custGeom>
            <a:solidFill>
              <a:srgbClr val="688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3"/>
            <p:cNvSpPr/>
            <p:nvPr/>
          </p:nvSpPr>
          <p:spPr>
            <a:xfrm>
              <a:off x="-2642993" y="2947812"/>
              <a:ext cx="639511" cy="740209"/>
            </a:xfrm>
            <a:custGeom>
              <a:avLst/>
              <a:gdLst/>
              <a:ahLst/>
              <a:cxnLst/>
              <a:rect l="l" t="t" r="r" b="b"/>
              <a:pathLst>
                <a:path w="4490" h="5197" extrusionOk="0">
                  <a:moveTo>
                    <a:pt x="4136" y="1"/>
                  </a:moveTo>
                  <a:cubicBezTo>
                    <a:pt x="4060" y="1"/>
                    <a:pt x="3986" y="28"/>
                    <a:pt x="3933" y="90"/>
                  </a:cubicBezTo>
                  <a:lnTo>
                    <a:pt x="3556" y="544"/>
                  </a:lnTo>
                  <a:lnTo>
                    <a:pt x="2646" y="1642"/>
                  </a:lnTo>
                  <a:lnTo>
                    <a:pt x="1548" y="2968"/>
                  </a:lnTo>
                  <a:lnTo>
                    <a:pt x="595" y="4114"/>
                  </a:lnTo>
                  <a:cubicBezTo>
                    <a:pt x="441" y="4303"/>
                    <a:pt x="286" y="4487"/>
                    <a:pt x="131" y="4675"/>
                  </a:cubicBezTo>
                  <a:lnTo>
                    <a:pt x="126" y="4680"/>
                  </a:lnTo>
                  <a:cubicBezTo>
                    <a:pt x="25" y="4801"/>
                    <a:pt x="0" y="4990"/>
                    <a:pt x="126" y="5111"/>
                  </a:cubicBezTo>
                  <a:cubicBezTo>
                    <a:pt x="185" y="5164"/>
                    <a:pt x="270" y="5196"/>
                    <a:pt x="353" y="5196"/>
                  </a:cubicBezTo>
                  <a:cubicBezTo>
                    <a:pt x="428" y="5196"/>
                    <a:pt x="501" y="5170"/>
                    <a:pt x="552" y="5111"/>
                  </a:cubicBezTo>
                  <a:lnTo>
                    <a:pt x="557" y="5111"/>
                  </a:lnTo>
                  <a:lnTo>
                    <a:pt x="934" y="4651"/>
                  </a:lnTo>
                  <a:lnTo>
                    <a:pt x="1843" y="3553"/>
                  </a:lnTo>
                  <a:lnTo>
                    <a:pt x="2941" y="2228"/>
                  </a:lnTo>
                  <a:lnTo>
                    <a:pt x="3894" y="1081"/>
                  </a:lnTo>
                  <a:cubicBezTo>
                    <a:pt x="4049" y="898"/>
                    <a:pt x="4204" y="709"/>
                    <a:pt x="4354" y="525"/>
                  </a:cubicBezTo>
                  <a:cubicBezTo>
                    <a:pt x="4359" y="520"/>
                    <a:pt x="4359" y="515"/>
                    <a:pt x="4363" y="515"/>
                  </a:cubicBezTo>
                  <a:cubicBezTo>
                    <a:pt x="4465" y="394"/>
                    <a:pt x="4489" y="206"/>
                    <a:pt x="4363" y="90"/>
                  </a:cubicBezTo>
                  <a:cubicBezTo>
                    <a:pt x="4305" y="34"/>
                    <a:pt x="4220" y="1"/>
                    <a:pt x="4136" y="1"/>
                  </a:cubicBezTo>
                  <a:close/>
                </a:path>
              </a:pathLst>
            </a:custGeom>
            <a:solidFill>
              <a:srgbClr val="243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2447866" y="3231388"/>
              <a:ext cx="161231" cy="140578"/>
            </a:xfrm>
            <a:custGeom>
              <a:avLst/>
              <a:gdLst/>
              <a:ahLst/>
              <a:cxnLst/>
              <a:rect l="l" t="t" r="r" b="b"/>
              <a:pathLst>
                <a:path w="1132" h="987" extrusionOk="0">
                  <a:moveTo>
                    <a:pt x="126" y="0"/>
                  </a:moveTo>
                  <a:cubicBezTo>
                    <a:pt x="61" y="0"/>
                    <a:pt x="0" y="75"/>
                    <a:pt x="53" y="145"/>
                  </a:cubicBezTo>
                  <a:cubicBezTo>
                    <a:pt x="246" y="401"/>
                    <a:pt x="730" y="803"/>
                    <a:pt x="976" y="967"/>
                  </a:cubicBezTo>
                  <a:cubicBezTo>
                    <a:pt x="991" y="977"/>
                    <a:pt x="1010" y="986"/>
                    <a:pt x="1025" y="986"/>
                  </a:cubicBezTo>
                  <a:cubicBezTo>
                    <a:pt x="1059" y="982"/>
                    <a:pt x="1083" y="967"/>
                    <a:pt x="1102" y="943"/>
                  </a:cubicBezTo>
                  <a:cubicBezTo>
                    <a:pt x="1131" y="899"/>
                    <a:pt x="1117" y="846"/>
                    <a:pt x="1078" y="817"/>
                  </a:cubicBezTo>
                  <a:cubicBezTo>
                    <a:pt x="846" y="662"/>
                    <a:pt x="377" y="271"/>
                    <a:pt x="198" y="38"/>
                  </a:cubicBezTo>
                  <a:cubicBezTo>
                    <a:pt x="177" y="11"/>
                    <a:pt x="152" y="0"/>
                    <a:pt x="126"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2210296" y="2927160"/>
              <a:ext cx="179889" cy="155391"/>
            </a:xfrm>
            <a:custGeom>
              <a:avLst/>
              <a:gdLst/>
              <a:ahLst/>
              <a:cxnLst/>
              <a:rect l="l" t="t" r="r" b="b"/>
              <a:pathLst>
                <a:path w="1263" h="1091" extrusionOk="0">
                  <a:moveTo>
                    <a:pt x="170" y="0"/>
                  </a:moveTo>
                  <a:cubicBezTo>
                    <a:pt x="143" y="0"/>
                    <a:pt x="117" y="7"/>
                    <a:pt x="92" y="22"/>
                  </a:cubicBezTo>
                  <a:cubicBezTo>
                    <a:pt x="24" y="65"/>
                    <a:pt x="0" y="157"/>
                    <a:pt x="39" y="230"/>
                  </a:cubicBezTo>
                  <a:lnTo>
                    <a:pt x="39" y="235"/>
                  </a:lnTo>
                  <a:cubicBezTo>
                    <a:pt x="121" y="423"/>
                    <a:pt x="286" y="578"/>
                    <a:pt x="440" y="709"/>
                  </a:cubicBezTo>
                  <a:cubicBezTo>
                    <a:pt x="614" y="854"/>
                    <a:pt x="813" y="980"/>
                    <a:pt x="1021" y="1072"/>
                  </a:cubicBezTo>
                  <a:cubicBezTo>
                    <a:pt x="1044" y="1084"/>
                    <a:pt x="1070" y="1090"/>
                    <a:pt x="1095" y="1090"/>
                  </a:cubicBezTo>
                  <a:cubicBezTo>
                    <a:pt x="1148" y="1090"/>
                    <a:pt x="1199" y="1064"/>
                    <a:pt x="1229" y="1018"/>
                  </a:cubicBezTo>
                  <a:cubicBezTo>
                    <a:pt x="1263" y="951"/>
                    <a:pt x="1253" y="844"/>
                    <a:pt x="1176" y="810"/>
                  </a:cubicBezTo>
                  <a:cubicBezTo>
                    <a:pt x="1079" y="767"/>
                    <a:pt x="987" y="723"/>
                    <a:pt x="905" y="665"/>
                  </a:cubicBezTo>
                  <a:cubicBezTo>
                    <a:pt x="856" y="636"/>
                    <a:pt x="808" y="607"/>
                    <a:pt x="764" y="573"/>
                  </a:cubicBezTo>
                  <a:cubicBezTo>
                    <a:pt x="745" y="559"/>
                    <a:pt x="721" y="544"/>
                    <a:pt x="702" y="530"/>
                  </a:cubicBezTo>
                  <a:cubicBezTo>
                    <a:pt x="697" y="530"/>
                    <a:pt x="692" y="525"/>
                    <a:pt x="687" y="520"/>
                  </a:cubicBezTo>
                  <a:lnTo>
                    <a:pt x="653" y="491"/>
                  </a:lnTo>
                  <a:cubicBezTo>
                    <a:pt x="576" y="428"/>
                    <a:pt x="498" y="356"/>
                    <a:pt x="431" y="278"/>
                  </a:cubicBezTo>
                  <a:cubicBezTo>
                    <a:pt x="416" y="259"/>
                    <a:pt x="397" y="240"/>
                    <a:pt x="382" y="220"/>
                  </a:cubicBezTo>
                  <a:lnTo>
                    <a:pt x="382" y="220"/>
                  </a:lnTo>
                  <a:cubicBezTo>
                    <a:pt x="388" y="226"/>
                    <a:pt x="390" y="228"/>
                    <a:pt x="390" y="228"/>
                  </a:cubicBezTo>
                  <a:cubicBezTo>
                    <a:pt x="390" y="228"/>
                    <a:pt x="385" y="222"/>
                    <a:pt x="382" y="215"/>
                  </a:cubicBezTo>
                  <a:lnTo>
                    <a:pt x="363" y="191"/>
                  </a:lnTo>
                  <a:cubicBezTo>
                    <a:pt x="339" y="157"/>
                    <a:pt x="319" y="119"/>
                    <a:pt x="300" y="75"/>
                  </a:cubicBezTo>
                  <a:cubicBezTo>
                    <a:pt x="271" y="27"/>
                    <a:pt x="221" y="0"/>
                    <a:pt x="170" y="0"/>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2273107" y="3039821"/>
              <a:ext cx="246404" cy="286712"/>
            </a:xfrm>
            <a:custGeom>
              <a:avLst/>
              <a:gdLst/>
              <a:ahLst/>
              <a:cxnLst/>
              <a:rect l="l" t="t" r="r" b="b"/>
              <a:pathLst>
                <a:path w="1730" h="2013" extrusionOk="0">
                  <a:moveTo>
                    <a:pt x="1525" y="1"/>
                  </a:moveTo>
                  <a:cubicBezTo>
                    <a:pt x="1480" y="1"/>
                    <a:pt x="1436" y="23"/>
                    <a:pt x="1409" y="77"/>
                  </a:cubicBezTo>
                  <a:cubicBezTo>
                    <a:pt x="1249" y="392"/>
                    <a:pt x="1007" y="668"/>
                    <a:pt x="780" y="929"/>
                  </a:cubicBezTo>
                  <a:cubicBezTo>
                    <a:pt x="543" y="1209"/>
                    <a:pt x="296" y="1475"/>
                    <a:pt x="54" y="1756"/>
                  </a:cubicBezTo>
                  <a:cubicBezTo>
                    <a:pt x="1" y="1814"/>
                    <a:pt x="1" y="1906"/>
                    <a:pt x="54" y="1969"/>
                  </a:cubicBezTo>
                  <a:cubicBezTo>
                    <a:pt x="86" y="1998"/>
                    <a:pt x="124" y="2012"/>
                    <a:pt x="163" y="2012"/>
                  </a:cubicBezTo>
                  <a:cubicBezTo>
                    <a:pt x="202" y="2012"/>
                    <a:pt x="240" y="1998"/>
                    <a:pt x="272" y="1969"/>
                  </a:cubicBezTo>
                  <a:cubicBezTo>
                    <a:pt x="514" y="1683"/>
                    <a:pt x="770" y="1412"/>
                    <a:pt x="1012" y="1127"/>
                  </a:cubicBezTo>
                  <a:cubicBezTo>
                    <a:pt x="1254" y="842"/>
                    <a:pt x="1500" y="556"/>
                    <a:pt x="1670" y="227"/>
                  </a:cubicBezTo>
                  <a:cubicBezTo>
                    <a:pt x="1730" y="111"/>
                    <a:pt x="1624" y="1"/>
                    <a:pt x="1525" y="1"/>
                  </a:cubicBez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2727738" y="3584754"/>
              <a:ext cx="147557" cy="163367"/>
            </a:xfrm>
            <a:custGeom>
              <a:avLst/>
              <a:gdLst/>
              <a:ahLst/>
              <a:cxnLst/>
              <a:rect l="l" t="t" r="r" b="b"/>
              <a:pathLst>
                <a:path w="1036" h="1147" extrusionOk="0">
                  <a:moveTo>
                    <a:pt x="141" y="0"/>
                  </a:moveTo>
                  <a:cubicBezTo>
                    <a:pt x="54" y="271"/>
                    <a:pt x="1" y="876"/>
                    <a:pt x="1" y="1146"/>
                  </a:cubicBezTo>
                  <a:cubicBezTo>
                    <a:pt x="300" y="1059"/>
                    <a:pt x="823" y="938"/>
                    <a:pt x="1036" y="755"/>
                  </a:cubicBezTo>
                  <a:lnTo>
                    <a:pt x="141" y="0"/>
                  </a:lnTo>
                  <a:close/>
                </a:path>
              </a:pathLst>
            </a:custGeom>
            <a:solidFill>
              <a:srgbClr val="EB9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03703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slideLayout" Target="../slideLayouts/slideLayout200.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18" Type="http://schemas.openxmlformats.org/officeDocument/2006/relationships/slideLayout" Target="../slideLayouts/slideLayout218.xml"/><Relationship Id="rId26" Type="http://schemas.openxmlformats.org/officeDocument/2006/relationships/slideLayout" Target="../slideLayouts/slideLayout226.xml"/><Relationship Id="rId3" Type="http://schemas.openxmlformats.org/officeDocument/2006/relationships/slideLayout" Target="../slideLayouts/slideLayout203.xml"/><Relationship Id="rId21" Type="http://schemas.openxmlformats.org/officeDocument/2006/relationships/slideLayout" Target="../slideLayouts/slideLayout221.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17" Type="http://schemas.openxmlformats.org/officeDocument/2006/relationships/slideLayout" Target="../slideLayouts/slideLayout217.xml"/><Relationship Id="rId25" Type="http://schemas.openxmlformats.org/officeDocument/2006/relationships/slideLayout" Target="../slideLayouts/slideLayout225.xml"/><Relationship Id="rId33" Type="http://schemas.openxmlformats.org/officeDocument/2006/relationships/image" Target="../media/image32.png"/><Relationship Id="rId2" Type="http://schemas.openxmlformats.org/officeDocument/2006/relationships/slideLayout" Target="../slideLayouts/slideLayout202.xml"/><Relationship Id="rId16" Type="http://schemas.openxmlformats.org/officeDocument/2006/relationships/slideLayout" Target="../slideLayouts/slideLayout216.xml"/><Relationship Id="rId20" Type="http://schemas.openxmlformats.org/officeDocument/2006/relationships/slideLayout" Target="../slideLayouts/slideLayout220.xml"/><Relationship Id="rId29" Type="http://schemas.openxmlformats.org/officeDocument/2006/relationships/slideLayout" Target="../slideLayouts/slideLayout229.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24" Type="http://schemas.openxmlformats.org/officeDocument/2006/relationships/slideLayout" Target="../slideLayouts/slideLayout224.xml"/><Relationship Id="rId32" Type="http://schemas.openxmlformats.org/officeDocument/2006/relationships/theme" Target="../theme/theme11.xml"/><Relationship Id="rId5" Type="http://schemas.openxmlformats.org/officeDocument/2006/relationships/slideLayout" Target="../slideLayouts/slideLayout205.xml"/><Relationship Id="rId15" Type="http://schemas.openxmlformats.org/officeDocument/2006/relationships/slideLayout" Target="../slideLayouts/slideLayout215.xml"/><Relationship Id="rId23" Type="http://schemas.openxmlformats.org/officeDocument/2006/relationships/slideLayout" Target="../slideLayouts/slideLayout223.xml"/><Relationship Id="rId28" Type="http://schemas.openxmlformats.org/officeDocument/2006/relationships/slideLayout" Target="../slideLayouts/slideLayout228.xml"/><Relationship Id="rId10" Type="http://schemas.openxmlformats.org/officeDocument/2006/relationships/slideLayout" Target="../slideLayouts/slideLayout210.xml"/><Relationship Id="rId19" Type="http://schemas.openxmlformats.org/officeDocument/2006/relationships/slideLayout" Target="../slideLayouts/slideLayout219.xml"/><Relationship Id="rId31" Type="http://schemas.openxmlformats.org/officeDocument/2006/relationships/slideLayout" Target="../slideLayouts/slideLayout231.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slideLayout" Target="../slideLayouts/slideLayout214.xml"/><Relationship Id="rId22" Type="http://schemas.openxmlformats.org/officeDocument/2006/relationships/slideLayout" Target="../slideLayouts/slideLayout222.xml"/><Relationship Id="rId27" Type="http://schemas.openxmlformats.org/officeDocument/2006/relationships/slideLayout" Target="../slideLayouts/slideLayout227.xml"/><Relationship Id="rId30" Type="http://schemas.openxmlformats.org/officeDocument/2006/relationships/slideLayout" Target="../slideLayouts/slideLayout23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1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slideLayout" Target="../slideLayouts/slideLayout255.xml"/><Relationship Id="rId18" Type="http://schemas.openxmlformats.org/officeDocument/2006/relationships/slideLayout" Target="../slideLayouts/slideLayout260.xml"/><Relationship Id="rId26" Type="http://schemas.openxmlformats.org/officeDocument/2006/relationships/slideLayout" Target="../slideLayouts/slideLayout268.xml"/><Relationship Id="rId3" Type="http://schemas.openxmlformats.org/officeDocument/2006/relationships/slideLayout" Target="../slideLayouts/slideLayout245.xml"/><Relationship Id="rId21" Type="http://schemas.openxmlformats.org/officeDocument/2006/relationships/slideLayout" Target="../slideLayouts/slideLayout263.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17" Type="http://schemas.openxmlformats.org/officeDocument/2006/relationships/slideLayout" Target="../slideLayouts/slideLayout259.xml"/><Relationship Id="rId25" Type="http://schemas.openxmlformats.org/officeDocument/2006/relationships/slideLayout" Target="../slideLayouts/slideLayout267.xml"/><Relationship Id="rId2" Type="http://schemas.openxmlformats.org/officeDocument/2006/relationships/slideLayout" Target="../slideLayouts/slideLayout244.xml"/><Relationship Id="rId16" Type="http://schemas.openxmlformats.org/officeDocument/2006/relationships/slideLayout" Target="../slideLayouts/slideLayout258.xml"/><Relationship Id="rId20" Type="http://schemas.openxmlformats.org/officeDocument/2006/relationships/slideLayout" Target="../slideLayouts/slideLayout262.xml"/><Relationship Id="rId29" Type="http://schemas.openxmlformats.org/officeDocument/2006/relationships/slideLayout" Target="../slideLayouts/slideLayout271.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24" Type="http://schemas.openxmlformats.org/officeDocument/2006/relationships/slideLayout" Target="../slideLayouts/slideLayout266.xml"/><Relationship Id="rId32" Type="http://schemas.openxmlformats.org/officeDocument/2006/relationships/theme" Target="../theme/theme13.xml"/><Relationship Id="rId5" Type="http://schemas.openxmlformats.org/officeDocument/2006/relationships/slideLayout" Target="../slideLayouts/slideLayout247.xml"/><Relationship Id="rId15" Type="http://schemas.openxmlformats.org/officeDocument/2006/relationships/slideLayout" Target="../slideLayouts/slideLayout257.xml"/><Relationship Id="rId23" Type="http://schemas.openxmlformats.org/officeDocument/2006/relationships/slideLayout" Target="../slideLayouts/slideLayout265.xml"/><Relationship Id="rId28" Type="http://schemas.openxmlformats.org/officeDocument/2006/relationships/slideLayout" Target="../slideLayouts/slideLayout270.xml"/><Relationship Id="rId10" Type="http://schemas.openxmlformats.org/officeDocument/2006/relationships/slideLayout" Target="../slideLayouts/slideLayout252.xml"/><Relationship Id="rId19" Type="http://schemas.openxmlformats.org/officeDocument/2006/relationships/slideLayout" Target="../slideLayouts/slideLayout261.xml"/><Relationship Id="rId31" Type="http://schemas.openxmlformats.org/officeDocument/2006/relationships/slideLayout" Target="../slideLayouts/slideLayout273.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slideLayout" Target="../slideLayouts/slideLayout256.xml"/><Relationship Id="rId22" Type="http://schemas.openxmlformats.org/officeDocument/2006/relationships/slideLayout" Target="../slideLayouts/slideLayout264.xml"/><Relationship Id="rId27" Type="http://schemas.openxmlformats.org/officeDocument/2006/relationships/slideLayout" Target="../slideLayouts/slideLayout269.xml"/><Relationship Id="rId30" Type="http://schemas.openxmlformats.org/officeDocument/2006/relationships/slideLayout" Target="../slideLayouts/slideLayout27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81.xml"/><Relationship Id="rId13" Type="http://schemas.openxmlformats.org/officeDocument/2006/relationships/theme" Target="../theme/theme14.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slideLayout" Target="../slideLayouts/slideLayout285.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93.xml"/><Relationship Id="rId13" Type="http://schemas.openxmlformats.org/officeDocument/2006/relationships/slideLayout" Target="../slideLayouts/slideLayout298.xml"/><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slideLayout" Target="../slideLayouts/slideLayout297.xml"/><Relationship Id="rId2" Type="http://schemas.openxmlformats.org/officeDocument/2006/relationships/slideLayout" Target="../slideLayouts/slideLayout287.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 Id="rId14" Type="http://schemas.openxmlformats.org/officeDocument/2006/relationships/theme" Target="../theme/theme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33" Type="http://schemas.openxmlformats.org/officeDocument/2006/relationships/theme" Target="../theme/theme4.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slideLayout" Target="../slideLayouts/slideLayout82.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32" Type="http://schemas.openxmlformats.org/officeDocument/2006/relationships/slideLayout" Target="../slideLayouts/slideLayout85.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31" Type="http://schemas.openxmlformats.org/officeDocument/2006/relationships/slideLayout" Target="../slideLayouts/slideLayout84.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5.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26" Type="http://schemas.openxmlformats.org/officeDocument/2006/relationships/slideLayout" Target="../slideLayouts/slideLayout123.xml"/><Relationship Id="rId3" Type="http://schemas.openxmlformats.org/officeDocument/2006/relationships/slideLayout" Target="../slideLayouts/slideLayout100.xml"/><Relationship Id="rId21" Type="http://schemas.openxmlformats.org/officeDocument/2006/relationships/slideLayout" Target="../slideLayouts/slideLayout118.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5" Type="http://schemas.openxmlformats.org/officeDocument/2006/relationships/slideLayout" Target="../slideLayouts/slideLayout122.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slideLayout" Target="../slideLayouts/slideLayout117.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24" Type="http://schemas.openxmlformats.org/officeDocument/2006/relationships/slideLayout" Target="../slideLayouts/slideLayout121.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23" Type="http://schemas.openxmlformats.org/officeDocument/2006/relationships/slideLayout" Target="../slideLayouts/slideLayout120.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slideLayout" Target="../slideLayouts/slideLayout119.xml"/><Relationship Id="rId2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26" Type="http://schemas.openxmlformats.org/officeDocument/2006/relationships/slideLayout" Target="../slideLayouts/slideLayout149.xml"/><Relationship Id="rId3" Type="http://schemas.openxmlformats.org/officeDocument/2006/relationships/slideLayout" Target="../slideLayouts/slideLayout126.xml"/><Relationship Id="rId21" Type="http://schemas.openxmlformats.org/officeDocument/2006/relationships/slideLayout" Target="../slideLayouts/slideLayout144.xml"/><Relationship Id="rId34" Type="http://schemas.openxmlformats.org/officeDocument/2006/relationships/slideLayout" Target="../slideLayouts/slideLayout157.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5" Type="http://schemas.openxmlformats.org/officeDocument/2006/relationships/slideLayout" Target="../slideLayouts/slideLayout148.xml"/><Relationship Id="rId33" Type="http://schemas.openxmlformats.org/officeDocument/2006/relationships/slideLayout" Target="../slideLayouts/slideLayout156.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0" Type="http://schemas.openxmlformats.org/officeDocument/2006/relationships/slideLayout" Target="../slideLayouts/slideLayout143.xml"/><Relationship Id="rId29" Type="http://schemas.openxmlformats.org/officeDocument/2006/relationships/slideLayout" Target="../slideLayouts/slideLayout152.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24" Type="http://schemas.openxmlformats.org/officeDocument/2006/relationships/slideLayout" Target="../slideLayouts/slideLayout147.xml"/><Relationship Id="rId32" Type="http://schemas.openxmlformats.org/officeDocument/2006/relationships/slideLayout" Target="../slideLayouts/slideLayout155.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23" Type="http://schemas.openxmlformats.org/officeDocument/2006/relationships/slideLayout" Target="../slideLayouts/slideLayout146.xml"/><Relationship Id="rId28" Type="http://schemas.openxmlformats.org/officeDocument/2006/relationships/slideLayout" Target="../slideLayouts/slideLayout151.xml"/><Relationship Id="rId36" Type="http://schemas.openxmlformats.org/officeDocument/2006/relationships/theme" Target="../theme/theme7.xml"/><Relationship Id="rId10" Type="http://schemas.openxmlformats.org/officeDocument/2006/relationships/slideLayout" Target="../slideLayouts/slideLayout133.xml"/><Relationship Id="rId19" Type="http://schemas.openxmlformats.org/officeDocument/2006/relationships/slideLayout" Target="../slideLayouts/slideLayout142.xml"/><Relationship Id="rId31" Type="http://schemas.openxmlformats.org/officeDocument/2006/relationships/slideLayout" Target="../slideLayouts/slideLayout154.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 Id="rId22" Type="http://schemas.openxmlformats.org/officeDocument/2006/relationships/slideLayout" Target="../slideLayouts/slideLayout145.xml"/><Relationship Id="rId27" Type="http://schemas.openxmlformats.org/officeDocument/2006/relationships/slideLayout" Target="../slideLayouts/slideLayout150.xml"/><Relationship Id="rId30" Type="http://schemas.openxmlformats.org/officeDocument/2006/relationships/slideLayout" Target="../slideLayouts/slideLayout153.xml"/><Relationship Id="rId35" Type="http://schemas.openxmlformats.org/officeDocument/2006/relationships/slideLayout" Target="../slideLayouts/slideLayout15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8.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18" Type="http://schemas.openxmlformats.org/officeDocument/2006/relationships/slideLayout" Target="../slideLayouts/slideLayout18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17" Type="http://schemas.openxmlformats.org/officeDocument/2006/relationships/slideLayout" Target="../slideLayouts/slideLayout186.xml"/><Relationship Id="rId2" Type="http://schemas.openxmlformats.org/officeDocument/2006/relationships/slideLayout" Target="../slideLayouts/slideLayout171.xml"/><Relationship Id="rId16" Type="http://schemas.openxmlformats.org/officeDocument/2006/relationships/slideLayout" Target="../slideLayouts/slideLayout185.xml"/><Relationship Id="rId20" Type="http://schemas.openxmlformats.org/officeDocument/2006/relationships/image" Target="../media/image29.png"/><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5" Type="http://schemas.openxmlformats.org/officeDocument/2006/relationships/slideLayout" Target="../slideLayouts/slideLayout184.xml"/><Relationship Id="rId10" Type="http://schemas.openxmlformats.org/officeDocument/2006/relationships/slideLayout" Target="../slideLayouts/slideLayout179.xml"/><Relationship Id="rId19" Type="http://schemas.openxmlformats.org/officeDocument/2006/relationships/theme" Target="../theme/theme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slideLayout" Target="../slideLayouts/slideLayout1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31">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341867" y="637500"/>
            <a:ext cx="98992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1pPr>
            <a:lvl2pPr lvl="1"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2pPr>
            <a:lvl3pPr lvl="2"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3pPr>
            <a:lvl4pPr lvl="3"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4pPr>
            <a:lvl5pPr lvl="4"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5pPr>
            <a:lvl6pPr lvl="5"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6pPr>
            <a:lvl7pPr lvl="6"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7pPr>
            <a:lvl8pPr lvl="7"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8pPr>
            <a:lvl9pPr lvl="8"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1"/>
              </a:buClr>
              <a:buSzPts val="1800"/>
              <a:buFont typeface="Lato"/>
              <a:buChar char="●"/>
              <a:defRPr sz="1800">
                <a:solidFill>
                  <a:schemeClr val="accent1"/>
                </a:solidFill>
                <a:latin typeface="Lato"/>
                <a:ea typeface="Lato"/>
                <a:cs typeface="Lato"/>
                <a:sym typeface="Lato"/>
              </a:defRPr>
            </a:lvl1pPr>
            <a:lvl2pPr marL="914400" lvl="1"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2pPr>
            <a:lvl3pPr marL="1371600" lvl="2"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3pPr>
            <a:lvl4pPr marL="1828800" lvl="3"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4pPr>
            <a:lvl5pPr marL="2286000" lvl="4"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5pPr>
            <a:lvl6pPr marL="2743200" lvl="5"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6pPr>
            <a:lvl7pPr marL="3200400" lvl="6"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7pPr>
            <a:lvl8pPr marL="3657600" lvl="7"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8pPr>
            <a:lvl9pPr marL="4114800" lvl="8"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9pPr>
          </a:lstStyle>
          <a:p>
            <a:endParaRPr/>
          </a:p>
        </p:txBody>
      </p:sp>
    </p:spTree>
    <p:extLst>
      <p:ext uri="{BB962C8B-B14F-4D97-AF65-F5344CB8AC3E}">
        <p14:creationId xmlns:p14="http://schemas.microsoft.com/office/powerpoint/2010/main" val="3382148961"/>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7" r:id="rId4"/>
    <p:sldLayoutId id="2147483698" r:id="rId5"/>
    <p:sldLayoutId id="2147483699" r:id="rId6"/>
    <p:sldLayoutId id="2147483700" r:id="rId7"/>
    <p:sldLayoutId id="2147483701" r:id="rId8"/>
    <p:sldLayoutId id="2147483702"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 id="2147483722" r:id="rId28"/>
    <p:sldLayoutId id="2147483723"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0C41087-686A-4ED0-9816-68E3257C6340}"/>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4550E86-7720-4A99-80B1-5DF97600661F}"/>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3C828B3-90A9-43B8-BBDB-17645A8B4F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4916B0FB-EBBA-49B8-AA76-B279102F8A00}" type="datetimeFigureOut">
              <a:rPr lang="en-US"/>
              <a:pPr>
                <a:defRPr/>
              </a:pPr>
              <a:t>1/14/2022</a:t>
            </a:fld>
            <a:endParaRPr lang="en-US"/>
          </a:p>
        </p:txBody>
      </p:sp>
      <p:sp>
        <p:nvSpPr>
          <p:cNvPr id="5" name="Footer Placeholder 4">
            <a:extLst>
              <a:ext uri="{FF2B5EF4-FFF2-40B4-BE49-F238E27FC236}">
                <a16:creationId xmlns:a16="http://schemas.microsoft.com/office/drawing/2014/main" id="{8D9F9E72-0822-451A-8ABA-AC2A0A1430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A66D6E3A-B00A-4594-B109-2C090E84EE41}"/>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12E82A5C-FAF5-43B9-9BA0-74374B0F4391}" type="slidenum">
              <a:rPr lang="en-US" altLang="en-US"/>
              <a:pPr>
                <a:defRPr/>
              </a:pPr>
              <a:t>‹#›</a:t>
            </a:fld>
            <a:endParaRPr lang="en-US" altLang="en-US"/>
          </a:p>
        </p:txBody>
      </p:sp>
    </p:spTree>
    <p:extLst>
      <p:ext uri="{BB962C8B-B14F-4D97-AF65-F5344CB8AC3E}">
        <p14:creationId xmlns:p14="http://schemas.microsoft.com/office/powerpoint/2010/main" val="4215996965"/>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4080" r:id="rId12"/>
    <p:sldLayoutId id="2147484081" r:id="rId13"/>
  </p:sldLayoutIdLst>
  <p:transition spd="slow">
    <p:split orient="ver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a:blip r:embed="rId3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10833" y="800767"/>
            <a:ext cx="9144000" cy="759200"/>
          </a:xfrm>
          <a:prstGeom prst="rect">
            <a:avLst/>
          </a:prstGeom>
          <a:noFill/>
          <a:ln>
            <a:noFill/>
          </a:ln>
        </p:spPr>
        <p:txBody>
          <a:bodyPr spcFirstLastPara="1" wrap="square" lIns="91425" tIns="91425" rIns="91425" bIns="91425" anchor="t" anchorCtr="0">
            <a:noAutofit/>
          </a:bodyPr>
          <a:lstStyle>
            <a:lvl1pPr lvl="0">
              <a:lnSpc>
                <a:spcPct val="80000"/>
              </a:lnSpc>
              <a:spcBef>
                <a:spcPts val="0"/>
              </a:spcBef>
              <a:spcAft>
                <a:spcPts val="0"/>
              </a:spcAft>
              <a:buClr>
                <a:schemeClr val="lt1"/>
              </a:buClr>
              <a:buSzPts val="3000"/>
              <a:buFont typeface="Sue Ellen Francisco"/>
              <a:buNone/>
              <a:defRPr sz="3000">
                <a:solidFill>
                  <a:schemeClr val="lt1"/>
                </a:solidFill>
                <a:latin typeface="Sue Ellen Francisco"/>
                <a:ea typeface="Sue Ellen Francisco"/>
                <a:cs typeface="Sue Ellen Francisco"/>
                <a:sym typeface="Sue Ellen Francisco"/>
              </a:defRPr>
            </a:lvl1pPr>
            <a:lvl2pPr lvl="1">
              <a:lnSpc>
                <a:spcPct val="80000"/>
              </a:lnSpc>
              <a:spcBef>
                <a:spcPts val="0"/>
              </a:spcBef>
              <a:spcAft>
                <a:spcPts val="0"/>
              </a:spcAft>
              <a:buClr>
                <a:schemeClr val="lt1"/>
              </a:buClr>
              <a:buSzPts val="3000"/>
              <a:buFont typeface="Fredericka the Great"/>
              <a:buNone/>
              <a:defRPr sz="3000">
                <a:solidFill>
                  <a:schemeClr val="lt1"/>
                </a:solidFill>
                <a:latin typeface="Fredericka the Great"/>
                <a:ea typeface="Fredericka the Great"/>
                <a:cs typeface="Fredericka the Great"/>
                <a:sym typeface="Fredericka the Great"/>
              </a:defRPr>
            </a:lvl2pPr>
            <a:lvl3pPr lvl="2">
              <a:lnSpc>
                <a:spcPct val="80000"/>
              </a:lnSpc>
              <a:spcBef>
                <a:spcPts val="0"/>
              </a:spcBef>
              <a:spcAft>
                <a:spcPts val="0"/>
              </a:spcAft>
              <a:buClr>
                <a:schemeClr val="lt1"/>
              </a:buClr>
              <a:buSzPts val="3000"/>
              <a:buFont typeface="Fredericka the Great"/>
              <a:buNone/>
              <a:defRPr sz="3000">
                <a:solidFill>
                  <a:schemeClr val="lt1"/>
                </a:solidFill>
                <a:latin typeface="Fredericka the Great"/>
                <a:ea typeface="Fredericka the Great"/>
                <a:cs typeface="Fredericka the Great"/>
                <a:sym typeface="Fredericka the Great"/>
              </a:defRPr>
            </a:lvl3pPr>
            <a:lvl4pPr lvl="3">
              <a:lnSpc>
                <a:spcPct val="80000"/>
              </a:lnSpc>
              <a:spcBef>
                <a:spcPts val="0"/>
              </a:spcBef>
              <a:spcAft>
                <a:spcPts val="0"/>
              </a:spcAft>
              <a:buClr>
                <a:schemeClr val="lt1"/>
              </a:buClr>
              <a:buSzPts val="3000"/>
              <a:buFont typeface="Fredericka the Great"/>
              <a:buNone/>
              <a:defRPr sz="3000">
                <a:solidFill>
                  <a:schemeClr val="lt1"/>
                </a:solidFill>
                <a:latin typeface="Fredericka the Great"/>
                <a:ea typeface="Fredericka the Great"/>
                <a:cs typeface="Fredericka the Great"/>
                <a:sym typeface="Fredericka the Great"/>
              </a:defRPr>
            </a:lvl4pPr>
            <a:lvl5pPr lvl="4">
              <a:lnSpc>
                <a:spcPct val="80000"/>
              </a:lnSpc>
              <a:spcBef>
                <a:spcPts val="0"/>
              </a:spcBef>
              <a:spcAft>
                <a:spcPts val="0"/>
              </a:spcAft>
              <a:buClr>
                <a:schemeClr val="lt1"/>
              </a:buClr>
              <a:buSzPts val="3000"/>
              <a:buFont typeface="Fredericka the Great"/>
              <a:buNone/>
              <a:defRPr sz="3000">
                <a:solidFill>
                  <a:schemeClr val="lt1"/>
                </a:solidFill>
                <a:latin typeface="Fredericka the Great"/>
                <a:ea typeface="Fredericka the Great"/>
                <a:cs typeface="Fredericka the Great"/>
                <a:sym typeface="Fredericka the Great"/>
              </a:defRPr>
            </a:lvl5pPr>
            <a:lvl6pPr lvl="5">
              <a:lnSpc>
                <a:spcPct val="80000"/>
              </a:lnSpc>
              <a:spcBef>
                <a:spcPts val="0"/>
              </a:spcBef>
              <a:spcAft>
                <a:spcPts val="0"/>
              </a:spcAft>
              <a:buClr>
                <a:schemeClr val="lt1"/>
              </a:buClr>
              <a:buSzPts val="3000"/>
              <a:buFont typeface="Fredericka the Great"/>
              <a:buNone/>
              <a:defRPr sz="3000">
                <a:solidFill>
                  <a:schemeClr val="lt1"/>
                </a:solidFill>
                <a:latin typeface="Fredericka the Great"/>
                <a:ea typeface="Fredericka the Great"/>
                <a:cs typeface="Fredericka the Great"/>
                <a:sym typeface="Fredericka the Great"/>
              </a:defRPr>
            </a:lvl6pPr>
            <a:lvl7pPr lvl="6">
              <a:lnSpc>
                <a:spcPct val="80000"/>
              </a:lnSpc>
              <a:spcBef>
                <a:spcPts val="0"/>
              </a:spcBef>
              <a:spcAft>
                <a:spcPts val="0"/>
              </a:spcAft>
              <a:buClr>
                <a:schemeClr val="lt1"/>
              </a:buClr>
              <a:buSzPts val="3000"/>
              <a:buFont typeface="Fredericka the Great"/>
              <a:buNone/>
              <a:defRPr sz="3000">
                <a:solidFill>
                  <a:schemeClr val="lt1"/>
                </a:solidFill>
                <a:latin typeface="Fredericka the Great"/>
                <a:ea typeface="Fredericka the Great"/>
                <a:cs typeface="Fredericka the Great"/>
                <a:sym typeface="Fredericka the Great"/>
              </a:defRPr>
            </a:lvl7pPr>
            <a:lvl8pPr lvl="7">
              <a:lnSpc>
                <a:spcPct val="80000"/>
              </a:lnSpc>
              <a:spcBef>
                <a:spcPts val="0"/>
              </a:spcBef>
              <a:spcAft>
                <a:spcPts val="0"/>
              </a:spcAft>
              <a:buClr>
                <a:schemeClr val="lt1"/>
              </a:buClr>
              <a:buSzPts val="3000"/>
              <a:buFont typeface="Fredericka the Great"/>
              <a:buNone/>
              <a:defRPr sz="3000">
                <a:solidFill>
                  <a:schemeClr val="lt1"/>
                </a:solidFill>
                <a:latin typeface="Fredericka the Great"/>
                <a:ea typeface="Fredericka the Great"/>
                <a:cs typeface="Fredericka the Great"/>
                <a:sym typeface="Fredericka the Great"/>
              </a:defRPr>
            </a:lvl8pPr>
            <a:lvl9pPr lvl="8">
              <a:lnSpc>
                <a:spcPct val="80000"/>
              </a:lnSpc>
              <a:spcBef>
                <a:spcPts val="0"/>
              </a:spcBef>
              <a:spcAft>
                <a:spcPts val="0"/>
              </a:spcAft>
              <a:buClr>
                <a:schemeClr val="lt1"/>
              </a:buClr>
              <a:buSzPts val="3000"/>
              <a:buFont typeface="Fredericka the Great"/>
              <a:buNone/>
              <a:defRPr sz="3000">
                <a:solidFill>
                  <a:schemeClr val="lt1"/>
                </a:solidFill>
                <a:latin typeface="Fredericka the Great"/>
                <a:ea typeface="Fredericka the Great"/>
                <a:cs typeface="Fredericka the Great"/>
                <a:sym typeface="Fredericka the Great"/>
              </a:defRPr>
            </a:lvl9pPr>
          </a:lstStyle>
          <a:p>
            <a:endParaRPr/>
          </a:p>
        </p:txBody>
      </p:sp>
      <p:sp>
        <p:nvSpPr>
          <p:cNvPr id="7" name="Google Shape;7;p1"/>
          <p:cNvSpPr txBox="1">
            <a:spLocks noGrp="1"/>
          </p:cNvSpPr>
          <p:nvPr>
            <p:ph type="body" idx="1"/>
          </p:nvPr>
        </p:nvSpPr>
        <p:spPr>
          <a:xfrm>
            <a:off x="1073667" y="3662900"/>
            <a:ext cx="9776000" cy="23552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1122400400"/>
      </p:ext>
    </p:extLst>
  </p:cSld>
  <p:clrMap bg1="lt1" tx1="dk1" bg2="dk2" tx2="lt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 id="2147483990" r:id="rId13"/>
    <p:sldLayoutId id="2147483991" r:id="rId14"/>
    <p:sldLayoutId id="2147483992" r:id="rId15"/>
    <p:sldLayoutId id="2147483993" r:id="rId16"/>
    <p:sldLayoutId id="2147483994" r:id="rId17"/>
    <p:sldLayoutId id="2147483995" r:id="rId18"/>
    <p:sldLayoutId id="2147483996" r:id="rId19"/>
    <p:sldLayoutId id="2147483997" r:id="rId20"/>
    <p:sldLayoutId id="2147483998" r:id="rId21"/>
    <p:sldLayoutId id="2147483999" r:id="rId22"/>
    <p:sldLayoutId id="2147484000" r:id="rId23"/>
    <p:sldLayoutId id="2147484001" r:id="rId24"/>
    <p:sldLayoutId id="2147484002" r:id="rId25"/>
    <p:sldLayoutId id="2147484003" r:id="rId26"/>
    <p:sldLayoutId id="2147484004" r:id="rId27"/>
    <p:sldLayoutId id="2147484005" r:id="rId28"/>
    <p:sldLayoutId id="2147484006" r:id="rId29"/>
    <p:sldLayoutId id="2147484007" r:id="rId30"/>
    <p:sldLayoutId id="2147484008"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5DF590-471E-4D76-91AD-6F837495A263}" type="datetimeFigureOut">
              <a:rPr lang="en-US" smtClean="0"/>
              <a:t>1/14/2022</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CC071F-415C-4313-B9DF-F616F3A4ECC0}" type="slidenum">
              <a:rPr lang="en-US" smtClean="0"/>
              <a:t>‹#›</a:t>
            </a:fld>
            <a:endParaRPr lang="en-US"/>
          </a:p>
        </p:txBody>
      </p:sp>
    </p:spTree>
    <p:extLst>
      <p:ext uri="{BB962C8B-B14F-4D97-AF65-F5344CB8AC3E}">
        <p14:creationId xmlns:p14="http://schemas.microsoft.com/office/powerpoint/2010/main" val="1948979228"/>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p:nvPr/>
        </p:nvSpPr>
        <p:spPr>
          <a:xfrm>
            <a:off x="415600" y="593367"/>
            <a:ext cx="11360800" cy="7636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4667">
              <a:solidFill>
                <a:srgbClr val="191919"/>
              </a:solidFill>
              <a:latin typeface="Bebas Neue"/>
              <a:ea typeface="Bebas Neue"/>
              <a:cs typeface="Bebas Neue"/>
              <a:sym typeface="Bebas Neue"/>
            </a:endParaRPr>
          </a:p>
        </p:txBody>
      </p:sp>
      <p:sp>
        <p:nvSpPr>
          <p:cNvPr id="7" name="Google Shape;7;p1"/>
          <p:cNvSpPr txBox="1"/>
          <p:nvPr/>
        </p:nvSpPr>
        <p:spPr>
          <a:xfrm>
            <a:off x="415600" y="1536633"/>
            <a:ext cx="11360800" cy="45552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33"/>
              </a:spcAft>
              <a:buNone/>
            </a:pPr>
            <a:endParaRPr sz="2400">
              <a:solidFill>
                <a:schemeClr val="dk1"/>
              </a:solidFill>
              <a:latin typeface="Work Sans"/>
              <a:ea typeface="Work Sans"/>
              <a:cs typeface="Work Sans"/>
              <a:sym typeface="Work Sans"/>
            </a:endParaRPr>
          </a:p>
        </p:txBody>
      </p:sp>
      <p:sp>
        <p:nvSpPr>
          <p:cNvPr id="8" name="Google Shape;8;p1"/>
          <p:cNvSpPr txBox="1">
            <a:spLocks noGrp="1"/>
          </p:cNvSpPr>
          <p:nvPr>
            <p:ph type="title"/>
          </p:nvPr>
        </p:nvSpPr>
        <p:spPr>
          <a:xfrm>
            <a:off x="720000" y="960000"/>
            <a:ext cx="10752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300"/>
              <a:buFont typeface="Alice"/>
              <a:buNone/>
              <a:defRPr sz="3300">
                <a:solidFill>
                  <a:schemeClr val="dk1"/>
                </a:solidFill>
                <a:latin typeface="Alice"/>
                <a:ea typeface="Alice"/>
                <a:cs typeface="Alice"/>
                <a:sym typeface="Alic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9" name="Google Shape;9;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Work Sans"/>
              <a:buChar char="●"/>
              <a:defRPr>
                <a:solidFill>
                  <a:schemeClr val="dk1"/>
                </a:solidFill>
                <a:latin typeface="Work Sans"/>
                <a:ea typeface="Work Sans"/>
                <a:cs typeface="Work Sans"/>
                <a:sym typeface="Work Sans"/>
              </a:defRPr>
            </a:lvl1pPr>
            <a:lvl2pPr marL="914400" lvl="1" indent="-317500" rtl="0">
              <a:lnSpc>
                <a:spcPct val="115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2pPr>
            <a:lvl3pPr marL="1371600" lvl="2" indent="-317500" rtl="0">
              <a:lnSpc>
                <a:spcPct val="115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3pPr>
            <a:lvl4pPr marL="1828800" lvl="3" indent="-317500" rtl="0">
              <a:lnSpc>
                <a:spcPct val="115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4pPr>
            <a:lvl5pPr marL="2286000" lvl="4" indent="-317500" rtl="0">
              <a:lnSpc>
                <a:spcPct val="115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5pPr>
            <a:lvl6pPr marL="2743200" lvl="5" indent="-317500" rtl="0">
              <a:lnSpc>
                <a:spcPct val="115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6pPr>
            <a:lvl7pPr marL="3200400" lvl="6" indent="-317500" rtl="0">
              <a:lnSpc>
                <a:spcPct val="115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7pPr>
            <a:lvl8pPr marL="3657600" lvl="7" indent="-317500" rtl="0">
              <a:lnSpc>
                <a:spcPct val="115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8pPr>
            <a:lvl9pPr marL="4114800" lvl="8" indent="-317500" rtl="0">
              <a:lnSpc>
                <a:spcPct val="115000"/>
              </a:lnSpc>
              <a:spcBef>
                <a:spcPts val="1600"/>
              </a:spcBef>
              <a:spcAft>
                <a:spcPts val="1600"/>
              </a:spcAft>
              <a:buClr>
                <a:schemeClr val="dk1"/>
              </a:buClr>
              <a:buSzPts val="1400"/>
              <a:buFont typeface="Work Sans"/>
              <a:buChar char="■"/>
              <a:defRPr>
                <a:solidFill>
                  <a:schemeClr val="dk1"/>
                </a:solidFill>
                <a:latin typeface="Work Sans"/>
                <a:ea typeface="Work Sans"/>
                <a:cs typeface="Work Sans"/>
                <a:sym typeface="Work Sans"/>
              </a:defRPr>
            </a:lvl9pPr>
          </a:lstStyle>
          <a:p>
            <a:endParaRPr/>
          </a:p>
        </p:txBody>
      </p:sp>
    </p:spTree>
    <p:extLst>
      <p:ext uri="{BB962C8B-B14F-4D97-AF65-F5344CB8AC3E}">
        <p14:creationId xmlns:p14="http://schemas.microsoft.com/office/powerpoint/2010/main" val="1561716779"/>
      </p:ext>
    </p:extLst>
  </p:cSld>
  <p:clrMap bg1="lt1" tx1="dk1" bg2="dk2" tx2="lt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 id="2147484034" r:id="rId13"/>
    <p:sldLayoutId id="2147484035" r:id="rId14"/>
    <p:sldLayoutId id="2147484036" r:id="rId15"/>
    <p:sldLayoutId id="2147484037" r:id="rId16"/>
    <p:sldLayoutId id="2147484038" r:id="rId17"/>
    <p:sldLayoutId id="2147484039" r:id="rId18"/>
    <p:sldLayoutId id="2147484040" r:id="rId19"/>
    <p:sldLayoutId id="2147484041" r:id="rId20"/>
    <p:sldLayoutId id="2147484042" r:id="rId21"/>
    <p:sldLayoutId id="2147484043" r:id="rId22"/>
    <p:sldLayoutId id="2147484044" r:id="rId23"/>
    <p:sldLayoutId id="2147484045" r:id="rId24"/>
    <p:sldLayoutId id="2147484046" r:id="rId25"/>
    <p:sldLayoutId id="2147484047" r:id="rId26"/>
    <p:sldLayoutId id="2147484048" r:id="rId27"/>
    <p:sldLayoutId id="2147484049" r:id="rId28"/>
    <p:sldLayoutId id="2147484050" r:id="rId29"/>
    <p:sldLayoutId id="2147484051" r:id="rId30"/>
    <p:sldLayoutId id="2147484052"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A75D245E-CCF8-40AE-9C2E-CF0AF96399B8}"/>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Rectangle 3">
            <a:extLst>
              <a:ext uri="{FF2B5EF4-FFF2-40B4-BE49-F238E27FC236}">
                <a16:creationId xmlns:a16="http://schemas.microsoft.com/office/drawing/2014/main" id="{1D520735-A4B4-45FD-B970-5F5236D680F3}"/>
              </a:ext>
            </a:extLst>
          </p:cNvPr>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76AB93C-EC4D-4E74-A795-6A91C4D5D423}"/>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defRPr>
            </a:lvl1pPr>
          </a:lstStyle>
          <a:p>
            <a:pPr>
              <a:defRPr/>
            </a:pPr>
            <a:endParaRPr lang="en-US"/>
          </a:p>
        </p:txBody>
      </p:sp>
      <p:sp>
        <p:nvSpPr>
          <p:cNvPr id="1029" name="Rectangle 5">
            <a:extLst>
              <a:ext uri="{FF2B5EF4-FFF2-40B4-BE49-F238E27FC236}">
                <a16:creationId xmlns:a16="http://schemas.microsoft.com/office/drawing/2014/main" id="{D85628AE-FF3E-4FB4-B3D2-EB48EEBF145F}"/>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defRPr>
            </a:lvl1pPr>
          </a:lstStyle>
          <a:p>
            <a:pPr>
              <a:defRPr/>
            </a:pPr>
            <a:endParaRPr lang="en-US"/>
          </a:p>
        </p:txBody>
      </p:sp>
      <p:sp>
        <p:nvSpPr>
          <p:cNvPr id="1030" name="Rectangle 6">
            <a:extLst>
              <a:ext uri="{FF2B5EF4-FFF2-40B4-BE49-F238E27FC236}">
                <a16:creationId xmlns:a16="http://schemas.microsoft.com/office/drawing/2014/main" id="{C02AC1DB-5741-416C-9E8C-E3B13F9AAB63}"/>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5AEEF324-E089-4B3A-A335-06A19754062C}" type="slidenum">
              <a:rPr lang="en-US" altLang="en-US"/>
              <a:pPr>
                <a:defRPr/>
              </a:pPr>
              <a:t>‹#›</a:t>
            </a:fld>
            <a:endParaRPr lang="en-US" altLang="en-US"/>
          </a:p>
        </p:txBody>
      </p:sp>
    </p:spTree>
    <p:extLst>
      <p:ext uri="{BB962C8B-B14F-4D97-AF65-F5344CB8AC3E}">
        <p14:creationId xmlns:p14="http://schemas.microsoft.com/office/powerpoint/2010/main" val="249413440"/>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 id="2147484065" r:id="rId12"/>
  </p:sldLayoutIdLst>
  <p:transition spd="slow">
    <p:split orient="vert"/>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760100" y="1190967"/>
            <a:ext cx="5822400" cy="9212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1"/>
              </a:buClr>
              <a:buSzPts val="3600"/>
              <a:buFont typeface="Dosis"/>
              <a:buNone/>
              <a:defRPr sz="3600">
                <a:solidFill>
                  <a:schemeClr val="accent1"/>
                </a:solidFill>
                <a:latin typeface="Dosis"/>
                <a:ea typeface="Dosis"/>
                <a:cs typeface="Dosis"/>
                <a:sym typeface="Dosis"/>
              </a:defRPr>
            </a:lvl1pPr>
            <a:lvl2pPr lvl="1">
              <a:spcBef>
                <a:spcPts val="0"/>
              </a:spcBef>
              <a:spcAft>
                <a:spcPts val="0"/>
              </a:spcAft>
              <a:buClr>
                <a:schemeClr val="accent1"/>
              </a:buClr>
              <a:buSzPts val="3600"/>
              <a:buFont typeface="Dosis"/>
              <a:buNone/>
              <a:defRPr sz="3600">
                <a:solidFill>
                  <a:schemeClr val="accent1"/>
                </a:solidFill>
                <a:latin typeface="Dosis"/>
                <a:ea typeface="Dosis"/>
                <a:cs typeface="Dosis"/>
                <a:sym typeface="Dosis"/>
              </a:defRPr>
            </a:lvl2pPr>
            <a:lvl3pPr lvl="2">
              <a:spcBef>
                <a:spcPts val="0"/>
              </a:spcBef>
              <a:spcAft>
                <a:spcPts val="0"/>
              </a:spcAft>
              <a:buClr>
                <a:schemeClr val="accent1"/>
              </a:buClr>
              <a:buSzPts val="3600"/>
              <a:buFont typeface="Dosis"/>
              <a:buNone/>
              <a:defRPr sz="3600">
                <a:solidFill>
                  <a:schemeClr val="accent1"/>
                </a:solidFill>
                <a:latin typeface="Dosis"/>
                <a:ea typeface="Dosis"/>
                <a:cs typeface="Dosis"/>
                <a:sym typeface="Dosis"/>
              </a:defRPr>
            </a:lvl3pPr>
            <a:lvl4pPr lvl="3">
              <a:spcBef>
                <a:spcPts val="0"/>
              </a:spcBef>
              <a:spcAft>
                <a:spcPts val="0"/>
              </a:spcAft>
              <a:buClr>
                <a:schemeClr val="accent1"/>
              </a:buClr>
              <a:buSzPts val="3600"/>
              <a:buFont typeface="Dosis"/>
              <a:buNone/>
              <a:defRPr sz="3600">
                <a:solidFill>
                  <a:schemeClr val="accent1"/>
                </a:solidFill>
                <a:latin typeface="Dosis"/>
                <a:ea typeface="Dosis"/>
                <a:cs typeface="Dosis"/>
                <a:sym typeface="Dosis"/>
              </a:defRPr>
            </a:lvl4pPr>
            <a:lvl5pPr lvl="4">
              <a:spcBef>
                <a:spcPts val="0"/>
              </a:spcBef>
              <a:spcAft>
                <a:spcPts val="0"/>
              </a:spcAft>
              <a:buClr>
                <a:schemeClr val="accent1"/>
              </a:buClr>
              <a:buSzPts val="3600"/>
              <a:buFont typeface="Dosis"/>
              <a:buNone/>
              <a:defRPr sz="3600">
                <a:solidFill>
                  <a:schemeClr val="accent1"/>
                </a:solidFill>
                <a:latin typeface="Dosis"/>
                <a:ea typeface="Dosis"/>
                <a:cs typeface="Dosis"/>
                <a:sym typeface="Dosis"/>
              </a:defRPr>
            </a:lvl5pPr>
            <a:lvl6pPr lvl="5">
              <a:spcBef>
                <a:spcPts val="0"/>
              </a:spcBef>
              <a:spcAft>
                <a:spcPts val="0"/>
              </a:spcAft>
              <a:buClr>
                <a:schemeClr val="accent1"/>
              </a:buClr>
              <a:buSzPts val="3600"/>
              <a:buFont typeface="Dosis"/>
              <a:buNone/>
              <a:defRPr sz="3600">
                <a:solidFill>
                  <a:schemeClr val="accent1"/>
                </a:solidFill>
                <a:latin typeface="Dosis"/>
                <a:ea typeface="Dosis"/>
                <a:cs typeface="Dosis"/>
                <a:sym typeface="Dosis"/>
              </a:defRPr>
            </a:lvl6pPr>
            <a:lvl7pPr lvl="6">
              <a:spcBef>
                <a:spcPts val="0"/>
              </a:spcBef>
              <a:spcAft>
                <a:spcPts val="0"/>
              </a:spcAft>
              <a:buClr>
                <a:schemeClr val="accent1"/>
              </a:buClr>
              <a:buSzPts val="3600"/>
              <a:buFont typeface="Dosis"/>
              <a:buNone/>
              <a:defRPr sz="3600">
                <a:solidFill>
                  <a:schemeClr val="accent1"/>
                </a:solidFill>
                <a:latin typeface="Dosis"/>
                <a:ea typeface="Dosis"/>
                <a:cs typeface="Dosis"/>
                <a:sym typeface="Dosis"/>
              </a:defRPr>
            </a:lvl7pPr>
            <a:lvl8pPr lvl="7">
              <a:spcBef>
                <a:spcPts val="0"/>
              </a:spcBef>
              <a:spcAft>
                <a:spcPts val="0"/>
              </a:spcAft>
              <a:buClr>
                <a:schemeClr val="accent1"/>
              </a:buClr>
              <a:buSzPts val="3600"/>
              <a:buFont typeface="Dosis"/>
              <a:buNone/>
              <a:defRPr sz="3600">
                <a:solidFill>
                  <a:schemeClr val="accent1"/>
                </a:solidFill>
                <a:latin typeface="Dosis"/>
                <a:ea typeface="Dosis"/>
                <a:cs typeface="Dosis"/>
                <a:sym typeface="Dosis"/>
              </a:defRPr>
            </a:lvl8pPr>
            <a:lvl9pPr lvl="8">
              <a:spcBef>
                <a:spcPts val="0"/>
              </a:spcBef>
              <a:spcAft>
                <a:spcPts val="0"/>
              </a:spcAft>
              <a:buClr>
                <a:schemeClr val="accent1"/>
              </a:buClr>
              <a:buSzPts val="3600"/>
              <a:buFont typeface="Dosis"/>
              <a:buNone/>
              <a:defRPr sz="3600">
                <a:solidFill>
                  <a:schemeClr val="accent1"/>
                </a:solidFill>
                <a:latin typeface="Dosis"/>
                <a:ea typeface="Dosis"/>
                <a:cs typeface="Dosis"/>
                <a:sym typeface="Dosis"/>
              </a:defRPr>
            </a:lvl9pPr>
          </a:lstStyle>
          <a:p>
            <a:endParaRPr/>
          </a:p>
        </p:txBody>
      </p:sp>
      <p:sp>
        <p:nvSpPr>
          <p:cNvPr id="7" name="Google Shape;7;p1"/>
          <p:cNvSpPr txBox="1">
            <a:spLocks noGrp="1"/>
          </p:cNvSpPr>
          <p:nvPr>
            <p:ph type="body" idx="1"/>
          </p:nvPr>
        </p:nvSpPr>
        <p:spPr>
          <a:xfrm>
            <a:off x="5760100" y="2258909"/>
            <a:ext cx="5822400" cy="40020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accent1"/>
              </a:buClr>
              <a:buSzPts val="2400"/>
              <a:buFont typeface="Pontano Sans"/>
              <a:buChar char="⊷"/>
              <a:defRPr sz="2400">
                <a:solidFill>
                  <a:schemeClr val="dk1"/>
                </a:solidFill>
                <a:latin typeface="Pontano Sans"/>
                <a:ea typeface="Pontano Sans"/>
                <a:cs typeface="Pontano Sans"/>
                <a:sym typeface="Pontano Sans"/>
              </a:defRPr>
            </a:lvl1pPr>
            <a:lvl2pPr marL="914400" lvl="1" indent="-381000">
              <a:spcBef>
                <a:spcPts val="0"/>
              </a:spcBef>
              <a:spcAft>
                <a:spcPts val="0"/>
              </a:spcAft>
              <a:buClr>
                <a:schemeClr val="accent1"/>
              </a:buClr>
              <a:buSzPts val="2400"/>
              <a:buFont typeface="Pontano Sans"/>
              <a:buChar char="⊶"/>
              <a:defRPr sz="2400">
                <a:solidFill>
                  <a:schemeClr val="dk1"/>
                </a:solidFill>
                <a:latin typeface="Pontano Sans"/>
                <a:ea typeface="Pontano Sans"/>
                <a:cs typeface="Pontano Sans"/>
                <a:sym typeface="Pontano Sans"/>
              </a:defRPr>
            </a:lvl2pPr>
            <a:lvl3pPr marL="1371600" lvl="2" indent="-381000">
              <a:spcBef>
                <a:spcPts val="0"/>
              </a:spcBef>
              <a:spcAft>
                <a:spcPts val="0"/>
              </a:spcAft>
              <a:buClr>
                <a:schemeClr val="accent1"/>
              </a:buClr>
              <a:buSzPts val="2400"/>
              <a:buFont typeface="Pontano Sans"/>
              <a:buChar char="⊸"/>
              <a:defRPr sz="2400">
                <a:solidFill>
                  <a:schemeClr val="dk1"/>
                </a:solidFill>
                <a:latin typeface="Pontano Sans"/>
                <a:ea typeface="Pontano Sans"/>
                <a:cs typeface="Pontano Sans"/>
                <a:sym typeface="Pontano Sans"/>
              </a:defRPr>
            </a:lvl3pPr>
            <a:lvl4pPr marL="1828800" lvl="3" indent="-381000">
              <a:spcBef>
                <a:spcPts val="0"/>
              </a:spcBef>
              <a:spcAft>
                <a:spcPts val="0"/>
              </a:spcAft>
              <a:buClr>
                <a:schemeClr val="dk1"/>
              </a:buClr>
              <a:buSzPts val="2400"/>
              <a:buFont typeface="Pontano Sans"/>
              <a:buChar char="●"/>
              <a:defRPr sz="2400">
                <a:solidFill>
                  <a:schemeClr val="dk1"/>
                </a:solidFill>
                <a:latin typeface="Pontano Sans"/>
                <a:ea typeface="Pontano Sans"/>
                <a:cs typeface="Pontano Sans"/>
                <a:sym typeface="Pontano Sans"/>
              </a:defRPr>
            </a:lvl4pPr>
            <a:lvl5pPr marL="2286000" lvl="4" indent="-381000">
              <a:spcBef>
                <a:spcPts val="0"/>
              </a:spcBef>
              <a:spcAft>
                <a:spcPts val="0"/>
              </a:spcAft>
              <a:buClr>
                <a:schemeClr val="dk1"/>
              </a:buClr>
              <a:buSzPts val="2400"/>
              <a:buFont typeface="Pontano Sans"/>
              <a:buChar char="○"/>
              <a:defRPr sz="2400">
                <a:solidFill>
                  <a:schemeClr val="dk1"/>
                </a:solidFill>
                <a:latin typeface="Pontano Sans"/>
                <a:ea typeface="Pontano Sans"/>
                <a:cs typeface="Pontano Sans"/>
                <a:sym typeface="Pontano Sans"/>
              </a:defRPr>
            </a:lvl5pPr>
            <a:lvl6pPr marL="2743200" lvl="5" indent="-381000">
              <a:spcBef>
                <a:spcPts val="0"/>
              </a:spcBef>
              <a:spcAft>
                <a:spcPts val="0"/>
              </a:spcAft>
              <a:buClr>
                <a:schemeClr val="dk1"/>
              </a:buClr>
              <a:buSzPts val="2400"/>
              <a:buFont typeface="Pontano Sans"/>
              <a:buChar char="■"/>
              <a:defRPr sz="2400">
                <a:solidFill>
                  <a:schemeClr val="dk1"/>
                </a:solidFill>
                <a:latin typeface="Pontano Sans"/>
                <a:ea typeface="Pontano Sans"/>
                <a:cs typeface="Pontano Sans"/>
                <a:sym typeface="Pontano Sans"/>
              </a:defRPr>
            </a:lvl6pPr>
            <a:lvl7pPr marL="3200400" lvl="6" indent="-381000">
              <a:spcBef>
                <a:spcPts val="0"/>
              </a:spcBef>
              <a:spcAft>
                <a:spcPts val="0"/>
              </a:spcAft>
              <a:buClr>
                <a:schemeClr val="dk1"/>
              </a:buClr>
              <a:buSzPts val="2400"/>
              <a:buFont typeface="Pontano Sans"/>
              <a:buChar char="●"/>
              <a:defRPr sz="2400">
                <a:solidFill>
                  <a:schemeClr val="dk1"/>
                </a:solidFill>
                <a:latin typeface="Pontano Sans"/>
                <a:ea typeface="Pontano Sans"/>
                <a:cs typeface="Pontano Sans"/>
                <a:sym typeface="Pontano Sans"/>
              </a:defRPr>
            </a:lvl7pPr>
            <a:lvl8pPr marL="3657600" lvl="7" indent="-381000">
              <a:spcBef>
                <a:spcPts val="0"/>
              </a:spcBef>
              <a:spcAft>
                <a:spcPts val="0"/>
              </a:spcAft>
              <a:buClr>
                <a:schemeClr val="dk1"/>
              </a:buClr>
              <a:buSzPts val="2400"/>
              <a:buFont typeface="Pontano Sans"/>
              <a:buChar char="○"/>
              <a:defRPr sz="2400">
                <a:solidFill>
                  <a:schemeClr val="dk1"/>
                </a:solidFill>
                <a:latin typeface="Pontano Sans"/>
                <a:ea typeface="Pontano Sans"/>
                <a:cs typeface="Pontano Sans"/>
                <a:sym typeface="Pontano Sans"/>
              </a:defRPr>
            </a:lvl8pPr>
            <a:lvl9pPr marL="4114800" lvl="8" indent="-381000">
              <a:spcBef>
                <a:spcPts val="0"/>
              </a:spcBef>
              <a:spcAft>
                <a:spcPts val="0"/>
              </a:spcAft>
              <a:buClr>
                <a:schemeClr val="dk1"/>
              </a:buClr>
              <a:buSzPts val="2400"/>
              <a:buFont typeface="Pontano Sans"/>
              <a:buChar char="■"/>
              <a:defRPr sz="2400">
                <a:solidFill>
                  <a:schemeClr val="dk1"/>
                </a:solidFill>
                <a:latin typeface="Pontano Sans"/>
                <a:ea typeface="Pontano Sans"/>
                <a:cs typeface="Pontano Sans"/>
                <a:sym typeface="Pontano Sans"/>
              </a:defRPr>
            </a:lvl9pPr>
          </a:lstStyle>
          <a:p>
            <a:endParaRPr/>
          </a:p>
        </p:txBody>
      </p:sp>
      <p:sp>
        <p:nvSpPr>
          <p:cNvPr id="8" name="Google Shape;8;p1"/>
          <p:cNvSpPr txBox="1">
            <a:spLocks noGrp="1"/>
          </p:cNvSpPr>
          <p:nvPr>
            <p:ph type="sldNum" idx="12"/>
          </p:nvPr>
        </p:nvSpPr>
        <p:spPr>
          <a:xfrm>
            <a:off x="101612" y="6333135"/>
            <a:ext cx="731600" cy="524800"/>
          </a:xfrm>
          <a:prstGeom prst="rect">
            <a:avLst/>
          </a:prstGeom>
          <a:noFill/>
          <a:ln>
            <a:noFill/>
          </a:ln>
        </p:spPr>
        <p:txBody>
          <a:bodyPr spcFirstLastPara="1" wrap="square" lIns="91425" tIns="91425" rIns="91425" bIns="91425" anchor="ctr" anchorCtr="0">
            <a:noAutofit/>
          </a:bodyPr>
          <a:lstStyle>
            <a:lvl1pPr lvl="0">
              <a:buNone/>
              <a:defRPr sz="1733">
                <a:solidFill>
                  <a:schemeClr val="accent2"/>
                </a:solidFill>
                <a:latin typeface="Dosis"/>
                <a:ea typeface="Dosis"/>
                <a:cs typeface="Dosis"/>
                <a:sym typeface="Dosis"/>
              </a:defRPr>
            </a:lvl1pPr>
            <a:lvl2pPr lvl="1">
              <a:buNone/>
              <a:defRPr sz="1733">
                <a:solidFill>
                  <a:schemeClr val="accent2"/>
                </a:solidFill>
                <a:latin typeface="Dosis"/>
                <a:ea typeface="Dosis"/>
                <a:cs typeface="Dosis"/>
                <a:sym typeface="Dosis"/>
              </a:defRPr>
            </a:lvl2pPr>
            <a:lvl3pPr lvl="2">
              <a:buNone/>
              <a:defRPr sz="1733">
                <a:solidFill>
                  <a:schemeClr val="accent2"/>
                </a:solidFill>
                <a:latin typeface="Dosis"/>
                <a:ea typeface="Dosis"/>
                <a:cs typeface="Dosis"/>
                <a:sym typeface="Dosis"/>
              </a:defRPr>
            </a:lvl3pPr>
            <a:lvl4pPr lvl="3">
              <a:buNone/>
              <a:defRPr sz="1733">
                <a:solidFill>
                  <a:schemeClr val="accent2"/>
                </a:solidFill>
                <a:latin typeface="Dosis"/>
                <a:ea typeface="Dosis"/>
                <a:cs typeface="Dosis"/>
                <a:sym typeface="Dosis"/>
              </a:defRPr>
            </a:lvl4pPr>
            <a:lvl5pPr lvl="4">
              <a:buNone/>
              <a:defRPr sz="1733">
                <a:solidFill>
                  <a:schemeClr val="accent2"/>
                </a:solidFill>
                <a:latin typeface="Dosis"/>
                <a:ea typeface="Dosis"/>
                <a:cs typeface="Dosis"/>
                <a:sym typeface="Dosis"/>
              </a:defRPr>
            </a:lvl5pPr>
            <a:lvl6pPr lvl="5">
              <a:buNone/>
              <a:defRPr sz="1733">
                <a:solidFill>
                  <a:schemeClr val="accent2"/>
                </a:solidFill>
                <a:latin typeface="Dosis"/>
                <a:ea typeface="Dosis"/>
                <a:cs typeface="Dosis"/>
                <a:sym typeface="Dosis"/>
              </a:defRPr>
            </a:lvl6pPr>
            <a:lvl7pPr lvl="6">
              <a:buNone/>
              <a:defRPr sz="1733">
                <a:solidFill>
                  <a:schemeClr val="accent2"/>
                </a:solidFill>
                <a:latin typeface="Dosis"/>
                <a:ea typeface="Dosis"/>
                <a:cs typeface="Dosis"/>
                <a:sym typeface="Dosis"/>
              </a:defRPr>
            </a:lvl7pPr>
            <a:lvl8pPr lvl="7">
              <a:buNone/>
              <a:defRPr sz="1733">
                <a:solidFill>
                  <a:schemeClr val="accent2"/>
                </a:solidFill>
                <a:latin typeface="Dosis"/>
                <a:ea typeface="Dosis"/>
                <a:cs typeface="Dosis"/>
                <a:sym typeface="Dosis"/>
              </a:defRPr>
            </a:lvl8pPr>
            <a:lvl9pPr lvl="8">
              <a:buNone/>
              <a:defRPr sz="1733">
                <a:solidFill>
                  <a:schemeClr val="accent2"/>
                </a:solidFill>
                <a:latin typeface="Dosis"/>
                <a:ea typeface="Dosis"/>
                <a:cs typeface="Dosis"/>
                <a:sym typeface="Dosi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70888242"/>
      </p:ext>
    </p:extLst>
  </p:cSld>
  <p:clrMap bg1="lt1" tx1="dk1" bg2="dk2" tx2="lt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 id="2147484078" r:id="rId12"/>
    <p:sldLayoutId id="2147484079" r:id="rId1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94000"/>
                <a:satMod val="160000"/>
                <a:lumMod val="160000"/>
              </a:schemeClr>
            </a:gs>
            <a:gs pos="36000">
              <a:schemeClr val="bg2">
                <a:tint val="94000"/>
                <a:shade val="94000"/>
                <a:satMod val="160000"/>
                <a:lumMod val="130000"/>
              </a:schemeClr>
            </a:gs>
            <a:gs pos="100000">
              <a:schemeClr val="bg2">
                <a:tint val="97000"/>
                <a:shade val="94000"/>
                <a:satMod val="180000"/>
                <a:lumMod val="84000"/>
              </a:schemeClr>
            </a:gs>
          </a:gsLst>
          <a:path path="circle">
            <a:fillToRect l="24000" t="44000" r="24000" b="12000"/>
          </a:path>
          <a:tileRect/>
        </a:gradFill>
        <a:effectLst/>
      </p:bgPr>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2391053" y="4372168"/>
            <a:ext cx="8683348"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00" y="6172201"/>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DC41A2B4-E882-447D-9077-C575F4902340}" type="datetimeFigureOut">
              <a:rPr lang="en-US" smtClean="0"/>
              <a:t>1/14/2022</a:t>
            </a:fld>
            <a:endParaRPr lang="en-US"/>
          </a:p>
        </p:txBody>
      </p:sp>
      <p:sp>
        <p:nvSpPr>
          <p:cNvPr id="5" name="Footer Placeholder 4"/>
          <p:cNvSpPr>
            <a:spLocks noGrp="1"/>
          </p:cNvSpPr>
          <p:nvPr>
            <p:ph type="ftr" sz="quarter" idx="3"/>
          </p:nvPr>
        </p:nvSpPr>
        <p:spPr>
          <a:xfrm>
            <a:off x="609600" y="6172201"/>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5080000" y="6172201"/>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AD8FC298-7534-430E-990A-D231A0E9C82F}" type="slidenum">
              <a:rPr lang="en-US" smtClean="0"/>
              <a:t>‹#›</a:t>
            </a:fld>
            <a:endParaRPr lang="en-US"/>
          </a:p>
        </p:txBody>
      </p:sp>
    </p:spTree>
    <p:extLst>
      <p:ext uri="{BB962C8B-B14F-4D97-AF65-F5344CB8AC3E}">
        <p14:creationId xmlns:p14="http://schemas.microsoft.com/office/powerpoint/2010/main" val="227049484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4082" r:id="rId13"/>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8400">
            <a:alpha val="92155"/>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vi-VN" altLang="en-US"/>
          </a:p>
        </p:txBody>
      </p:sp>
      <p:sp>
        <p:nvSpPr>
          <p:cNvPr id="1027" name="Rectangle 3"/>
          <p:cNvSpPr>
            <a:spLocks noGrp="1" noChangeArrowheads="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vi-VN" altLang="en-US"/>
          </a:p>
        </p:txBody>
      </p:sp>
      <p:sp>
        <p:nvSpPr>
          <p:cNvPr id="15364" name="Rectangle 4"/>
          <p:cNvSpPr>
            <a:spLocks noGrp="1" noChangeArrowheads="1"/>
          </p:cNvSpPr>
          <p:nvPr>
            <p:ph type="dt" sz="half" idx="2"/>
          </p:nvPr>
        </p:nvSpPr>
        <p:spPr bwMode="auto">
          <a:xfrm>
            <a:off x="609600" y="6246285"/>
            <a:ext cx="2844800" cy="47624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867" i="0">
                <a:solidFill>
                  <a:srgbClr val="000000"/>
                </a:solidFill>
              </a:defRPr>
            </a:lvl1pPr>
          </a:lstStyle>
          <a:p>
            <a:endParaRPr lang="en-US"/>
          </a:p>
        </p:txBody>
      </p:sp>
      <p:sp>
        <p:nvSpPr>
          <p:cNvPr id="15365" name="Rectangle 5"/>
          <p:cNvSpPr>
            <a:spLocks noGrp="1" noChangeArrowheads="1"/>
          </p:cNvSpPr>
          <p:nvPr>
            <p:ph type="ftr" sz="quarter" idx="3"/>
          </p:nvPr>
        </p:nvSpPr>
        <p:spPr bwMode="auto">
          <a:xfrm>
            <a:off x="4165600" y="6246285"/>
            <a:ext cx="3860800" cy="47624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867" i="0">
                <a:solidFill>
                  <a:srgbClr val="000000"/>
                </a:solidFill>
              </a:defRPr>
            </a:lvl1pPr>
          </a:lstStyle>
          <a:p>
            <a:endParaRPr lang="en-US"/>
          </a:p>
        </p:txBody>
      </p:sp>
      <p:sp>
        <p:nvSpPr>
          <p:cNvPr id="15366" name="Rectangle 6"/>
          <p:cNvSpPr>
            <a:spLocks noGrp="1" noChangeArrowheads="1"/>
          </p:cNvSpPr>
          <p:nvPr>
            <p:ph type="sldNum" sz="quarter" idx="4"/>
          </p:nvPr>
        </p:nvSpPr>
        <p:spPr bwMode="auto">
          <a:xfrm>
            <a:off x="8737600" y="6246285"/>
            <a:ext cx="2844800" cy="47624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67" i="0">
                <a:solidFill>
                  <a:srgbClr val="000000"/>
                </a:solidFill>
              </a:defRPr>
            </a:lvl1pPr>
          </a:lstStyle>
          <a:p>
            <a:fld id="{107B4B4A-0179-4F03-B18A-F0550C6537A2}" type="slidenum">
              <a:rPr lang="en-US" smtClean="0"/>
              <a:t>‹#›</a:t>
            </a:fld>
            <a:endParaRPr lang="en-US"/>
          </a:p>
        </p:txBody>
      </p:sp>
    </p:spTree>
    <p:extLst>
      <p:ext uri="{BB962C8B-B14F-4D97-AF65-F5344CB8AC3E}">
        <p14:creationId xmlns:p14="http://schemas.microsoft.com/office/powerpoint/2010/main" val="666826026"/>
      </p:ext>
    </p:extLst>
  </p:cSld>
  <p:clrMap bg1="dk2" tx1="lt1" bg2="dk1"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hf sldNum="0" hdr="0" dt="0"/>
  <p:txStyles>
    <p:titleStyle>
      <a:lvl1pPr algn="ctr" rtl="0" eaLnBrk="1" fontAlgn="base" hangingPunct="1">
        <a:spcBef>
          <a:spcPct val="0"/>
        </a:spcBef>
        <a:spcAft>
          <a:spcPct val="0"/>
        </a:spcAft>
        <a:defRPr sz="5867">
          <a:solidFill>
            <a:schemeClr val="tx2"/>
          </a:solidFill>
          <a:latin typeface="Times New Roman" panose="02020603050405020304" pitchFamily="18" charset="0"/>
          <a:ea typeface="+mj-ea"/>
          <a:cs typeface="Times New Roman" panose="02020603050405020304" pitchFamily="18" charset="0"/>
        </a:defRPr>
      </a:lvl1pPr>
      <a:lvl2pPr algn="ctr" rtl="0" eaLnBrk="1" fontAlgn="base" hangingPunct="1">
        <a:spcBef>
          <a:spcPct val="0"/>
        </a:spcBef>
        <a:spcAft>
          <a:spcPct val="0"/>
        </a:spcAft>
        <a:defRPr sz="5867">
          <a:solidFill>
            <a:schemeClr val="tx2"/>
          </a:solidFill>
          <a:latin typeface="Times New Roman" panose="02020603050405020304" pitchFamily="18" charset="0"/>
          <a:cs typeface="Times New Roman" panose="02020603050405020304" pitchFamily="18" charset="0"/>
        </a:defRPr>
      </a:lvl2pPr>
      <a:lvl3pPr algn="ctr" rtl="0" eaLnBrk="1" fontAlgn="base" hangingPunct="1">
        <a:spcBef>
          <a:spcPct val="0"/>
        </a:spcBef>
        <a:spcAft>
          <a:spcPct val="0"/>
        </a:spcAft>
        <a:defRPr sz="5867">
          <a:solidFill>
            <a:schemeClr val="tx2"/>
          </a:solidFill>
          <a:latin typeface="Times New Roman" panose="02020603050405020304" pitchFamily="18" charset="0"/>
          <a:cs typeface="Times New Roman" panose="02020603050405020304" pitchFamily="18" charset="0"/>
        </a:defRPr>
      </a:lvl3pPr>
      <a:lvl4pPr algn="ctr" rtl="0" eaLnBrk="1" fontAlgn="base" hangingPunct="1">
        <a:spcBef>
          <a:spcPct val="0"/>
        </a:spcBef>
        <a:spcAft>
          <a:spcPct val="0"/>
        </a:spcAft>
        <a:defRPr sz="5867">
          <a:solidFill>
            <a:schemeClr val="tx2"/>
          </a:solidFill>
          <a:latin typeface="Times New Roman" panose="02020603050405020304" pitchFamily="18" charset="0"/>
          <a:cs typeface="Times New Roman" panose="02020603050405020304" pitchFamily="18" charset="0"/>
        </a:defRPr>
      </a:lvl4pPr>
      <a:lvl5pPr algn="ctr" rtl="0" eaLnBrk="1" fontAlgn="base" hangingPunct="1">
        <a:spcBef>
          <a:spcPct val="0"/>
        </a:spcBef>
        <a:spcAft>
          <a:spcPct val="0"/>
        </a:spcAft>
        <a:defRPr sz="5867">
          <a:solidFill>
            <a:schemeClr val="tx2"/>
          </a:solidFill>
          <a:latin typeface="Times New Roman" panose="02020603050405020304" pitchFamily="18" charset="0"/>
          <a:cs typeface="Times New Roman" panose="02020603050405020304" pitchFamily="18" charset="0"/>
        </a:defRPr>
      </a:lvl5pPr>
      <a:lvl6pPr marL="609585" algn="ctr" rtl="0" eaLnBrk="1" fontAlgn="base" hangingPunct="1">
        <a:spcBef>
          <a:spcPct val="0"/>
        </a:spcBef>
        <a:spcAft>
          <a:spcPct val="0"/>
        </a:spcAft>
        <a:defRPr sz="5867">
          <a:solidFill>
            <a:schemeClr val="tx2"/>
          </a:solidFill>
          <a:latin typeface="Arial" charset="0"/>
          <a:cs typeface="Arial" charset="0"/>
        </a:defRPr>
      </a:lvl6pPr>
      <a:lvl7pPr marL="1219170" algn="ctr" rtl="0" eaLnBrk="1" fontAlgn="base" hangingPunct="1">
        <a:spcBef>
          <a:spcPct val="0"/>
        </a:spcBef>
        <a:spcAft>
          <a:spcPct val="0"/>
        </a:spcAft>
        <a:defRPr sz="5867">
          <a:solidFill>
            <a:schemeClr val="tx2"/>
          </a:solidFill>
          <a:latin typeface="Arial" charset="0"/>
          <a:cs typeface="Arial" charset="0"/>
        </a:defRPr>
      </a:lvl7pPr>
      <a:lvl8pPr marL="1828754" algn="ctr" rtl="0" eaLnBrk="1" fontAlgn="base" hangingPunct="1">
        <a:spcBef>
          <a:spcPct val="0"/>
        </a:spcBef>
        <a:spcAft>
          <a:spcPct val="0"/>
        </a:spcAft>
        <a:defRPr sz="5867">
          <a:solidFill>
            <a:schemeClr val="tx2"/>
          </a:solidFill>
          <a:latin typeface="Arial" charset="0"/>
          <a:cs typeface="Arial" charset="0"/>
        </a:defRPr>
      </a:lvl8pPr>
      <a:lvl9pPr marL="2438339" algn="ctr" rtl="0" eaLnBrk="1" fontAlgn="base" hangingPunct="1">
        <a:spcBef>
          <a:spcPct val="0"/>
        </a:spcBef>
        <a:spcAft>
          <a:spcPct val="0"/>
        </a:spcAft>
        <a:defRPr sz="5867">
          <a:solidFill>
            <a:schemeClr val="tx2"/>
          </a:solidFill>
          <a:latin typeface="Arial" charset="0"/>
          <a:cs typeface="Arial" charset="0"/>
        </a:defRPr>
      </a:lvl9pPr>
    </p:titleStyle>
    <p:bodyStyle>
      <a:lvl1pPr marL="457189" indent="-457189" algn="l" rtl="0" eaLnBrk="1" fontAlgn="base" hangingPunct="1">
        <a:spcBef>
          <a:spcPct val="20000"/>
        </a:spcBef>
        <a:spcAft>
          <a:spcPct val="0"/>
        </a:spcAft>
        <a:buChar char="•"/>
        <a:defRPr sz="4267">
          <a:solidFill>
            <a:schemeClr val="tx1"/>
          </a:solidFill>
          <a:latin typeface="Times New Roman" panose="02020603050405020304" pitchFamily="18" charset="0"/>
          <a:ea typeface="+mn-ea"/>
          <a:cs typeface="Times New Roman" panose="02020603050405020304" pitchFamily="18" charset="0"/>
        </a:defRPr>
      </a:lvl1pPr>
      <a:lvl2pPr marL="990575" indent="-380990" algn="l" rtl="0" eaLnBrk="1" fontAlgn="base" hangingPunct="1">
        <a:spcBef>
          <a:spcPct val="20000"/>
        </a:spcBef>
        <a:spcAft>
          <a:spcPct val="0"/>
        </a:spcAft>
        <a:buChar char="–"/>
        <a:defRPr sz="3733">
          <a:solidFill>
            <a:schemeClr val="tx1"/>
          </a:solidFill>
          <a:latin typeface="Times New Roman" panose="02020603050405020304" pitchFamily="18" charset="0"/>
          <a:cs typeface="Times New Roman" panose="02020603050405020304" pitchFamily="18" charset="0"/>
        </a:defRPr>
      </a:lvl2pPr>
      <a:lvl3pPr marL="1523962" indent="-304792" algn="l" rtl="0" eaLnBrk="1" fontAlgn="base" hangingPunct="1">
        <a:spcBef>
          <a:spcPct val="20000"/>
        </a:spcBef>
        <a:spcAft>
          <a:spcPct val="0"/>
        </a:spcAft>
        <a:buChar char="•"/>
        <a:defRPr sz="3200">
          <a:solidFill>
            <a:schemeClr val="tx1"/>
          </a:solidFill>
          <a:latin typeface="Times New Roman" panose="02020603050405020304" pitchFamily="18" charset="0"/>
          <a:cs typeface="Times New Roman" panose="02020603050405020304" pitchFamily="18" charset="0"/>
        </a:defRPr>
      </a:lvl3pPr>
      <a:lvl4pPr marL="2133547" indent="-304792" algn="l" rtl="0" eaLnBrk="1" fontAlgn="base" hangingPunct="1">
        <a:spcBef>
          <a:spcPct val="20000"/>
        </a:spcBef>
        <a:spcAft>
          <a:spcPct val="0"/>
        </a:spcAft>
        <a:buChar char="–"/>
        <a:defRPr sz="2667">
          <a:solidFill>
            <a:schemeClr val="tx1"/>
          </a:solidFill>
          <a:latin typeface="Times New Roman" panose="02020603050405020304" pitchFamily="18" charset="0"/>
          <a:cs typeface="Times New Roman" panose="02020603050405020304" pitchFamily="18" charset="0"/>
        </a:defRPr>
      </a:lvl4pPr>
      <a:lvl5pPr marL="2743131" indent="-304792" algn="l" rtl="0" eaLnBrk="1" fontAlgn="base" hangingPunct="1">
        <a:spcBef>
          <a:spcPct val="20000"/>
        </a:spcBef>
        <a:spcAft>
          <a:spcPct val="0"/>
        </a:spcAft>
        <a:buChar char="»"/>
        <a:defRPr sz="2667">
          <a:solidFill>
            <a:schemeClr val="tx1"/>
          </a:solidFill>
          <a:latin typeface="Times New Roman" panose="02020603050405020304" pitchFamily="18" charset="0"/>
          <a:cs typeface="Times New Roman" panose="02020603050405020304" pitchFamily="18" charset="0"/>
        </a:defRPr>
      </a:lvl5pPr>
      <a:lvl6pPr marL="3352716" indent="-304792" algn="l" rtl="0" eaLnBrk="1" fontAlgn="base" hangingPunct="1">
        <a:spcBef>
          <a:spcPct val="20000"/>
        </a:spcBef>
        <a:spcAft>
          <a:spcPct val="0"/>
        </a:spcAft>
        <a:buChar char="»"/>
        <a:defRPr sz="2667">
          <a:solidFill>
            <a:schemeClr val="tx1"/>
          </a:solidFill>
          <a:latin typeface="+mn-lt"/>
          <a:cs typeface="+mn-cs"/>
        </a:defRPr>
      </a:lvl6pPr>
      <a:lvl7pPr marL="3962301" indent="-304792" algn="l" rtl="0" eaLnBrk="1" fontAlgn="base" hangingPunct="1">
        <a:spcBef>
          <a:spcPct val="20000"/>
        </a:spcBef>
        <a:spcAft>
          <a:spcPct val="0"/>
        </a:spcAft>
        <a:buChar char="»"/>
        <a:defRPr sz="2667">
          <a:solidFill>
            <a:schemeClr val="tx1"/>
          </a:solidFill>
          <a:latin typeface="+mn-lt"/>
          <a:cs typeface="+mn-cs"/>
        </a:defRPr>
      </a:lvl7pPr>
      <a:lvl8pPr marL="4571886" indent="-304792" algn="l" rtl="0" eaLnBrk="1" fontAlgn="base" hangingPunct="1">
        <a:spcBef>
          <a:spcPct val="20000"/>
        </a:spcBef>
        <a:spcAft>
          <a:spcPct val="0"/>
        </a:spcAft>
        <a:buChar char="»"/>
        <a:defRPr sz="2667">
          <a:solidFill>
            <a:schemeClr val="tx1"/>
          </a:solidFill>
          <a:latin typeface="+mn-lt"/>
          <a:cs typeface="+mn-cs"/>
        </a:defRPr>
      </a:lvl8pPr>
      <a:lvl9pPr marL="5181470" indent="-304792" algn="l" rtl="0" eaLnBrk="1" fontAlgn="base" hangingPunct="1">
        <a:spcBef>
          <a:spcPct val="20000"/>
        </a:spcBef>
        <a:spcAft>
          <a:spcPct val="0"/>
        </a:spcAft>
        <a:buChar char="»"/>
        <a:defRPr sz="2667">
          <a:solidFill>
            <a:schemeClr val="tx1"/>
          </a:solidFill>
          <a:latin typeface="+mn-lt"/>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636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2"/>
              </a:buClr>
              <a:buSzPts val="3000"/>
              <a:buFont typeface="Courgette"/>
              <a:buNone/>
              <a:defRPr sz="3000" b="1">
                <a:solidFill>
                  <a:schemeClr val="dk2"/>
                </a:solidFill>
                <a:latin typeface="Courgette"/>
                <a:ea typeface="Courgette"/>
                <a:cs typeface="Courgette"/>
                <a:sym typeface="Courgette"/>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2"/>
              </a:buClr>
              <a:buSzPts val="1400"/>
              <a:buFont typeface="Bellota Text"/>
              <a:buChar char="●"/>
              <a:defRPr>
                <a:solidFill>
                  <a:schemeClr val="dk2"/>
                </a:solidFill>
                <a:latin typeface="Bellota Text"/>
                <a:ea typeface="Bellota Text"/>
                <a:cs typeface="Bellota Text"/>
                <a:sym typeface="Bellota Text"/>
              </a:defRPr>
            </a:lvl1pPr>
            <a:lvl2pPr marL="914400" lvl="1" indent="-317500" rtl="0">
              <a:lnSpc>
                <a:spcPct val="100000"/>
              </a:lnSpc>
              <a:spcBef>
                <a:spcPts val="0"/>
              </a:spcBef>
              <a:spcAft>
                <a:spcPts val="0"/>
              </a:spcAft>
              <a:buClr>
                <a:schemeClr val="dk2"/>
              </a:buClr>
              <a:buSzPts val="1400"/>
              <a:buFont typeface="Bellota Text"/>
              <a:buChar char="○"/>
              <a:defRPr>
                <a:solidFill>
                  <a:schemeClr val="dk2"/>
                </a:solidFill>
                <a:latin typeface="Bellota Text"/>
                <a:ea typeface="Bellota Text"/>
                <a:cs typeface="Bellota Text"/>
                <a:sym typeface="Bellota Text"/>
              </a:defRPr>
            </a:lvl2pPr>
            <a:lvl3pPr marL="1371600" lvl="2" indent="-317500" rtl="0">
              <a:lnSpc>
                <a:spcPct val="100000"/>
              </a:lnSpc>
              <a:spcBef>
                <a:spcPts val="0"/>
              </a:spcBef>
              <a:spcAft>
                <a:spcPts val="0"/>
              </a:spcAft>
              <a:buClr>
                <a:schemeClr val="dk2"/>
              </a:buClr>
              <a:buSzPts val="1400"/>
              <a:buFont typeface="Bellota Text"/>
              <a:buChar char="■"/>
              <a:defRPr>
                <a:solidFill>
                  <a:schemeClr val="dk2"/>
                </a:solidFill>
                <a:latin typeface="Bellota Text"/>
                <a:ea typeface="Bellota Text"/>
                <a:cs typeface="Bellota Text"/>
                <a:sym typeface="Bellota Text"/>
              </a:defRPr>
            </a:lvl3pPr>
            <a:lvl4pPr marL="1828800" lvl="3" indent="-317500" rtl="0">
              <a:lnSpc>
                <a:spcPct val="100000"/>
              </a:lnSpc>
              <a:spcBef>
                <a:spcPts val="0"/>
              </a:spcBef>
              <a:spcAft>
                <a:spcPts val="0"/>
              </a:spcAft>
              <a:buClr>
                <a:schemeClr val="dk2"/>
              </a:buClr>
              <a:buSzPts val="1400"/>
              <a:buFont typeface="Bellota Text"/>
              <a:buChar char="●"/>
              <a:defRPr>
                <a:solidFill>
                  <a:schemeClr val="dk2"/>
                </a:solidFill>
                <a:latin typeface="Bellota Text"/>
                <a:ea typeface="Bellota Text"/>
                <a:cs typeface="Bellota Text"/>
                <a:sym typeface="Bellota Text"/>
              </a:defRPr>
            </a:lvl4pPr>
            <a:lvl5pPr marL="2286000" lvl="4" indent="-317500" rtl="0">
              <a:lnSpc>
                <a:spcPct val="100000"/>
              </a:lnSpc>
              <a:spcBef>
                <a:spcPts val="0"/>
              </a:spcBef>
              <a:spcAft>
                <a:spcPts val="0"/>
              </a:spcAft>
              <a:buClr>
                <a:schemeClr val="dk2"/>
              </a:buClr>
              <a:buSzPts val="1400"/>
              <a:buFont typeface="Bellota Text"/>
              <a:buChar char="○"/>
              <a:defRPr>
                <a:solidFill>
                  <a:schemeClr val="dk2"/>
                </a:solidFill>
                <a:latin typeface="Bellota Text"/>
                <a:ea typeface="Bellota Text"/>
                <a:cs typeface="Bellota Text"/>
                <a:sym typeface="Bellota Text"/>
              </a:defRPr>
            </a:lvl5pPr>
            <a:lvl6pPr marL="2743200" lvl="5" indent="-317500" rtl="0">
              <a:lnSpc>
                <a:spcPct val="100000"/>
              </a:lnSpc>
              <a:spcBef>
                <a:spcPts val="0"/>
              </a:spcBef>
              <a:spcAft>
                <a:spcPts val="0"/>
              </a:spcAft>
              <a:buClr>
                <a:schemeClr val="dk2"/>
              </a:buClr>
              <a:buSzPts val="1400"/>
              <a:buFont typeface="Bellota Text"/>
              <a:buChar char="■"/>
              <a:defRPr>
                <a:solidFill>
                  <a:schemeClr val="dk2"/>
                </a:solidFill>
                <a:latin typeface="Bellota Text"/>
                <a:ea typeface="Bellota Text"/>
                <a:cs typeface="Bellota Text"/>
                <a:sym typeface="Bellota Text"/>
              </a:defRPr>
            </a:lvl6pPr>
            <a:lvl7pPr marL="3200400" lvl="6" indent="-317500" rtl="0">
              <a:lnSpc>
                <a:spcPct val="100000"/>
              </a:lnSpc>
              <a:spcBef>
                <a:spcPts val="0"/>
              </a:spcBef>
              <a:spcAft>
                <a:spcPts val="0"/>
              </a:spcAft>
              <a:buClr>
                <a:schemeClr val="dk2"/>
              </a:buClr>
              <a:buSzPts val="1400"/>
              <a:buFont typeface="Bellota Text"/>
              <a:buChar char="●"/>
              <a:defRPr>
                <a:solidFill>
                  <a:schemeClr val="dk2"/>
                </a:solidFill>
                <a:latin typeface="Bellota Text"/>
                <a:ea typeface="Bellota Text"/>
                <a:cs typeface="Bellota Text"/>
                <a:sym typeface="Bellota Text"/>
              </a:defRPr>
            </a:lvl7pPr>
            <a:lvl8pPr marL="3657600" lvl="7" indent="-317500" rtl="0">
              <a:lnSpc>
                <a:spcPct val="100000"/>
              </a:lnSpc>
              <a:spcBef>
                <a:spcPts val="0"/>
              </a:spcBef>
              <a:spcAft>
                <a:spcPts val="0"/>
              </a:spcAft>
              <a:buClr>
                <a:schemeClr val="dk2"/>
              </a:buClr>
              <a:buSzPts val="1400"/>
              <a:buFont typeface="Bellota Text"/>
              <a:buChar char="○"/>
              <a:defRPr>
                <a:solidFill>
                  <a:schemeClr val="dk2"/>
                </a:solidFill>
                <a:latin typeface="Bellota Text"/>
                <a:ea typeface="Bellota Text"/>
                <a:cs typeface="Bellota Text"/>
                <a:sym typeface="Bellota Text"/>
              </a:defRPr>
            </a:lvl8pPr>
            <a:lvl9pPr marL="4114800" lvl="8" indent="-317500" rtl="0">
              <a:lnSpc>
                <a:spcPct val="100000"/>
              </a:lnSpc>
              <a:spcBef>
                <a:spcPts val="0"/>
              </a:spcBef>
              <a:spcAft>
                <a:spcPts val="0"/>
              </a:spcAft>
              <a:buClr>
                <a:schemeClr val="dk2"/>
              </a:buClr>
              <a:buSzPts val="1400"/>
              <a:buFont typeface="Bellota Text"/>
              <a:buChar char="■"/>
              <a:defRPr>
                <a:solidFill>
                  <a:schemeClr val="dk2"/>
                </a:solidFill>
                <a:latin typeface="Bellota Text"/>
                <a:ea typeface="Bellota Text"/>
                <a:cs typeface="Bellota Text"/>
                <a:sym typeface="Bellota Text"/>
              </a:defRPr>
            </a:lvl9pPr>
          </a:lstStyle>
          <a:p>
            <a:endParaRPr/>
          </a:p>
        </p:txBody>
      </p:sp>
    </p:spTree>
    <p:extLst>
      <p:ext uri="{BB962C8B-B14F-4D97-AF65-F5344CB8AC3E}">
        <p14:creationId xmlns:p14="http://schemas.microsoft.com/office/powerpoint/2010/main" val="883609563"/>
      </p:ext>
    </p:extLst>
  </p:cSld>
  <p:clrMap bg1="lt1" tx1="dk1" bg2="dk2"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 id="2147483798" r:id="rId23"/>
    <p:sldLayoutId id="2147483799" r:id="rId24"/>
    <p:sldLayoutId id="2147483800" r:id="rId25"/>
    <p:sldLayoutId id="2147483801" r:id="rId26"/>
    <p:sldLayoutId id="2147483802" r:id="rId27"/>
    <p:sldLayoutId id="2147483803" r:id="rId28"/>
    <p:sldLayoutId id="2147483804" r:id="rId29"/>
    <p:sldLayoutId id="2147483805" r:id="rId30"/>
    <p:sldLayoutId id="2147483806" r:id="rId31"/>
    <p:sldLayoutId id="2147483807"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8400">
            <a:alpha val="92155"/>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ctr" anchorCtr="0" compatLnSpc="1">
            <a:prstTxWarp prst="textNoShape">
              <a:avLst/>
            </a:prstTxWarp>
          </a:bodyPr>
          <a:lstStyle/>
          <a:p>
            <a:pPr lvl="0"/>
            <a:r>
              <a:rPr lang="en-US" altLang="en-US"/>
              <a:t>Click to edit Master title style</a:t>
            </a:r>
            <a:endParaRPr lang="vi-VN" altLang="en-US"/>
          </a:p>
        </p:txBody>
      </p:sp>
      <p:sp>
        <p:nvSpPr>
          <p:cNvPr id="1027" name="Rectangle 3"/>
          <p:cNvSpPr>
            <a:spLocks noGrp="1" noChangeArrowheads="1"/>
          </p:cNvSpPr>
          <p:nvPr>
            <p:ph type="body" idx="1"/>
          </p:nvPr>
        </p:nvSpPr>
        <p:spPr bwMode="auto">
          <a:xfrm>
            <a:off x="609600" y="1600208"/>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vi-VN" altLang="en-US"/>
          </a:p>
        </p:txBody>
      </p:sp>
      <p:sp>
        <p:nvSpPr>
          <p:cNvPr id="15364" name="Rectangle 4"/>
          <p:cNvSpPr>
            <a:spLocks noGrp="1" noChangeArrowheads="1"/>
          </p:cNvSpPr>
          <p:nvPr>
            <p:ph type="dt" sz="half" idx="2"/>
          </p:nvPr>
        </p:nvSpPr>
        <p:spPr bwMode="auto">
          <a:xfrm>
            <a:off x="609600" y="6246292"/>
            <a:ext cx="2844800" cy="476249"/>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eaLnBrk="1" hangingPunct="1">
              <a:defRPr sz="1867" i="0">
                <a:solidFill>
                  <a:srgbClr val="000000"/>
                </a:solidFill>
              </a:defRPr>
            </a:lvl1pPr>
          </a:lstStyle>
          <a:p>
            <a:fld id="{769BAF72-63CC-440F-950F-954D535B63FA}" type="datetimeFigureOut">
              <a:rPr lang="en-US" smtClean="0"/>
              <a:t>1/14/2022</a:t>
            </a:fld>
            <a:endParaRPr lang="en-US"/>
          </a:p>
        </p:txBody>
      </p:sp>
      <p:sp>
        <p:nvSpPr>
          <p:cNvPr id="15365" name="Rectangle 5"/>
          <p:cNvSpPr>
            <a:spLocks noGrp="1" noChangeArrowheads="1"/>
          </p:cNvSpPr>
          <p:nvPr>
            <p:ph type="ftr" sz="quarter" idx="3"/>
          </p:nvPr>
        </p:nvSpPr>
        <p:spPr bwMode="auto">
          <a:xfrm>
            <a:off x="4165600" y="6246292"/>
            <a:ext cx="3860800" cy="476249"/>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eaLnBrk="1" hangingPunct="1">
              <a:defRPr sz="1867" i="0">
                <a:solidFill>
                  <a:srgbClr val="000000"/>
                </a:solidFill>
              </a:defRPr>
            </a:lvl1pPr>
          </a:lstStyle>
          <a:p>
            <a:endParaRPr lang="en-US"/>
          </a:p>
        </p:txBody>
      </p:sp>
      <p:sp>
        <p:nvSpPr>
          <p:cNvPr id="15366" name="Rectangle 6"/>
          <p:cNvSpPr>
            <a:spLocks noGrp="1" noChangeArrowheads="1"/>
          </p:cNvSpPr>
          <p:nvPr>
            <p:ph type="sldNum" sz="quarter" idx="4"/>
          </p:nvPr>
        </p:nvSpPr>
        <p:spPr bwMode="auto">
          <a:xfrm>
            <a:off x="8737600" y="6246292"/>
            <a:ext cx="2844800" cy="476249"/>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eaLnBrk="1" hangingPunct="1">
              <a:defRPr sz="1867" i="0">
                <a:solidFill>
                  <a:srgbClr val="000000"/>
                </a:solidFill>
              </a:defRPr>
            </a:lvl1pPr>
          </a:lstStyle>
          <a:p>
            <a:fld id="{9604690D-17B4-4B3B-AA75-7C56CB0BEF5D}" type="slidenum">
              <a:rPr lang="en-US" smtClean="0"/>
              <a:t>‹#›</a:t>
            </a:fld>
            <a:endParaRPr lang="en-US"/>
          </a:p>
        </p:txBody>
      </p:sp>
    </p:spTree>
    <p:extLst>
      <p:ext uri="{BB962C8B-B14F-4D97-AF65-F5344CB8AC3E}">
        <p14:creationId xmlns:p14="http://schemas.microsoft.com/office/powerpoint/2010/main" val="2972960089"/>
      </p:ext>
    </p:extLst>
  </p:cSld>
  <p:clrMap bg1="dk2" tx1="lt1" bg2="dk1" tx2="lt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Lst>
  <p:txStyles>
    <p:titleStyle>
      <a:lvl1pPr algn="ctr" rtl="0" eaLnBrk="1" fontAlgn="base" hangingPunct="1">
        <a:spcBef>
          <a:spcPct val="0"/>
        </a:spcBef>
        <a:spcAft>
          <a:spcPct val="0"/>
        </a:spcAft>
        <a:defRPr sz="5867">
          <a:solidFill>
            <a:schemeClr val="tx2"/>
          </a:solidFill>
          <a:latin typeface="Times New Roman" panose="02020603050405020304" pitchFamily="18" charset="0"/>
          <a:ea typeface="+mj-ea"/>
          <a:cs typeface="Times New Roman" panose="02020603050405020304" pitchFamily="18" charset="0"/>
        </a:defRPr>
      </a:lvl1pPr>
      <a:lvl2pPr algn="ctr" rtl="0" eaLnBrk="1" fontAlgn="base" hangingPunct="1">
        <a:spcBef>
          <a:spcPct val="0"/>
        </a:spcBef>
        <a:spcAft>
          <a:spcPct val="0"/>
        </a:spcAft>
        <a:defRPr sz="5867">
          <a:solidFill>
            <a:schemeClr val="tx2"/>
          </a:solidFill>
          <a:latin typeface="Times New Roman" panose="02020603050405020304" pitchFamily="18" charset="0"/>
          <a:cs typeface="Times New Roman" panose="02020603050405020304" pitchFamily="18" charset="0"/>
        </a:defRPr>
      </a:lvl2pPr>
      <a:lvl3pPr algn="ctr" rtl="0" eaLnBrk="1" fontAlgn="base" hangingPunct="1">
        <a:spcBef>
          <a:spcPct val="0"/>
        </a:spcBef>
        <a:spcAft>
          <a:spcPct val="0"/>
        </a:spcAft>
        <a:defRPr sz="5867">
          <a:solidFill>
            <a:schemeClr val="tx2"/>
          </a:solidFill>
          <a:latin typeface="Times New Roman" panose="02020603050405020304" pitchFamily="18" charset="0"/>
          <a:cs typeface="Times New Roman" panose="02020603050405020304" pitchFamily="18" charset="0"/>
        </a:defRPr>
      </a:lvl3pPr>
      <a:lvl4pPr algn="ctr" rtl="0" eaLnBrk="1" fontAlgn="base" hangingPunct="1">
        <a:spcBef>
          <a:spcPct val="0"/>
        </a:spcBef>
        <a:spcAft>
          <a:spcPct val="0"/>
        </a:spcAft>
        <a:defRPr sz="5867">
          <a:solidFill>
            <a:schemeClr val="tx2"/>
          </a:solidFill>
          <a:latin typeface="Times New Roman" panose="02020603050405020304" pitchFamily="18" charset="0"/>
          <a:cs typeface="Times New Roman" panose="02020603050405020304" pitchFamily="18" charset="0"/>
        </a:defRPr>
      </a:lvl4pPr>
      <a:lvl5pPr algn="ctr" rtl="0" eaLnBrk="1" fontAlgn="base" hangingPunct="1">
        <a:spcBef>
          <a:spcPct val="0"/>
        </a:spcBef>
        <a:spcAft>
          <a:spcPct val="0"/>
        </a:spcAft>
        <a:defRPr sz="5867">
          <a:solidFill>
            <a:schemeClr val="tx2"/>
          </a:solidFill>
          <a:latin typeface="Times New Roman" panose="02020603050405020304" pitchFamily="18" charset="0"/>
          <a:cs typeface="Times New Roman" panose="02020603050405020304" pitchFamily="18" charset="0"/>
        </a:defRPr>
      </a:lvl5pPr>
      <a:lvl6pPr marL="609507" algn="ctr" rtl="0" eaLnBrk="1" fontAlgn="base" hangingPunct="1">
        <a:spcBef>
          <a:spcPct val="0"/>
        </a:spcBef>
        <a:spcAft>
          <a:spcPct val="0"/>
        </a:spcAft>
        <a:defRPr sz="5867">
          <a:solidFill>
            <a:schemeClr val="tx2"/>
          </a:solidFill>
          <a:latin typeface="Arial" charset="0"/>
          <a:cs typeface="Arial" charset="0"/>
        </a:defRPr>
      </a:lvl6pPr>
      <a:lvl7pPr marL="1219020" algn="ctr" rtl="0" eaLnBrk="1" fontAlgn="base" hangingPunct="1">
        <a:spcBef>
          <a:spcPct val="0"/>
        </a:spcBef>
        <a:spcAft>
          <a:spcPct val="0"/>
        </a:spcAft>
        <a:defRPr sz="5867">
          <a:solidFill>
            <a:schemeClr val="tx2"/>
          </a:solidFill>
          <a:latin typeface="Arial" charset="0"/>
          <a:cs typeface="Arial" charset="0"/>
        </a:defRPr>
      </a:lvl7pPr>
      <a:lvl8pPr marL="1828528" algn="ctr" rtl="0" eaLnBrk="1" fontAlgn="base" hangingPunct="1">
        <a:spcBef>
          <a:spcPct val="0"/>
        </a:spcBef>
        <a:spcAft>
          <a:spcPct val="0"/>
        </a:spcAft>
        <a:defRPr sz="5867">
          <a:solidFill>
            <a:schemeClr val="tx2"/>
          </a:solidFill>
          <a:latin typeface="Arial" charset="0"/>
          <a:cs typeface="Arial" charset="0"/>
        </a:defRPr>
      </a:lvl8pPr>
      <a:lvl9pPr marL="2438038" algn="ctr" rtl="0" eaLnBrk="1" fontAlgn="base" hangingPunct="1">
        <a:spcBef>
          <a:spcPct val="0"/>
        </a:spcBef>
        <a:spcAft>
          <a:spcPct val="0"/>
        </a:spcAft>
        <a:defRPr sz="5867">
          <a:solidFill>
            <a:schemeClr val="tx2"/>
          </a:solidFill>
          <a:latin typeface="Arial" charset="0"/>
          <a:cs typeface="Arial" charset="0"/>
        </a:defRPr>
      </a:lvl9pPr>
    </p:titleStyle>
    <p:bodyStyle>
      <a:lvl1pPr marL="457131" indent="-457131" algn="l" rtl="0" eaLnBrk="1" fontAlgn="base" hangingPunct="1">
        <a:spcBef>
          <a:spcPct val="20000"/>
        </a:spcBef>
        <a:spcAft>
          <a:spcPct val="0"/>
        </a:spcAft>
        <a:buChar char="•"/>
        <a:defRPr sz="4267">
          <a:solidFill>
            <a:schemeClr val="tx1"/>
          </a:solidFill>
          <a:latin typeface="Times New Roman" panose="02020603050405020304" pitchFamily="18" charset="0"/>
          <a:ea typeface="+mn-ea"/>
          <a:cs typeface="Times New Roman" panose="02020603050405020304" pitchFamily="18" charset="0"/>
        </a:defRPr>
      </a:lvl1pPr>
      <a:lvl2pPr marL="990454" indent="-380944" algn="l" rtl="0" eaLnBrk="1" fontAlgn="base" hangingPunct="1">
        <a:spcBef>
          <a:spcPct val="20000"/>
        </a:spcBef>
        <a:spcAft>
          <a:spcPct val="0"/>
        </a:spcAft>
        <a:buChar char="–"/>
        <a:defRPr sz="3733">
          <a:solidFill>
            <a:schemeClr val="tx1"/>
          </a:solidFill>
          <a:latin typeface="Times New Roman" panose="02020603050405020304" pitchFamily="18" charset="0"/>
          <a:cs typeface="Times New Roman" panose="02020603050405020304" pitchFamily="18" charset="0"/>
        </a:defRPr>
      </a:lvl2pPr>
      <a:lvl3pPr marL="1523773" indent="-304752" algn="l" rtl="0" eaLnBrk="1" fontAlgn="base" hangingPunct="1">
        <a:spcBef>
          <a:spcPct val="20000"/>
        </a:spcBef>
        <a:spcAft>
          <a:spcPct val="0"/>
        </a:spcAft>
        <a:buChar char="•"/>
        <a:defRPr sz="3200">
          <a:solidFill>
            <a:schemeClr val="tx1"/>
          </a:solidFill>
          <a:latin typeface="Times New Roman" panose="02020603050405020304" pitchFamily="18" charset="0"/>
          <a:cs typeface="Times New Roman" panose="02020603050405020304" pitchFamily="18" charset="0"/>
        </a:defRPr>
      </a:lvl3pPr>
      <a:lvl4pPr marL="2133280" indent="-304752" algn="l" rtl="0" eaLnBrk="1" fontAlgn="base" hangingPunct="1">
        <a:spcBef>
          <a:spcPct val="20000"/>
        </a:spcBef>
        <a:spcAft>
          <a:spcPct val="0"/>
        </a:spcAft>
        <a:buChar char="–"/>
        <a:defRPr sz="2667">
          <a:solidFill>
            <a:schemeClr val="tx1"/>
          </a:solidFill>
          <a:latin typeface="Times New Roman" panose="02020603050405020304" pitchFamily="18" charset="0"/>
          <a:cs typeface="Times New Roman" panose="02020603050405020304" pitchFamily="18" charset="0"/>
        </a:defRPr>
      </a:lvl4pPr>
      <a:lvl5pPr marL="2742790" indent="-304752" algn="l" rtl="0" eaLnBrk="1" fontAlgn="base" hangingPunct="1">
        <a:spcBef>
          <a:spcPct val="20000"/>
        </a:spcBef>
        <a:spcAft>
          <a:spcPct val="0"/>
        </a:spcAft>
        <a:buChar char="»"/>
        <a:defRPr sz="2667">
          <a:solidFill>
            <a:schemeClr val="tx1"/>
          </a:solidFill>
          <a:latin typeface="Times New Roman" panose="02020603050405020304" pitchFamily="18" charset="0"/>
          <a:cs typeface="Times New Roman" panose="02020603050405020304" pitchFamily="18" charset="0"/>
        </a:defRPr>
      </a:lvl5pPr>
      <a:lvl6pPr marL="3352296" indent="-304752" algn="l" rtl="0" eaLnBrk="1" fontAlgn="base" hangingPunct="1">
        <a:spcBef>
          <a:spcPct val="20000"/>
        </a:spcBef>
        <a:spcAft>
          <a:spcPct val="0"/>
        </a:spcAft>
        <a:buChar char="»"/>
        <a:defRPr sz="2667">
          <a:solidFill>
            <a:schemeClr val="tx1"/>
          </a:solidFill>
          <a:latin typeface="+mn-lt"/>
          <a:cs typeface="+mn-cs"/>
        </a:defRPr>
      </a:lvl6pPr>
      <a:lvl7pPr marL="3961808" indent="-304752" algn="l" rtl="0" eaLnBrk="1" fontAlgn="base" hangingPunct="1">
        <a:spcBef>
          <a:spcPct val="20000"/>
        </a:spcBef>
        <a:spcAft>
          <a:spcPct val="0"/>
        </a:spcAft>
        <a:buChar char="»"/>
        <a:defRPr sz="2667">
          <a:solidFill>
            <a:schemeClr val="tx1"/>
          </a:solidFill>
          <a:latin typeface="+mn-lt"/>
          <a:cs typeface="+mn-cs"/>
        </a:defRPr>
      </a:lvl7pPr>
      <a:lvl8pPr marL="4571316" indent="-304752" algn="l" rtl="0" eaLnBrk="1" fontAlgn="base" hangingPunct="1">
        <a:spcBef>
          <a:spcPct val="20000"/>
        </a:spcBef>
        <a:spcAft>
          <a:spcPct val="0"/>
        </a:spcAft>
        <a:buChar char="»"/>
        <a:defRPr sz="2667">
          <a:solidFill>
            <a:schemeClr val="tx1"/>
          </a:solidFill>
          <a:latin typeface="+mn-lt"/>
          <a:cs typeface="+mn-cs"/>
        </a:defRPr>
      </a:lvl8pPr>
      <a:lvl9pPr marL="5180824" indent="-304752" algn="l" rtl="0" eaLnBrk="1" fontAlgn="base" hangingPunct="1">
        <a:spcBef>
          <a:spcPct val="20000"/>
        </a:spcBef>
        <a:spcAft>
          <a:spcPct val="0"/>
        </a:spcAft>
        <a:buChar char="»"/>
        <a:defRPr sz="2667">
          <a:solidFill>
            <a:schemeClr val="tx1"/>
          </a:solidFill>
          <a:latin typeface="+mn-lt"/>
          <a:cs typeface="+mn-cs"/>
        </a:defRPr>
      </a:lvl9pPr>
    </p:bodyStyle>
    <p:otherStyle>
      <a:defPPr>
        <a:defRPr lang="en-US"/>
      </a:defPPr>
      <a:lvl1pPr marL="0" algn="l" defTabSz="1219020" rtl="0" eaLnBrk="1" latinLnBrk="0" hangingPunct="1">
        <a:defRPr sz="2400" kern="1200">
          <a:solidFill>
            <a:schemeClr val="tx1"/>
          </a:solidFill>
          <a:latin typeface="+mn-lt"/>
          <a:ea typeface="+mn-ea"/>
          <a:cs typeface="+mn-cs"/>
        </a:defRPr>
      </a:lvl1pPr>
      <a:lvl2pPr marL="609507" algn="l" defTabSz="1219020" rtl="0" eaLnBrk="1" latinLnBrk="0" hangingPunct="1">
        <a:defRPr sz="2400" kern="1200">
          <a:solidFill>
            <a:schemeClr val="tx1"/>
          </a:solidFill>
          <a:latin typeface="+mn-lt"/>
          <a:ea typeface="+mn-ea"/>
          <a:cs typeface="+mn-cs"/>
        </a:defRPr>
      </a:lvl2pPr>
      <a:lvl3pPr marL="1219020" algn="l" defTabSz="1219020" rtl="0" eaLnBrk="1" latinLnBrk="0" hangingPunct="1">
        <a:defRPr sz="2400" kern="1200">
          <a:solidFill>
            <a:schemeClr val="tx1"/>
          </a:solidFill>
          <a:latin typeface="+mn-lt"/>
          <a:ea typeface="+mn-ea"/>
          <a:cs typeface="+mn-cs"/>
        </a:defRPr>
      </a:lvl3pPr>
      <a:lvl4pPr marL="1828528" algn="l" defTabSz="1219020" rtl="0" eaLnBrk="1" latinLnBrk="0" hangingPunct="1">
        <a:defRPr sz="2400" kern="1200">
          <a:solidFill>
            <a:schemeClr val="tx1"/>
          </a:solidFill>
          <a:latin typeface="+mn-lt"/>
          <a:ea typeface="+mn-ea"/>
          <a:cs typeface="+mn-cs"/>
        </a:defRPr>
      </a:lvl4pPr>
      <a:lvl5pPr marL="2438038" algn="l" defTabSz="1219020" rtl="0" eaLnBrk="1" latinLnBrk="0" hangingPunct="1">
        <a:defRPr sz="2400" kern="1200">
          <a:solidFill>
            <a:schemeClr val="tx1"/>
          </a:solidFill>
          <a:latin typeface="+mn-lt"/>
          <a:ea typeface="+mn-ea"/>
          <a:cs typeface="+mn-cs"/>
        </a:defRPr>
      </a:lvl5pPr>
      <a:lvl6pPr marL="3047544" algn="l" defTabSz="1219020" rtl="0" eaLnBrk="1" latinLnBrk="0" hangingPunct="1">
        <a:defRPr sz="2400" kern="1200">
          <a:solidFill>
            <a:schemeClr val="tx1"/>
          </a:solidFill>
          <a:latin typeface="+mn-lt"/>
          <a:ea typeface="+mn-ea"/>
          <a:cs typeface="+mn-cs"/>
        </a:defRPr>
      </a:lvl6pPr>
      <a:lvl7pPr marL="3657051" algn="l" defTabSz="1219020" rtl="0" eaLnBrk="1" latinLnBrk="0" hangingPunct="1">
        <a:defRPr sz="2400" kern="1200">
          <a:solidFill>
            <a:schemeClr val="tx1"/>
          </a:solidFill>
          <a:latin typeface="+mn-lt"/>
          <a:ea typeface="+mn-ea"/>
          <a:cs typeface="+mn-cs"/>
        </a:defRPr>
      </a:lvl7pPr>
      <a:lvl8pPr marL="4266560" algn="l" defTabSz="1219020" rtl="0" eaLnBrk="1" latinLnBrk="0" hangingPunct="1">
        <a:defRPr sz="2400" kern="1200">
          <a:solidFill>
            <a:schemeClr val="tx1"/>
          </a:solidFill>
          <a:latin typeface="+mn-lt"/>
          <a:ea typeface="+mn-ea"/>
          <a:cs typeface="+mn-cs"/>
        </a:defRPr>
      </a:lvl8pPr>
      <a:lvl9pPr marL="4876069" algn="l" defTabSz="121902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5900" y="593367"/>
            <a:ext cx="1026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Playfair Display Regular"/>
              <a:buNone/>
              <a:defRPr sz="3000">
                <a:solidFill>
                  <a:schemeClr val="dk1"/>
                </a:solidFill>
                <a:latin typeface="Playfair Display Regular"/>
                <a:ea typeface="Playfair Display Regular"/>
                <a:cs typeface="Playfair Display Regular"/>
                <a:sym typeface="Playfair Display Regular"/>
              </a:defRPr>
            </a:lvl1pPr>
            <a:lvl2pPr lvl="1">
              <a:spcBef>
                <a:spcPts val="0"/>
              </a:spcBef>
              <a:spcAft>
                <a:spcPts val="0"/>
              </a:spcAft>
              <a:buClr>
                <a:schemeClr val="dk1"/>
              </a:buClr>
              <a:buSzPts val="3000"/>
              <a:buFont typeface="Playfair Display Regular"/>
              <a:buNone/>
              <a:defRPr sz="3000">
                <a:solidFill>
                  <a:schemeClr val="dk1"/>
                </a:solidFill>
                <a:latin typeface="Playfair Display Regular"/>
                <a:ea typeface="Playfair Display Regular"/>
                <a:cs typeface="Playfair Display Regular"/>
                <a:sym typeface="Playfair Display Regular"/>
              </a:defRPr>
            </a:lvl2pPr>
            <a:lvl3pPr lvl="2">
              <a:spcBef>
                <a:spcPts val="0"/>
              </a:spcBef>
              <a:spcAft>
                <a:spcPts val="0"/>
              </a:spcAft>
              <a:buClr>
                <a:schemeClr val="dk1"/>
              </a:buClr>
              <a:buSzPts val="3000"/>
              <a:buFont typeface="Playfair Display Regular"/>
              <a:buNone/>
              <a:defRPr sz="3000">
                <a:solidFill>
                  <a:schemeClr val="dk1"/>
                </a:solidFill>
                <a:latin typeface="Playfair Display Regular"/>
                <a:ea typeface="Playfair Display Regular"/>
                <a:cs typeface="Playfair Display Regular"/>
                <a:sym typeface="Playfair Display Regular"/>
              </a:defRPr>
            </a:lvl3pPr>
            <a:lvl4pPr lvl="3">
              <a:spcBef>
                <a:spcPts val="0"/>
              </a:spcBef>
              <a:spcAft>
                <a:spcPts val="0"/>
              </a:spcAft>
              <a:buClr>
                <a:schemeClr val="dk1"/>
              </a:buClr>
              <a:buSzPts val="3000"/>
              <a:buFont typeface="Playfair Display Regular"/>
              <a:buNone/>
              <a:defRPr sz="3000">
                <a:solidFill>
                  <a:schemeClr val="dk1"/>
                </a:solidFill>
                <a:latin typeface="Playfair Display Regular"/>
                <a:ea typeface="Playfair Display Regular"/>
                <a:cs typeface="Playfair Display Regular"/>
                <a:sym typeface="Playfair Display Regular"/>
              </a:defRPr>
            </a:lvl4pPr>
            <a:lvl5pPr lvl="4">
              <a:spcBef>
                <a:spcPts val="0"/>
              </a:spcBef>
              <a:spcAft>
                <a:spcPts val="0"/>
              </a:spcAft>
              <a:buClr>
                <a:schemeClr val="dk1"/>
              </a:buClr>
              <a:buSzPts val="3000"/>
              <a:buFont typeface="Playfair Display Regular"/>
              <a:buNone/>
              <a:defRPr sz="3000">
                <a:solidFill>
                  <a:schemeClr val="dk1"/>
                </a:solidFill>
                <a:latin typeface="Playfair Display Regular"/>
                <a:ea typeface="Playfair Display Regular"/>
                <a:cs typeface="Playfair Display Regular"/>
                <a:sym typeface="Playfair Display Regular"/>
              </a:defRPr>
            </a:lvl5pPr>
            <a:lvl6pPr lvl="5">
              <a:spcBef>
                <a:spcPts val="0"/>
              </a:spcBef>
              <a:spcAft>
                <a:spcPts val="0"/>
              </a:spcAft>
              <a:buClr>
                <a:schemeClr val="dk1"/>
              </a:buClr>
              <a:buSzPts val="3000"/>
              <a:buFont typeface="Playfair Display Regular"/>
              <a:buNone/>
              <a:defRPr sz="3000">
                <a:solidFill>
                  <a:schemeClr val="dk1"/>
                </a:solidFill>
                <a:latin typeface="Playfair Display Regular"/>
                <a:ea typeface="Playfair Display Regular"/>
                <a:cs typeface="Playfair Display Regular"/>
                <a:sym typeface="Playfair Display Regular"/>
              </a:defRPr>
            </a:lvl6pPr>
            <a:lvl7pPr lvl="6">
              <a:spcBef>
                <a:spcPts val="0"/>
              </a:spcBef>
              <a:spcAft>
                <a:spcPts val="0"/>
              </a:spcAft>
              <a:buClr>
                <a:schemeClr val="dk1"/>
              </a:buClr>
              <a:buSzPts val="3000"/>
              <a:buFont typeface="Playfair Display Regular"/>
              <a:buNone/>
              <a:defRPr sz="3000">
                <a:solidFill>
                  <a:schemeClr val="dk1"/>
                </a:solidFill>
                <a:latin typeface="Playfair Display Regular"/>
                <a:ea typeface="Playfair Display Regular"/>
                <a:cs typeface="Playfair Display Regular"/>
                <a:sym typeface="Playfair Display Regular"/>
              </a:defRPr>
            </a:lvl7pPr>
            <a:lvl8pPr lvl="7">
              <a:spcBef>
                <a:spcPts val="0"/>
              </a:spcBef>
              <a:spcAft>
                <a:spcPts val="0"/>
              </a:spcAft>
              <a:buClr>
                <a:schemeClr val="dk1"/>
              </a:buClr>
              <a:buSzPts val="3000"/>
              <a:buFont typeface="Playfair Display Regular"/>
              <a:buNone/>
              <a:defRPr sz="3000">
                <a:solidFill>
                  <a:schemeClr val="dk1"/>
                </a:solidFill>
                <a:latin typeface="Playfair Display Regular"/>
                <a:ea typeface="Playfair Display Regular"/>
                <a:cs typeface="Playfair Display Regular"/>
                <a:sym typeface="Playfair Display Regular"/>
              </a:defRPr>
            </a:lvl8pPr>
            <a:lvl9pPr lvl="8">
              <a:spcBef>
                <a:spcPts val="0"/>
              </a:spcBef>
              <a:spcAft>
                <a:spcPts val="0"/>
              </a:spcAft>
              <a:buClr>
                <a:schemeClr val="dk1"/>
              </a:buClr>
              <a:buSzPts val="3000"/>
              <a:buFont typeface="Playfair Display Regular"/>
              <a:buNone/>
              <a:defRPr sz="3000">
                <a:solidFill>
                  <a:schemeClr val="dk1"/>
                </a:solidFill>
                <a:latin typeface="Playfair Display Regular"/>
                <a:ea typeface="Playfair Display Regular"/>
                <a:cs typeface="Playfair Display Regular"/>
                <a:sym typeface="Playfair Display Regular"/>
              </a:defRPr>
            </a:lvl9pPr>
          </a:lstStyle>
          <a:p>
            <a:endParaRPr/>
          </a:p>
        </p:txBody>
      </p:sp>
      <p:sp>
        <p:nvSpPr>
          <p:cNvPr id="7" name="Google Shape;7;p1"/>
          <p:cNvSpPr txBox="1">
            <a:spLocks noGrp="1"/>
          </p:cNvSpPr>
          <p:nvPr>
            <p:ph type="body" idx="1"/>
          </p:nvPr>
        </p:nvSpPr>
        <p:spPr>
          <a:xfrm>
            <a:off x="965900" y="1536633"/>
            <a:ext cx="1026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809057364"/>
      </p:ext>
    </p:extLst>
  </p:cSld>
  <p:clrMap bg1="lt1" tx1="dk1" bg2="dk2" tx2="lt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 id="2147483851" r:id="rId17"/>
    <p:sldLayoutId id="2147483852" r:id="rId18"/>
    <p:sldLayoutId id="2147483853" r:id="rId19"/>
    <p:sldLayoutId id="2147483854" r:id="rId20"/>
    <p:sldLayoutId id="2147483855" r:id="rId21"/>
    <p:sldLayoutId id="2147483856" r:id="rId22"/>
    <p:sldLayoutId id="2147483857" r:id="rId23"/>
    <p:sldLayoutId id="2147483858" r:id="rId24"/>
    <p:sldLayoutId id="2147483859" r:id="rId25"/>
    <p:sldLayoutId id="2147483860"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5200" y="516800"/>
            <a:ext cx="9806800" cy="789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3200"/>
              <a:buFont typeface="Vibur"/>
              <a:buNone/>
              <a:defRPr sz="3200">
                <a:solidFill>
                  <a:schemeClr val="lt2"/>
                </a:solidFill>
                <a:latin typeface="Vibur"/>
                <a:ea typeface="Vibur"/>
                <a:cs typeface="Vibur"/>
                <a:sym typeface="Vibur"/>
              </a:defRPr>
            </a:lvl1pPr>
            <a:lvl2pPr lvl="1" rtl="0">
              <a:spcBef>
                <a:spcPts val="0"/>
              </a:spcBef>
              <a:spcAft>
                <a:spcPts val="0"/>
              </a:spcAft>
              <a:buClr>
                <a:schemeClr val="lt2"/>
              </a:buClr>
              <a:buSzPts val="3600"/>
              <a:buFont typeface="Vibur"/>
              <a:buNone/>
              <a:defRPr sz="3600">
                <a:solidFill>
                  <a:schemeClr val="lt2"/>
                </a:solidFill>
                <a:latin typeface="Vibur"/>
                <a:ea typeface="Vibur"/>
                <a:cs typeface="Vibur"/>
                <a:sym typeface="Vibur"/>
              </a:defRPr>
            </a:lvl2pPr>
            <a:lvl3pPr lvl="2" rtl="0">
              <a:spcBef>
                <a:spcPts val="0"/>
              </a:spcBef>
              <a:spcAft>
                <a:spcPts val="0"/>
              </a:spcAft>
              <a:buClr>
                <a:schemeClr val="lt2"/>
              </a:buClr>
              <a:buSzPts val="3600"/>
              <a:buFont typeface="Vibur"/>
              <a:buNone/>
              <a:defRPr sz="3600">
                <a:solidFill>
                  <a:schemeClr val="lt2"/>
                </a:solidFill>
                <a:latin typeface="Vibur"/>
                <a:ea typeface="Vibur"/>
                <a:cs typeface="Vibur"/>
                <a:sym typeface="Vibur"/>
              </a:defRPr>
            </a:lvl3pPr>
            <a:lvl4pPr lvl="3" rtl="0">
              <a:spcBef>
                <a:spcPts val="0"/>
              </a:spcBef>
              <a:spcAft>
                <a:spcPts val="0"/>
              </a:spcAft>
              <a:buClr>
                <a:schemeClr val="lt2"/>
              </a:buClr>
              <a:buSzPts val="3600"/>
              <a:buFont typeface="Vibur"/>
              <a:buNone/>
              <a:defRPr sz="3600">
                <a:solidFill>
                  <a:schemeClr val="lt2"/>
                </a:solidFill>
                <a:latin typeface="Vibur"/>
                <a:ea typeface="Vibur"/>
                <a:cs typeface="Vibur"/>
                <a:sym typeface="Vibur"/>
              </a:defRPr>
            </a:lvl4pPr>
            <a:lvl5pPr lvl="4" rtl="0">
              <a:spcBef>
                <a:spcPts val="0"/>
              </a:spcBef>
              <a:spcAft>
                <a:spcPts val="0"/>
              </a:spcAft>
              <a:buClr>
                <a:schemeClr val="lt2"/>
              </a:buClr>
              <a:buSzPts val="3600"/>
              <a:buFont typeface="Vibur"/>
              <a:buNone/>
              <a:defRPr sz="3600">
                <a:solidFill>
                  <a:schemeClr val="lt2"/>
                </a:solidFill>
                <a:latin typeface="Vibur"/>
                <a:ea typeface="Vibur"/>
                <a:cs typeface="Vibur"/>
                <a:sym typeface="Vibur"/>
              </a:defRPr>
            </a:lvl5pPr>
            <a:lvl6pPr lvl="5" rtl="0">
              <a:spcBef>
                <a:spcPts val="0"/>
              </a:spcBef>
              <a:spcAft>
                <a:spcPts val="0"/>
              </a:spcAft>
              <a:buClr>
                <a:schemeClr val="lt2"/>
              </a:buClr>
              <a:buSzPts val="3600"/>
              <a:buFont typeface="Vibur"/>
              <a:buNone/>
              <a:defRPr sz="3600">
                <a:solidFill>
                  <a:schemeClr val="lt2"/>
                </a:solidFill>
                <a:latin typeface="Vibur"/>
                <a:ea typeface="Vibur"/>
                <a:cs typeface="Vibur"/>
                <a:sym typeface="Vibur"/>
              </a:defRPr>
            </a:lvl6pPr>
            <a:lvl7pPr lvl="6" rtl="0">
              <a:spcBef>
                <a:spcPts val="0"/>
              </a:spcBef>
              <a:spcAft>
                <a:spcPts val="0"/>
              </a:spcAft>
              <a:buClr>
                <a:schemeClr val="lt2"/>
              </a:buClr>
              <a:buSzPts val="3600"/>
              <a:buFont typeface="Vibur"/>
              <a:buNone/>
              <a:defRPr sz="3600">
                <a:solidFill>
                  <a:schemeClr val="lt2"/>
                </a:solidFill>
                <a:latin typeface="Vibur"/>
                <a:ea typeface="Vibur"/>
                <a:cs typeface="Vibur"/>
                <a:sym typeface="Vibur"/>
              </a:defRPr>
            </a:lvl7pPr>
            <a:lvl8pPr lvl="7" rtl="0">
              <a:spcBef>
                <a:spcPts val="0"/>
              </a:spcBef>
              <a:spcAft>
                <a:spcPts val="0"/>
              </a:spcAft>
              <a:buClr>
                <a:schemeClr val="lt2"/>
              </a:buClr>
              <a:buSzPts val="3600"/>
              <a:buFont typeface="Vibur"/>
              <a:buNone/>
              <a:defRPr sz="3600">
                <a:solidFill>
                  <a:schemeClr val="lt2"/>
                </a:solidFill>
                <a:latin typeface="Vibur"/>
                <a:ea typeface="Vibur"/>
                <a:cs typeface="Vibur"/>
                <a:sym typeface="Vibur"/>
              </a:defRPr>
            </a:lvl8pPr>
            <a:lvl9pPr lvl="8" rtl="0">
              <a:spcBef>
                <a:spcPts val="0"/>
              </a:spcBef>
              <a:spcAft>
                <a:spcPts val="0"/>
              </a:spcAft>
              <a:buClr>
                <a:schemeClr val="lt2"/>
              </a:buClr>
              <a:buSzPts val="3600"/>
              <a:buFont typeface="Vibur"/>
              <a:buNone/>
              <a:defRPr sz="3600">
                <a:solidFill>
                  <a:schemeClr val="lt2"/>
                </a:solidFill>
                <a:latin typeface="Vibur"/>
                <a:ea typeface="Vibur"/>
                <a:cs typeface="Vibur"/>
                <a:sym typeface="Vibur"/>
              </a:defRPr>
            </a:lvl9pPr>
          </a:lstStyle>
          <a:p>
            <a:endParaRPr/>
          </a:p>
        </p:txBody>
      </p:sp>
      <p:sp>
        <p:nvSpPr>
          <p:cNvPr id="7" name="Google Shape;7;p1"/>
          <p:cNvSpPr txBox="1">
            <a:spLocks noGrp="1"/>
          </p:cNvSpPr>
          <p:nvPr>
            <p:ph type="body" idx="1"/>
          </p:nvPr>
        </p:nvSpPr>
        <p:spPr>
          <a:xfrm>
            <a:off x="1425200" y="1734467"/>
            <a:ext cx="9806800" cy="43572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chemeClr val="accent2"/>
              </a:buClr>
              <a:buSzPts val="1600"/>
              <a:buFont typeface="Open Sans"/>
              <a:buChar char="●"/>
              <a:defRPr sz="1600">
                <a:solidFill>
                  <a:schemeClr val="dk1"/>
                </a:solidFill>
                <a:latin typeface="Open Sans"/>
                <a:ea typeface="Open Sans"/>
                <a:cs typeface="Open Sans"/>
                <a:sym typeface="Open Sans"/>
              </a:defRPr>
            </a:lvl1pPr>
            <a:lvl2pPr marL="914400" lvl="1" indent="-330200">
              <a:lnSpc>
                <a:spcPct val="100000"/>
              </a:lnSpc>
              <a:spcBef>
                <a:spcPts val="0"/>
              </a:spcBef>
              <a:spcAft>
                <a:spcPts val="0"/>
              </a:spcAft>
              <a:buClr>
                <a:schemeClr val="dk1"/>
              </a:buClr>
              <a:buSzPts val="1600"/>
              <a:buFont typeface="Open Sans"/>
              <a:buChar char="○"/>
              <a:defRPr sz="1600">
                <a:solidFill>
                  <a:schemeClr val="dk1"/>
                </a:solidFill>
                <a:latin typeface="Open Sans"/>
                <a:ea typeface="Open Sans"/>
                <a:cs typeface="Open Sans"/>
                <a:sym typeface="Open Sans"/>
              </a:defRPr>
            </a:lvl2pPr>
            <a:lvl3pPr marL="1371600" lvl="2" indent="-330200">
              <a:lnSpc>
                <a:spcPct val="100000"/>
              </a:lnSpc>
              <a:spcBef>
                <a:spcPts val="0"/>
              </a:spcBef>
              <a:spcAft>
                <a:spcPts val="0"/>
              </a:spcAft>
              <a:buClr>
                <a:schemeClr val="dk1"/>
              </a:buClr>
              <a:buSzPts val="1600"/>
              <a:buFont typeface="Open Sans"/>
              <a:buChar char="■"/>
              <a:defRPr sz="1600">
                <a:solidFill>
                  <a:schemeClr val="dk1"/>
                </a:solidFill>
                <a:latin typeface="Open Sans"/>
                <a:ea typeface="Open Sans"/>
                <a:cs typeface="Open Sans"/>
                <a:sym typeface="Open Sans"/>
              </a:defRPr>
            </a:lvl3pPr>
            <a:lvl4pPr marL="1828800" lvl="3" indent="-330200">
              <a:lnSpc>
                <a:spcPct val="100000"/>
              </a:lnSpc>
              <a:spcBef>
                <a:spcPts val="0"/>
              </a:spcBef>
              <a:spcAft>
                <a:spcPts val="0"/>
              </a:spcAft>
              <a:buClr>
                <a:schemeClr val="dk1"/>
              </a:buClr>
              <a:buSzPts val="1600"/>
              <a:buFont typeface="Open Sans"/>
              <a:buChar char="●"/>
              <a:defRPr sz="1600">
                <a:solidFill>
                  <a:schemeClr val="dk1"/>
                </a:solidFill>
                <a:latin typeface="Open Sans"/>
                <a:ea typeface="Open Sans"/>
                <a:cs typeface="Open Sans"/>
                <a:sym typeface="Open Sans"/>
              </a:defRPr>
            </a:lvl4pPr>
            <a:lvl5pPr marL="2286000" lvl="4" indent="-330200">
              <a:lnSpc>
                <a:spcPct val="100000"/>
              </a:lnSpc>
              <a:spcBef>
                <a:spcPts val="0"/>
              </a:spcBef>
              <a:spcAft>
                <a:spcPts val="0"/>
              </a:spcAft>
              <a:buClr>
                <a:schemeClr val="dk1"/>
              </a:buClr>
              <a:buSzPts val="1600"/>
              <a:buFont typeface="Open Sans"/>
              <a:buChar char="○"/>
              <a:defRPr sz="1600">
                <a:solidFill>
                  <a:schemeClr val="dk1"/>
                </a:solidFill>
                <a:latin typeface="Open Sans"/>
                <a:ea typeface="Open Sans"/>
                <a:cs typeface="Open Sans"/>
                <a:sym typeface="Open Sans"/>
              </a:defRPr>
            </a:lvl5pPr>
            <a:lvl6pPr marL="2743200" lvl="5" indent="-330200">
              <a:lnSpc>
                <a:spcPct val="100000"/>
              </a:lnSpc>
              <a:spcBef>
                <a:spcPts val="0"/>
              </a:spcBef>
              <a:spcAft>
                <a:spcPts val="0"/>
              </a:spcAft>
              <a:buClr>
                <a:schemeClr val="dk1"/>
              </a:buClr>
              <a:buSzPts val="1600"/>
              <a:buFont typeface="Open Sans"/>
              <a:buChar char="■"/>
              <a:defRPr sz="1600">
                <a:solidFill>
                  <a:schemeClr val="dk1"/>
                </a:solidFill>
                <a:latin typeface="Open Sans"/>
                <a:ea typeface="Open Sans"/>
                <a:cs typeface="Open Sans"/>
                <a:sym typeface="Open Sans"/>
              </a:defRPr>
            </a:lvl6pPr>
            <a:lvl7pPr marL="3200400" lvl="6" indent="-330200">
              <a:lnSpc>
                <a:spcPct val="100000"/>
              </a:lnSpc>
              <a:spcBef>
                <a:spcPts val="0"/>
              </a:spcBef>
              <a:spcAft>
                <a:spcPts val="0"/>
              </a:spcAft>
              <a:buClr>
                <a:schemeClr val="dk1"/>
              </a:buClr>
              <a:buSzPts val="1600"/>
              <a:buFont typeface="Open Sans"/>
              <a:buChar char="●"/>
              <a:defRPr sz="1600">
                <a:solidFill>
                  <a:schemeClr val="dk1"/>
                </a:solidFill>
                <a:latin typeface="Open Sans"/>
                <a:ea typeface="Open Sans"/>
                <a:cs typeface="Open Sans"/>
                <a:sym typeface="Open Sans"/>
              </a:defRPr>
            </a:lvl7pPr>
            <a:lvl8pPr marL="3657600" lvl="7" indent="-330200">
              <a:lnSpc>
                <a:spcPct val="100000"/>
              </a:lnSpc>
              <a:spcBef>
                <a:spcPts val="0"/>
              </a:spcBef>
              <a:spcAft>
                <a:spcPts val="0"/>
              </a:spcAft>
              <a:buClr>
                <a:schemeClr val="dk1"/>
              </a:buClr>
              <a:buSzPts val="1600"/>
              <a:buFont typeface="Open Sans"/>
              <a:buChar char="○"/>
              <a:defRPr sz="1600">
                <a:solidFill>
                  <a:schemeClr val="dk1"/>
                </a:solidFill>
                <a:latin typeface="Open Sans"/>
                <a:ea typeface="Open Sans"/>
                <a:cs typeface="Open Sans"/>
                <a:sym typeface="Open Sans"/>
              </a:defRPr>
            </a:lvl8pPr>
            <a:lvl9pPr marL="4114800" lvl="8" indent="-330200">
              <a:lnSpc>
                <a:spcPct val="100000"/>
              </a:lnSpc>
              <a:spcBef>
                <a:spcPts val="0"/>
              </a:spcBef>
              <a:spcAft>
                <a:spcPts val="0"/>
              </a:spcAft>
              <a:buClr>
                <a:schemeClr val="dk1"/>
              </a:buClr>
              <a:buSzPts val="1600"/>
              <a:buFont typeface="Open Sans"/>
              <a:buChar char="■"/>
              <a:defRPr sz="1600">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618284497"/>
      </p:ext>
    </p:extLst>
  </p:cSld>
  <p:clrMap bg1="lt1" tx1="dk1" bg2="dk2" tx2="lt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76" r:id="rId15"/>
    <p:sldLayoutId id="2147483877" r:id="rId16"/>
    <p:sldLayoutId id="2147483878" r:id="rId17"/>
    <p:sldLayoutId id="2147483879" r:id="rId18"/>
    <p:sldLayoutId id="2147483880" r:id="rId19"/>
    <p:sldLayoutId id="2147483881" r:id="rId20"/>
    <p:sldLayoutId id="2147483882" r:id="rId21"/>
    <p:sldLayoutId id="2147483883" r:id="rId22"/>
    <p:sldLayoutId id="2147483884" r:id="rId23"/>
    <p:sldLayoutId id="2147483885" r:id="rId24"/>
    <p:sldLayoutId id="2147483886" r:id="rId25"/>
    <p:sldLayoutId id="2147483887" r:id="rId26"/>
    <p:sldLayoutId id="2147483888" r:id="rId27"/>
    <p:sldLayoutId id="2147483889" r:id="rId28"/>
    <p:sldLayoutId id="2147483890" r:id="rId29"/>
    <p:sldLayoutId id="2147483891" r:id="rId30"/>
    <p:sldLayoutId id="2147483892" r:id="rId31"/>
    <p:sldLayoutId id="2147483893" r:id="rId32"/>
    <p:sldLayoutId id="2147483894" r:id="rId33"/>
    <p:sldLayoutId id="2147483895" r:id="rId34"/>
    <p:sldLayoutId id="2147483896"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838200" y="1825625"/>
            <a:ext cx="105156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3"/>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defRPr/>
            </a:pPr>
            <a:fld id="{EE978D47-A2E2-451D-BC26-5F519A99CF46}" type="datetimeFigureOut">
              <a:rPr lang="en-US">
                <a:solidFill>
                  <a:prstClr val="black">
                    <a:tint val="75000"/>
                  </a:prstClr>
                </a:solidFill>
                <a:latin typeface="Arial" pitchFamily="34" charset="0"/>
              </a:rPr>
              <a:pPr eaLnBrk="0" fontAlgn="base" hangingPunct="0">
                <a:spcBef>
                  <a:spcPct val="0"/>
                </a:spcBef>
                <a:spcAft>
                  <a:spcPct val="0"/>
                </a:spcAft>
                <a:defRPr/>
              </a:pPr>
              <a:t>1/14/2022</a:t>
            </a:fld>
            <a:endParaRPr lang="en-US">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600" y="6356353"/>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10600" y="6356353"/>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eaLnBrk="0" fontAlgn="base" hangingPunct="0">
              <a:spcBef>
                <a:spcPct val="0"/>
              </a:spcBef>
              <a:spcAft>
                <a:spcPct val="0"/>
              </a:spcAft>
            </a:pPr>
            <a:fld id="{3004B775-D150-469A-B7C0-9D782CED7D53}" type="slidenum">
              <a:rPr lang="en-US" altLang="en-US">
                <a:latin typeface="Arial" pitchFamily="34" charset="0"/>
              </a:rPr>
              <a:pPr eaLnBrk="0" fontAlgn="base" hangingPunct="0">
                <a:spcBef>
                  <a:spcPct val="0"/>
                </a:spcBef>
                <a:spcAft>
                  <a:spcPct val="0"/>
                </a:spcAft>
              </a:pPr>
              <a:t>‹#›</a:t>
            </a:fld>
            <a:endParaRPr lang="en-US" altLang="en-US">
              <a:latin typeface="Arial" pitchFamily="34" charset="0"/>
            </a:endParaRPr>
          </a:p>
        </p:txBody>
      </p:sp>
    </p:spTree>
    <p:extLst>
      <p:ext uri="{BB962C8B-B14F-4D97-AF65-F5344CB8AC3E}">
        <p14:creationId xmlns:p14="http://schemas.microsoft.com/office/powerpoint/2010/main" val="1672199946"/>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2B4B5412-7A64-4773-A19D-E63944EE8293}" type="datetimeFigureOut">
              <a:rPr lang="en-US" smtClean="0"/>
              <a:t>1/14/2022</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D0E43F19-AB1A-4895-AC20-9F77B51EAB88}" type="slidenum">
              <a:rPr lang="en-US" smtClean="0"/>
              <a:t>‹#›</a:t>
            </a:fld>
            <a:endParaRPr lang="en-US"/>
          </a:p>
        </p:txBody>
      </p:sp>
    </p:spTree>
    <p:extLst>
      <p:ext uri="{BB962C8B-B14F-4D97-AF65-F5344CB8AC3E}">
        <p14:creationId xmlns:p14="http://schemas.microsoft.com/office/powerpoint/2010/main" val="3607301124"/>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4" r:id="rId13"/>
    <p:sldLayoutId id="2147483935" r:id="rId14"/>
    <p:sldLayoutId id="2147483936" r:id="rId15"/>
    <p:sldLayoutId id="2147483937" r:id="rId16"/>
    <p:sldLayoutId id="2147483938" r:id="rId17"/>
    <p:sldLayoutId id="2147483939"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9.xml"/><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xml"/><Relationship Id="rId1" Type="http://schemas.openxmlformats.org/officeDocument/2006/relationships/slideLayout" Target="../slideLayouts/slideLayout56.xml"/><Relationship Id="rId5" Type="http://schemas.openxmlformats.org/officeDocument/2006/relationships/image" Target="../media/image64.jpg"/><Relationship Id="rId4" Type="http://schemas.openxmlformats.org/officeDocument/2006/relationships/image" Target="../media/image63.jpeg"/></Relationships>
</file>

<file path=ppt/slides/_rels/slide14.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g"/><Relationship Id="rId2" Type="http://schemas.openxmlformats.org/officeDocument/2006/relationships/notesSlide" Target="../notesSlides/notesSlide11.xml"/><Relationship Id="rId1" Type="http://schemas.openxmlformats.org/officeDocument/2006/relationships/slideLayout" Target="../slideLayouts/slideLayout56.xml"/><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66.jpg"/></Relationships>
</file>

<file path=ppt/slides/_rels/slide1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2.xml"/><Relationship Id="rId1" Type="http://schemas.openxmlformats.org/officeDocument/2006/relationships/slideLayout" Target="../slideLayouts/slideLayout10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9.xml"/></Relationships>
</file>

<file path=ppt/slides/_rels/slide17.xml.rels><?xml version="1.0" encoding="UTF-8" standalone="yes"?>
<Relationships xmlns="http://schemas.openxmlformats.org/package/2006/relationships"><Relationship Id="rId8" Type="http://schemas.openxmlformats.org/officeDocument/2006/relationships/image" Target="../media/image76.jpg"/><Relationship Id="rId3" Type="http://schemas.openxmlformats.org/officeDocument/2006/relationships/image" Target="../media/image71.png"/><Relationship Id="rId7" Type="http://schemas.openxmlformats.org/officeDocument/2006/relationships/image" Target="../media/image75.jpg"/><Relationship Id="rId2" Type="http://schemas.openxmlformats.org/officeDocument/2006/relationships/notesSlide" Target="../notesSlides/notesSlide14.xml"/><Relationship Id="rId1" Type="http://schemas.openxmlformats.org/officeDocument/2006/relationships/slideLayout" Target="../slideLayouts/slideLayout150.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jpg"/></Relationships>
</file>

<file path=ppt/slides/_rels/slide18.xml.rels><?xml version="1.0" encoding="UTF-8" standalone="yes"?>
<Relationships xmlns="http://schemas.openxmlformats.org/package/2006/relationships"><Relationship Id="rId8" Type="http://schemas.openxmlformats.org/officeDocument/2006/relationships/image" Target="../media/image79.jpg"/><Relationship Id="rId3" Type="http://schemas.openxmlformats.org/officeDocument/2006/relationships/image" Target="../media/image71.png"/><Relationship Id="rId7" Type="http://schemas.openxmlformats.org/officeDocument/2006/relationships/image" Target="../media/image78.jpg"/><Relationship Id="rId2" Type="http://schemas.openxmlformats.org/officeDocument/2006/relationships/notesSlide" Target="../notesSlides/notesSlide15.xml"/><Relationship Id="rId1" Type="http://schemas.openxmlformats.org/officeDocument/2006/relationships/slideLayout" Target="../slideLayouts/slideLayout150.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80.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7.xml"/><Relationship Id="rId1" Type="http://schemas.openxmlformats.org/officeDocument/2006/relationships/slideLayout" Target="../slideLayouts/slideLayout56.xml"/><Relationship Id="rId5" Type="http://schemas.openxmlformats.org/officeDocument/2006/relationships/image" Target="../media/image83.jpg"/><Relationship Id="rId4" Type="http://schemas.openxmlformats.org/officeDocument/2006/relationships/image" Target="../media/image82.jpg"/></Relationships>
</file>

<file path=ppt/slides/_rels/slide2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4.jpg"/><Relationship Id="rId7" Type="http://schemas.openxmlformats.org/officeDocument/2006/relationships/diagramColors" Target="../diagrams/colors1.xml"/><Relationship Id="rId2" Type="http://schemas.openxmlformats.org/officeDocument/2006/relationships/notesSlide" Target="../notesSlides/notesSlide18.xml"/><Relationship Id="rId1" Type="http://schemas.openxmlformats.org/officeDocument/2006/relationships/slideLayout" Target="../slideLayouts/slideLayout5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85.jpg"/></Relationships>
</file>

<file path=ppt/slides/_rels/slide22.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86.jpe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notesSlide" Target="../notesSlides/notesSlide19.xml"/><Relationship Id="rId1" Type="http://schemas.openxmlformats.org/officeDocument/2006/relationships/slideLayout" Target="../slideLayouts/slideLayout56.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 Id="rId14" Type="http://schemas.openxmlformats.org/officeDocument/2006/relationships/image" Target="../media/image87.jpe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60.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9.png"/><Relationship Id="rId1" Type="http://schemas.openxmlformats.org/officeDocument/2006/relationships/slideLayout" Target="../slideLayouts/slideLayout176.xml"/></Relationships>
</file>

<file path=ppt/slides/_rels/slide26.xml.rels><?xml version="1.0" encoding="UTF-8" standalone="yes"?>
<Relationships xmlns="http://schemas.openxmlformats.org/package/2006/relationships"><Relationship Id="rId8" Type="http://schemas.openxmlformats.org/officeDocument/2006/relationships/image" Target="../media/image91.jpg"/><Relationship Id="rId3" Type="http://schemas.openxmlformats.org/officeDocument/2006/relationships/image" Target="../media/image71.png"/><Relationship Id="rId7" Type="http://schemas.openxmlformats.org/officeDocument/2006/relationships/image" Target="../media/image90.jpg"/><Relationship Id="rId2" Type="http://schemas.openxmlformats.org/officeDocument/2006/relationships/notesSlide" Target="../notesSlides/notesSlide21.xml"/><Relationship Id="rId1" Type="http://schemas.openxmlformats.org/officeDocument/2006/relationships/slideLayout" Target="../slideLayouts/slideLayout150.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2.xml"/><Relationship Id="rId1" Type="http://schemas.openxmlformats.org/officeDocument/2006/relationships/slideLayout" Target="../slideLayouts/slideLayout141.xml"/><Relationship Id="rId6" Type="http://schemas.openxmlformats.org/officeDocument/2006/relationships/image" Target="../media/image90.jpg"/><Relationship Id="rId5" Type="http://schemas.openxmlformats.org/officeDocument/2006/relationships/image" Target="../media/image93.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94.png"/><Relationship Id="rId7" Type="http://schemas.openxmlformats.org/officeDocument/2006/relationships/diagramLayout" Target="../diagrams/layout4.xml"/><Relationship Id="rId12" Type="http://schemas.microsoft.com/office/2007/relationships/hdphoto" Target="../media/hdphoto2.wdp"/><Relationship Id="rId2" Type="http://schemas.openxmlformats.org/officeDocument/2006/relationships/notesSlide" Target="../notesSlides/notesSlide23.xml"/><Relationship Id="rId1" Type="http://schemas.openxmlformats.org/officeDocument/2006/relationships/slideLayout" Target="../slideLayouts/slideLayout137.xml"/><Relationship Id="rId6" Type="http://schemas.openxmlformats.org/officeDocument/2006/relationships/diagramData" Target="../diagrams/data4.xml"/><Relationship Id="rId11" Type="http://schemas.openxmlformats.org/officeDocument/2006/relationships/image" Target="../media/image103.png"/><Relationship Id="rId5" Type="http://schemas.openxmlformats.org/officeDocument/2006/relationships/image" Target="../media/image96.png"/><Relationship Id="rId10" Type="http://schemas.microsoft.com/office/2007/relationships/diagramDrawing" Target="../diagrams/drawing4.xml"/><Relationship Id="rId4" Type="http://schemas.openxmlformats.org/officeDocument/2006/relationships/image" Target="../media/image95.png"/><Relationship Id="rId9" Type="http://schemas.openxmlformats.org/officeDocument/2006/relationships/diagramColors" Target="../diagrams/colors4.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image" Target="../media/image104.jpeg"/><Relationship Id="rId1" Type="http://schemas.openxmlformats.org/officeDocument/2006/relationships/slideLayout" Target="../slideLayouts/slideLayout189.xml"/><Relationship Id="rId6" Type="http://schemas.openxmlformats.org/officeDocument/2006/relationships/image" Target="../media/image108.png"/><Relationship Id="rId5" Type="http://schemas.openxmlformats.org/officeDocument/2006/relationships/image" Target="../media/image107.jpeg"/><Relationship Id="rId4" Type="http://schemas.openxmlformats.org/officeDocument/2006/relationships/image" Target="../media/image106.jpeg"/></Relationships>
</file>

<file path=ppt/slides/_rels/slide3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4.jpeg"/><Relationship Id="rId1" Type="http://schemas.openxmlformats.org/officeDocument/2006/relationships/slideLayout" Target="../slideLayouts/slideLayout189.xml"/></Relationships>
</file>

<file path=ppt/slides/_rels/slide3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89.xml"/></Relationships>
</file>

<file path=ppt/slides/_rels/slide3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189.xml"/><Relationship Id="rId4" Type="http://schemas.openxmlformats.org/officeDocument/2006/relationships/image" Target="../media/image109.jpeg"/></Relationships>
</file>

<file path=ppt/slides/_rels/slide3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4.jpeg"/><Relationship Id="rId1" Type="http://schemas.openxmlformats.org/officeDocument/2006/relationships/slideLayout" Target="../slideLayouts/slideLayout189.xml"/><Relationship Id="rId4" Type="http://schemas.openxmlformats.org/officeDocument/2006/relationships/image" Target="../media/image10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9.xml"/></Relationships>
</file>

<file path=ppt/slides/_rels/slide3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6.xml"/><Relationship Id="rId1" Type="http://schemas.openxmlformats.org/officeDocument/2006/relationships/slideLayout" Target="../slideLayouts/slideLayout200.xml"/><Relationship Id="rId4" Type="http://schemas.openxmlformats.org/officeDocument/2006/relationships/image" Target="../media/image112.jpeg"/></Relationships>
</file>

<file path=ppt/slides/_rels/slide3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7.xml"/><Relationship Id="rId1" Type="http://schemas.openxmlformats.org/officeDocument/2006/relationships/slideLayout" Target="../slideLayouts/slideLayout200.xml"/><Relationship Id="rId4" Type="http://schemas.openxmlformats.org/officeDocument/2006/relationships/image" Target="../media/image114.jpeg"/></Relationships>
</file>

<file path=ppt/slides/_rels/slide3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8.xml"/><Relationship Id="rId1" Type="http://schemas.openxmlformats.org/officeDocument/2006/relationships/slideLayout" Target="../slideLayouts/slideLayout200.xml"/></Relationships>
</file>

<file path=ppt/slides/_rels/slide3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9.xml"/><Relationship Id="rId1" Type="http://schemas.openxmlformats.org/officeDocument/2006/relationships/slideLayout" Target="../slideLayouts/slideLayout213.xml"/></Relationships>
</file>

<file path=ppt/slides/_rels/slide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gif"/><Relationship Id="rId1" Type="http://schemas.openxmlformats.org/officeDocument/2006/relationships/slideLayout" Target="../slideLayouts/slideLayout31.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4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32.xml"/></Relationships>
</file>

<file path=ppt/slides/_rels/slide4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g"/><Relationship Id="rId1" Type="http://schemas.openxmlformats.org/officeDocument/2006/relationships/slideLayout" Target="../slideLayouts/slideLayout233.xml"/><Relationship Id="rId4" Type="http://schemas.openxmlformats.org/officeDocument/2006/relationships/image" Target="../media/image121.png"/></Relationships>
</file>

<file path=ppt/slides/_rels/slide42.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0.png"/><Relationship Id="rId1" Type="http://schemas.openxmlformats.org/officeDocument/2006/relationships/slideLayout" Target="../slideLayouts/slideLayout233.xml"/></Relationships>
</file>

<file path=ppt/slides/_rels/slide4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20.png"/><Relationship Id="rId1" Type="http://schemas.openxmlformats.org/officeDocument/2006/relationships/slideLayout" Target="../slideLayouts/slideLayout233.xml"/></Relationships>
</file>

<file path=ppt/slides/_rels/slide44.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20.png"/><Relationship Id="rId1" Type="http://schemas.openxmlformats.org/officeDocument/2006/relationships/slideLayout" Target="../slideLayouts/slideLayout233.xml"/></Relationships>
</file>

<file path=ppt/slides/_rels/slide4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33.xml"/></Relationships>
</file>

<file path=ppt/slides/_rels/slide4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33.xml"/><Relationship Id="rId4" Type="http://schemas.openxmlformats.org/officeDocument/2006/relationships/image" Target="../media/image126.jpg"/></Relationships>
</file>

<file path=ppt/slides/_rels/slide4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33.xml"/></Relationships>
</file>

<file path=ppt/slides/_rels/slide48.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png"/><Relationship Id="rId1" Type="http://schemas.openxmlformats.org/officeDocument/2006/relationships/slideLayout" Target="../slideLayouts/slideLayout233.xml"/></Relationships>
</file>

<file path=ppt/slides/_rels/slide4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4.jpeg"/><Relationship Id="rId1" Type="http://schemas.openxmlformats.org/officeDocument/2006/relationships/slideLayout" Target="../slideLayouts/slideLayout189.xml"/><Relationship Id="rId4" Type="http://schemas.openxmlformats.org/officeDocument/2006/relationships/image" Target="../media/image10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4.jpeg"/><Relationship Id="rId1" Type="http://schemas.openxmlformats.org/officeDocument/2006/relationships/slideLayout" Target="../slideLayouts/slideLayout189.xml"/><Relationship Id="rId4" Type="http://schemas.openxmlformats.org/officeDocument/2006/relationships/image" Target="../media/image108.png"/></Relationships>
</file>

<file path=ppt/slides/_rels/slide5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6.jpeg"/><Relationship Id="rId1" Type="http://schemas.openxmlformats.org/officeDocument/2006/relationships/slideLayout" Target="../slideLayouts/slideLayout189.xml"/></Relationships>
</file>

<file path=ppt/slides/_rels/slide5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4.jpeg"/><Relationship Id="rId1" Type="http://schemas.openxmlformats.org/officeDocument/2006/relationships/slideLayout" Target="../slideLayouts/slideLayout189.xml"/><Relationship Id="rId5" Type="http://schemas.openxmlformats.org/officeDocument/2006/relationships/image" Target="../media/image109.jpeg"/><Relationship Id="rId4" Type="http://schemas.openxmlformats.org/officeDocument/2006/relationships/image" Target="../media/image108.png"/></Relationships>
</file>

<file path=ppt/slides/_rels/slide5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4.jpeg"/><Relationship Id="rId1" Type="http://schemas.openxmlformats.org/officeDocument/2006/relationships/slideLayout" Target="../slideLayouts/slideLayout189.xml"/></Relationships>
</file>

<file path=ppt/slides/_rels/slide54.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31.png"/><Relationship Id="rId1" Type="http://schemas.openxmlformats.org/officeDocument/2006/relationships/slideLayout" Target="../slideLayouts/slideLayout233.xml"/></Relationships>
</file>

<file path=ppt/slides/_rels/slide55.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image" Target="../media/image131.png"/><Relationship Id="rId1" Type="http://schemas.openxmlformats.org/officeDocument/2006/relationships/slideLayout" Target="../slideLayouts/slideLayout233.xml"/></Relationships>
</file>

<file path=ppt/slides/_rels/slide56.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image" Target="../media/image134.png"/><Relationship Id="rId1" Type="http://schemas.openxmlformats.org/officeDocument/2006/relationships/slideLayout" Target="../slideLayouts/slideLayout233.xml"/><Relationship Id="rId4" Type="http://schemas.openxmlformats.org/officeDocument/2006/relationships/image" Target="../media/image136.jpg"/></Relationships>
</file>

<file path=ppt/slides/_rels/slide57.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image" Target="../media/image134.png"/><Relationship Id="rId1" Type="http://schemas.openxmlformats.org/officeDocument/2006/relationships/slideLayout" Target="../slideLayouts/slideLayout233.xml"/></Relationships>
</file>

<file path=ppt/slides/_rels/slide58.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image" Target="../media/image138.png"/><Relationship Id="rId1" Type="http://schemas.openxmlformats.org/officeDocument/2006/relationships/slideLayout" Target="../slideLayouts/slideLayout233.xml"/></Relationships>
</file>

<file path=ppt/slides/_rels/slide5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3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image" Target="../media/image138.png"/><Relationship Id="rId1" Type="http://schemas.openxmlformats.org/officeDocument/2006/relationships/slideLayout" Target="../slideLayouts/slideLayout233.xml"/><Relationship Id="rId4" Type="http://schemas.openxmlformats.org/officeDocument/2006/relationships/image" Target="../media/image141.jpg"/></Relationships>
</file>

<file path=ppt/slides/_rels/slide61.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image" Target="../media/image138.png"/><Relationship Id="rId1" Type="http://schemas.openxmlformats.org/officeDocument/2006/relationships/slideLayout" Target="../slideLayouts/slideLayout233.xml"/><Relationship Id="rId4" Type="http://schemas.openxmlformats.org/officeDocument/2006/relationships/image" Target="../media/image130.jpg"/></Relationships>
</file>

<file path=ppt/slides/_rels/slide62.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30.xml"/><Relationship Id="rId1" Type="http://schemas.openxmlformats.org/officeDocument/2006/relationships/slideLayout" Target="../slideLayouts/slideLayout245.xml"/></Relationships>
</file>

<file path=ppt/slides/_rels/slide63.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image" Target="../media/image144.JPG"/><Relationship Id="rId1" Type="http://schemas.openxmlformats.org/officeDocument/2006/relationships/slideLayout" Target="../slideLayouts/slideLayout275.xml"/></Relationships>
</file>

<file path=ppt/slides/_rels/slide64.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75.xml"/></Relationships>
</file>

<file path=ppt/slides/_rels/slide65.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image" Target="../media/image146.jpeg"/><Relationship Id="rId1" Type="http://schemas.openxmlformats.org/officeDocument/2006/relationships/slideLayout" Target="../slideLayouts/slideLayout27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7.xml"/></Relationships>
</file>

<file path=ppt/slides/_rels/slide78.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34.xml"/><Relationship Id="rId1" Type="http://schemas.openxmlformats.org/officeDocument/2006/relationships/slideLayout" Target="../slideLayouts/slideLayout13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7.xml"/></Relationships>
</file>

<file path=ppt/slides/_rels/slide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95.xml"/></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92.xml"/><Relationship Id="rId1" Type="http://schemas.openxmlformats.org/officeDocument/2006/relationships/vmlDrawing" Target="../drawings/vmlDrawing1.vml"/><Relationship Id="rId4" Type="http://schemas.openxmlformats.org/officeDocument/2006/relationships/image" Target="../media/image149.emf"/></Relationships>
</file>

<file path=ppt/slides/_rels/slide85.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29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sp>
        <p:nvSpPr>
          <p:cNvPr id="2" name="Title 1">
            <a:extLst>
              <a:ext uri="{FF2B5EF4-FFF2-40B4-BE49-F238E27FC236}">
                <a16:creationId xmlns:a16="http://schemas.microsoft.com/office/drawing/2014/main" id="{85A0EA85-186E-487A-BF4B-622586EFD79C}"/>
              </a:ext>
            </a:extLst>
          </p:cNvPr>
          <p:cNvSpPr txBox="1">
            <a:spLocks/>
          </p:cNvSpPr>
          <p:nvPr/>
        </p:nvSpPr>
        <p:spPr>
          <a:xfrm>
            <a:off x="1316182" y="1678561"/>
            <a:ext cx="9864435" cy="2581436"/>
          </a:xfrm>
          <a:prstGeom prst="rect">
            <a:avLst/>
          </a:prstGeom>
        </p:spPr>
        <p:txBody>
          <a:bodyPr vert="horz" lIns="45720" rIns="45720" bIns="45720" anchor="b">
            <a:noAutofit/>
          </a:bodyPr>
          <a:lstStyle>
            <a:lvl1pPr algn="r" rtl="0" eaLnBrk="1" latinLnBrk="0" hangingPunct="1">
              <a:spcBef>
                <a:spcPct val="0"/>
              </a:spcBef>
              <a:buNone/>
              <a:defRPr kumimoji="0" sz="45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pPr algn="ctr"/>
            <a:r>
              <a:rPr lang="en-US" sz="6600" dirty="0">
                <a:solidFill>
                  <a:srgbClr val="FF0000"/>
                </a:solidFill>
                <a:latin typeface="Times New Roman" pitchFamily="18" charset="0"/>
                <a:cs typeface="Times New Roman" pitchFamily="18" charset="0"/>
              </a:rPr>
              <a:t>ÔN TẬP </a:t>
            </a:r>
            <a:r>
              <a:rPr lang="en-US" sz="7200" dirty="0">
                <a:solidFill>
                  <a:srgbClr val="FF0000"/>
                </a:solidFill>
                <a:latin typeface="Times New Roman" pitchFamily="18" charset="0"/>
                <a:cs typeface="Times New Roman" pitchFamily="18" charset="0"/>
              </a:rPr>
              <a:t/>
            </a:r>
            <a:br>
              <a:rPr lang="en-US" sz="7200" dirty="0">
                <a:solidFill>
                  <a:srgbClr val="FF0000"/>
                </a:solidFill>
                <a:latin typeface="Times New Roman" pitchFamily="18" charset="0"/>
                <a:cs typeface="Times New Roman" pitchFamily="18" charset="0"/>
              </a:rPr>
            </a:br>
            <a:r>
              <a:rPr lang="en-US" sz="5400" dirty="0">
                <a:solidFill>
                  <a:srgbClr val="0070C0"/>
                </a:solidFill>
                <a:latin typeface="Times New Roman" pitchFamily="18" charset="0"/>
                <a:cs typeface="Times New Roman" pitchFamily="18" charset="0"/>
              </a:rPr>
              <a:t>THƠ</a:t>
            </a:r>
            <a:r>
              <a:rPr lang="en-US" sz="5400" dirty="0">
                <a:solidFill>
                  <a:srgbClr val="FF0000"/>
                </a:solidFill>
                <a:latin typeface="Times New Roman" pitchFamily="18" charset="0"/>
                <a:cs typeface="Times New Roman" pitchFamily="18" charset="0"/>
              </a:rPr>
              <a:t> </a:t>
            </a:r>
            <a:r>
              <a:rPr lang="en-US" sz="5400" dirty="0">
                <a:solidFill>
                  <a:srgbClr val="0070C0"/>
                </a:solidFill>
                <a:latin typeface="Times New Roman" pitchFamily="18" charset="0"/>
                <a:cs typeface="Times New Roman" pitchFamily="18" charset="0"/>
              </a:rPr>
              <a:t>VÀ TRUYỆN HIỆN ĐẠI</a:t>
            </a:r>
            <a:endParaRPr lang="en-GB" sz="5400" dirty="0">
              <a:solidFill>
                <a:srgbClr val="0070C0"/>
              </a:solidFill>
              <a:latin typeface="Times New Roman" pitchFamily="18" charset="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2" name="TextBox 1">
            <a:extLst>
              <a:ext uri="{FF2B5EF4-FFF2-40B4-BE49-F238E27FC236}">
                <a16:creationId xmlns:a16="http://schemas.microsoft.com/office/drawing/2014/main" id="{99692152-8EA6-4DCB-889B-0099E9B46D7B}"/>
              </a:ext>
            </a:extLst>
          </p:cNvPr>
          <p:cNvSpPr txBox="1"/>
          <p:nvPr/>
        </p:nvSpPr>
        <p:spPr>
          <a:xfrm>
            <a:off x="4418682" y="559906"/>
            <a:ext cx="3388300" cy="461665"/>
          </a:xfrm>
          <a:prstGeom prst="rect">
            <a:avLst/>
          </a:prstGeom>
          <a:noFill/>
        </p:spPr>
        <p:txBody>
          <a:bodyPr wrap="none" rtlCol="0">
            <a:spAutoFit/>
          </a:bodyPr>
          <a:lstStyle/>
          <a:p>
            <a:r>
              <a:rPr lang="en-US" sz="2400" b="1" dirty="0">
                <a:solidFill>
                  <a:srgbClr val="FF0000"/>
                </a:solidFill>
                <a:latin typeface="Times New Roman" panose="02020603050405020304" pitchFamily="18" charset="0"/>
              </a:rPr>
              <a:t>1</a:t>
            </a:r>
            <a:r>
              <a:rPr lang="vi-VN" sz="2400" b="1" dirty="0">
                <a:solidFill>
                  <a:srgbClr val="FF0000"/>
                </a:solidFill>
                <a:latin typeface="Times New Roman" panose="02020603050405020304" pitchFamily="18" charset="0"/>
              </a:rPr>
              <a:t>. LÝ LUẬN VĂN HỌC</a:t>
            </a:r>
            <a:endParaRPr lang="en-US" sz="2400" b="1" dirty="0">
              <a:solidFill>
                <a:srgbClr val="FF0000"/>
              </a:solidFill>
              <a:latin typeface="Calibri"/>
            </a:endParaRPr>
          </a:p>
        </p:txBody>
      </p:sp>
      <p:sp>
        <p:nvSpPr>
          <p:cNvPr id="3" name="TextBox 2">
            <a:extLst>
              <a:ext uri="{FF2B5EF4-FFF2-40B4-BE49-F238E27FC236}">
                <a16:creationId xmlns:a16="http://schemas.microsoft.com/office/drawing/2014/main" id="{EA10A454-7F36-433D-92B2-E1CD81B161EF}"/>
              </a:ext>
            </a:extLst>
          </p:cNvPr>
          <p:cNvSpPr txBox="1"/>
          <p:nvPr/>
        </p:nvSpPr>
        <p:spPr>
          <a:xfrm>
            <a:off x="1030357" y="943212"/>
            <a:ext cx="3139001" cy="430887"/>
          </a:xfrm>
          <a:prstGeom prst="rect">
            <a:avLst/>
          </a:prstGeom>
          <a:noFill/>
        </p:spPr>
        <p:txBody>
          <a:bodyPr wrap="none" rtlCol="0">
            <a:spAutoFit/>
          </a:bodyPr>
          <a:lstStyle/>
          <a:p>
            <a:r>
              <a:rPr lang="vi-VN" sz="2200" b="1" dirty="0">
                <a:solidFill>
                  <a:srgbClr val="C00000"/>
                </a:solidFill>
                <a:latin typeface="Times New Roman" panose="02020603050405020304" pitchFamily="18" charset="0"/>
              </a:rPr>
              <a:t>1. Khái niệm hình tượng</a:t>
            </a:r>
            <a:endParaRPr lang="en-US" sz="2200" b="1" dirty="0">
              <a:solidFill>
                <a:srgbClr val="C00000"/>
              </a:solidFill>
              <a:latin typeface="Calibri"/>
            </a:endParaRPr>
          </a:p>
        </p:txBody>
      </p:sp>
      <p:sp>
        <p:nvSpPr>
          <p:cNvPr id="4" name="TextBox 3">
            <a:extLst>
              <a:ext uri="{FF2B5EF4-FFF2-40B4-BE49-F238E27FC236}">
                <a16:creationId xmlns:a16="http://schemas.microsoft.com/office/drawing/2014/main" id="{830D8699-7783-42FA-A548-9379F7A22E6D}"/>
              </a:ext>
            </a:extLst>
          </p:cNvPr>
          <p:cNvSpPr txBox="1"/>
          <p:nvPr/>
        </p:nvSpPr>
        <p:spPr>
          <a:xfrm>
            <a:off x="1182238" y="1374099"/>
            <a:ext cx="10108613" cy="1168077"/>
          </a:xfrm>
          <a:prstGeom prst="rect">
            <a:avLst/>
          </a:prstGeom>
          <a:noFill/>
        </p:spPr>
        <p:txBody>
          <a:bodyPr wrap="square" rtlCol="0">
            <a:spAutoFit/>
          </a:bodyPr>
          <a:lstStyle/>
          <a:p>
            <a:pPr algn="just">
              <a:lnSpc>
                <a:spcPct val="120000"/>
              </a:lnSpc>
            </a:pP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Hình</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tượng</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là</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sự</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phản</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ánh</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hiện</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thực</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một</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cách</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khái</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quát</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bằng</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nghệ</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thuật</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dưới</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hình</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thức</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những</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hiện</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tượng</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cụ</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thể</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sinh</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động</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điển</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hình</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nhận</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thức</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trực</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tiếp</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bằng</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cảm</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tính</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Như</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vậy</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hình</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tượng</a:t>
            </a:r>
            <a:r>
              <a:rPr lang="en-US" sz="2000"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giàu</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hình</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ảnh</a:t>
            </a:r>
            <a:r>
              <a:rPr lang="en-US" sz="2000"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chứa</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đựng</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giá</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trị</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biểu</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cảm</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có</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tính</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khái</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quát</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cao</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có</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giá</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trị</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biểu</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tượng</a:t>
            </a:r>
            <a:r>
              <a:rPr lang="en-US" sz="2000" i="1" dirty="0">
                <a:solidFill>
                  <a:prstClr val="black"/>
                </a:solidFill>
                <a:latin typeface="Times New Roman" pitchFamily="18" charset="0"/>
                <a:cs typeface="Times New Roman" pitchFamily="18" charset="0"/>
              </a:rPr>
              <a:t>.</a:t>
            </a:r>
            <a:endParaRPr lang="en-US" sz="2000" dirty="0">
              <a:solidFill>
                <a:prstClr val="black"/>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8312094E-A9A1-4A81-91D1-8689D3E7443B}"/>
              </a:ext>
            </a:extLst>
          </p:cNvPr>
          <p:cNvSpPr txBox="1"/>
          <p:nvPr/>
        </p:nvSpPr>
        <p:spPr>
          <a:xfrm>
            <a:off x="1030357" y="2679260"/>
            <a:ext cx="3182281" cy="430887"/>
          </a:xfrm>
          <a:prstGeom prst="rect">
            <a:avLst/>
          </a:prstGeom>
          <a:noFill/>
        </p:spPr>
        <p:txBody>
          <a:bodyPr wrap="none" rtlCol="0">
            <a:spAutoFit/>
          </a:bodyPr>
          <a:lstStyle/>
          <a:p>
            <a:r>
              <a:rPr lang="vi-VN" sz="2200" b="1" dirty="0">
                <a:solidFill>
                  <a:srgbClr val="C00000"/>
                </a:solidFill>
                <a:latin typeface="Times New Roman" panose="02020603050405020304" pitchFamily="18" charset="0"/>
              </a:rPr>
              <a:t>2. Hình tượng người lính</a:t>
            </a:r>
            <a:endParaRPr lang="en-US" sz="2200" b="1" dirty="0">
              <a:solidFill>
                <a:srgbClr val="C00000"/>
              </a:solidFill>
              <a:latin typeface="Calibri"/>
            </a:endParaRPr>
          </a:p>
        </p:txBody>
      </p:sp>
      <p:sp>
        <p:nvSpPr>
          <p:cNvPr id="6" name="TextBox 5">
            <a:extLst>
              <a:ext uri="{FF2B5EF4-FFF2-40B4-BE49-F238E27FC236}">
                <a16:creationId xmlns:a16="http://schemas.microsoft.com/office/drawing/2014/main" id="{A409469A-1E03-413C-9923-4F8DEE4432D7}"/>
              </a:ext>
            </a:extLst>
          </p:cNvPr>
          <p:cNvSpPr txBox="1"/>
          <p:nvPr/>
        </p:nvSpPr>
        <p:spPr>
          <a:xfrm>
            <a:off x="1182239" y="3276600"/>
            <a:ext cx="10108612" cy="2645404"/>
          </a:xfrm>
          <a:prstGeom prst="rect">
            <a:avLst/>
          </a:prstGeom>
          <a:noFill/>
        </p:spPr>
        <p:txBody>
          <a:bodyPr wrap="square" rtlCol="0">
            <a:spAutoFit/>
          </a:bodyPr>
          <a:lstStyle/>
          <a:p>
            <a:pPr algn="just">
              <a:lnSpc>
                <a:spcPct val="120000"/>
              </a:lnSpc>
            </a:pPr>
            <a:r>
              <a:rPr lang="en-US" sz="2000" dirty="0">
                <a:solidFill>
                  <a:prstClr val="black"/>
                </a:solidFill>
                <a:latin typeface="Calibri"/>
                <a:cs typeface="Times New Roman" pitchFamily="18" charset="0"/>
              </a:rPr>
              <a:t>- </a:t>
            </a:r>
            <a:r>
              <a:rPr lang="vi-VN" sz="2000" dirty="0">
                <a:solidFill>
                  <a:prstClr val="black"/>
                </a:solidFill>
                <a:latin typeface="Times New Roman" panose="02020603050405020304" pitchFamily="18" charset="0"/>
                <a:cs typeface="Times New Roman" pitchFamily="18" charset="0"/>
              </a:rPr>
              <a:t>Thời kháng chiến: </a:t>
            </a:r>
            <a:r>
              <a:rPr lang="en-US" sz="2000" dirty="0" err="1">
                <a:solidFill>
                  <a:prstClr val="black"/>
                </a:solidFill>
                <a:latin typeface="Times New Roman" pitchFamily="18" charset="0"/>
                <a:cs typeface="Times New Roman" pitchFamily="18" charset="0"/>
              </a:rPr>
              <a:t>Hình</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tượng</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người</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lính</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trong</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thời</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kì</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kháng</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chiến</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được</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coi</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là</a:t>
            </a:r>
            <a:r>
              <a:rPr lang="en-US" sz="2000"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hình</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ảnh</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đẹp</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nhất</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đáng</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tự</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hào</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nhất</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làm</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nên</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những</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trang</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sử</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vẻ</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vang</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cho</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dân</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tộc</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Hình</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ảnh</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anh</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bộ</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đội</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cụ</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Hồ</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trở</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thành</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hình</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tượng</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trung</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tâm</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của</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thơ</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ca</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Việt</a:t>
            </a:r>
            <a:r>
              <a:rPr lang="en-US" sz="2000" dirty="0">
                <a:solidFill>
                  <a:prstClr val="black"/>
                </a:solidFill>
                <a:latin typeface="Times New Roman" pitchFamily="18" charset="0"/>
                <a:cs typeface="Times New Roman" pitchFamily="18" charset="0"/>
              </a:rPr>
              <a:t> Nam </a:t>
            </a:r>
            <a:r>
              <a:rPr lang="en-US" sz="2000" i="1" dirty="0" err="1">
                <a:solidFill>
                  <a:prstClr val="black"/>
                </a:solidFill>
                <a:latin typeface="Times New Roman" pitchFamily="18" charset="0"/>
                <a:cs typeface="Times New Roman" pitchFamily="18" charset="0"/>
              </a:rPr>
              <a:t>chiếm</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vị</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trí</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cao</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nhất</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trong</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tâm</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hồn</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trái</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tim</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của</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quần</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chúng</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nhân</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dân</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nói</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chung</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và</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nhà</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thơ</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nhà</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văn</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nói</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riêng</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trở</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thành</a:t>
            </a:r>
            <a:r>
              <a:rPr lang="en-US" sz="2000"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nguồn</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cảm</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hứng</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sáng</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tạo</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mãnh</a:t>
            </a:r>
            <a:r>
              <a:rPr lang="en-US" sz="2000" i="1" dirty="0">
                <a:solidFill>
                  <a:prstClr val="black"/>
                </a:solidFill>
                <a:latin typeface="Times New Roman" pitchFamily="18" charset="0"/>
                <a:cs typeface="Times New Roman" pitchFamily="18" charset="0"/>
              </a:rPr>
              <a:t> </a:t>
            </a:r>
            <a:r>
              <a:rPr lang="en-US" sz="2000" i="1" dirty="0" err="1">
                <a:solidFill>
                  <a:prstClr val="black"/>
                </a:solidFill>
                <a:latin typeface="Times New Roman" pitchFamily="18" charset="0"/>
                <a:cs typeface="Times New Roman" pitchFamily="18" charset="0"/>
              </a:rPr>
              <a:t>liệt</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của</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nhà</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thơ</a:t>
            </a:r>
            <a:r>
              <a:rPr lang="en-US" sz="2000" dirty="0">
                <a:solidFill>
                  <a:prstClr val="black"/>
                </a:solidFill>
                <a:latin typeface="Times New Roman" pitchFamily="18" charset="0"/>
                <a:cs typeface="Times New Roman" pitchFamily="18" charset="0"/>
              </a:rPr>
              <a:t>. </a:t>
            </a:r>
            <a:endParaRPr lang="vi-VN" sz="2000" dirty="0">
              <a:solidFill>
                <a:prstClr val="black"/>
              </a:solidFill>
              <a:latin typeface="Times New Roman" pitchFamily="18" charset="0"/>
              <a:cs typeface="Times New Roman" pitchFamily="18" charset="0"/>
            </a:endParaRPr>
          </a:p>
          <a:p>
            <a:pPr algn="just">
              <a:lnSpc>
                <a:spcPct val="120000"/>
              </a:lnSpc>
            </a:pPr>
            <a:r>
              <a:rPr lang="vi-VN" sz="2000" dirty="0">
                <a:solidFill>
                  <a:prstClr val="black"/>
                </a:solidFill>
                <a:latin typeface="Times New Roman" pitchFamily="18" charset="0"/>
                <a:cs typeface="Times New Roman" pitchFamily="18" charset="0"/>
              </a:rPr>
              <a:t>- Sau chiến tranh: </a:t>
            </a:r>
            <a:r>
              <a:rPr lang="en-US" sz="2000" dirty="0" err="1">
                <a:solidFill>
                  <a:prstClr val="black"/>
                </a:solidFill>
                <a:latin typeface="Times New Roman" pitchFamily="18" charset="0"/>
                <a:cs typeface="Times New Roman" pitchFamily="18" charset="0"/>
              </a:rPr>
              <a:t>Người</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lính</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được</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lí</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giải</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chủ</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yếu</a:t>
            </a:r>
            <a:r>
              <a:rPr lang="en-US" sz="2000" dirty="0">
                <a:solidFill>
                  <a:prstClr val="black"/>
                </a:solidFill>
                <a:latin typeface="Times New Roman" pitchFamily="18" charset="0"/>
                <a:cs typeface="Times New Roman" pitchFamily="18" charset="0"/>
              </a:rPr>
              <a:t> ở </a:t>
            </a:r>
            <a:r>
              <a:rPr lang="en-US" sz="2000" dirty="0" err="1">
                <a:solidFill>
                  <a:prstClr val="black"/>
                </a:solidFill>
                <a:latin typeface="Times New Roman" pitchFamily="18" charset="0"/>
                <a:cs typeface="Times New Roman" pitchFamily="18" charset="0"/>
              </a:rPr>
              <a:t>phương</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diện</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đời</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tư</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với</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những</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trăn</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trở</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về</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nhân</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tình</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thế</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thái</a:t>
            </a:r>
            <a:r>
              <a:rPr lang="en-US" sz="2000" dirty="0">
                <a:solidFill>
                  <a:prstClr val="black"/>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2C9DBED-32AA-4B6A-B795-445ED9086967}"/>
              </a:ext>
            </a:extLst>
          </p:cNvPr>
          <p:cNvGraphicFramePr>
            <a:graphicFrameLocks noGrp="1"/>
          </p:cNvGraphicFramePr>
          <p:nvPr>
            <p:extLst>
              <p:ext uri="{D42A27DB-BD31-4B8C-83A1-F6EECF244321}">
                <p14:modId xmlns:p14="http://schemas.microsoft.com/office/powerpoint/2010/main" val="3431897296"/>
              </p:ext>
            </p:extLst>
          </p:nvPr>
        </p:nvGraphicFramePr>
        <p:xfrm>
          <a:off x="1005384" y="1235755"/>
          <a:ext cx="10431439" cy="4955780"/>
        </p:xfrm>
        <a:graphic>
          <a:graphicData uri="http://schemas.openxmlformats.org/drawingml/2006/table">
            <a:tbl>
              <a:tblPr firstRow="1" bandRow="1"/>
              <a:tblGrid>
                <a:gridCol w="822380">
                  <a:extLst>
                    <a:ext uri="{9D8B030D-6E8A-4147-A177-3AD203B41FA5}">
                      <a16:colId xmlns:a16="http://schemas.microsoft.com/office/drawing/2014/main" val="20000"/>
                    </a:ext>
                  </a:extLst>
                </a:gridCol>
                <a:gridCol w="913755">
                  <a:extLst>
                    <a:ext uri="{9D8B030D-6E8A-4147-A177-3AD203B41FA5}">
                      <a16:colId xmlns:a16="http://schemas.microsoft.com/office/drawing/2014/main" val="20001"/>
                    </a:ext>
                  </a:extLst>
                </a:gridCol>
                <a:gridCol w="3655026">
                  <a:extLst>
                    <a:ext uri="{9D8B030D-6E8A-4147-A177-3AD203B41FA5}">
                      <a16:colId xmlns:a16="http://schemas.microsoft.com/office/drawing/2014/main" val="20002"/>
                    </a:ext>
                  </a:extLst>
                </a:gridCol>
                <a:gridCol w="5040278">
                  <a:extLst>
                    <a:ext uri="{9D8B030D-6E8A-4147-A177-3AD203B41FA5}">
                      <a16:colId xmlns:a16="http://schemas.microsoft.com/office/drawing/2014/main" val="20003"/>
                    </a:ext>
                  </a:extLst>
                </a:gridCol>
              </a:tblGrid>
              <a:tr h="380476">
                <a:tc gridSpan="2">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9pPr>
                    </a:lstStyle>
                    <a:p>
                      <a:endParaRPr lang="en-US" dirty="0">
                        <a:latin typeface="Times New Roman" pitchFamily="18" charset="0"/>
                        <a:cs typeface="Times New Roman"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en-US" dirty="0"/>
                    </a:p>
                  </a:txBody>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9pPr>
                    </a:lstStyle>
                    <a:p>
                      <a:r>
                        <a:rPr lang="vi-VN" dirty="0">
                          <a:latin typeface="Times New Roman" pitchFamily="18" charset="0"/>
                          <a:cs typeface="Times New Roman" pitchFamily="18" charset="0"/>
                        </a:rPr>
                        <a:t>Kháng chiến chống Pháp</a:t>
                      </a:r>
                      <a:endParaRPr lang="en-US" dirty="0">
                        <a:latin typeface="Times New Roman" pitchFamily="18" charset="0"/>
                        <a:cs typeface="Times New Roman"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a:sym typeface="Arial"/>
                        </a:defRPr>
                      </a:lvl9pPr>
                    </a:lstStyle>
                    <a:p>
                      <a:r>
                        <a:rPr lang="vi-VN" dirty="0">
                          <a:latin typeface="Times New Roman" pitchFamily="18" charset="0"/>
                          <a:cs typeface="Times New Roman" pitchFamily="18" charset="0"/>
                        </a:rPr>
                        <a:t>Kháng chiến chống Mỹ</a:t>
                      </a:r>
                      <a:endParaRPr lang="en-US" dirty="0">
                        <a:latin typeface="Times New Roman" pitchFamily="18" charset="0"/>
                        <a:cs typeface="Times New Roman"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2136904">
                <a:tc gridSpan="2">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b="1" dirty="0">
                          <a:latin typeface="Times New Roman" pitchFamily="18" charset="0"/>
                          <a:cs typeface="Times New Roman" pitchFamily="18" charset="0"/>
                        </a:rPr>
                        <a:t>Bối cảnh lịch sử</a:t>
                      </a:r>
                      <a:endParaRPr lang="en-US" b="1" dirty="0">
                        <a:latin typeface="Times New Roman" pitchFamily="18" charset="0"/>
                        <a:cs typeface="Times New Roman" pitchFamily="18" charset="0"/>
                      </a:endParaRPr>
                    </a:p>
                    <a:p>
                      <a:pPr algn="just"/>
                      <a:endParaRPr lang="en-US" dirty="0">
                        <a:latin typeface="Times New Roman" pitchFamily="18" charset="0"/>
                        <a:cs typeface="Times New Roman"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endParaRPr lang="en-US" dirty="0"/>
                    </a:p>
                  </a:txBody>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9pPr>
                    </a:lstStyle>
                    <a:p>
                      <a:pPr marL="0" indent="0" algn="just">
                        <a:buFontTx/>
                        <a:buNone/>
                      </a:pPr>
                      <a:r>
                        <a:rPr lang="vi-VN" dirty="0">
                          <a:latin typeface="Times New Roman" pitchFamily="18" charset="0"/>
                          <a:cs typeface="Times New Roman" pitchFamily="18" charset="0"/>
                        </a:rPr>
                        <a:t>- CMT8 thành công, nước</a:t>
                      </a:r>
                      <a:r>
                        <a:rPr lang="vi-VN" baseline="0" dirty="0">
                          <a:latin typeface="Times New Roman" pitchFamily="18" charset="0"/>
                          <a:cs typeface="Times New Roman" pitchFamily="18" charset="0"/>
                        </a:rPr>
                        <a:t> ta đối diện với muôn vàn khó khăn.</a:t>
                      </a:r>
                    </a:p>
                    <a:p>
                      <a:pPr marL="0" indent="0" algn="just">
                        <a:buFontTx/>
                        <a:buNone/>
                      </a:pPr>
                      <a:r>
                        <a:rPr lang="vi-VN" baseline="0" dirty="0">
                          <a:latin typeface="Times New Roman" pitchFamily="18" charset="0"/>
                          <a:cs typeface="Times New Roman" pitchFamily="18" charset="0"/>
                        </a:rPr>
                        <a:t>- Cuộc kháng chiến chống Pháp bùng nổ.</a:t>
                      </a:r>
                    </a:p>
                    <a:p>
                      <a:pPr marL="0" indent="0" algn="just">
                        <a:buFontTx/>
                        <a:buNone/>
                      </a:pPr>
                      <a:r>
                        <a:rPr lang="vi-VN" baseline="0" dirty="0">
                          <a:latin typeface="Times New Roman" pitchFamily="18" charset="0"/>
                          <a:cs typeface="Times New Roman" pitchFamily="18" charset="0"/>
                        </a:rPr>
                        <a:t>- Quan điểm chỉ đạo của Đảng: văn học phục vụ kháng chiến.</a:t>
                      </a:r>
                    </a:p>
                    <a:p>
                      <a:pPr marL="0" indent="0" algn="just">
                        <a:buFontTx/>
                        <a:buNone/>
                      </a:pPr>
                      <a:endParaRPr lang="vi-VN" baseline="0" dirty="0">
                        <a:latin typeface="Times New Roman" pitchFamily="18" charset="0"/>
                        <a:cs typeface="Times New Roman"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9pPr>
                    </a:lstStyle>
                    <a:p>
                      <a:pPr algn="just">
                        <a:lnSpc>
                          <a:spcPct val="120000"/>
                        </a:lnSpc>
                        <a:spcAft>
                          <a:spcPts val="0"/>
                        </a:spcAft>
                      </a:pPr>
                      <a:r>
                        <a:rPr lang="en-US" sz="1800" dirty="0">
                          <a:effectLst/>
                          <a:latin typeface="Times New Roman"/>
                          <a:ea typeface="Calibri"/>
                          <a:cs typeface="Times New Roman"/>
                        </a:rPr>
                        <a:t>- 1954, </a:t>
                      </a:r>
                      <a:r>
                        <a:rPr lang="en-US" sz="1800" dirty="0" err="1">
                          <a:effectLst/>
                          <a:latin typeface="Times New Roman"/>
                          <a:ea typeface="Calibri"/>
                          <a:cs typeface="Times New Roman"/>
                        </a:rPr>
                        <a:t>miền</a:t>
                      </a:r>
                      <a:r>
                        <a:rPr lang="en-US" sz="1800" dirty="0">
                          <a:effectLst/>
                          <a:latin typeface="Times New Roman"/>
                          <a:ea typeface="Calibri"/>
                          <a:cs typeface="Times New Roman"/>
                        </a:rPr>
                        <a:t> </a:t>
                      </a:r>
                      <a:r>
                        <a:rPr lang="en-US" sz="1800" dirty="0" err="1">
                          <a:effectLst/>
                          <a:latin typeface="Times New Roman"/>
                          <a:ea typeface="Calibri"/>
                          <a:cs typeface="Times New Roman"/>
                        </a:rPr>
                        <a:t>Bắc</a:t>
                      </a:r>
                      <a:r>
                        <a:rPr lang="en-US" sz="1800" dirty="0">
                          <a:effectLst/>
                          <a:latin typeface="Times New Roman"/>
                          <a:ea typeface="Calibri"/>
                          <a:cs typeface="Times New Roman"/>
                        </a:rPr>
                        <a:t> </a:t>
                      </a:r>
                      <a:r>
                        <a:rPr lang="en-US" sz="1800" dirty="0" err="1">
                          <a:effectLst/>
                          <a:latin typeface="Times New Roman"/>
                          <a:ea typeface="Calibri"/>
                          <a:cs typeface="Times New Roman"/>
                        </a:rPr>
                        <a:t>đi</a:t>
                      </a:r>
                      <a:r>
                        <a:rPr lang="en-US" sz="1800" dirty="0">
                          <a:effectLst/>
                          <a:latin typeface="Times New Roman"/>
                          <a:ea typeface="Calibri"/>
                          <a:cs typeface="Times New Roman"/>
                        </a:rPr>
                        <a:t> </a:t>
                      </a:r>
                      <a:r>
                        <a:rPr lang="en-US" sz="1800" dirty="0" err="1">
                          <a:effectLst/>
                          <a:latin typeface="Times New Roman"/>
                          <a:ea typeface="Calibri"/>
                          <a:cs typeface="Times New Roman"/>
                        </a:rPr>
                        <a:t>lên</a:t>
                      </a:r>
                      <a:r>
                        <a:rPr lang="en-US" sz="1800" dirty="0">
                          <a:effectLst/>
                          <a:latin typeface="Times New Roman"/>
                          <a:ea typeface="Calibri"/>
                          <a:cs typeface="Times New Roman"/>
                        </a:rPr>
                        <a:t> </a:t>
                      </a:r>
                      <a:r>
                        <a:rPr lang="en-US" sz="1800" dirty="0" err="1">
                          <a:effectLst/>
                          <a:latin typeface="Times New Roman"/>
                          <a:ea typeface="Calibri"/>
                          <a:cs typeface="Times New Roman"/>
                        </a:rPr>
                        <a:t>xây</a:t>
                      </a:r>
                      <a:r>
                        <a:rPr lang="en-US" sz="1800" dirty="0">
                          <a:effectLst/>
                          <a:latin typeface="Times New Roman"/>
                          <a:ea typeface="Calibri"/>
                          <a:cs typeface="Times New Roman"/>
                        </a:rPr>
                        <a:t> </a:t>
                      </a:r>
                      <a:r>
                        <a:rPr lang="en-US" sz="1800" dirty="0" err="1">
                          <a:effectLst/>
                          <a:latin typeface="Times New Roman"/>
                          <a:ea typeface="Calibri"/>
                          <a:cs typeface="Times New Roman"/>
                        </a:rPr>
                        <a:t>dựng</a:t>
                      </a:r>
                      <a:r>
                        <a:rPr lang="en-US" sz="1800" dirty="0">
                          <a:effectLst/>
                          <a:latin typeface="Times New Roman"/>
                          <a:ea typeface="Calibri"/>
                          <a:cs typeface="Times New Roman"/>
                        </a:rPr>
                        <a:t> </a:t>
                      </a:r>
                      <a:r>
                        <a:rPr lang="en-US" sz="1800" dirty="0" err="1">
                          <a:effectLst/>
                          <a:latin typeface="Times New Roman"/>
                          <a:ea typeface="Calibri"/>
                          <a:cs typeface="Times New Roman"/>
                        </a:rPr>
                        <a:t>chủ</a:t>
                      </a:r>
                      <a:r>
                        <a:rPr lang="en-US" sz="1800" dirty="0">
                          <a:effectLst/>
                          <a:latin typeface="Times New Roman"/>
                          <a:ea typeface="Calibri"/>
                          <a:cs typeface="Times New Roman"/>
                        </a:rPr>
                        <a:t> </a:t>
                      </a:r>
                      <a:r>
                        <a:rPr lang="en-US" sz="1800" dirty="0" err="1">
                          <a:effectLst/>
                          <a:latin typeface="Times New Roman"/>
                          <a:ea typeface="Calibri"/>
                          <a:cs typeface="Times New Roman"/>
                        </a:rPr>
                        <a:t>nghĩa</a:t>
                      </a:r>
                      <a:r>
                        <a:rPr lang="en-US" sz="1800" dirty="0">
                          <a:effectLst/>
                          <a:latin typeface="Times New Roman"/>
                          <a:ea typeface="Calibri"/>
                          <a:cs typeface="Times New Roman"/>
                        </a:rPr>
                        <a:t> </a:t>
                      </a:r>
                      <a:r>
                        <a:rPr lang="en-US" sz="1800" dirty="0" err="1">
                          <a:effectLst/>
                          <a:latin typeface="Times New Roman"/>
                          <a:ea typeface="Calibri"/>
                          <a:cs typeface="Times New Roman"/>
                        </a:rPr>
                        <a:t>xã</a:t>
                      </a:r>
                      <a:r>
                        <a:rPr lang="en-US" sz="1800" dirty="0">
                          <a:effectLst/>
                          <a:latin typeface="Times New Roman"/>
                          <a:ea typeface="Calibri"/>
                          <a:cs typeface="Times New Roman"/>
                        </a:rPr>
                        <a:t> </a:t>
                      </a:r>
                      <a:r>
                        <a:rPr lang="en-US" sz="1800" dirty="0" err="1">
                          <a:effectLst/>
                          <a:latin typeface="Times New Roman"/>
                          <a:ea typeface="Calibri"/>
                          <a:cs typeface="Times New Roman"/>
                        </a:rPr>
                        <a:t>hội</a:t>
                      </a:r>
                      <a:r>
                        <a:rPr lang="en-US" sz="1800" dirty="0">
                          <a:effectLst/>
                          <a:latin typeface="Times New Roman"/>
                          <a:ea typeface="Calibri"/>
                          <a:cs typeface="Times New Roman"/>
                        </a:rPr>
                        <a:t>, </a:t>
                      </a:r>
                      <a:r>
                        <a:rPr lang="en-US" sz="1800" dirty="0" err="1">
                          <a:effectLst/>
                          <a:latin typeface="Times New Roman"/>
                          <a:ea typeface="Calibri"/>
                          <a:cs typeface="Times New Roman"/>
                        </a:rPr>
                        <a:t>miền</a:t>
                      </a:r>
                      <a:r>
                        <a:rPr lang="en-US" sz="1800" dirty="0">
                          <a:effectLst/>
                          <a:latin typeface="Times New Roman"/>
                          <a:ea typeface="Calibri"/>
                          <a:cs typeface="Times New Roman"/>
                        </a:rPr>
                        <a:t> Nam </a:t>
                      </a:r>
                      <a:r>
                        <a:rPr lang="en-US" sz="1800" dirty="0" err="1">
                          <a:effectLst/>
                          <a:latin typeface="Times New Roman"/>
                          <a:ea typeface="Calibri"/>
                          <a:cs typeface="Times New Roman"/>
                        </a:rPr>
                        <a:t>tiếp</a:t>
                      </a:r>
                      <a:r>
                        <a:rPr lang="en-US" sz="1800" dirty="0">
                          <a:effectLst/>
                          <a:latin typeface="Times New Roman"/>
                          <a:ea typeface="Calibri"/>
                          <a:cs typeface="Times New Roman"/>
                        </a:rPr>
                        <a:t> </a:t>
                      </a:r>
                      <a:r>
                        <a:rPr lang="en-US" sz="1800" dirty="0" err="1">
                          <a:effectLst/>
                          <a:latin typeface="Times New Roman"/>
                          <a:ea typeface="Calibri"/>
                          <a:cs typeface="Times New Roman"/>
                        </a:rPr>
                        <a:t>tục</a:t>
                      </a:r>
                      <a:r>
                        <a:rPr lang="en-US" sz="1800" dirty="0">
                          <a:effectLst/>
                          <a:latin typeface="Times New Roman"/>
                          <a:ea typeface="Calibri"/>
                          <a:cs typeface="Times New Roman"/>
                        </a:rPr>
                        <a:t> </a:t>
                      </a:r>
                      <a:r>
                        <a:rPr lang="en-US" sz="1800" dirty="0" err="1">
                          <a:effectLst/>
                          <a:latin typeface="Times New Roman"/>
                          <a:ea typeface="Calibri"/>
                          <a:cs typeface="Times New Roman"/>
                        </a:rPr>
                        <a:t>kháng</a:t>
                      </a:r>
                      <a:r>
                        <a:rPr lang="en-US" sz="1800" dirty="0">
                          <a:effectLst/>
                          <a:latin typeface="Times New Roman"/>
                          <a:ea typeface="Calibri"/>
                          <a:cs typeface="Times New Roman"/>
                        </a:rPr>
                        <a:t> </a:t>
                      </a:r>
                      <a:r>
                        <a:rPr lang="en-US" sz="1800" dirty="0" err="1">
                          <a:effectLst/>
                          <a:latin typeface="Times New Roman"/>
                          <a:ea typeface="Calibri"/>
                          <a:cs typeface="Times New Roman"/>
                        </a:rPr>
                        <a:t>chiến</a:t>
                      </a:r>
                      <a:r>
                        <a:rPr lang="en-US" sz="1800" dirty="0">
                          <a:effectLst/>
                          <a:latin typeface="Times New Roman"/>
                          <a:ea typeface="Calibri"/>
                          <a:cs typeface="Times New Roman"/>
                        </a:rPr>
                        <a:t>.</a:t>
                      </a:r>
                      <a:endParaRPr lang="en-US" sz="1400" dirty="0">
                        <a:effectLst/>
                        <a:latin typeface="+mn-lt"/>
                        <a:ea typeface="Calibri"/>
                        <a:cs typeface="Times New Roman"/>
                      </a:endParaRPr>
                    </a:p>
                    <a:p>
                      <a:pPr algn="just">
                        <a:lnSpc>
                          <a:spcPct val="120000"/>
                        </a:lnSpc>
                        <a:spcAft>
                          <a:spcPts val="0"/>
                        </a:spcAft>
                      </a:pPr>
                      <a:r>
                        <a:rPr lang="en-US" sz="1800" dirty="0">
                          <a:effectLst/>
                          <a:latin typeface="Times New Roman"/>
                          <a:ea typeface="Calibri"/>
                          <a:cs typeface="Times New Roman"/>
                        </a:rPr>
                        <a:t>- </a:t>
                      </a:r>
                      <a:r>
                        <a:rPr lang="en-US" sz="1800" dirty="0" err="1">
                          <a:effectLst/>
                          <a:latin typeface="Times New Roman"/>
                          <a:ea typeface="Calibri"/>
                          <a:cs typeface="Times New Roman"/>
                        </a:rPr>
                        <a:t>Nhà</a:t>
                      </a:r>
                      <a:r>
                        <a:rPr lang="en-US" sz="1800" dirty="0">
                          <a:effectLst/>
                          <a:latin typeface="Times New Roman"/>
                          <a:ea typeface="Calibri"/>
                          <a:cs typeface="Times New Roman"/>
                        </a:rPr>
                        <a:t> </a:t>
                      </a:r>
                      <a:r>
                        <a:rPr lang="en-US" sz="1800" dirty="0" err="1">
                          <a:effectLst/>
                          <a:latin typeface="Times New Roman"/>
                          <a:ea typeface="Calibri"/>
                          <a:cs typeface="Times New Roman"/>
                        </a:rPr>
                        <a:t>nước</a:t>
                      </a:r>
                      <a:r>
                        <a:rPr lang="en-US" sz="1800" dirty="0">
                          <a:effectLst/>
                          <a:latin typeface="Times New Roman"/>
                          <a:ea typeface="Calibri"/>
                          <a:cs typeface="Times New Roman"/>
                        </a:rPr>
                        <a:t> </a:t>
                      </a:r>
                      <a:r>
                        <a:rPr lang="en-US" sz="1800" dirty="0" err="1">
                          <a:effectLst/>
                          <a:latin typeface="Times New Roman"/>
                          <a:ea typeface="Calibri"/>
                          <a:cs typeface="Times New Roman"/>
                        </a:rPr>
                        <a:t>mở</a:t>
                      </a:r>
                      <a:r>
                        <a:rPr lang="en-US" sz="1800" dirty="0">
                          <a:effectLst/>
                          <a:latin typeface="Times New Roman"/>
                          <a:ea typeface="Calibri"/>
                          <a:cs typeface="Times New Roman"/>
                        </a:rPr>
                        <a:t> con </a:t>
                      </a:r>
                      <a:r>
                        <a:rPr lang="en-US" sz="1800" dirty="0" err="1">
                          <a:effectLst/>
                          <a:latin typeface="Times New Roman"/>
                          <a:ea typeface="Calibri"/>
                          <a:cs typeface="Times New Roman"/>
                        </a:rPr>
                        <a:t>đường</a:t>
                      </a:r>
                      <a:r>
                        <a:rPr lang="en-US" sz="1800" dirty="0">
                          <a:effectLst/>
                          <a:latin typeface="Times New Roman"/>
                          <a:ea typeface="Calibri"/>
                          <a:cs typeface="Times New Roman"/>
                        </a:rPr>
                        <a:t> </a:t>
                      </a:r>
                      <a:r>
                        <a:rPr lang="en-US" sz="1800" dirty="0" err="1">
                          <a:effectLst/>
                          <a:latin typeface="Times New Roman"/>
                          <a:ea typeface="Calibri"/>
                          <a:cs typeface="Times New Roman"/>
                        </a:rPr>
                        <a:t>Trường</a:t>
                      </a:r>
                      <a:r>
                        <a:rPr lang="en-US" sz="1800" dirty="0">
                          <a:effectLst/>
                          <a:latin typeface="Times New Roman"/>
                          <a:ea typeface="Calibri"/>
                          <a:cs typeface="Times New Roman"/>
                        </a:rPr>
                        <a:t> </a:t>
                      </a:r>
                      <a:r>
                        <a:rPr lang="en-US" sz="1800" dirty="0" err="1">
                          <a:effectLst/>
                          <a:latin typeface="Times New Roman"/>
                          <a:ea typeface="Calibri"/>
                          <a:cs typeface="Times New Roman"/>
                        </a:rPr>
                        <a:t>Sơn</a:t>
                      </a:r>
                      <a:r>
                        <a:rPr lang="en-US" sz="1800" dirty="0">
                          <a:effectLst/>
                          <a:latin typeface="Times New Roman"/>
                          <a:ea typeface="Calibri"/>
                          <a:cs typeface="Times New Roman"/>
                        </a:rPr>
                        <a:t> </a:t>
                      </a:r>
                      <a:r>
                        <a:rPr lang="en-US" sz="1800" dirty="0" err="1">
                          <a:effectLst/>
                          <a:latin typeface="Times New Roman"/>
                          <a:ea typeface="Calibri"/>
                          <a:cs typeface="Times New Roman"/>
                        </a:rPr>
                        <a:t>vận</a:t>
                      </a:r>
                      <a:r>
                        <a:rPr lang="en-US" sz="1800" dirty="0">
                          <a:effectLst/>
                          <a:latin typeface="Times New Roman"/>
                          <a:ea typeface="Calibri"/>
                          <a:cs typeface="Times New Roman"/>
                        </a:rPr>
                        <a:t> </a:t>
                      </a:r>
                      <a:r>
                        <a:rPr lang="en-US" sz="1800" dirty="0" err="1">
                          <a:effectLst/>
                          <a:latin typeface="Times New Roman"/>
                          <a:ea typeface="Calibri"/>
                          <a:cs typeface="Times New Roman"/>
                        </a:rPr>
                        <a:t>chuyển</a:t>
                      </a:r>
                      <a:r>
                        <a:rPr lang="en-US" sz="1800" dirty="0">
                          <a:effectLst/>
                          <a:latin typeface="Times New Roman"/>
                          <a:ea typeface="Calibri"/>
                          <a:cs typeface="Times New Roman"/>
                        </a:rPr>
                        <a:t> </a:t>
                      </a:r>
                      <a:r>
                        <a:rPr lang="en-US" sz="1800" dirty="0" err="1">
                          <a:effectLst/>
                          <a:latin typeface="Times New Roman"/>
                          <a:ea typeface="Calibri"/>
                          <a:cs typeface="Times New Roman"/>
                        </a:rPr>
                        <a:t>lương</a:t>
                      </a:r>
                      <a:r>
                        <a:rPr lang="en-US" sz="1800" dirty="0">
                          <a:effectLst/>
                          <a:latin typeface="Times New Roman"/>
                          <a:ea typeface="Calibri"/>
                          <a:cs typeface="Times New Roman"/>
                        </a:rPr>
                        <a:t> </a:t>
                      </a:r>
                      <a:r>
                        <a:rPr lang="en-US" sz="1800" dirty="0" err="1">
                          <a:effectLst/>
                          <a:latin typeface="Times New Roman"/>
                          <a:ea typeface="Calibri"/>
                          <a:cs typeface="Times New Roman"/>
                        </a:rPr>
                        <a:t>thực</a:t>
                      </a:r>
                      <a:r>
                        <a:rPr lang="en-US" sz="1800" dirty="0">
                          <a:effectLst/>
                          <a:latin typeface="Times New Roman"/>
                          <a:ea typeface="Calibri"/>
                          <a:cs typeface="Times New Roman"/>
                        </a:rPr>
                        <a:t>, </a:t>
                      </a:r>
                      <a:r>
                        <a:rPr lang="en-US" sz="1800" dirty="0" err="1">
                          <a:effectLst/>
                          <a:latin typeface="Times New Roman"/>
                          <a:ea typeface="Calibri"/>
                          <a:cs typeface="Times New Roman"/>
                        </a:rPr>
                        <a:t>thực</a:t>
                      </a:r>
                      <a:r>
                        <a:rPr lang="en-US" sz="1800" dirty="0">
                          <a:effectLst/>
                          <a:latin typeface="Times New Roman"/>
                          <a:ea typeface="Calibri"/>
                          <a:cs typeface="Times New Roman"/>
                        </a:rPr>
                        <a:t> </a:t>
                      </a:r>
                      <a:r>
                        <a:rPr lang="en-US" sz="1800" dirty="0" err="1">
                          <a:effectLst/>
                          <a:latin typeface="Times New Roman"/>
                          <a:ea typeface="Calibri"/>
                          <a:cs typeface="Times New Roman"/>
                        </a:rPr>
                        <a:t>phẩm</a:t>
                      </a:r>
                      <a:r>
                        <a:rPr lang="en-US" sz="1800" dirty="0">
                          <a:effectLst/>
                          <a:latin typeface="Times New Roman"/>
                          <a:ea typeface="Calibri"/>
                          <a:cs typeface="Times New Roman"/>
                        </a:rPr>
                        <a:t> </a:t>
                      </a:r>
                      <a:r>
                        <a:rPr lang="en-US" sz="1800" dirty="0" err="1">
                          <a:effectLst/>
                          <a:latin typeface="Times New Roman"/>
                          <a:ea typeface="Calibri"/>
                          <a:cs typeface="Times New Roman"/>
                        </a:rPr>
                        <a:t>cho</a:t>
                      </a:r>
                      <a:r>
                        <a:rPr lang="en-US" sz="1800" dirty="0">
                          <a:effectLst/>
                          <a:latin typeface="Times New Roman"/>
                          <a:ea typeface="Calibri"/>
                          <a:cs typeface="Times New Roman"/>
                        </a:rPr>
                        <a:t> </a:t>
                      </a:r>
                      <a:r>
                        <a:rPr lang="en-US" sz="1800" dirty="0" err="1">
                          <a:effectLst/>
                          <a:latin typeface="Times New Roman"/>
                          <a:ea typeface="Calibri"/>
                          <a:cs typeface="Times New Roman"/>
                        </a:rPr>
                        <a:t>miền</a:t>
                      </a:r>
                      <a:r>
                        <a:rPr lang="en-US" sz="1800" dirty="0">
                          <a:effectLst/>
                          <a:latin typeface="Times New Roman"/>
                          <a:ea typeface="Calibri"/>
                          <a:cs typeface="Times New Roman"/>
                        </a:rPr>
                        <a:t> Nam.</a:t>
                      </a:r>
                      <a:endParaRPr lang="en-US" sz="1400" dirty="0">
                        <a:effectLst/>
                        <a:latin typeface="+mn-lt"/>
                        <a:ea typeface="Calibri"/>
                        <a:cs typeface="Times New Roman"/>
                      </a:endParaRPr>
                    </a:p>
                    <a:p>
                      <a:pPr algn="just">
                        <a:lnSpc>
                          <a:spcPct val="120000"/>
                        </a:lnSpc>
                        <a:spcAft>
                          <a:spcPts val="0"/>
                        </a:spcAft>
                      </a:pPr>
                      <a:r>
                        <a:rPr lang="en-US" sz="1800" dirty="0">
                          <a:effectLst/>
                          <a:latin typeface="Times New Roman"/>
                          <a:ea typeface="Calibri"/>
                          <a:cs typeface="Times New Roman"/>
                        </a:rPr>
                        <a:t>- Ta </a:t>
                      </a:r>
                      <a:r>
                        <a:rPr lang="en-US" sz="1800" dirty="0" err="1">
                          <a:effectLst/>
                          <a:latin typeface="Times New Roman"/>
                          <a:ea typeface="Calibri"/>
                          <a:cs typeface="Times New Roman"/>
                        </a:rPr>
                        <a:t>đối</a:t>
                      </a:r>
                      <a:r>
                        <a:rPr lang="en-US" sz="1800" dirty="0">
                          <a:effectLst/>
                          <a:latin typeface="Times New Roman"/>
                          <a:ea typeface="Calibri"/>
                          <a:cs typeface="Times New Roman"/>
                        </a:rPr>
                        <a:t> </a:t>
                      </a:r>
                      <a:r>
                        <a:rPr lang="en-US" sz="1800" dirty="0" err="1">
                          <a:effectLst/>
                          <a:latin typeface="Times New Roman"/>
                          <a:ea typeface="Calibri"/>
                          <a:cs typeface="Times New Roman"/>
                        </a:rPr>
                        <a:t>đầu</a:t>
                      </a:r>
                      <a:r>
                        <a:rPr lang="en-US" sz="1800" dirty="0">
                          <a:effectLst/>
                          <a:latin typeface="Times New Roman"/>
                          <a:ea typeface="Calibri"/>
                          <a:cs typeface="Times New Roman"/>
                        </a:rPr>
                        <a:t> </a:t>
                      </a:r>
                      <a:r>
                        <a:rPr lang="en-US" sz="1800" dirty="0" err="1">
                          <a:effectLst/>
                          <a:latin typeface="Times New Roman"/>
                          <a:ea typeface="Calibri"/>
                          <a:cs typeface="Times New Roman"/>
                        </a:rPr>
                        <a:t>với</a:t>
                      </a:r>
                      <a:r>
                        <a:rPr lang="en-US" sz="1800" dirty="0">
                          <a:effectLst/>
                          <a:latin typeface="Times New Roman"/>
                          <a:ea typeface="Calibri"/>
                          <a:cs typeface="Times New Roman"/>
                        </a:rPr>
                        <a:t> </a:t>
                      </a:r>
                      <a:r>
                        <a:rPr lang="en-US" sz="1800" dirty="0" err="1">
                          <a:effectLst/>
                          <a:latin typeface="Times New Roman"/>
                          <a:ea typeface="Calibri"/>
                          <a:cs typeface="Times New Roman"/>
                        </a:rPr>
                        <a:t>đối</a:t>
                      </a:r>
                      <a:r>
                        <a:rPr lang="en-US" sz="1800" dirty="0">
                          <a:effectLst/>
                          <a:latin typeface="Times New Roman"/>
                          <a:ea typeface="Calibri"/>
                          <a:cs typeface="Times New Roman"/>
                        </a:rPr>
                        <a:t> </a:t>
                      </a:r>
                      <a:r>
                        <a:rPr lang="en-US" sz="1800" dirty="0" err="1">
                          <a:effectLst/>
                          <a:latin typeface="Times New Roman"/>
                          <a:ea typeface="Calibri"/>
                          <a:cs typeface="Times New Roman"/>
                        </a:rPr>
                        <a:t>thủ</a:t>
                      </a:r>
                      <a:r>
                        <a:rPr lang="en-US" sz="1800" dirty="0">
                          <a:effectLst/>
                          <a:latin typeface="Times New Roman"/>
                          <a:ea typeface="Calibri"/>
                          <a:cs typeface="Times New Roman"/>
                        </a:rPr>
                        <a:t> </a:t>
                      </a:r>
                      <a:r>
                        <a:rPr lang="en-US" sz="1800" dirty="0" err="1">
                          <a:effectLst/>
                          <a:latin typeface="Times New Roman"/>
                          <a:ea typeface="Calibri"/>
                          <a:cs typeface="Times New Roman"/>
                        </a:rPr>
                        <a:t>mạnh</a:t>
                      </a:r>
                      <a:r>
                        <a:rPr lang="en-US" sz="1800" dirty="0">
                          <a:effectLst/>
                          <a:latin typeface="Times New Roman"/>
                          <a:ea typeface="Calibri"/>
                          <a:cs typeface="Times New Roman"/>
                        </a:rPr>
                        <a:t> </a:t>
                      </a:r>
                      <a:r>
                        <a:rPr lang="en-US" sz="1800" dirty="0" err="1">
                          <a:effectLst/>
                          <a:latin typeface="Times New Roman"/>
                          <a:ea typeface="Calibri"/>
                          <a:cs typeface="Times New Roman"/>
                        </a:rPr>
                        <a:t>hơn</a:t>
                      </a:r>
                      <a:r>
                        <a:rPr lang="en-US" sz="1800" dirty="0">
                          <a:effectLst/>
                          <a:latin typeface="Times New Roman"/>
                          <a:ea typeface="Calibri"/>
                          <a:cs typeface="Times New Roman"/>
                        </a:rPr>
                        <a:t> </a:t>
                      </a:r>
                      <a:r>
                        <a:rPr lang="en-US" sz="1800" dirty="0" err="1">
                          <a:effectLst/>
                          <a:latin typeface="Times New Roman"/>
                          <a:ea typeface="Calibri"/>
                          <a:cs typeface="Times New Roman"/>
                        </a:rPr>
                        <a:t>cả</a:t>
                      </a:r>
                      <a:r>
                        <a:rPr lang="en-US" sz="1800" dirty="0">
                          <a:effectLst/>
                          <a:latin typeface="Times New Roman"/>
                          <a:ea typeface="Calibri"/>
                          <a:cs typeface="Times New Roman"/>
                        </a:rPr>
                        <a:t> </a:t>
                      </a:r>
                      <a:r>
                        <a:rPr lang="en-US" sz="1800" dirty="0" err="1">
                          <a:effectLst/>
                          <a:latin typeface="Times New Roman"/>
                          <a:ea typeface="Calibri"/>
                          <a:cs typeface="Times New Roman"/>
                        </a:rPr>
                        <a:t>thực</a:t>
                      </a:r>
                      <a:r>
                        <a:rPr lang="en-US" sz="1800" dirty="0">
                          <a:effectLst/>
                          <a:latin typeface="Times New Roman"/>
                          <a:ea typeface="Calibri"/>
                          <a:cs typeface="Times New Roman"/>
                        </a:rPr>
                        <a:t> </a:t>
                      </a:r>
                      <a:r>
                        <a:rPr lang="en-US" sz="1800" dirty="0" err="1">
                          <a:effectLst/>
                          <a:latin typeface="Times New Roman"/>
                          <a:ea typeface="Calibri"/>
                          <a:cs typeface="Times New Roman"/>
                        </a:rPr>
                        <a:t>dân</a:t>
                      </a:r>
                      <a:r>
                        <a:rPr lang="en-US" sz="1800" dirty="0">
                          <a:effectLst/>
                          <a:latin typeface="Times New Roman"/>
                          <a:ea typeface="Calibri"/>
                          <a:cs typeface="Times New Roman"/>
                        </a:rPr>
                        <a:t> </a:t>
                      </a:r>
                      <a:r>
                        <a:rPr lang="en-US" sz="1800" dirty="0" err="1">
                          <a:effectLst/>
                          <a:latin typeface="Times New Roman"/>
                          <a:ea typeface="Calibri"/>
                          <a:cs typeface="Times New Roman"/>
                        </a:rPr>
                        <a:t>Pháp</a:t>
                      </a:r>
                      <a:r>
                        <a:rPr lang="en-US" sz="1800" dirty="0">
                          <a:effectLst/>
                          <a:latin typeface="Times New Roman"/>
                          <a:ea typeface="Calibri"/>
                          <a:cs typeface="Times New Roman"/>
                        </a:rPr>
                        <a:t>.</a:t>
                      </a:r>
                      <a:endParaRPr lang="en-US" sz="1400" dirty="0">
                        <a:effectLst/>
                        <a:latin typeface="+mn-lt"/>
                        <a:ea typeface="Calibri"/>
                        <a:cs typeface="Times New Roman"/>
                      </a:endParaRPr>
                    </a:p>
                    <a:p>
                      <a:pPr algn="just">
                        <a:lnSpc>
                          <a:spcPct val="120000"/>
                        </a:lnSpc>
                        <a:spcAft>
                          <a:spcPts val="0"/>
                        </a:spcAft>
                      </a:pPr>
                      <a:r>
                        <a:rPr lang="en-US" sz="1800" dirty="0">
                          <a:effectLst/>
                          <a:latin typeface="Times New Roman"/>
                          <a:ea typeface="Calibri"/>
                          <a:cs typeface="Times New Roman"/>
                        </a:rPr>
                        <a:t>- </a:t>
                      </a:r>
                      <a:r>
                        <a:rPr lang="en-US" sz="1800" dirty="0" err="1">
                          <a:effectLst/>
                          <a:latin typeface="Times New Roman"/>
                          <a:ea typeface="Calibri"/>
                          <a:cs typeface="Times New Roman"/>
                        </a:rPr>
                        <a:t>Cả</a:t>
                      </a:r>
                      <a:r>
                        <a:rPr lang="en-US" sz="1800" dirty="0">
                          <a:effectLst/>
                          <a:latin typeface="Times New Roman"/>
                          <a:ea typeface="Calibri"/>
                          <a:cs typeface="Times New Roman"/>
                        </a:rPr>
                        <a:t> </a:t>
                      </a:r>
                      <a:r>
                        <a:rPr lang="en-US" sz="1800" dirty="0" err="1">
                          <a:effectLst/>
                          <a:latin typeface="Times New Roman"/>
                          <a:ea typeface="Calibri"/>
                          <a:cs typeface="Times New Roman"/>
                        </a:rPr>
                        <a:t>nước</a:t>
                      </a:r>
                      <a:r>
                        <a:rPr lang="en-US" sz="1800" dirty="0">
                          <a:effectLst/>
                          <a:latin typeface="Times New Roman"/>
                          <a:ea typeface="Calibri"/>
                          <a:cs typeface="Times New Roman"/>
                        </a:rPr>
                        <a:t> </a:t>
                      </a:r>
                      <a:r>
                        <a:rPr lang="en-US" sz="1800" dirty="0" err="1">
                          <a:effectLst/>
                          <a:latin typeface="Times New Roman"/>
                          <a:ea typeface="Calibri"/>
                          <a:cs typeface="Times New Roman"/>
                        </a:rPr>
                        <a:t>lên</a:t>
                      </a:r>
                      <a:r>
                        <a:rPr lang="en-US" sz="1800" dirty="0">
                          <a:effectLst/>
                          <a:latin typeface="Times New Roman"/>
                          <a:ea typeface="Calibri"/>
                          <a:cs typeface="Times New Roman"/>
                        </a:rPr>
                        <a:t> </a:t>
                      </a:r>
                      <a:r>
                        <a:rPr lang="en-US" sz="1800" dirty="0" err="1">
                          <a:effectLst/>
                          <a:latin typeface="Times New Roman"/>
                          <a:ea typeface="Calibri"/>
                          <a:cs typeface="Times New Roman"/>
                        </a:rPr>
                        <a:t>đường</a:t>
                      </a:r>
                      <a:r>
                        <a:rPr lang="en-US" sz="1800" dirty="0">
                          <a:effectLst/>
                          <a:latin typeface="Times New Roman"/>
                          <a:ea typeface="Calibri"/>
                          <a:cs typeface="Times New Roman"/>
                        </a:rPr>
                        <a:t>, </a:t>
                      </a:r>
                      <a:r>
                        <a:rPr lang="en-US" sz="1800" dirty="0" err="1">
                          <a:effectLst/>
                          <a:latin typeface="Times New Roman"/>
                          <a:ea typeface="Calibri"/>
                          <a:cs typeface="Times New Roman"/>
                        </a:rPr>
                        <a:t>đặc</a:t>
                      </a:r>
                      <a:r>
                        <a:rPr lang="en-US" sz="1800" dirty="0">
                          <a:effectLst/>
                          <a:latin typeface="Times New Roman"/>
                          <a:ea typeface="Calibri"/>
                          <a:cs typeface="Times New Roman"/>
                        </a:rPr>
                        <a:t> </a:t>
                      </a:r>
                      <a:r>
                        <a:rPr lang="en-US" sz="1800" dirty="0" err="1">
                          <a:effectLst/>
                          <a:latin typeface="Times New Roman"/>
                          <a:ea typeface="Calibri"/>
                          <a:cs typeface="Times New Roman"/>
                        </a:rPr>
                        <a:t>biệt</a:t>
                      </a:r>
                      <a:r>
                        <a:rPr lang="en-US" sz="1800" dirty="0">
                          <a:effectLst/>
                          <a:latin typeface="Times New Roman"/>
                          <a:ea typeface="Calibri"/>
                          <a:cs typeface="Times New Roman"/>
                        </a:rPr>
                        <a:t> </a:t>
                      </a:r>
                      <a:r>
                        <a:rPr lang="en-US" sz="1800" dirty="0" err="1">
                          <a:effectLst/>
                          <a:latin typeface="Times New Roman"/>
                          <a:ea typeface="Calibri"/>
                          <a:cs typeface="Times New Roman"/>
                        </a:rPr>
                        <a:t>là</a:t>
                      </a:r>
                      <a:r>
                        <a:rPr lang="en-US" sz="1800" dirty="0">
                          <a:effectLst/>
                          <a:latin typeface="Times New Roman"/>
                          <a:ea typeface="Calibri"/>
                          <a:cs typeface="Times New Roman"/>
                        </a:rPr>
                        <a:t> </a:t>
                      </a:r>
                      <a:r>
                        <a:rPr lang="en-US" sz="1800" dirty="0" err="1">
                          <a:effectLst/>
                          <a:latin typeface="Times New Roman"/>
                          <a:ea typeface="Calibri"/>
                          <a:cs typeface="Times New Roman"/>
                        </a:rPr>
                        <a:t>thế</a:t>
                      </a:r>
                      <a:r>
                        <a:rPr lang="en-US" sz="1800" dirty="0">
                          <a:effectLst/>
                          <a:latin typeface="Times New Roman"/>
                          <a:ea typeface="Calibri"/>
                          <a:cs typeface="Times New Roman"/>
                        </a:rPr>
                        <a:t> </a:t>
                      </a:r>
                      <a:r>
                        <a:rPr lang="en-US" sz="1800" dirty="0" err="1">
                          <a:effectLst/>
                          <a:latin typeface="Times New Roman"/>
                          <a:ea typeface="Calibri"/>
                          <a:cs typeface="Times New Roman"/>
                        </a:rPr>
                        <a:t>hệ</a:t>
                      </a:r>
                      <a:r>
                        <a:rPr lang="en-US" sz="1800" dirty="0">
                          <a:effectLst/>
                          <a:latin typeface="Times New Roman"/>
                          <a:ea typeface="Calibri"/>
                          <a:cs typeface="Times New Roman"/>
                        </a:rPr>
                        <a:t> </a:t>
                      </a:r>
                      <a:r>
                        <a:rPr lang="en-US" sz="1800" dirty="0" err="1">
                          <a:effectLst/>
                          <a:latin typeface="Times New Roman"/>
                          <a:ea typeface="Calibri"/>
                          <a:cs typeface="Times New Roman"/>
                        </a:rPr>
                        <a:t>trẻ</a:t>
                      </a:r>
                      <a:r>
                        <a:rPr lang="en-US" sz="1800" dirty="0">
                          <a:effectLst/>
                          <a:latin typeface="Times New Roman"/>
                          <a:ea typeface="Calibri"/>
                          <a:cs typeface="Times New Roman"/>
                        </a:rPr>
                        <a:t>.</a:t>
                      </a:r>
                      <a:endParaRPr lang="en-US" sz="1400" dirty="0">
                        <a:effectLst/>
                        <a:latin typeface="+mn-lt"/>
                        <a:ea typeface="Calibri"/>
                        <a:cs typeface="Times New Roman"/>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1158345">
                <a:tc rowSpan="2">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9pPr>
                    </a:lstStyle>
                    <a:p>
                      <a:pPr algn="ctr"/>
                      <a:r>
                        <a:rPr lang="vi-VN" b="1" dirty="0">
                          <a:latin typeface="Times New Roman" pitchFamily="18" charset="0"/>
                          <a:cs typeface="Times New Roman" pitchFamily="18" charset="0"/>
                        </a:rPr>
                        <a:t>Văn học</a:t>
                      </a:r>
                      <a:endParaRPr lang="en-US" b="1" dirty="0">
                        <a:latin typeface="Times New Roman" pitchFamily="18" charset="0"/>
                        <a:cs typeface="Times New Roman" pitchFamily="18"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9pPr>
                    </a:lstStyle>
                    <a:p>
                      <a:pPr algn="ctr"/>
                      <a:r>
                        <a:rPr lang="vi-VN" b="1" dirty="0">
                          <a:latin typeface="Times New Roman" pitchFamily="18" charset="0"/>
                          <a:cs typeface="Times New Roman" pitchFamily="18" charset="0"/>
                        </a:rPr>
                        <a:t>Nội dung</a:t>
                      </a:r>
                      <a:endParaRPr lang="en-US" b="1" dirty="0">
                        <a:latin typeface="Times New Roman" pitchFamily="18" charset="0"/>
                        <a:cs typeface="Times New Roman" pitchFamily="18"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9pPr>
                    </a:lstStyle>
                    <a:p>
                      <a:pPr marL="285750" indent="-285750" algn="just">
                        <a:buFontTx/>
                        <a:buChar char="-"/>
                      </a:pPr>
                      <a:r>
                        <a:rPr lang="vi-VN" sz="1800" dirty="0">
                          <a:latin typeface="Times New Roman" pitchFamily="18" charset="0"/>
                          <a:cs typeface="Times New Roman" pitchFamily="18" charset="0"/>
                        </a:rPr>
                        <a:t>Xuất thân: những người</a:t>
                      </a:r>
                      <a:r>
                        <a:rPr lang="vi-VN" sz="1800" baseline="0" dirty="0">
                          <a:latin typeface="Times New Roman" pitchFamily="18" charset="0"/>
                          <a:cs typeface="Times New Roman" pitchFamily="18" charset="0"/>
                        </a:rPr>
                        <a:t> </a:t>
                      </a:r>
                    </a:p>
                    <a:p>
                      <a:pPr marL="0" indent="0" algn="just">
                        <a:buFontTx/>
                        <a:buNone/>
                      </a:pPr>
                      <a:r>
                        <a:rPr lang="vi-VN" sz="1800" dirty="0">
                          <a:latin typeface="Times New Roman" pitchFamily="18" charset="0"/>
                          <a:cs typeface="Times New Roman" pitchFamily="18" charset="0"/>
                        </a:rPr>
                        <a:t>nông dân.</a:t>
                      </a:r>
                    </a:p>
                    <a:p>
                      <a:pPr marL="0" indent="0" algn="just">
                        <a:buFontTx/>
                        <a:buNone/>
                      </a:pPr>
                      <a:r>
                        <a:rPr lang="vi-VN" sz="1800" dirty="0">
                          <a:latin typeface="Times New Roman" pitchFamily="18" charset="0"/>
                          <a:cs typeface="Times New Roman" pitchFamily="18" charset="0"/>
                        </a:rPr>
                        <a:t>- Điều kiện khó khăn,</a:t>
                      </a:r>
                      <a:r>
                        <a:rPr lang="vi-VN" sz="1800" baseline="0" dirty="0">
                          <a:latin typeface="Times New Roman" pitchFamily="18" charset="0"/>
                          <a:cs typeface="Times New Roman" pitchFamily="18" charset="0"/>
                        </a:rPr>
                        <a:t> gian khổ, thiếu thốn, bệnh tật.</a:t>
                      </a:r>
                    </a:p>
                    <a:p>
                      <a:pPr marL="285750" indent="-285750" algn="just">
                        <a:buFontTx/>
                        <a:buChar char="-"/>
                      </a:pPr>
                      <a:r>
                        <a:rPr lang="vi-VN" sz="1800" dirty="0">
                          <a:latin typeface="Times New Roman" pitchFamily="18" charset="0"/>
                          <a:cs typeface="Times New Roman" pitchFamily="18" charset="0"/>
                        </a:rPr>
                        <a:t>Tình đồng chí,</a:t>
                      </a:r>
                      <a:r>
                        <a:rPr lang="vi-VN" sz="1800" baseline="0" dirty="0">
                          <a:latin typeface="Times New Roman" pitchFamily="18" charset="0"/>
                          <a:cs typeface="Times New Roman" pitchFamily="18" charset="0"/>
                        </a:rPr>
                        <a:t> đồng đội </a:t>
                      </a:r>
                    </a:p>
                    <a:p>
                      <a:pPr marL="0" indent="0" algn="just">
                        <a:buFontTx/>
                        <a:buNone/>
                      </a:pPr>
                      <a:r>
                        <a:rPr lang="vi-VN" sz="1800" baseline="0" dirty="0">
                          <a:latin typeface="Times New Roman" pitchFamily="18" charset="0"/>
                          <a:cs typeface="Times New Roman" pitchFamily="18" charset="0"/>
                        </a:rPr>
                        <a:t>sâu nặng.</a:t>
                      </a:r>
                      <a:endParaRPr lang="en-US" sz="1800" dirty="0">
                        <a:latin typeface="Times New Roman" pitchFamily="18" charset="0"/>
                        <a:cs typeface="Times New Roman"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9pPr>
                    </a:lstStyle>
                    <a:p>
                      <a:pPr algn="just"/>
                      <a:r>
                        <a:rPr lang="vi-VN" sz="1800" dirty="0">
                          <a:latin typeface="Times New Roman" pitchFamily="18" charset="0"/>
                          <a:cs typeface="Times New Roman" pitchFamily="18" charset="0"/>
                        </a:rPr>
                        <a:t>- Xuất thân: nhiều giai cấp (chủ yếu là người trí thức trẻ)</a:t>
                      </a:r>
                    </a:p>
                    <a:p>
                      <a:pPr algn="just"/>
                      <a:r>
                        <a:rPr lang="vi-VN" sz="1800" dirty="0">
                          <a:latin typeface="Times New Roman" pitchFamily="18" charset="0"/>
                          <a:cs typeface="Times New Roman" pitchFamily="18" charset="0"/>
                        </a:rPr>
                        <a:t>- Khó khăn gian khổ,</a:t>
                      </a:r>
                      <a:r>
                        <a:rPr lang="vi-VN" sz="1800" baseline="0" dirty="0">
                          <a:latin typeface="Times New Roman" pitchFamily="18" charset="0"/>
                          <a:cs typeface="Times New Roman" pitchFamily="18" charset="0"/>
                        </a:rPr>
                        <a:t> ác liệt (bom rơi, đạn lạc) nơi chiến trường.</a:t>
                      </a:r>
                    </a:p>
                    <a:p>
                      <a:pPr algn="just"/>
                      <a:r>
                        <a:rPr lang="vi-VN" sz="1800" dirty="0">
                          <a:latin typeface="Times New Roman" pitchFamily="18" charset="0"/>
                          <a:cs typeface="Times New Roman" pitchFamily="18" charset="0"/>
                        </a:rPr>
                        <a:t>- Phong thái ung dung, tinh thần lạc quan.</a:t>
                      </a:r>
                      <a:endParaRPr lang="en-US" sz="1800" dirty="0">
                        <a:latin typeface="Times New Roman" pitchFamily="18" charset="0"/>
                        <a:cs typeface="Times New Roman"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701040">
                <a:tc vMerge="1">
                  <a:txBody>
                    <a:bodyPr/>
                    <a:lstStyle/>
                    <a:p>
                      <a:pPr algn="ctr"/>
                      <a:endParaRPr lang="en-US" b="1" dirty="0">
                        <a:latin typeface="Times New Roman" pitchFamily="18" charset="0"/>
                        <a:cs typeface="Times New Roman" pitchFamily="18" charset="0"/>
                      </a:endParaRPr>
                    </a:p>
                  </a:txBody>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9pPr>
                    </a:lstStyle>
                    <a:p>
                      <a:pPr algn="ctr"/>
                      <a:r>
                        <a:rPr lang="vi-VN" b="1" dirty="0">
                          <a:latin typeface="Times New Roman" pitchFamily="18" charset="0"/>
                          <a:cs typeface="Times New Roman" pitchFamily="18" charset="0"/>
                        </a:rPr>
                        <a:t>Nghệ thuật</a:t>
                      </a:r>
                      <a:endParaRPr lang="en-US" b="1" dirty="0">
                        <a:latin typeface="Times New Roman" pitchFamily="18" charset="0"/>
                        <a:cs typeface="Times New Roman" pitchFamily="18"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9pPr>
                    </a:lstStyle>
                    <a:p>
                      <a:pPr algn="just"/>
                      <a:r>
                        <a:rPr lang="vi-VN" sz="1800" dirty="0">
                          <a:latin typeface="Times New Roman" pitchFamily="18" charset="0"/>
                          <a:cs typeface="Times New Roman" pitchFamily="18" charset="0"/>
                        </a:rPr>
                        <a:t>- Ngôn ngữ giản dị, hàm súc.</a:t>
                      </a:r>
                    </a:p>
                    <a:p>
                      <a:pPr algn="just"/>
                      <a:r>
                        <a:rPr lang="vi-VN" sz="1800" dirty="0">
                          <a:latin typeface="Times New Roman" pitchFamily="18" charset="0"/>
                          <a:cs typeface="Times New Roman" pitchFamily="18" charset="0"/>
                        </a:rPr>
                        <a:t>- Hình ảnh mộc mạc.</a:t>
                      </a:r>
                      <a:endParaRPr lang="en-US" sz="1800" dirty="0">
                        <a:latin typeface="Times New Roman" pitchFamily="18" charset="0"/>
                        <a:cs typeface="Times New Roman"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a:sym typeface="Arial"/>
                        </a:defRPr>
                      </a:lvl9pPr>
                    </a:lstStyle>
                    <a:p>
                      <a:pPr algn="just"/>
                      <a:r>
                        <a:rPr lang="vi-VN" sz="1800" dirty="0">
                          <a:latin typeface="Times New Roman" pitchFamily="18" charset="0"/>
                          <a:cs typeface="Times New Roman" pitchFamily="18" charset="0"/>
                        </a:rPr>
                        <a:t>- Thơ đậm chất hiện thực và lãng mạn.</a:t>
                      </a:r>
                      <a:endParaRPr lang="en-US" sz="1800" dirty="0">
                        <a:latin typeface="Times New Roman" pitchFamily="18" charset="0"/>
                        <a:cs typeface="Times New Roman"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bl>
          </a:graphicData>
        </a:graphic>
      </p:graphicFrame>
      <p:sp>
        <p:nvSpPr>
          <p:cNvPr id="3" name="TextBox 2">
            <a:extLst>
              <a:ext uri="{FF2B5EF4-FFF2-40B4-BE49-F238E27FC236}">
                <a16:creationId xmlns:a16="http://schemas.microsoft.com/office/drawing/2014/main" id="{E1E44B3D-EDDB-4D3E-B2D2-0DB8B998D3E5}"/>
              </a:ext>
            </a:extLst>
          </p:cNvPr>
          <p:cNvSpPr txBox="1"/>
          <p:nvPr/>
        </p:nvSpPr>
        <p:spPr>
          <a:xfrm>
            <a:off x="4296499" y="549846"/>
            <a:ext cx="4350935" cy="461665"/>
          </a:xfrm>
          <a:prstGeom prst="rect">
            <a:avLst/>
          </a:prstGeom>
          <a:noFill/>
        </p:spPr>
        <p:txBody>
          <a:bodyPr wrap="none" rtlCol="0">
            <a:spAutoFit/>
          </a:bodyPr>
          <a:lstStyle/>
          <a:p>
            <a:r>
              <a:rPr lang="en-US" sz="2400" b="1" dirty="0">
                <a:solidFill>
                  <a:srgbClr val="FF0000"/>
                </a:solidFill>
                <a:latin typeface="Times New Roman" panose="02020603050405020304" pitchFamily="18" charset="0"/>
              </a:rPr>
              <a:t>2 </a:t>
            </a:r>
            <a:r>
              <a:rPr lang="vi-VN" sz="2400" b="1" dirty="0">
                <a:solidFill>
                  <a:srgbClr val="FF0000"/>
                </a:solidFill>
                <a:latin typeface="Times New Roman" panose="02020603050405020304" pitchFamily="18" charset="0"/>
              </a:rPr>
              <a:t>. KIẾN THỨC VĂN HỌC SỬ</a:t>
            </a:r>
            <a:endParaRPr lang="en-US" sz="2400" b="1" dirty="0">
              <a:solidFill>
                <a:srgbClr val="FF0000"/>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2" name="TextBox 1">
            <a:extLst>
              <a:ext uri="{FF2B5EF4-FFF2-40B4-BE49-F238E27FC236}">
                <a16:creationId xmlns:a16="http://schemas.microsoft.com/office/drawing/2014/main" id="{2758E6CF-6BD2-4C8A-87F1-FE575DE4A587}"/>
              </a:ext>
            </a:extLst>
          </p:cNvPr>
          <p:cNvSpPr txBox="1"/>
          <p:nvPr/>
        </p:nvSpPr>
        <p:spPr>
          <a:xfrm>
            <a:off x="1069075" y="611495"/>
            <a:ext cx="6041409" cy="543675"/>
          </a:xfrm>
          <a:prstGeom prst="rect">
            <a:avLst/>
          </a:prstGeom>
          <a:noFill/>
        </p:spPr>
        <p:txBody>
          <a:bodyPr wrap="square" rtlCol="0">
            <a:spAutoFit/>
          </a:bodyPr>
          <a:lstStyle/>
          <a:p>
            <a:pPr defTabSz="1219170"/>
            <a:r>
              <a:rPr lang="en-US" sz="2933" b="1" dirty="0">
                <a:solidFill>
                  <a:srgbClr val="C00000"/>
                </a:solidFill>
                <a:latin typeface="Times New Roman" pitchFamily="18" charset="0"/>
                <a:cs typeface="Times New Roman" pitchFamily="18" charset="0"/>
              </a:rPr>
              <a:t>3. Vài nét về nội dung và nghệ thuật</a:t>
            </a:r>
          </a:p>
        </p:txBody>
      </p:sp>
      <p:sp>
        <p:nvSpPr>
          <p:cNvPr id="3" name="TextBox 2">
            <a:extLst>
              <a:ext uri="{FF2B5EF4-FFF2-40B4-BE49-F238E27FC236}">
                <a16:creationId xmlns:a16="http://schemas.microsoft.com/office/drawing/2014/main" id="{8900439B-4AD0-4ACC-B6AA-66162BA12551}"/>
              </a:ext>
            </a:extLst>
          </p:cNvPr>
          <p:cNvSpPr txBox="1"/>
          <p:nvPr/>
        </p:nvSpPr>
        <p:spPr>
          <a:xfrm>
            <a:off x="1069075" y="1265073"/>
            <a:ext cx="8432800" cy="543675"/>
          </a:xfrm>
          <a:prstGeom prst="rect">
            <a:avLst/>
          </a:prstGeom>
          <a:noFill/>
        </p:spPr>
        <p:txBody>
          <a:bodyPr wrap="square" rtlCol="0">
            <a:spAutoFit/>
          </a:bodyPr>
          <a:lstStyle/>
          <a:p>
            <a:pPr defTabSz="1219170"/>
            <a:r>
              <a:rPr lang="en-US" sz="2933" b="1" dirty="0">
                <a:solidFill>
                  <a:srgbClr val="0070C0"/>
                </a:solidFill>
                <a:latin typeface="Times New Roman" pitchFamily="18" charset="0"/>
                <a:cs typeface="Times New Roman" pitchFamily="18" charset="0"/>
              </a:rPr>
              <a:t>a. </a:t>
            </a:r>
            <a:r>
              <a:rPr lang="en-US" sz="2933" b="1" dirty="0" err="1">
                <a:solidFill>
                  <a:srgbClr val="0070C0"/>
                </a:solidFill>
                <a:latin typeface="Times New Roman" pitchFamily="18" charset="0"/>
                <a:cs typeface="Times New Roman" pitchFamily="18" charset="0"/>
              </a:rPr>
              <a:t>Bài</a:t>
            </a:r>
            <a:r>
              <a:rPr lang="en-US" sz="2933" b="1" dirty="0">
                <a:solidFill>
                  <a:srgbClr val="0070C0"/>
                </a:solidFill>
                <a:latin typeface="Times New Roman" pitchFamily="18" charset="0"/>
                <a:cs typeface="Times New Roman" pitchFamily="18" charset="0"/>
              </a:rPr>
              <a:t> </a:t>
            </a:r>
            <a:r>
              <a:rPr lang="en-US" sz="2933" b="1" dirty="0" err="1">
                <a:solidFill>
                  <a:srgbClr val="0070C0"/>
                </a:solidFill>
                <a:latin typeface="Times New Roman" pitchFamily="18" charset="0"/>
                <a:cs typeface="Times New Roman" pitchFamily="18" charset="0"/>
              </a:rPr>
              <a:t>thơ</a:t>
            </a:r>
            <a:r>
              <a:rPr lang="en-US" sz="2933" b="1" dirty="0">
                <a:solidFill>
                  <a:srgbClr val="0070C0"/>
                </a:solidFill>
                <a:latin typeface="Times New Roman" pitchFamily="18" charset="0"/>
                <a:cs typeface="Times New Roman" pitchFamily="18" charset="0"/>
              </a:rPr>
              <a:t> : </a:t>
            </a:r>
            <a:r>
              <a:rPr lang="en-US" sz="2933" b="1" dirty="0" err="1">
                <a:solidFill>
                  <a:srgbClr val="0070C0"/>
                </a:solidFill>
                <a:latin typeface="Times New Roman" pitchFamily="18" charset="0"/>
                <a:cs typeface="Times New Roman" pitchFamily="18" charset="0"/>
              </a:rPr>
              <a:t>Đồng</a:t>
            </a:r>
            <a:r>
              <a:rPr lang="en-US" sz="2933" b="1" dirty="0">
                <a:solidFill>
                  <a:srgbClr val="0070C0"/>
                </a:solidFill>
                <a:latin typeface="Times New Roman" pitchFamily="18" charset="0"/>
                <a:cs typeface="Times New Roman" pitchFamily="18" charset="0"/>
              </a:rPr>
              <a:t> </a:t>
            </a:r>
            <a:r>
              <a:rPr lang="en-US" sz="2933" b="1" dirty="0" err="1">
                <a:solidFill>
                  <a:srgbClr val="0070C0"/>
                </a:solidFill>
                <a:latin typeface="Times New Roman" pitchFamily="18" charset="0"/>
                <a:cs typeface="Times New Roman" pitchFamily="18" charset="0"/>
              </a:rPr>
              <a:t>chí</a:t>
            </a:r>
            <a:r>
              <a:rPr lang="en-US" sz="2933" b="1" dirty="0">
                <a:solidFill>
                  <a:srgbClr val="0070C0"/>
                </a:solidFill>
                <a:latin typeface="Times New Roman" pitchFamily="18" charset="0"/>
                <a:cs typeface="Times New Roman" pitchFamily="18" charset="0"/>
              </a:rPr>
              <a:t> – </a:t>
            </a:r>
            <a:r>
              <a:rPr lang="en-US" sz="2933" b="1" i="1" dirty="0" err="1">
                <a:solidFill>
                  <a:srgbClr val="0070C0"/>
                </a:solidFill>
                <a:latin typeface="Times New Roman" pitchFamily="18" charset="0"/>
                <a:cs typeface="Times New Roman" pitchFamily="18" charset="0"/>
              </a:rPr>
              <a:t>Chính</a:t>
            </a:r>
            <a:r>
              <a:rPr lang="en-US" sz="2933" b="1" i="1" dirty="0">
                <a:solidFill>
                  <a:srgbClr val="0070C0"/>
                </a:solidFill>
                <a:latin typeface="Times New Roman" pitchFamily="18" charset="0"/>
                <a:cs typeface="Times New Roman" pitchFamily="18" charset="0"/>
              </a:rPr>
              <a:t> </a:t>
            </a:r>
            <a:r>
              <a:rPr lang="en-US" sz="2933" b="1" i="1" dirty="0" err="1">
                <a:solidFill>
                  <a:srgbClr val="0070C0"/>
                </a:solidFill>
                <a:latin typeface="Times New Roman" pitchFamily="18" charset="0"/>
                <a:cs typeface="Times New Roman" pitchFamily="18" charset="0"/>
              </a:rPr>
              <a:t>Hữu</a:t>
            </a:r>
            <a:endParaRPr lang="en-US" sz="2933" b="1" i="1" dirty="0">
              <a:solidFill>
                <a:srgbClr val="0070C0"/>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FF13A45C-E06C-4BE4-951A-2351590B6D73}"/>
              </a:ext>
            </a:extLst>
          </p:cNvPr>
          <p:cNvSpPr txBox="1"/>
          <p:nvPr/>
        </p:nvSpPr>
        <p:spPr>
          <a:xfrm>
            <a:off x="1319284" y="1918651"/>
            <a:ext cx="2235200" cy="543675"/>
          </a:xfrm>
          <a:prstGeom prst="rect">
            <a:avLst/>
          </a:prstGeom>
          <a:noFill/>
        </p:spPr>
        <p:txBody>
          <a:bodyPr wrap="square" rtlCol="0">
            <a:spAutoFit/>
          </a:bodyPr>
          <a:lstStyle/>
          <a:p>
            <a:pPr defTabSz="1219170"/>
            <a:r>
              <a:rPr lang="en-US" sz="2933" b="1" i="1" dirty="0">
                <a:solidFill>
                  <a:srgbClr val="00B050"/>
                </a:solidFill>
                <a:latin typeface="Times New Roman" pitchFamily="18" charset="0"/>
                <a:cs typeface="Times New Roman" pitchFamily="18" charset="0"/>
              </a:rPr>
              <a:t>- </a:t>
            </a:r>
            <a:r>
              <a:rPr lang="en-US" sz="2933" b="1" i="1" dirty="0" err="1">
                <a:solidFill>
                  <a:srgbClr val="00B050"/>
                </a:solidFill>
                <a:latin typeface="Times New Roman" pitchFamily="18" charset="0"/>
                <a:cs typeface="Times New Roman" pitchFamily="18" charset="0"/>
              </a:rPr>
              <a:t>Nội</a:t>
            </a:r>
            <a:r>
              <a:rPr lang="en-US" sz="2933" b="1" i="1" dirty="0">
                <a:solidFill>
                  <a:srgbClr val="00B050"/>
                </a:solidFill>
                <a:latin typeface="Times New Roman" pitchFamily="18" charset="0"/>
                <a:cs typeface="Times New Roman" pitchFamily="18" charset="0"/>
              </a:rPr>
              <a:t> dung </a:t>
            </a:r>
            <a:r>
              <a:rPr lang="en-US" sz="2933" b="1" i="1" dirty="0">
                <a:solidFill>
                  <a:srgbClr val="00B050"/>
                </a:solidFill>
                <a:cs typeface="Arial"/>
              </a:rPr>
              <a:t>:</a:t>
            </a:r>
          </a:p>
        </p:txBody>
      </p:sp>
      <p:cxnSp>
        <p:nvCxnSpPr>
          <p:cNvPr id="5" name="Straight Connector 4">
            <a:extLst>
              <a:ext uri="{FF2B5EF4-FFF2-40B4-BE49-F238E27FC236}">
                <a16:creationId xmlns:a16="http://schemas.microsoft.com/office/drawing/2014/main" id="{B3C45F12-6717-4BD6-B279-D03041D344F4}"/>
              </a:ext>
            </a:extLst>
          </p:cNvPr>
          <p:cNvCxnSpPr/>
          <p:nvPr/>
        </p:nvCxnSpPr>
        <p:spPr>
          <a:xfrm>
            <a:off x="3398293" y="2264519"/>
            <a:ext cx="812800" cy="32372"/>
          </a:xfrm>
          <a:prstGeom prst="line">
            <a:avLst/>
          </a:prstGeom>
          <a:noFill/>
          <a:ln w="25400" cap="flat" cmpd="sng" algn="ctr">
            <a:solidFill>
              <a:srgbClr val="0070C0"/>
            </a:solidFill>
            <a:prstDash val="solid"/>
          </a:ln>
          <a:effectLst>
            <a:outerShdw blurRad="40000" dist="20000" dir="5400000" rotWithShape="0">
              <a:srgbClr val="000000">
                <a:alpha val="38000"/>
              </a:srgbClr>
            </a:outerShdw>
          </a:effectLst>
        </p:spPr>
      </p:cxnSp>
      <p:cxnSp>
        <p:nvCxnSpPr>
          <p:cNvPr id="6" name="Straight Connector 5">
            <a:extLst>
              <a:ext uri="{FF2B5EF4-FFF2-40B4-BE49-F238E27FC236}">
                <a16:creationId xmlns:a16="http://schemas.microsoft.com/office/drawing/2014/main" id="{D74D347A-33AC-48E4-AD4A-9819865B7230}"/>
              </a:ext>
            </a:extLst>
          </p:cNvPr>
          <p:cNvCxnSpPr/>
          <p:nvPr/>
        </p:nvCxnSpPr>
        <p:spPr>
          <a:xfrm>
            <a:off x="3426002" y="2253473"/>
            <a:ext cx="683491" cy="467360"/>
          </a:xfrm>
          <a:prstGeom prst="line">
            <a:avLst/>
          </a:prstGeom>
          <a:noFill/>
          <a:ln w="38100" cap="flat" cmpd="sng" algn="ctr">
            <a:solidFill>
              <a:srgbClr val="0070C0"/>
            </a:solidFill>
            <a:prstDash val="solid"/>
          </a:ln>
          <a:effectLst>
            <a:outerShdw blurRad="40000" dist="23000" dir="5400000" rotWithShape="0">
              <a:srgbClr val="000000">
                <a:alpha val="35000"/>
              </a:srgbClr>
            </a:outerShdw>
          </a:effectLst>
        </p:spPr>
      </p:cxnSp>
      <p:cxnSp>
        <p:nvCxnSpPr>
          <p:cNvPr id="7" name="Straight Connector 6">
            <a:extLst>
              <a:ext uri="{FF2B5EF4-FFF2-40B4-BE49-F238E27FC236}">
                <a16:creationId xmlns:a16="http://schemas.microsoft.com/office/drawing/2014/main" id="{291ECE3E-42E0-40DD-A610-A3177787F697}"/>
              </a:ext>
            </a:extLst>
          </p:cNvPr>
          <p:cNvCxnSpPr>
            <a:cxnSpLocks/>
          </p:cNvCxnSpPr>
          <p:nvPr/>
        </p:nvCxnSpPr>
        <p:spPr>
          <a:xfrm>
            <a:off x="3426002" y="2253473"/>
            <a:ext cx="683491" cy="1076960"/>
          </a:xfrm>
          <a:prstGeom prst="line">
            <a:avLst/>
          </a:prstGeom>
          <a:noFill/>
          <a:ln w="38100" cap="flat" cmpd="sng" algn="ctr">
            <a:solidFill>
              <a:srgbClr val="0070C0"/>
            </a:solidFill>
            <a:prstDash val="solid"/>
          </a:ln>
          <a:effectLst>
            <a:outerShdw blurRad="40000" dist="23000" dir="5400000" rotWithShape="0">
              <a:srgbClr val="000000">
                <a:alpha val="35000"/>
              </a:srgbClr>
            </a:outerShdw>
          </a:effectLst>
        </p:spPr>
      </p:cxnSp>
      <p:sp>
        <p:nvSpPr>
          <p:cNvPr id="8" name="TextBox 7">
            <a:extLst>
              <a:ext uri="{FF2B5EF4-FFF2-40B4-BE49-F238E27FC236}">
                <a16:creationId xmlns:a16="http://schemas.microsoft.com/office/drawing/2014/main" id="{845C706B-B12B-49EE-B701-35B8D64CDC7B}"/>
              </a:ext>
            </a:extLst>
          </p:cNvPr>
          <p:cNvSpPr txBox="1"/>
          <p:nvPr/>
        </p:nvSpPr>
        <p:spPr>
          <a:xfrm>
            <a:off x="4211093" y="2035114"/>
            <a:ext cx="4368800" cy="502766"/>
          </a:xfrm>
          <a:prstGeom prst="rect">
            <a:avLst/>
          </a:prstGeom>
          <a:noFill/>
        </p:spPr>
        <p:txBody>
          <a:bodyPr wrap="square" rtlCol="0">
            <a:spAutoFit/>
          </a:bodyPr>
          <a:lstStyle/>
          <a:p>
            <a:pPr defTabSz="1219170"/>
            <a:r>
              <a:rPr lang="en-US" sz="2667" dirty="0">
                <a:solidFill>
                  <a:srgbClr val="002060"/>
                </a:solidFill>
                <a:latin typeface="Times New Roman" pitchFamily="18" charset="0"/>
                <a:cs typeface="Times New Roman" pitchFamily="18" charset="0"/>
              </a:rPr>
              <a:t>Cơ sở nảy sinh tình đồng chí</a:t>
            </a:r>
          </a:p>
        </p:txBody>
      </p:sp>
      <p:sp>
        <p:nvSpPr>
          <p:cNvPr id="9" name="TextBox 8">
            <a:extLst>
              <a:ext uri="{FF2B5EF4-FFF2-40B4-BE49-F238E27FC236}">
                <a16:creationId xmlns:a16="http://schemas.microsoft.com/office/drawing/2014/main" id="{5C1A8130-86A6-4E64-A931-CF8C3C8BD6DF}"/>
              </a:ext>
            </a:extLst>
          </p:cNvPr>
          <p:cNvSpPr txBox="1"/>
          <p:nvPr/>
        </p:nvSpPr>
        <p:spPr>
          <a:xfrm>
            <a:off x="4109493" y="2593754"/>
            <a:ext cx="6400800" cy="502766"/>
          </a:xfrm>
          <a:prstGeom prst="rect">
            <a:avLst/>
          </a:prstGeom>
          <a:noFill/>
        </p:spPr>
        <p:txBody>
          <a:bodyPr wrap="square" rtlCol="0">
            <a:spAutoFit/>
          </a:bodyPr>
          <a:lstStyle/>
          <a:p>
            <a:pPr defTabSz="1219170"/>
            <a:r>
              <a:rPr lang="en-US" sz="2667" dirty="0">
                <a:solidFill>
                  <a:srgbClr val="002060"/>
                </a:solidFill>
                <a:latin typeface="Times New Roman" pitchFamily="18" charset="0"/>
                <a:cs typeface="Times New Roman" pitchFamily="18" charset="0"/>
              </a:rPr>
              <a:t>Biểu hiện cao đẹp của tình đồng chí</a:t>
            </a:r>
          </a:p>
        </p:txBody>
      </p:sp>
      <p:sp>
        <p:nvSpPr>
          <p:cNvPr id="10" name="TextBox 9">
            <a:extLst>
              <a:ext uri="{FF2B5EF4-FFF2-40B4-BE49-F238E27FC236}">
                <a16:creationId xmlns:a16="http://schemas.microsoft.com/office/drawing/2014/main" id="{EE75E92A-44F4-4FEB-98EB-D14DBD491667}"/>
              </a:ext>
            </a:extLst>
          </p:cNvPr>
          <p:cNvSpPr txBox="1"/>
          <p:nvPr/>
        </p:nvSpPr>
        <p:spPr>
          <a:xfrm>
            <a:off x="4109493" y="3203354"/>
            <a:ext cx="5283200" cy="502766"/>
          </a:xfrm>
          <a:prstGeom prst="rect">
            <a:avLst/>
          </a:prstGeom>
          <a:noFill/>
        </p:spPr>
        <p:txBody>
          <a:bodyPr wrap="square" rtlCol="0">
            <a:spAutoFit/>
          </a:bodyPr>
          <a:lstStyle/>
          <a:p>
            <a:pPr defTabSz="1219170"/>
            <a:r>
              <a:rPr lang="en-US" sz="2667" dirty="0">
                <a:solidFill>
                  <a:srgbClr val="002060"/>
                </a:solidFill>
                <a:latin typeface="Times New Roman" pitchFamily="18" charset="0"/>
                <a:cs typeface="Times New Roman" pitchFamily="18" charset="0"/>
              </a:rPr>
              <a:t>Bức tranh đẹp về tình đồng đội</a:t>
            </a:r>
          </a:p>
        </p:txBody>
      </p:sp>
      <p:sp>
        <p:nvSpPr>
          <p:cNvPr id="11" name="TextBox 10">
            <a:extLst>
              <a:ext uri="{FF2B5EF4-FFF2-40B4-BE49-F238E27FC236}">
                <a16:creationId xmlns:a16="http://schemas.microsoft.com/office/drawing/2014/main" id="{71FAFE76-9E1A-4B7D-A941-4676584AF146}"/>
              </a:ext>
            </a:extLst>
          </p:cNvPr>
          <p:cNvSpPr txBox="1"/>
          <p:nvPr/>
        </p:nvSpPr>
        <p:spPr>
          <a:xfrm>
            <a:off x="1319284" y="4166040"/>
            <a:ext cx="2553855" cy="543675"/>
          </a:xfrm>
          <a:prstGeom prst="rect">
            <a:avLst/>
          </a:prstGeom>
          <a:noFill/>
        </p:spPr>
        <p:txBody>
          <a:bodyPr wrap="square" rtlCol="0">
            <a:spAutoFit/>
          </a:bodyPr>
          <a:lstStyle/>
          <a:p>
            <a:pPr defTabSz="1219170"/>
            <a:r>
              <a:rPr lang="en-US" sz="2933" b="1" i="1" dirty="0">
                <a:solidFill>
                  <a:srgbClr val="C00000"/>
                </a:solidFill>
                <a:latin typeface="Times New Roman" pitchFamily="18" charset="0"/>
                <a:cs typeface="Times New Roman" pitchFamily="18" charset="0"/>
              </a:rPr>
              <a:t>- </a:t>
            </a:r>
            <a:r>
              <a:rPr lang="en-US" sz="2933" b="1" i="1" dirty="0" err="1">
                <a:solidFill>
                  <a:srgbClr val="C00000"/>
                </a:solidFill>
                <a:latin typeface="Times New Roman" pitchFamily="18" charset="0"/>
                <a:cs typeface="Times New Roman" pitchFamily="18" charset="0"/>
              </a:rPr>
              <a:t>Nghệ</a:t>
            </a:r>
            <a:r>
              <a:rPr lang="en-US" sz="2933" b="1" i="1" dirty="0">
                <a:solidFill>
                  <a:srgbClr val="C00000"/>
                </a:solidFill>
                <a:latin typeface="Times New Roman" pitchFamily="18" charset="0"/>
                <a:cs typeface="Times New Roman" pitchFamily="18" charset="0"/>
              </a:rPr>
              <a:t> </a:t>
            </a:r>
            <a:r>
              <a:rPr lang="en-US" sz="2933" b="1" i="1" dirty="0" err="1">
                <a:solidFill>
                  <a:srgbClr val="C00000"/>
                </a:solidFill>
                <a:latin typeface="Times New Roman" pitchFamily="18" charset="0"/>
                <a:cs typeface="Times New Roman" pitchFamily="18" charset="0"/>
              </a:rPr>
              <a:t>thuật</a:t>
            </a:r>
            <a:r>
              <a:rPr lang="en-US" sz="2933" b="1" i="1" dirty="0">
                <a:solidFill>
                  <a:srgbClr val="C00000"/>
                </a:solidFill>
                <a:latin typeface="Times New Roman" pitchFamily="18" charset="0"/>
                <a:cs typeface="Times New Roman" pitchFamily="18" charset="0"/>
              </a:rPr>
              <a:t> </a:t>
            </a:r>
            <a:r>
              <a:rPr lang="en-US" sz="2933" b="1" i="1" dirty="0">
                <a:solidFill>
                  <a:srgbClr val="FFFFFF"/>
                </a:solidFill>
                <a:latin typeface="Times New Roman" pitchFamily="18" charset="0"/>
                <a:cs typeface="Times New Roman" pitchFamily="18" charset="0"/>
              </a:rPr>
              <a:t>:</a:t>
            </a:r>
          </a:p>
        </p:txBody>
      </p:sp>
      <p:sp>
        <p:nvSpPr>
          <p:cNvPr id="12" name="TextBox 11">
            <a:extLst>
              <a:ext uri="{FF2B5EF4-FFF2-40B4-BE49-F238E27FC236}">
                <a16:creationId xmlns:a16="http://schemas.microsoft.com/office/drawing/2014/main" id="{7348147D-534E-48A9-9921-88918D1D3EA7}"/>
              </a:ext>
            </a:extLst>
          </p:cNvPr>
          <p:cNvSpPr txBox="1"/>
          <p:nvPr/>
        </p:nvSpPr>
        <p:spPr>
          <a:xfrm>
            <a:off x="1542197" y="4818228"/>
            <a:ext cx="7092287" cy="913199"/>
          </a:xfrm>
          <a:prstGeom prst="rect">
            <a:avLst/>
          </a:prstGeom>
          <a:noFill/>
          <a:ln w="25400" cap="flat" cmpd="sng" algn="ctr">
            <a:solidFill>
              <a:srgbClr val="3366CC"/>
            </a:solidFill>
            <a:prstDash val="solid"/>
          </a:ln>
          <a:effectLst/>
        </p:spPr>
        <p:txBody>
          <a:bodyPr wrap="square" rtlCol="0">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2667" b="0" i="1" u="none" strike="noStrike" kern="0" cap="none" spc="0" normalizeH="0" baseline="0" noProof="0" dirty="0">
                <a:ln>
                  <a:noFill/>
                </a:ln>
                <a:solidFill>
                  <a:srgbClr val="DADADA">
                    <a:lumMod val="10000"/>
                  </a:srgbClr>
                </a:solidFill>
                <a:effectLst/>
                <a:uLnTx/>
                <a:uFillTx/>
                <a:latin typeface="Times New Roman" pitchFamily="18" charset="0"/>
                <a:ea typeface="+mn-ea"/>
                <a:cs typeface="Times New Roman" pitchFamily="18" charset="0"/>
              </a:rPr>
              <a:t>Chi tiết, hình ảnh, ngôn ngữ giản dị, chân thực, </a:t>
            </a:r>
          </a:p>
          <a:p>
            <a:pPr marL="0" marR="0" lvl="0" indent="0" defTabSz="1219170" eaLnBrk="1" fontAlgn="auto" latinLnBrk="0" hangingPunct="1">
              <a:lnSpc>
                <a:spcPct val="100000"/>
              </a:lnSpc>
              <a:spcBef>
                <a:spcPts val="0"/>
              </a:spcBef>
              <a:spcAft>
                <a:spcPts val="0"/>
              </a:spcAft>
              <a:buClrTx/>
              <a:buSzTx/>
              <a:buFontTx/>
              <a:buNone/>
              <a:tabLst/>
              <a:defRPr/>
            </a:pPr>
            <a:r>
              <a:rPr kumimoji="0" lang="en-US" sz="2667" b="0" i="1" u="none" strike="noStrike" kern="0" cap="none" spc="0" normalizeH="0" baseline="0" noProof="0" dirty="0" err="1">
                <a:ln>
                  <a:noFill/>
                </a:ln>
                <a:solidFill>
                  <a:srgbClr val="DADADA">
                    <a:lumMod val="10000"/>
                  </a:srgbClr>
                </a:solidFill>
                <a:effectLst/>
                <a:uLnTx/>
                <a:uFillTx/>
                <a:latin typeface="Times New Roman" pitchFamily="18" charset="0"/>
                <a:ea typeface="+mn-ea"/>
                <a:cs typeface="Times New Roman" pitchFamily="18" charset="0"/>
              </a:rPr>
              <a:t>cô</a:t>
            </a:r>
            <a:r>
              <a:rPr kumimoji="0" lang="en-US" sz="2667" b="0" i="1" u="none" strike="noStrike" kern="0" cap="none" spc="0" normalizeH="0" baseline="0" noProof="0" dirty="0">
                <a:ln>
                  <a:noFill/>
                </a:ln>
                <a:solidFill>
                  <a:srgbClr val="DADADA">
                    <a:lumMod val="10000"/>
                  </a:srgbClr>
                </a:solidFill>
                <a:effectLst/>
                <a:uLnTx/>
                <a:uFillTx/>
                <a:latin typeface="Times New Roman" pitchFamily="18" charset="0"/>
                <a:ea typeface="+mn-ea"/>
                <a:cs typeface="Times New Roman" pitchFamily="18" charset="0"/>
              </a:rPr>
              <a:t> đọng, </a:t>
            </a:r>
            <a:r>
              <a:rPr kumimoji="0" lang="en-US" sz="2667" b="0" i="1" u="none" strike="noStrike" kern="0" cap="none" spc="0" normalizeH="0" baseline="0" noProof="0" dirty="0" err="1">
                <a:ln>
                  <a:noFill/>
                </a:ln>
                <a:solidFill>
                  <a:srgbClr val="DADADA">
                    <a:lumMod val="10000"/>
                  </a:srgbClr>
                </a:solidFill>
                <a:effectLst/>
                <a:uLnTx/>
                <a:uFillTx/>
                <a:latin typeface="Times New Roman" pitchFamily="18" charset="0"/>
                <a:ea typeface="+mn-ea"/>
                <a:cs typeface="Times New Roman" pitchFamily="18" charset="0"/>
              </a:rPr>
              <a:t>giàu</a:t>
            </a:r>
            <a:r>
              <a:rPr kumimoji="0" lang="en-US" sz="2667" b="0" i="1" u="none" strike="noStrike" kern="0" cap="none" spc="0" normalizeH="0" baseline="0" noProof="0" dirty="0">
                <a:ln>
                  <a:noFill/>
                </a:ln>
                <a:solidFill>
                  <a:srgbClr val="DADADA">
                    <a:lumMod val="10000"/>
                  </a:srgbClr>
                </a:solidFill>
                <a:effectLst/>
                <a:uLnTx/>
                <a:uFillTx/>
                <a:latin typeface="Times New Roman" pitchFamily="18" charset="0"/>
                <a:ea typeface="+mn-ea"/>
                <a:cs typeface="Times New Roman" pitchFamily="18" charset="0"/>
              </a:rPr>
              <a:t> sức </a:t>
            </a:r>
            <a:r>
              <a:rPr kumimoji="0" lang="en-US" sz="2667" b="0" i="1" u="none" strike="noStrike" kern="0" cap="none" spc="0" normalizeH="0" baseline="0" noProof="0" dirty="0" err="1">
                <a:ln>
                  <a:noFill/>
                </a:ln>
                <a:solidFill>
                  <a:srgbClr val="DADADA">
                    <a:lumMod val="10000"/>
                  </a:srgbClr>
                </a:solidFill>
                <a:effectLst/>
                <a:uLnTx/>
                <a:uFillTx/>
                <a:latin typeface="Times New Roman" pitchFamily="18" charset="0"/>
                <a:ea typeface="+mn-ea"/>
                <a:cs typeface="Times New Roman" pitchFamily="18" charset="0"/>
              </a:rPr>
              <a:t>biểu</a:t>
            </a:r>
            <a:r>
              <a:rPr kumimoji="0" lang="en-US" sz="2667" b="0" i="1" u="none" strike="noStrike" kern="0" cap="none" spc="0" normalizeH="0" baseline="0" noProof="0" dirty="0">
                <a:ln>
                  <a:noFill/>
                </a:ln>
                <a:solidFill>
                  <a:srgbClr val="DADADA">
                    <a:lumMod val="10000"/>
                  </a:srgbClr>
                </a:solidFill>
                <a:effectLst/>
                <a:uLnTx/>
                <a:uFillTx/>
                <a:latin typeface="Times New Roman" pitchFamily="18" charset="0"/>
                <a:ea typeface="+mn-ea"/>
                <a:cs typeface="Times New Roman" pitchFamily="18" charset="0"/>
              </a:rPr>
              <a:t> </a:t>
            </a:r>
            <a:r>
              <a:rPr kumimoji="0" lang="en-US" sz="2667" b="0" i="1" u="none" strike="noStrike" kern="0" cap="none" spc="0" normalizeH="0" baseline="0" noProof="0" dirty="0" err="1">
                <a:ln>
                  <a:noFill/>
                </a:ln>
                <a:solidFill>
                  <a:srgbClr val="DADADA">
                    <a:lumMod val="10000"/>
                  </a:srgbClr>
                </a:solidFill>
                <a:effectLst/>
                <a:uLnTx/>
                <a:uFillTx/>
                <a:latin typeface="Times New Roman" pitchFamily="18" charset="0"/>
                <a:ea typeface="+mn-ea"/>
                <a:cs typeface="Times New Roman" pitchFamily="18" charset="0"/>
              </a:rPr>
              <a:t>cảm</a:t>
            </a:r>
            <a:r>
              <a:rPr kumimoji="0" lang="en-US" sz="2667" b="0" i="1" u="none" strike="noStrike" kern="0" cap="none" spc="0" normalizeH="0" baseline="0" noProof="0" dirty="0">
                <a:ln>
                  <a:noFill/>
                </a:ln>
                <a:solidFill>
                  <a:srgbClr val="DADADA">
                    <a:lumMod val="10000"/>
                  </a:srgbClr>
                </a:solidFill>
                <a:effectLst/>
                <a:uLnTx/>
                <a:uFillTx/>
                <a:latin typeface="Times New Roman" pitchFamily="18" charset="0"/>
                <a:ea typeface="+mn-ea"/>
                <a:cs typeface="Times New Roman" pitchFamily="18" charset="0"/>
              </a:rPr>
              <a:t>.</a:t>
            </a:r>
          </a:p>
        </p:txBody>
      </p:sp>
      <p:pic>
        <p:nvPicPr>
          <p:cNvPr id="14" name="Picture 13">
            <a:extLst>
              <a:ext uri="{FF2B5EF4-FFF2-40B4-BE49-F238E27FC236}">
                <a16:creationId xmlns:a16="http://schemas.microsoft.com/office/drawing/2014/main" id="{7615CAC2-7706-4564-A9C0-367DB5AFF5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7337" y="4071108"/>
            <a:ext cx="2553856" cy="16478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6" presetClass="entr" presetSubtype="2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par>
                                <p:cTn id="12" presetID="16" presetClass="entr" presetSubtype="21"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par>
                          <p:cTn id="30" fill="hold">
                            <p:stCondLst>
                              <p:cond delay="500"/>
                            </p:stCondLst>
                            <p:childTnLst>
                              <p:par>
                                <p:cTn id="31" presetID="1" presetClass="entr" presetSubtype="0" fill="hold" grpId="0" nodeType="afterEffect">
                                  <p:stCondLst>
                                    <p:cond delay="500"/>
                                  </p:stCondLst>
                                  <p:childTnLst>
                                    <p:set>
                                      <p:cBhvr>
                                        <p:cTn id="32" dur="1" fill="hold">
                                          <p:stCondLst>
                                            <p:cond delay="0"/>
                                          </p:stCondLst>
                                        </p:cTn>
                                        <p:tgtEl>
                                          <p:spTgt spid="11"/>
                                        </p:tgtEl>
                                        <p:attrNameLst>
                                          <p:attrName>style.visibility</p:attrName>
                                        </p:attrNameLst>
                                      </p:cBhvr>
                                      <p:to>
                                        <p:strVal val="visible"/>
                                      </p:to>
                                    </p:set>
                                  </p:childTnLst>
                                </p:cTn>
                              </p:par>
                              <p:par>
                                <p:cTn id="33" presetID="16" presetClass="entr" presetSubtype="21" fill="hold" grpId="0" nodeType="withEffect">
                                  <p:stCondLst>
                                    <p:cond delay="50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8" grpId="0"/>
      <p:bldP spid="9" grpId="0"/>
      <p:bldP spid="10" grpId="0"/>
      <p:bldP spid="11" grpId="0"/>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2" name="TextBox 1">
            <a:extLst>
              <a:ext uri="{FF2B5EF4-FFF2-40B4-BE49-F238E27FC236}">
                <a16:creationId xmlns:a16="http://schemas.microsoft.com/office/drawing/2014/main" id="{EB5D197F-7BBC-4375-B7F6-073B192765BF}"/>
              </a:ext>
            </a:extLst>
          </p:cNvPr>
          <p:cNvSpPr txBox="1"/>
          <p:nvPr/>
        </p:nvSpPr>
        <p:spPr>
          <a:xfrm>
            <a:off x="962925" y="637481"/>
            <a:ext cx="10871200" cy="543675"/>
          </a:xfrm>
          <a:prstGeom prst="rect">
            <a:avLst/>
          </a:prstGeom>
          <a:noFill/>
        </p:spPr>
        <p:txBody>
          <a:bodyPr wrap="square" rtlCol="0">
            <a:spAutoFit/>
          </a:bodyPr>
          <a:lstStyle/>
          <a:p>
            <a:pPr defTabSz="1219170"/>
            <a:r>
              <a:rPr lang="en-US" sz="2933" b="1" dirty="0">
                <a:solidFill>
                  <a:srgbClr val="C00000"/>
                </a:solidFill>
                <a:latin typeface="Times New Roman" pitchFamily="18" charset="0"/>
                <a:cs typeface="Times New Roman" pitchFamily="18" charset="0"/>
              </a:rPr>
              <a:t>b. </a:t>
            </a:r>
            <a:r>
              <a:rPr lang="en-US" sz="2933" b="1" dirty="0" err="1">
                <a:solidFill>
                  <a:srgbClr val="C00000"/>
                </a:solidFill>
                <a:latin typeface="Times New Roman" pitchFamily="18" charset="0"/>
                <a:cs typeface="Times New Roman" pitchFamily="18" charset="0"/>
              </a:rPr>
              <a:t>Bài</a:t>
            </a:r>
            <a:r>
              <a:rPr lang="en-US" sz="2933" b="1" dirty="0">
                <a:solidFill>
                  <a:srgbClr val="C00000"/>
                </a:solidFill>
                <a:latin typeface="Times New Roman" pitchFamily="18" charset="0"/>
                <a:cs typeface="Times New Roman" pitchFamily="18" charset="0"/>
              </a:rPr>
              <a:t> </a:t>
            </a:r>
            <a:r>
              <a:rPr lang="en-US" sz="2933" b="1" dirty="0" err="1">
                <a:solidFill>
                  <a:srgbClr val="C00000"/>
                </a:solidFill>
                <a:latin typeface="Times New Roman" pitchFamily="18" charset="0"/>
                <a:cs typeface="Times New Roman" pitchFamily="18" charset="0"/>
              </a:rPr>
              <a:t>thơ</a:t>
            </a:r>
            <a:r>
              <a:rPr lang="en-US" sz="2933" b="1" dirty="0">
                <a:solidFill>
                  <a:srgbClr val="C00000"/>
                </a:solidFill>
                <a:latin typeface="Times New Roman" pitchFamily="18" charset="0"/>
                <a:cs typeface="Times New Roman" pitchFamily="18" charset="0"/>
              </a:rPr>
              <a:t> : Bài thơ về tiểu đội xe </a:t>
            </a:r>
            <a:r>
              <a:rPr lang="en-US" sz="2933" b="1" dirty="0" err="1">
                <a:solidFill>
                  <a:srgbClr val="C00000"/>
                </a:solidFill>
                <a:latin typeface="Times New Roman" pitchFamily="18" charset="0"/>
                <a:cs typeface="Times New Roman" pitchFamily="18" charset="0"/>
              </a:rPr>
              <a:t>không</a:t>
            </a:r>
            <a:r>
              <a:rPr lang="en-US" sz="2933" b="1" dirty="0">
                <a:solidFill>
                  <a:srgbClr val="C00000"/>
                </a:solidFill>
                <a:latin typeface="Times New Roman" pitchFamily="18" charset="0"/>
                <a:cs typeface="Times New Roman" pitchFamily="18" charset="0"/>
              </a:rPr>
              <a:t> </a:t>
            </a:r>
            <a:r>
              <a:rPr lang="en-US" sz="2933" b="1" dirty="0" err="1">
                <a:solidFill>
                  <a:srgbClr val="C00000"/>
                </a:solidFill>
                <a:latin typeface="Times New Roman" pitchFamily="18" charset="0"/>
                <a:cs typeface="Times New Roman" pitchFamily="18" charset="0"/>
              </a:rPr>
              <a:t>kính</a:t>
            </a:r>
            <a:r>
              <a:rPr lang="en-US" sz="2933" b="1" dirty="0">
                <a:solidFill>
                  <a:srgbClr val="C00000"/>
                </a:solidFill>
                <a:latin typeface="Times New Roman" pitchFamily="18" charset="0"/>
                <a:cs typeface="Times New Roman" pitchFamily="18" charset="0"/>
              </a:rPr>
              <a:t> – </a:t>
            </a:r>
            <a:r>
              <a:rPr lang="en-US" sz="2933" b="1" i="1" dirty="0" err="1">
                <a:solidFill>
                  <a:srgbClr val="C00000"/>
                </a:solidFill>
                <a:latin typeface="Times New Roman" pitchFamily="18" charset="0"/>
                <a:cs typeface="Times New Roman" pitchFamily="18" charset="0"/>
              </a:rPr>
              <a:t>Phạm</a:t>
            </a:r>
            <a:r>
              <a:rPr lang="en-US" sz="2933" b="1" i="1" dirty="0">
                <a:solidFill>
                  <a:srgbClr val="C00000"/>
                </a:solidFill>
                <a:latin typeface="Times New Roman" pitchFamily="18" charset="0"/>
                <a:cs typeface="Times New Roman" pitchFamily="18" charset="0"/>
              </a:rPr>
              <a:t> </a:t>
            </a:r>
            <a:r>
              <a:rPr lang="en-US" sz="2933" b="1" i="1" dirty="0" err="1">
                <a:solidFill>
                  <a:srgbClr val="C00000"/>
                </a:solidFill>
                <a:latin typeface="Times New Roman" pitchFamily="18" charset="0"/>
                <a:cs typeface="Times New Roman" pitchFamily="18" charset="0"/>
              </a:rPr>
              <a:t>Tiến</a:t>
            </a:r>
            <a:r>
              <a:rPr lang="en-US" sz="2933" b="1" i="1" dirty="0">
                <a:solidFill>
                  <a:srgbClr val="C00000"/>
                </a:solidFill>
                <a:latin typeface="Times New Roman" pitchFamily="18" charset="0"/>
                <a:cs typeface="Times New Roman" pitchFamily="18" charset="0"/>
              </a:rPr>
              <a:t> </a:t>
            </a:r>
            <a:r>
              <a:rPr lang="en-US" sz="2933" b="1" i="1" dirty="0" err="1">
                <a:solidFill>
                  <a:srgbClr val="C00000"/>
                </a:solidFill>
                <a:latin typeface="Times New Roman" pitchFamily="18" charset="0"/>
                <a:cs typeface="Times New Roman" pitchFamily="18" charset="0"/>
              </a:rPr>
              <a:t>Duật</a:t>
            </a:r>
            <a:endParaRPr lang="en-US" sz="2933" b="1" i="1" dirty="0">
              <a:solidFill>
                <a:srgbClr val="C00000"/>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6188EB29-3688-4A8D-8F90-BE32F86DC018}"/>
              </a:ext>
            </a:extLst>
          </p:cNvPr>
          <p:cNvSpPr txBox="1"/>
          <p:nvPr/>
        </p:nvSpPr>
        <p:spPr>
          <a:xfrm>
            <a:off x="1327242" y="1362329"/>
            <a:ext cx="2140267" cy="543675"/>
          </a:xfrm>
          <a:prstGeom prst="rect">
            <a:avLst/>
          </a:prstGeom>
          <a:noFill/>
        </p:spPr>
        <p:txBody>
          <a:bodyPr wrap="square" rtlCol="0">
            <a:spAutoFit/>
          </a:bodyPr>
          <a:lstStyle/>
          <a:p>
            <a:pPr defTabSz="1219170"/>
            <a:r>
              <a:rPr lang="en-US" sz="2933" b="1" i="1" dirty="0">
                <a:solidFill>
                  <a:srgbClr val="00B050"/>
                </a:solidFill>
                <a:latin typeface="Times New Roman" pitchFamily="18" charset="0"/>
                <a:cs typeface="Times New Roman" pitchFamily="18" charset="0"/>
              </a:rPr>
              <a:t>- </a:t>
            </a:r>
            <a:r>
              <a:rPr lang="en-US" sz="2933" b="1" i="1" dirty="0" err="1">
                <a:solidFill>
                  <a:srgbClr val="00B050"/>
                </a:solidFill>
                <a:latin typeface="Times New Roman" pitchFamily="18" charset="0"/>
                <a:cs typeface="Times New Roman" pitchFamily="18" charset="0"/>
              </a:rPr>
              <a:t>Nội</a:t>
            </a:r>
            <a:r>
              <a:rPr lang="en-US" sz="2933" b="1" i="1" dirty="0">
                <a:solidFill>
                  <a:srgbClr val="00B050"/>
                </a:solidFill>
                <a:latin typeface="Times New Roman" pitchFamily="18" charset="0"/>
                <a:cs typeface="Times New Roman" pitchFamily="18" charset="0"/>
              </a:rPr>
              <a:t> dung </a:t>
            </a:r>
            <a:r>
              <a:rPr lang="en-US" sz="2933" b="1" i="1" dirty="0">
                <a:solidFill>
                  <a:srgbClr val="00B050"/>
                </a:solidFill>
                <a:cs typeface="Arial"/>
              </a:rPr>
              <a:t>:</a:t>
            </a:r>
          </a:p>
        </p:txBody>
      </p:sp>
      <p:cxnSp>
        <p:nvCxnSpPr>
          <p:cNvPr id="4" name="Straight Connector 3">
            <a:extLst>
              <a:ext uri="{FF2B5EF4-FFF2-40B4-BE49-F238E27FC236}">
                <a16:creationId xmlns:a16="http://schemas.microsoft.com/office/drawing/2014/main" id="{DA237DE1-BCF3-4463-8FC8-B58A05A9D137}"/>
              </a:ext>
            </a:extLst>
          </p:cNvPr>
          <p:cNvCxnSpPr/>
          <p:nvPr/>
        </p:nvCxnSpPr>
        <p:spPr>
          <a:xfrm>
            <a:off x="3467509" y="1634166"/>
            <a:ext cx="1016000" cy="22119"/>
          </a:xfrm>
          <a:prstGeom prst="line">
            <a:avLst/>
          </a:prstGeom>
          <a:noFill/>
          <a:ln w="38100" cap="flat" cmpd="sng" algn="ctr">
            <a:solidFill>
              <a:srgbClr val="0070C0"/>
            </a:solidFill>
            <a:prstDash val="solid"/>
          </a:ln>
          <a:effectLst>
            <a:outerShdw blurRad="40000" dist="23000" dir="5400000" rotWithShape="0">
              <a:srgbClr val="000000">
                <a:alpha val="35000"/>
              </a:srgbClr>
            </a:outerShdw>
          </a:effectLst>
        </p:spPr>
      </p:cxnSp>
      <p:cxnSp>
        <p:nvCxnSpPr>
          <p:cNvPr id="5" name="Straight Connector 4">
            <a:extLst>
              <a:ext uri="{FF2B5EF4-FFF2-40B4-BE49-F238E27FC236}">
                <a16:creationId xmlns:a16="http://schemas.microsoft.com/office/drawing/2014/main" id="{D69E197A-4580-46FC-A5AD-A5FCF08B0D9C}"/>
              </a:ext>
            </a:extLst>
          </p:cNvPr>
          <p:cNvCxnSpPr/>
          <p:nvPr/>
        </p:nvCxnSpPr>
        <p:spPr>
          <a:xfrm>
            <a:off x="3413896" y="1669841"/>
            <a:ext cx="988291" cy="508000"/>
          </a:xfrm>
          <a:prstGeom prst="line">
            <a:avLst/>
          </a:prstGeom>
          <a:noFill/>
          <a:ln w="38100" cap="flat" cmpd="sng" algn="ctr">
            <a:solidFill>
              <a:srgbClr val="0070C0"/>
            </a:solidFill>
            <a:prstDash val="solid"/>
          </a:ln>
          <a:effectLst>
            <a:outerShdw blurRad="40000" dist="23000" dir="5400000" rotWithShape="0">
              <a:srgbClr val="000000">
                <a:alpha val="35000"/>
              </a:srgbClr>
            </a:outerShdw>
          </a:effectLst>
        </p:spPr>
      </p:cxnSp>
      <p:sp>
        <p:nvSpPr>
          <p:cNvPr id="6" name="TextBox 5">
            <a:extLst>
              <a:ext uri="{FF2B5EF4-FFF2-40B4-BE49-F238E27FC236}">
                <a16:creationId xmlns:a16="http://schemas.microsoft.com/office/drawing/2014/main" id="{376B5698-885C-4402-A226-35B8E8ABACF0}"/>
              </a:ext>
            </a:extLst>
          </p:cNvPr>
          <p:cNvSpPr txBox="1"/>
          <p:nvPr/>
        </p:nvSpPr>
        <p:spPr>
          <a:xfrm>
            <a:off x="4483509" y="1382783"/>
            <a:ext cx="4368800" cy="502766"/>
          </a:xfrm>
          <a:prstGeom prst="rect">
            <a:avLst/>
          </a:prstGeom>
          <a:noFill/>
        </p:spPr>
        <p:txBody>
          <a:bodyPr wrap="square" rtlCol="0">
            <a:spAutoFit/>
          </a:bodyPr>
          <a:lstStyle/>
          <a:p>
            <a:pPr defTabSz="1219170"/>
            <a:r>
              <a:rPr lang="en-US" sz="2667" dirty="0">
                <a:solidFill>
                  <a:srgbClr val="002060"/>
                </a:solidFill>
                <a:latin typeface="Times New Roman" pitchFamily="18" charset="0"/>
                <a:cs typeface="Times New Roman" pitchFamily="18" charset="0"/>
              </a:rPr>
              <a:t>Hình ảnh chiếc xe không kính</a:t>
            </a:r>
          </a:p>
        </p:txBody>
      </p:sp>
      <p:sp>
        <p:nvSpPr>
          <p:cNvPr id="7" name="TextBox 6">
            <a:extLst>
              <a:ext uri="{FF2B5EF4-FFF2-40B4-BE49-F238E27FC236}">
                <a16:creationId xmlns:a16="http://schemas.microsoft.com/office/drawing/2014/main" id="{1F0FAA63-BFD1-4770-A8D1-462FC515AE09}"/>
              </a:ext>
            </a:extLst>
          </p:cNvPr>
          <p:cNvSpPr txBox="1"/>
          <p:nvPr/>
        </p:nvSpPr>
        <p:spPr>
          <a:xfrm>
            <a:off x="4483509" y="1926458"/>
            <a:ext cx="7213600" cy="502766"/>
          </a:xfrm>
          <a:prstGeom prst="rect">
            <a:avLst/>
          </a:prstGeom>
          <a:noFill/>
        </p:spPr>
        <p:txBody>
          <a:bodyPr wrap="square" rtlCol="0">
            <a:spAutoFit/>
          </a:bodyPr>
          <a:lstStyle/>
          <a:p>
            <a:pPr defTabSz="1219170"/>
            <a:r>
              <a:rPr lang="en-US" sz="2667" dirty="0">
                <a:solidFill>
                  <a:srgbClr val="002060"/>
                </a:solidFill>
                <a:latin typeface="Times New Roman" pitchFamily="18" charset="0"/>
                <a:cs typeface="Times New Roman" pitchFamily="18" charset="0"/>
              </a:rPr>
              <a:t>Vẻ đẹp tâm hồn của người lính lái xe Trường Sơn</a:t>
            </a:r>
          </a:p>
        </p:txBody>
      </p:sp>
      <p:sp>
        <p:nvSpPr>
          <p:cNvPr id="8" name="TextBox 7">
            <a:extLst>
              <a:ext uri="{FF2B5EF4-FFF2-40B4-BE49-F238E27FC236}">
                <a16:creationId xmlns:a16="http://schemas.microsoft.com/office/drawing/2014/main" id="{81D9EDB4-0601-48B9-9474-250972A71D66}"/>
              </a:ext>
            </a:extLst>
          </p:cNvPr>
          <p:cNvSpPr txBox="1"/>
          <p:nvPr/>
        </p:nvSpPr>
        <p:spPr>
          <a:xfrm>
            <a:off x="1327242" y="2735200"/>
            <a:ext cx="2521587" cy="543675"/>
          </a:xfrm>
          <a:prstGeom prst="rect">
            <a:avLst/>
          </a:prstGeom>
          <a:noFill/>
        </p:spPr>
        <p:txBody>
          <a:bodyPr wrap="square" rtlCol="0">
            <a:spAutoFit/>
          </a:bodyPr>
          <a:lstStyle/>
          <a:p>
            <a:pPr defTabSz="1219170"/>
            <a:r>
              <a:rPr lang="en-US" sz="2933" b="1" i="1" dirty="0">
                <a:solidFill>
                  <a:srgbClr val="002060"/>
                </a:solidFill>
                <a:latin typeface="Times New Roman" pitchFamily="18" charset="0"/>
                <a:cs typeface="Times New Roman" pitchFamily="18" charset="0"/>
              </a:rPr>
              <a:t>- </a:t>
            </a:r>
            <a:r>
              <a:rPr lang="en-US" sz="2933" b="1" i="1" dirty="0" err="1">
                <a:solidFill>
                  <a:srgbClr val="002060"/>
                </a:solidFill>
                <a:latin typeface="Times New Roman" pitchFamily="18" charset="0"/>
                <a:cs typeface="Times New Roman" pitchFamily="18" charset="0"/>
              </a:rPr>
              <a:t>Nghệ</a:t>
            </a:r>
            <a:r>
              <a:rPr lang="en-US" sz="2933" b="1" i="1" dirty="0">
                <a:solidFill>
                  <a:srgbClr val="002060"/>
                </a:solidFill>
                <a:latin typeface="Times New Roman" pitchFamily="18" charset="0"/>
                <a:cs typeface="Times New Roman" pitchFamily="18" charset="0"/>
              </a:rPr>
              <a:t> </a:t>
            </a:r>
            <a:r>
              <a:rPr lang="en-US" sz="2933" b="1" i="1" dirty="0" err="1">
                <a:solidFill>
                  <a:srgbClr val="002060"/>
                </a:solidFill>
                <a:latin typeface="Times New Roman" pitchFamily="18" charset="0"/>
                <a:cs typeface="Times New Roman" pitchFamily="18" charset="0"/>
              </a:rPr>
              <a:t>thuật</a:t>
            </a:r>
            <a:r>
              <a:rPr lang="en-US" sz="2933" b="1" i="1" dirty="0">
                <a:solidFill>
                  <a:srgbClr val="002060"/>
                </a:solidFill>
                <a:latin typeface="Times New Roman" pitchFamily="18" charset="0"/>
                <a:cs typeface="Times New Roman" pitchFamily="18" charset="0"/>
              </a:rPr>
              <a:t> :</a:t>
            </a:r>
          </a:p>
        </p:txBody>
      </p:sp>
      <p:sp>
        <p:nvSpPr>
          <p:cNvPr id="9" name="TextBox 8">
            <a:extLst>
              <a:ext uri="{FF2B5EF4-FFF2-40B4-BE49-F238E27FC236}">
                <a16:creationId xmlns:a16="http://schemas.microsoft.com/office/drawing/2014/main" id="{7A7B6299-51CC-4EC6-9E2A-F4ACAC17F48F}"/>
              </a:ext>
            </a:extLst>
          </p:cNvPr>
          <p:cNvSpPr txBox="1"/>
          <p:nvPr/>
        </p:nvSpPr>
        <p:spPr>
          <a:xfrm>
            <a:off x="3753295" y="2733462"/>
            <a:ext cx="7721599" cy="913199"/>
          </a:xfrm>
          <a:prstGeom prst="rect">
            <a:avLst/>
          </a:prstGeom>
          <a:noFill/>
          <a:ln w="25400" cap="flat" cmpd="sng" algn="ctr">
            <a:solidFill>
              <a:srgbClr val="3366CC"/>
            </a:solidFill>
            <a:prstDash val="solid"/>
          </a:ln>
          <a:effectLst/>
        </p:spPr>
        <p:txBody>
          <a:bodyPr wrap="square" rtlCol="0">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2667" b="0" i="1" u="none" strike="noStrike" kern="0" cap="none" spc="0" normalizeH="0" baseline="0" noProof="0" dirty="0">
                <a:ln>
                  <a:noFill/>
                </a:ln>
                <a:solidFill>
                  <a:srgbClr val="DADADA">
                    <a:lumMod val="10000"/>
                  </a:srgbClr>
                </a:solidFill>
                <a:effectLst/>
                <a:uLnTx/>
                <a:uFillTx/>
                <a:latin typeface="Times New Roman" pitchFamily="18" charset="0"/>
                <a:ea typeface="+mn-ea"/>
                <a:cs typeface="Times New Roman" pitchFamily="18" charset="0"/>
              </a:rPr>
              <a:t>+ Chất liệu hiện thực sinh động, hình ảnh độc đáo</a:t>
            </a:r>
          </a:p>
          <a:p>
            <a:pPr marL="0" marR="0" lvl="0" indent="0" defTabSz="1219170" eaLnBrk="1" fontAlgn="auto" latinLnBrk="0" hangingPunct="1">
              <a:lnSpc>
                <a:spcPct val="100000"/>
              </a:lnSpc>
              <a:spcBef>
                <a:spcPts val="0"/>
              </a:spcBef>
              <a:spcAft>
                <a:spcPts val="0"/>
              </a:spcAft>
              <a:buClrTx/>
              <a:buSzTx/>
              <a:buFontTx/>
              <a:buNone/>
              <a:tabLst/>
              <a:defRPr/>
            </a:pPr>
            <a:r>
              <a:rPr kumimoji="0" lang="en-US" sz="2667" b="0" i="1" u="none" strike="noStrike" kern="0" cap="none" spc="0" normalizeH="0" baseline="0" noProof="0" dirty="0">
                <a:ln>
                  <a:noFill/>
                </a:ln>
                <a:solidFill>
                  <a:srgbClr val="DADADA">
                    <a:lumMod val="10000"/>
                  </a:srgbClr>
                </a:solidFill>
                <a:effectLst/>
                <a:uLnTx/>
                <a:uFillTx/>
                <a:latin typeface="Times New Roman" pitchFamily="18" charset="0"/>
                <a:ea typeface="+mn-ea"/>
                <a:cs typeface="Times New Roman" pitchFamily="18" charset="0"/>
              </a:rPr>
              <a:t>+ Giọng điệu tự nhiên, khỏe khoắn, giàu tính khẩu ngữ</a:t>
            </a:r>
          </a:p>
        </p:txBody>
      </p:sp>
      <p:pic>
        <p:nvPicPr>
          <p:cNvPr id="10" name="Picture 2" descr="C:\Users\AM\Downloads\không kính.jpg">
            <a:extLst>
              <a:ext uri="{FF2B5EF4-FFF2-40B4-BE49-F238E27FC236}">
                <a16:creationId xmlns:a16="http://schemas.microsoft.com/office/drawing/2014/main" id="{19B7269E-9419-4733-8B5B-21FC0F6241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387" y="3954375"/>
            <a:ext cx="3190346" cy="23201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84041FB-B654-49A9-A298-F82D15CA09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8800" y="3957851"/>
            <a:ext cx="3454400" cy="2316626"/>
          </a:xfrm>
          <a:prstGeom prst="rect">
            <a:avLst/>
          </a:prstGeom>
        </p:spPr>
      </p:pic>
      <p:pic>
        <p:nvPicPr>
          <p:cNvPr id="12" name="Picture 11">
            <a:extLst>
              <a:ext uri="{FF2B5EF4-FFF2-40B4-BE49-F238E27FC236}">
                <a16:creationId xmlns:a16="http://schemas.microsoft.com/office/drawing/2014/main" id="{2B4C4076-22CF-4794-9326-48B09827A7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3910" y="3954375"/>
            <a:ext cx="3570984" cy="23201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grpId="0" nodeType="withEffect">
                                  <p:stCondLst>
                                    <p:cond delay="50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4"/>
                                        </p:tgtEl>
                                        <p:attrNameLst>
                                          <p:attrName>style.visibility</p:attrName>
                                        </p:attrNameLst>
                                      </p:cBhvr>
                                      <p:to>
                                        <p:strVal val="visible"/>
                                      </p:to>
                                    </p:set>
                                  </p:childTnLst>
                                </p:cTn>
                              </p:par>
                              <p:par>
                                <p:cTn id="13" presetID="42" presetClass="entr" presetSubtype="0" fill="hold" nodeType="with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anim calcmode="lin" valueType="num">
                                      <p:cBhvr>
                                        <p:cTn id="16" dur="500" fill="hold"/>
                                        <p:tgtEl>
                                          <p:spTgt spid="5"/>
                                        </p:tgtEl>
                                        <p:attrNameLst>
                                          <p:attrName>ppt_x</p:attrName>
                                        </p:attrNameLst>
                                      </p:cBhvr>
                                      <p:tavLst>
                                        <p:tav tm="0">
                                          <p:val>
                                            <p:strVal val="#ppt_x"/>
                                          </p:val>
                                        </p:tav>
                                        <p:tav tm="100000">
                                          <p:val>
                                            <p:strVal val="#ppt_x"/>
                                          </p:val>
                                        </p:tav>
                                      </p:tavLst>
                                    </p:anim>
                                    <p:anim calcmode="lin" valueType="num">
                                      <p:cBhvr>
                                        <p:cTn id="17" dur="500" fill="hold"/>
                                        <p:tgtEl>
                                          <p:spTgt spid="5"/>
                                        </p:tgtEl>
                                        <p:attrNameLst>
                                          <p:attrName>ppt_y</p:attrName>
                                        </p:attrNameLst>
                                      </p:cBhvr>
                                      <p:tavLst>
                                        <p:tav tm="0">
                                          <p:val>
                                            <p:strVal val="#ppt_y+.1"/>
                                          </p:val>
                                        </p:tav>
                                        <p:tav tm="100000">
                                          <p:val>
                                            <p:strVal val="#ppt_y"/>
                                          </p:val>
                                        </p:tav>
                                      </p:tavLst>
                                    </p:anim>
                                  </p:childTnLst>
                                </p:cTn>
                              </p:par>
                              <p:par>
                                <p:cTn id="18" presetID="1" presetClass="entr" presetSubtype="0" fill="hold" grpId="0" nodeType="withEffect">
                                  <p:stCondLst>
                                    <p:cond delay="500"/>
                                  </p:stCondLst>
                                  <p:childTnLst>
                                    <p:set>
                                      <p:cBhvr>
                                        <p:cTn id="19" dur="1" fill="hold">
                                          <p:stCondLst>
                                            <p:cond delay="0"/>
                                          </p:stCondLst>
                                        </p:cTn>
                                        <p:tgtEl>
                                          <p:spTgt spid="6"/>
                                        </p:tgtEl>
                                        <p:attrNameLst>
                                          <p:attrName>style.visibility</p:attrName>
                                        </p:attrNameLst>
                                      </p:cBhvr>
                                      <p:to>
                                        <p:strVal val="visible"/>
                                      </p:to>
                                    </p:set>
                                  </p:childTnLst>
                                </p:cTn>
                              </p:par>
                              <p:par>
                                <p:cTn id="20" presetID="42" presetClass="entr" presetSubtype="0" fill="hold" grpId="0" nodeType="withEffect">
                                  <p:stCondLst>
                                    <p:cond delay="5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1" presetClass="entr" presetSubtype="0" fill="hold" grpId="0" nodeType="afterEffect">
                                  <p:stCondLst>
                                    <p:cond delay="1000"/>
                                  </p:stCondLst>
                                  <p:childTnLst>
                                    <p:set>
                                      <p:cBhvr>
                                        <p:cTn id="27" dur="1" fill="hold">
                                          <p:stCondLst>
                                            <p:cond delay="0"/>
                                          </p:stCondLst>
                                        </p:cTn>
                                        <p:tgtEl>
                                          <p:spTgt spid="8"/>
                                        </p:tgtEl>
                                        <p:attrNameLst>
                                          <p:attrName>style.visibility</p:attrName>
                                        </p:attrNameLst>
                                      </p:cBhvr>
                                      <p:to>
                                        <p:strVal val="visible"/>
                                      </p:to>
                                    </p:set>
                                  </p:childTnLst>
                                </p:cTn>
                              </p:par>
                              <p:par>
                                <p:cTn id="28" presetID="1" presetClass="entr" presetSubtype="0" fill="hold" grpId="0" nodeType="withEffect">
                                  <p:stCondLst>
                                    <p:cond delay="1000"/>
                                  </p:stCondLst>
                                  <p:childTnLst>
                                    <p:set>
                                      <p:cBhvr>
                                        <p:cTn id="29" dur="1" fill="hold">
                                          <p:stCondLst>
                                            <p:cond delay="0"/>
                                          </p:stCondLst>
                                        </p:cTn>
                                        <p:tgtEl>
                                          <p:spTgt spid="9"/>
                                        </p:tgtEl>
                                        <p:attrNameLst>
                                          <p:attrName>style.visibility</p:attrName>
                                        </p:attrNameLst>
                                      </p:cBhvr>
                                      <p:to>
                                        <p:strVal val="visible"/>
                                      </p:to>
                                    </p:set>
                                  </p:childTnLst>
                                </p:cTn>
                              </p:par>
                              <p:par>
                                <p:cTn id="30" presetID="1" presetClass="entr" presetSubtype="0" fill="hold" nodeType="withEffect">
                                  <p:stCondLst>
                                    <p:cond delay="500"/>
                                  </p:stCondLst>
                                  <p:childTnLst>
                                    <p:set>
                                      <p:cBhvr>
                                        <p:cTn id="31" dur="1" fill="hold">
                                          <p:stCondLst>
                                            <p:cond delay="0"/>
                                          </p:stCondLst>
                                        </p:cTn>
                                        <p:tgtEl>
                                          <p:spTgt spid="10"/>
                                        </p:tgtEl>
                                        <p:attrNameLst>
                                          <p:attrName>style.visibility</p:attrName>
                                        </p:attrNameLst>
                                      </p:cBhvr>
                                      <p:to>
                                        <p:strVal val="visible"/>
                                      </p:to>
                                    </p:set>
                                  </p:childTnLst>
                                </p:cTn>
                              </p:par>
                              <p:par>
                                <p:cTn id="32" presetID="1" presetClass="entr" presetSubtype="0" fill="hold" nodeType="withEffect">
                                  <p:stCondLst>
                                    <p:cond delay="500"/>
                                  </p:stCondLst>
                                  <p:childTnLst>
                                    <p:set>
                                      <p:cBhvr>
                                        <p:cTn id="33" dur="1" fill="hold">
                                          <p:stCondLst>
                                            <p:cond delay="0"/>
                                          </p:stCondLst>
                                        </p:cTn>
                                        <p:tgtEl>
                                          <p:spTgt spid="11"/>
                                        </p:tgtEl>
                                        <p:attrNameLst>
                                          <p:attrName>style.visibility</p:attrName>
                                        </p:attrNameLst>
                                      </p:cBhvr>
                                      <p:to>
                                        <p:strVal val="visible"/>
                                      </p:to>
                                    </p:set>
                                  </p:childTnLst>
                                </p:cTn>
                              </p:par>
                              <p:par>
                                <p:cTn id="34" presetID="1" presetClass="entr" presetSubtype="0" fill="hold" nodeType="withEffect">
                                  <p:stCondLst>
                                    <p:cond delay="500"/>
                                  </p:stCondLst>
                                  <p:childTnLst>
                                    <p:set>
                                      <p:cBhvr>
                                        <p:cTn id="3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8"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2" name="TextBox 1">
            <a:extLst>
              <a:ext uri="{FF2B5EF4-FFF2-40B4-BE49-F238E27FC236}">
                <a16:creationId xmlns:a16="http://schemas.microsoft.com/office/drawing/2014/main" id="{19DAF184-D092-4D09-A240-B4485E959C4A}"/>
              </a:ext>
            </a:extLst>
          </p:cNvPr>
          <p:cNvSpPr txBox="1"/>
          <p:nvPr/>
        </p:nvSpPr>
        <p:spPr>
          <a:xfrm>
            <a:off x="2169994" y="434846"/>
            <a:ext cx="7942997" cy="492428"/>
          </a:xfrm>
          <a:prstGeom prst="rect">
            <a:avLst/>
          </a:prstGeom>
          <a:solidFill>
            <a:sysClr val="window" lastClr="FFFFFF"/>
          </a:solidFill>
          <a:ln w="25400" cap="flat" cmpd="sng" algn="ctr">
            <a:solidFill>
              <a:srgbClr val="C17529"/>
            </a:solidFill>
            <a:prstDash val="solid"/>
          </a:ln>
          <a:effectLst/>
        </p:spPr>
        <p:txBody>
          <a:bodyPr wrap="square" lIns="121907" tIns="60953" rIns="121907" bIns="60953" rtlCol="0">
            <a:spAutoFit/>
          </a:bodyPr>
          <a:lstStyle/>
          <a:p>
            <a:pPr marL="0" marR="0" lvl="0" indent="0" defTabSz="121902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HÌNH TƯỢNG NGƯỜI LÍNH THỜI KÌ KHÁNG CHIẾN  </a:t>
            </a:r>
          </a:p>
        </p:txBody>
      </p:sp>
      <p:sp>
        <p:nvSpPr>
          <p:cNvPr id="3" name="Text Box 5">
            <a:extLst>
              <a:ext uri="{FF2B5EF4-FFF2-40B4-BE49-F238E27FC236}">
                <a16:creationId xmlns:a16="http://schemas.microsoft.com/office/drawing/2014/main" id="{8865EEC5-E026-4A4C-B9D2-2978FEBA3D0A}"/>
              </a:ext>
            </a:extLst>
          </p:cNvPr>
          <p:cNvSpPr txBox="1">
            <a:spLocks noChangeArrowheads="1"/>
          </p:cNvSpPr>
          <p:nvPr/>
        </p:nvSpPr>
        <p:spPr bwMode="auto">
          <a:xfrm>
            <a:off x="689540" y="1408233"/>
            <a:ext cx="4593661" cy="861760"/>
          </a:xfrm>
          <a:prstGeom prst="rect">
            <a:avLst/>
          </a:prstGeom>
          <a:solidFill>
            <a:srgbClr val="FF0000"/>
          </a:solidFill>
          <a:ln w="25400" cap="flat" cmpd="sng" algn="ctr">
            <a:solidFill>
              <a:srgbClr val="A5644E"/>
            </a:solidFill>
            <a:prstDash val="solid"/>
          </a:ln>
          <a:effectLst/>
        </p:spPr>
        <p:txBody>
          <a:bodyPr wrap="square" lIns="121907" tIns="60953" rIns="121907" bIns="60953">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algn="ctr" defTabSz="1219020" eaLnBrk="1" fontAlgn="auto" latinLnBrk="0" hangingPunct="1">
              <a:lnSpc>
                <a:spcPct val="100000"/>
              </a:lnSpc>
              <a:spcBef>
                <a:spcPct val="50000"/>
              </a:spcBef>
              <a:spcAft>
                <a:spcPts val="0"/>
              </a:spcAft>
              <a:buClrTx/>
              <a:buSzTx/>
              <a:buFontTx/>
              <a:buNone/>
              <a:tabLst/>
              <a:defRPr/>
            </a:pPr>
            <a:r>
              <a:rPr kumimoji="0" lang="en-US" altLang="en-US" sz="2400" b="1" i="1" u="none" strike="noStrike" kern="0" cap="none" spc="0" normalizeH="0" baseline="0" noProof="0" dirty="0">
                <a:ln>
                  <a:noFill/>
                </a:ln>
                <a:solidFill>
                  <a:prstClr val="white">
                    <a:lumMod val="60000"/>
                    <a:lumOff val="40000"/>
                  </a:prstClr>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Cu</a:t>
            </a:r>
            <a:r>
              <a:rPr kumimoji="0" lang="vi-VN" altLang="en-US" sz="2400"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ộc</a:t>
            </a:r>
            <a:r>
              <a:rPr kumimoji="0" lang="en-US" altLang="en-US" sz="2400"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kháng</a:t>
            </a:r>
            <a:r>
              <a:rPr kumimoji="0" lang="en-US" altLang="en-US" sz="2400"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chiến</a:t>
            </a:r>
            <a:r>
              <a:rPr kumimoji="0" lang="en-US" altLang="en-US" sz="2400"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chống</a:t>
            </a:r>
            <a:r>
              <a:rPr kumimoji="0" lang="en-US" altLang="en-US" sz="2400"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Pháp</a:t>
            </a:r>
            <a:r>
              <a:rPr kumimoji="0" lang="en-US" altLang="en-US" sz="2400"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chống</a:t>
            </a:r>
            <a:r>
              <a:rPr kumimoji="0" lang="en-US" altLang="en-US" sz="2400"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Mĩ</a:t>
            </a:r>
            <a:r>
              <a:rPr kumimoji="0" lang="en-US" altLang="en-US" sz="2400"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nhiều</a:t>
            </a:r>
            <a:r>
              <a:rPr kumimoji="0" lang="en-US" altLang="en-US" sz="2400"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gian</a:t>
            </a:r>
            <a:r>
              <a:rPr kumimoji="0" lang="en-US" altLang="en-US" sz="2400"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khổ</a:t>
            </a:r>
            <a:r>
              <a:rPr kumimoji="0" lang="en-US" altLang="en-US" sz="2400"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hi </a:t>
            </a:r>
            <a:r>
              <a:rPr kumimoji="0" lang="en-US" altLang="en-US" sz="2400" b="1" i="0"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sinh</a:t>
            </a:r>
            <a:endParaRPr kumimoji="0" lang="vi-VN" altLang="en-US" sz="2400"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B84BB209-C42D-4B3B-B23F-A34DD24E6BC2}"/>
              </a:ext>
            </a:extLst>
          </p:cNvPr>
          <p:cNvSpPr txBox="1"/>
          <p:nvPr/>
        </p:nvSpPr>
        <p:spPr>
          <a:xfrm>
            <a:off x="966834" y="2750952"/>
            <a:ext cx="1574231" cy="779558"/>
          </a:xfrm>
          <a:prstGeom prst="rect">
            <a:avLst/>
          </a:prstGeom>
          <a:solidFill>
            <a:sysClr val="window" lastClr="FFFFFF"/>
          </a:solidFill>
          <a:ln w="25400" cap="flat" cmpd="sng" algn="ctr">
            <a:solidFill>
              <a:srgbClr val="A5644E"/>
            </a:solidFill>
            <a:prstDash val="solid"/>
          </a:ln>
          <a:effectLst/>
        </p:spPr>
        <p:txBody>
          <a:bodyPr wrap="square" lIns="121907" tIns="60953" rIns="121907" bIns="60953" rtlCol="0">
            <a:spAutoFit/>
          </a:bodyPr>
          <a:lstStyle/>
          <a:p>
            <a:pPr marL="0" marR="0" lvl="0" indent="0" algn="ctr" defTabSz="1219020" eaLnBrk="1" fontAlgn="auto" latinLnBrk="0" hangingPunct="1">
              <a:lnSpc>
                <a:spcPct val="100000"/>
              </a:lnSpc>
              <a:spcBef>
                <a:spcPts val="0"/>
              </a:spcBef>
              <a:spcAft>
                <a:spcPts val="0"/>
              </a:spcAft>
              <a:buClrTx/>
              <a:buSzTx/>
              <a:buFontTx/>
              <a:buNone/>
              <a:tabLst/>
              <a:defRPr/>
            </a:pPr>
            <a:r>
              <a:rPr kumimoji="0" lang="en-US" sz="2133" b="1" i="0"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Khó</a:t>
            </a:r>
            <a:r>
              <a:rPr kumimoji="0" lang="en-US" sz="2133"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133" b="1" i="0"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khăn</a:t>
            </a:r>
            <a:r>
              <a:rPr kumimoji="0" lang="en-US" sz="2133"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133" b="1" i="0"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thiếu</a:t>
            </a:r>
            <a:r>
              <a:rPr kumimoji="0" lang="en-US" sz="2133"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133" b="1" i="0"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thốn</a:t>
            </a:r>
            <a:endParaRPr kumimoji="0" lang="en-US" sz="2133"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A788CFDA-B804-4FE3-95AF-525F0286B8AA}"/>
              </a:ext>
            </a:extLst>
          </p:cNvPr>
          <p:cNvSpPr txBox="1"/>
          <p:nvPr/>
        </p:nvSpPr>
        <p:spPr>
          <a:xfrm>
            <a:off x="3428931" y="2777671"/>
            <a:ext cx="1854269" cy="779558"/>
          </a:xfrm>
          <a:prstGeom prst="rect">
            <a:avLst/>
          </a:prstGeom>
          <a:solidFill>
            <a:sysClr val="window" lastClr="FFFFFF"/>
          </a:solidFill>
          <a:ln w="25400" cap="flat" cmpd="sng" algn="ctr">
            <a:solidFill>
              <a:srgbClr val="A5644E"/>
            </a:solidFill>
            <a:prstDash val="solid"/>
          </a:ln>
          <a:effectLst/>
        </p:spPr>
        <p:txBody>
          <a:bodyPr wrap="square" lIns="121907" tIns="60953" rIns="121907" bIns="60953" rtlCol="0">
            <a:spAutoFit/>
          </a:bodyPr>
          <a:lstStyle/>
          <a:p>
            <a:pPr marL="0" marR="0" lvl="0" indent="0" algn="ctr" defTabSz="1219020" eaLnBrk="1" fontAlgn="auto" latinLnBrk="0" hangingPunct="1">
              <a:lnSpc>
                <a:spcPct val="100000"/>
              </a:lnSpc>
              <a:spcBef>
                <a:spcPts val="0"/>
              </a:spcBef>
              <a:spcAft>
                <a:spcPts val="0"/>
              </a:spcAft>
              <a:buClrTx/>
              <a:buSzTx/>
              <a:buFontTx/>
              <a:buNone/>
              <a:tabLst/>
              <a:defRPr/>
            </a:pPr>
            <a:r>
              <a:rPr kumimoji="0" lang="en-US" sz="2133" b="1" i="0"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Đầy</a:t>
            </a:r>
            <a:r>
              <a:rPr kumimoji="0" lang="en-US" sz="2133"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133" b="1" i="0"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rẫy</a:t>
            </a:r>
            <a:r>
              <a:rPr kumimoji="0" lang="en-US" sz="2133"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1219020" eaLnBrk="1" fontAlgn="auto" latinLnBrk="0" hangingPunct="1">
              <a:lnSpc>
                <a:spcPct val="100000"/>
              </a:lnSpc>
              <a:spcBef>
                <a:spcPts val="0"/>
              </a:spcBef>
              <a:spcAft>
                <a:spcPts val="0"/>
              </a:spcAft>
              <a:buClrTx/>
              <a:buSzTx/>
              <a:buFontTx/>
              <a:buNone/>
              <a:tabLst/>
              <a:defRPr/>
            </a:pPr>
            <a:r>
              <a:rPr kumimoji="0" lang="en-US" sz="2133" b="1" i="0"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hiểm</a:t>
            </a:r>
            <a:r>
              <a:rPr kumimoji="0" lang="en-US" sz="2133"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133" b="1" i="0"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nguy</a:t>
            </a:r>
            <a:endParaRPr kumimoji="0" lang="en-US" sz="2133"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endParaRPr>
          </a:p>
        </p:txBody>
      </p:sp>
      <p:cxnSp>
        <p:nvCxnSpPr>
          <p:cNvPr id="6" name="Straight Connector 5">
            <a:extLst>
              <a:ext uri="{FF2B5EF4-FFF2-40B4-BE49-F238E27FC236}">
                <a16:creationId xmlns:a16="http://schemas.microsoft.com/office/drawing/2014/main" id="{1A46B5B4-210F-47AE-BB58-AE33F6B877D4}"/>
              </a:ext>
            </a:extLst>
          </p:cNvPr>
          <p:cNvCxnSpPr>
            <a:cxnSpLocks/>
            <a:stCxn id="3" idx="2"/>
            <a:endCxn id="4" idx="0"/>
          </p:cNvCxnSpPr>
          <p:nvPr/>
        </p:nvCxnSpPr>
        <p:spPr>
          <a:xfrm flipH="1">
            <a:off x="1753950" y="2269993"/>
            <a:ext cx="1232421" cy="480959"/>
          </a:xfrm>
          <a:prstGeom prst="line">
            <a:avLst/>
          </a:prstGeom>
          <a:noFill/>
          <a:ln w="25400" cap="flat" cmpd="sng" algn="ctr">
            <a:solidFill>
              <a:sysClr val="windowText" lastClr="000000"/>
            </a:solidFill>
            <a:prstDash val="solid"/>
          </a:ln>
          <a:effectLst>
            <a:outerShdw blurRad="76200" dist="50800" dir="5400000" rotWithShape="0">
              <a:srgbClr val="4E3B30">
                <a:alpha val="60000"/>
              </a:srgbClr>
            </a:outerShdw>
          </a:effectLst>
        </p:spPr>
      </p:cxnSp>
      <p:cxnSp>
        <p:nvCxnSpPr>
          <p:cNvPr id="7" name="Straight Connector 6">
            <a:extLst>
              <a:ext uri="{FF2B5EF4-FFF2-40B4-BE49-F238E27FC236}">
                <a16:creationId xmlns:a16="http://schemas.microsoft.com/office/drawing/2014/main" id="{97C96E68-EEE7-4C16-9066-E5072F4B9F2B}"/>
              </a:ext>
            </a:extLst>
          </p:cNvPr>
          <p:cNvCxnSpPr>
            <a:cxnSpLocks/>
            <a:endCxn id="5" idx="0"/>
          </p:cNvCxnSpPr>
          <p:nvPr/>
        </p:nvCxnSpPr>
        <p:spPr>
          <a:xfrm>
            <a:off x="2986371" y="2269993"/>
            <a:ext cx="1369695" cy="507678"/>
          </a:xfrm>
          <a:prstGeom prst="line">
            <a:avLst/>
          </a:prstGeom>
          <a:noFill/>
          <a:ln w="25400" cap="flat" cmpd="sng" algn="ctr">
            <a:solidFill>
              <a:sysClr val="windowText" lastClr="000000"/>
            </a:solidFill>
            <a:prstDash val="solid"/>
          </a:ln>
          <a:effectLst>
            <a:outerShdw blurRad="76200" dist="50800" dir="5400000" rotWithShape="0">
              <a:srgbClr val="4E3B30">
                <a:alpha val="60000"/>
              </a:srgbClr>
            </a:outerShdw>
          </a:effectLst>
        </p:spPr>
      </p:cxnSp>
      <p:pic>
        <p:nvPicPr>
          <p:cNvPr id="8" name="Picture 7">
            <a:extLst>
              <a:ext uri="{FF2B5EF4-FFF2-40B4-BE49-F238E27FC236}">
                <a16:creationId xmlns:a16="http://schemas.microsoft.com/office/drawing/2014/main" id="{A07CC0E4-A856-4D02-B1B5-BC6F338A3A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7977" y="3846628"/>
            <a:ext cx="2500031" cy="2325573"/>
          </a:xfrm>
          <a:prstGeom prst="rect">
            <a:avLst/>
          </a:prstGeom>
        </p:spPr>
      </p:pic>
      <p:pic>
        <p:nvPicPr>
          <p:cNvPr id="9" name="Picture 8">
            <a:extLst>
              <a:ext uri="{FF2B5EF4-FFF2-40B4-BE49-F238E27FC236}">
                <a16:creationId xmlns:a16="http://schemas.microsoft.com/office/drawing/2014/main" id="{7ED2D73A-1450-4D5B-8F7B-75DCB8055E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843" y="3835401"/>
            <a:ext cx="2232527" cy="2336800"/>
          </a:xfrm>
          <a:prstGeom prst="rect">
            <a:avLst/>
          </a:prstGeom>
        </p:spPr>
      </p:pic>
      <p:sp>
        <p:nvSpPr>
          <p:cNvPr id="10" name="TextBox 9">
            <a:extLst>
              <a:ext uri="{FF2B5EF4-FFF2-40B4-BE49-F238E27FC236}">
                <a16:creationId xmlns:a16="http://schemas.microsoft.com/office/drawing/2014/main" id="{F501C02C-3903-4AEE-8587-23D04EB43FBB}"/>
              </a:ext>
            </a:extLst>
          </p:cNvPr>
          <p:cNvSpPr txBox="1"/>
          <p:nvPr/>
        </p:nvSpPr>
        <p:spPr>
          <a:xfrm>
            <a:off x="6149955" y="1408233"/>
            <a:ext cx="5306159" cy="471975"/>
          </a:xfrm>
          <a:prstGeom prst="rect">
            <a:avLst/>
          </a:prstGeom>
          <a:solidFill>
            <a:srgbClr val="0070C0"/>
          </a:solidFill>
          <a:ln w="10000" cap="flat" cmpd="sng" algn="ctr">
            <a:solidFill>
              <a:srgbClr val="F0A22E"/>
            </a:solidFill>
            <a:prstDash val="solid"/>
          </a:ln>
          <a:effectLst>
            <a:outerShdw blurRad="76200" dist="50800" dir="5400000" rotWithShape="0">
              <a:srgbClr val="4E3B30">
                <a:alpha val="60000"/>
              </a:srgbClr>
            </a:outerShdw>
          </a:effectLst>
        </p:spPr>
        <p:txBody>
          <a:bodyPr wrap="square" lIns="121907" tIns="60953" rIns="121907" bIns="60953" rtlCol="0">
            <a:spAutoFit/>
          </a:bodyPr>
          <a:lstStyle/>
          <a:p>
            <a:pPr marL="0" marR="0" lvl="0" indent="0" algn="ctr" defTabSz="1219020" eaLnBrk="1" fontAlgn="auto" latinLnBrk="0" hangingPunct="1">
              <a:lnSpc>
                <a:spcPct val="100000"/>
              </a:lnSpc>
              <a:spcBef>
                <a:spcPts val="0"/>
              </a:spcBef>
              <a:spcAft>
                <a:spcPts val="0"/>
              </a:spcAft>
              <a:buClrTx/>
              <a:buSzTx/>
              <a:buFontTx/>
              <a:buNone/>
              <a:tabLst/>
              <a:defRPr/>
            </a:pPr>
            <a:r>
              <a:rPr kumimoji="0" lang="en-US" sz="2267" b="1" i="0"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Đời</a:t>
            </a:r>
            <a:r>
              <a:rPr kumimoji="0" lang="en-US" sz="22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267" b="1" i="0"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sống</a:t>
            </a:r>
            <a:r>
              <a:rPr kumimoji="0" lang="en-US" sz="22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267" b="1" i="0"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tâm</a:t>
            </a:r>
            <a:r>
              <a:rPr kumimoji="0" lang="en-US" sz="22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267" b="1" i="0"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hồn</a:t>
            </a:r>
            <a:r>
              <a:rPr kumimoji="0" lang="en-US" sz="22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267" b="1" i="0"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tình</a:t>
            </a:r>
            <a:r>
              <a:rPr kumimoji="0" lang="en-US" sz="22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267" b="1" i="0"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cảm</a:t>
            </a:r>
            <a:r>
              <a:rPr kumimoji="0" lang="en-US" sz="22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267" b="1" i="0"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tư</a:t>
            </a:r>
            <a:r>
              <a:rPr kumimoji="0" lang="en-US" sz="22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267" b="1" i="0"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tưởng</a:t>
            </a:r>
            <a:endParaRPr kumimoji="0" lang="en-US" sz="22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a:extLst>
              <a:ext uri="{FF2B5EF4-FFF2-40B4-BE49-F238E27FC236}">
                <a16:creationId xmlns:a16="http://schemas.microsoft.com/office/drawing/2014/main" id="{E05687D6-7C9E-4A82-A8F0-32FEB51DD09F}"/>
              </a:ext>
            </a:extLst>
          </p:cNvPr>
          <p:cNvSpPr/>
          <p:nvPr/>
        </p:nvSpPr>
        <p:spPr>
          <a:xfrm>
            <a:off x="8181032" y="2497568"/>
            <a:ext cx="3217597" cy="1231092"/>
          </a:xfrm>
          <a:prstGeom prst="rect">
            <a:avLst/>
          </a:prstGeom>
          <a:solidFill>
            <a:schemeClr val="accent4">
              <a:lumMod val="50000"/>
            </a:schemeClr>
          </a:solidFill>
          <a:ln w="10000" cap="flat" cmpd="sng" algn="ctr">
            <a:solidFill>
              <a:srgbClr val="C3986D"/>
            </a:solidFill>
            <a:prstDash val="solid"/>
          </a:ln>
          <a:effectLst>
            <a:outerShdw blurRad="76200" dist="50800" dir="5400000" rotWithShape="0">
              <a:srgbClr val="4E3B30">
                <a:alpha val="60000"/>
              </a:srgbClr>
            </a:outerShdw>
          </a:effectLst>
        </p:spPr>
        <p:txBody>
          <a:bodyPr wrap="square" lIns="121907" tIns="60953" rIns="121907" bIns="60953">
            <a:spAutoFit/>
          </a:bodyPr>
          <a:lstStyle/>
          <a:p>
            <a:pPr marL="0" marR="0" lvl="0" indent="0" algn="ctr" defTabSz="121902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Tình</a:t>
            </a:r>
            <a:r>
              <a:rPr kumimoji="0" lang="en-US"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đồng</a:t>
            </a:r>
            <a:r>
              <a:rPr kumimoji="0" lang="en-US"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đội</a:t>
            </a:r>
            <a:r>
              <a:rPr kumimoji="0" lang="en-US"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gắn</a:t>
            </a:r>
            <a:r>
              <a:rPr kumimoji="0" lang="en-US"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bó</a:t>
            </a:r>
            <a:r>
              <a:rPr kumimoji="0" lang="en-US"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keo</a:t>
            </a:r>
            <a:r>
              <a:rPr kumimoji="0" lang="en-US"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sơn</a:t>
            </a:r>
            <a:r>
              <a:rPr kumimoji="0" lang="en-US"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p>
          <a:p>
            <a:pPr marL="0" marR="0" lvl="0" indent="0" algn="ctr" defTabSz="121902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lòng</a:t>
            </a:r>
            <a:r>
              <a:rPr kumimoji="0" lang="en-US"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thủy</a:t>
            </a:r>
            <a:r>
              <a:rPr kumimoji="0" lang="en-US"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chung</a:t>
            </a:r>
            <a:r>
              <a:rPr kumimoji="0" lang="en-US"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ân</a:t>
            </a:r>
            <a:r>
              <a:rPr kumimoji="0" lang="en-US"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nghĩa</a:t>
            </a:r>
            <a:r>
              <a:rPr kumimoji="0" lang="en-US"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với</a:t>
            </a:r>
            <a:r>
              <a:rPr kumimoji="0" lang="en-US"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cách</a:t>
            </a:r>
            <a:r>
              <a:rPr kumimoji="0" lang="en-US"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mạng</a:t>
            </a:r>
            <a:r>
              <a:rPr kumimoji="0" lang="en-US"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 </a:t>
            </a:r>
          </a:p>
          <a:p>
            <a:pPr marL="0" marR="0" lvl="0" indent="0" algn="ctr" defTabSz="121902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niềm</a:t>
            </a:r>
            <a:r>
              <a:rPr kumimoji="0" lang="en-US"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kính</a:t>
            </a:r>
            <a:r>
              <a:rPr kumimoji="0" lang="en-US"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yêu</a:t>
            </a:r>
            <a:r>
              <a:rPr kumimoji="0" lang="en-US"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lãnh</a:t>
            </a:r>
            <a:r>
              <a:rPr kumimoji="0" lang="en-US"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b="1" i="0"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tụ</a:t>
            </a:r>
            <a:r>
              <a:rPr kumimoji="0" lang="en-US" b="1" i="0"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p>
        </p:txBody>
      </p:sp>
      <p:sp>
        <p:nvSpPr>
          <p:cNvPr id="12" name="TextBox 11">
            <a:extLst>
              <a:ext uri="{FF2B5EF4-FFF2-40B4-BE49-F238E27FC236}">
                <a16:creationId xmlns:a16="http://schemas.microsoft.com/office/drawing/2014/main" id="{A0144B6E-28D8-4902-82A6-77B2ADE6B011}"/>
              </a:ext>
            </a:extLst>
          </p:cNvPr>
          <p:cNvSpPr txBox="1"/>
          <p:nvPr/>
        </p:nvSpPr>
        <p:spPr>
          <a:xfrm>
            <a:off x="5959041" y="2497568"/>
            <a:ext cx="2020490" cy="1272385"/>
          </a:xfrm>
          <a:prstGeom prst="rect">
            <a:avLst/>
          </a:prstGeom>
          <a:solidFill>
            <a:srgbClr val="00B050"/>
          </a:solidFill>
          <a:ln w="10000" cap="flat" cmpd="sng" algn="ctr">
            <a:solidFill>
              <a:srgbClr val="C3986D"/>
            </a:solidFill>
            <a:prstDash val="solid"/>
          </a:ln>
          <a:effectLst>
            <a:outerShdw blurRad="76200" dist="50800" dir="5400000" rotWithShape="0">
              <a:srgbClr val="4E3B30">
                <a:alpha val="60000"/>
              </a:srgbClr>
            </a:outerShdw>
          </a:effectLst>
        </p:spPr>
        <p:txBody>
          <a:bodyPr wrap="square" lIns="121907" tIns="60953" rIns="121907" bIns="60953" rtlCol="0">
            <a:spAutoFit/>
          </a:bodyPr>
          <a:lstStyle/>
          <a:p>
            <a:pPr marL="0" marR="0" lvl="0" indent="0" algn="ctr" defTabSz="121902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Tình</a:t>
            </a:r>
            <a:r>
              <a:rPr kumimoji="0" lang="en-US" sz="18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1867" b="1" i="0"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yêu</a:t>
            </a:r>
            <a:r>
              <a:rPr kumimoji="0" lang="en-US" sz="18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1867" b="1" i="0"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quê</a:t>
            </a:r>
            <a:r>
              <a:rPr kumimoji="0" lang="en-US" sz="18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1867" b="1" i="0"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hương</a:t>
            </a:r>
            <a:r>
              <a:rPr kumimoji="0" lang="en-US" sz="18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121902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đất</a:t>
            </a:r>
            <a:r>
              <a:rPr kumimoji="0" lang="en-US" sz="18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1867" b="1" i="0"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nước</a:t>
            </a:r>
            <a:r>
              <a:rPr kumimoji="0" lang="en-US" sz="18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1867" b="1" i="0"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nồng</a:t>
            </a:r>
            <a:r>
              <a:rPr kumimoji="0" lang="en-US" sz="18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1867" b="1" i="0"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nàn</a:t>
            </a:r>
            <a:r>
              <a:rPr kumimoji="0" lang="en-US" sz="18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1867" b="1" i="0"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tha</a:t>
            </a:r>
            <a:r>
              <a:rPr kumimoji="0" lang="en-US" sz="18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1867" b="1" i="0"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thiết</a:t>
            </a:r>
            <a:endParaRPr kumimoji="0" lang="en-US" sz="18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E9153F49-1D49-4BDB-879E-0541A4351F6A}"/>
              </a:ext>
            </a:extLst>
          </p:cNvPr>
          <p:cNvCxnSpPr>
            <a:cxnSpLocks/>
            <a:stCxn id="10" idx="2"/>
          </p:cNvCxnSpPr>
          <p:nvPr/>
        </p:nvCxnSpPr>
        <p:spPr>
          <a:xfrm flipH="1">
            <a:off x="7039285" y="1880208"/>
            <a:ext cx="1763750" cy="568815"/>
          </a:xfrm>
          <a:prstGeom prst="line">
            <a:avLst/>
          </a:prstGeom>
          <a:noFill/>
          <a:ln w="25400" cap="flat" cmpd="sng" algn="ctr">
            <a:solidFill>
              <a:srgbClr val="FFFF00"/>
            </a:solidFill>
            <a:prstDash val="solid"/>
          </a:ln>
          <a:effectLst>
            <a:outerShdw blurRad="76200" dist="50800" dir="5400000" rotWithShape="0">
              <a:srgbClr val="4E3B30">
                <a:alpha val="60000"/>
              </a:srgbClr>
            </a:outerShdw>
          </a:effectLst>
        </p:spPr>
      </p:cxnSp>
      <p:pic>
        <p:nvPicPr>
          <p:cNvPr id="14" name="Picture 13">
            <a:extLst>
              <a:ext uri="{FF2B5EF4-FFF2-40B4-BE49-F238E27FC236}">
                <a16:creationId xmlns:a16="http://schemas.microsoft.com/office/drawing/2014/main" id="{EB46AF6F-DC7E-4333-8784-28B6CFE7F4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2921" y="3846628"/>
            <a:ext cx="1996924" cy="1591497"/>
          </a:xfrm>
          <a:prstGeom prst="rect">
            <a:avLst/>
          </a:prstGeom>
        </p:spPr>
      </p:pic>
      <p:cxnSp>
        <p:nvCxnSpPr>
          <p:cNvPr id="19" name="Straight Connector 18">
            <a:extLst>
              <a:ext uri="{FF2B5EF4-FFF2-40B4-BE49-F238E27FC236}">
                <a16:creationId xmlns:a16="http://schemas.microsoft.com/office/drawing/2014/main" id="{5EE4B229-D487-45D6-8408-46DAB76D1F0D}"/>
              </a:ext>
            </a:extLst>
          </p:cNvPr>
          <p:cNvCxnSpPr>
            <a:cxnSpLocks/>
            <a:stCxn id="10" idx="2"/>
          </p:cNvCxnSpPr>
          <p:nvPr/>
        </p:nvCxnSpPr>
        <p:spPr>
          <a:xfrm>
            <a:off x="8803035" y="1880208"/>
            <a:ext cx="1520408" cy="568815"/>
          </a:xfrm>
          <a:prstGeom prst="line">
            <a:avLst/>
          </a:prstGeom>
          <a:noFill/>
          <a:ln w="25400" cap="flat" cmpd="sng" algn="ctr">
            <a:solidFill>
              <a:srgbClr val="FFFF00"/>
            </a:solidFill>
            <a:prstDash val="solid"/>
          </a:ln>
          <a:effectLst>
            <a:outerShdw blurRad="76200" dist="50800" dir="5400000" rotWithShape="0">
              <a:srgbClr val="4E3B30">
                <a:alpha val="60000"/>
              </a:srgbClr>
            </a:outerShdw>
          </a:effectLst>
        </p:spPr>
      </p:cxnSp>
      <p:cxnSp>
        <p:nvCxnSpPr>
          <p:cNvPr id="22" name="Straight Connector 21">
            <a:extLst>
              <a:ext uri="{FF2B5EF4-FFF2-40B4-BE49-F238E27FC236}">
                <a16:creationId xmlns:a16="http://schemas.microsoft.com/office/drawing/2014/main" id="{C879C1F7-479E-483A-9FE1-91F9F0416AD2}"/>
              </a:ext>
            </a:extLst>
          </p:cNvPr>
          <p:cNvCxnSpPr>
            <a:cxnSpLocks/>
            <a:stCxn id="2" idx="2"/>
            <a:endCxn id="3" idx="0"/>
          </p:cNvCxnSpPr>
          <p:nvPr/>
        </p:nvCxnSpPr>
        <p:spPr>
          <a:xfrm flipH="1">
            <a:off x="2986371" y="927274"/>
            <a:ext cx="3155122" cy="480959"/>
          </a:xfrm>
          <a:prstGeom prst="line">
            <a:avLst/>
          </a:prstGeom>
          <a:noFill/>
          <a:ln w="25400" cap="flat" cmpd="sng" algn="ctr">
            <a:solidFill>
              <a:sysClr val="windowText" lastClr="000000"/>
            </a:solidFill>
            <a:prstDash val="solid"/>
          </a:ln>
          <a:effectLst>
            <a:outerShdw blurRad="76200" dist="50800" dir="5400000" rotWithShape="0">
              <a:srgbClr val="4E3B30">
                <a:alpha val="60000"/>
              </a:srgbClr>
            </a:outerShdw>
          </a:effectLst>
        </p:spPr>
      </p:cxnSp>
      <p:cxnSp>
        <p:nvCxnSpPr>
          <p:cNvPr id="24" name="Straight Connector 23">
            <a:extLst>
              <a:ext uri="{FF2B5EF4-FFF2-40B4-BE49-F238E27FC236}">
                <a16:creationId xmlns:a16="http://schemas.microsoft.com/office/drawing/2014/main" id="{1D62D0AF-F066-4D4D-B5AB-72F137707DD6}"/>
              </a:ext>
            </a:extLst>
          </p:cNvPr>
          <p:cNvCxnSpPr>
            <a:cxnSpLocks/>
            <a:stCxn id="2" idx="2"/>
            <a:endCxn id="10" idx="0"/>
          </p:cNvCxnSpPr>
          <p:nvPr/>
        </p:nvCxnSpPr>
        <p:spPr>
          <a:xfrm>
            <a:off x="6141493" y="927274"/>
            <a:ext cx="2661542" cy="480959"/>
          </a:xfrm>
          <a:prstGeom prst="line">
            <a:avLst/>
          </a:prstGeom>
          <a:noFill/>
          <a:ln w="25400" cap="flat" cmpd="sng" algn="ctr">
            <a:solidFill>
              <a:sysClr val="windowText" lastClr="000000"/>
            </a:solidFill>
            <a:prstDash val="solid"/>
          </a:ln>
          <a:effectLst>
            <a:outerShdw blurRad="76200" dist="50800" dir="5400000" rotWithShape="0">
              <a:srgbClr val="4E3B30">
                <a:alpha val="60000"/>
              </a:srgbClr>
            </a:outerShdw>
          </a:effectLst>
        </p:spPr>
      </p:cxnSp>
      <p:pic>
        <p:nvPicPr>
          <p:cNvPr id="34" name="Picture 33">
            <a:extLst>
              <a:ext uri="{FF2B5EF4-FFF2-40B4-BE49-F238E27FC236}">
                <a16:creationId xmlns:a16="http://schemas.microsoft.com/office/drawing/2014/main" id="{E6AFB070-CAF8-4F27-9781-E7028D63D5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1673" y="3849567"/>
            <a:ext cx="1627533" cy="1600200"/>
          </a:xfrm>
          <a:prstGeom prst="rect">
            <a:avLst/>
          </a:prstGeom>
        </p:spPr>
      </p:pic>
      <p:pic>
        <p:nvPicPr>
          <p:cNvPr id="36" name="Picture 35">
            <a:extLst>
              <a:ext uri="{FF2B5EF4-FFF2-40B4-BE49-F238E27FC236}">
                <a16:creationId xmlns:a16="http://schemas.microsoft.com/office/drawing/2014/main" id="{3EA08D66-971C-402E-BD80-34D2E69A11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89831" y="3846628"/>
            <a:ext cx="1666283" cy="1591497"/>
          </a:xfrm>
          <a:prstGeom prst="rect">
            <a:avLst/>
          </a:prstGeom>
        </p:spPr>
      </p:pic>
      <p:sp>
        <p:nvSpPr>
          <p:cNvPr id="39" name="TextBox 38">
            <a:extLst>
              <a:ext uri="{FF2B5EF4-FFF2-40B4-BE49-F238E27FC236}">
                <a16:creationId xmlns:a16="http://schemas.microsoft.com/office/drawing/2014/main" id="{127D2380-EFA5-4B2A-BF61-8AD947AEC69E}"/>
              </a:ext>
            </a:extLst>
          </p:cNvPr>
          <p:cNvSpPr txBox="1"/>
          <p:nvPr/>
        </p:nvSpPr>
        <p:spPr>
          <a:xfrm>
            <a:off x="5969355" y="5570674"/>
            <a:ext cx="5476666" cy="646321"/>
          </a:xfrm>
          <a:prstGeom prst="rect">
            <a:avLst/>
          </a:prstGeom>
          <a:solidFill>
            <a:srgbClr val="3366CC"/>
          </a:solidFill>
          <a:ln w="38100" cap="flat" cmpd="sng" algn="ctr">
            <a:solidFill>
              <a:srgbClr val="FFFFFF"/>
            </a:solidFill>
            <a:prstDash val="solid"/>
          </a:ln>
          <a:effectLst>
            <a:outerShdw blurRad="40000" dist="20000" dir="5400000" rotWithShape="0">
              <a:srgbClr val="000000">
                <a:alpha val="38000"/>
              </a:srgbClr>
            </a:outerShdw>
          </a:effectLst>
        </p:spPr>
        <p:txBody>
          <a:bodyPr wrap="square" lIns="91430" tIns="45715" rIns="91430" bIns="45715" rtlCol="0">
            <a:spAutoFit/>
          </a:bodyPr>
          <a:lstStyle/>
          <a:p>
            <a:pPr marL="0" marR="0" lvl="0" indent="0" algn="ctr" defTabSz="914288"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Tình</a:t>
            </a:r>
            <a:r>
              <a:rPr kumimoji="0" lang="en-US" sz="1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cảm</a:t>
            </a:r>
            <a:r>
              <a:rPr kumimoji="0" lang="en-US" sz="1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cá</a:t>
            </a:r>
            <a:r>
              <a:rPr kumimoji="0" lang="en-US" sz="1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nhân</a:t>
            </a:r>
            <a:r>
              <a:rPr kumimoji="0" lang="en-US" sz="1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trách</a:t>
            </a:r>
            <a:r>
              <a:rPr kumimoji="0" lang="en-US" sz="1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nhiệm</a:t>
            </a:r>
            <a:r>
              <a:rPr kumimoji="0" lang="en-US" sz="1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công</a:t>
            </a:r>
            <a:r>
              <a:rPr kumimoji="0" lang="en-US" sz="1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dân</a:t>
            </a:r>
            <a:r>
              <a:rPr kumimoji="0" lang="en-US" sz="1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hòa</a:t>
            </a:r>
            <a:r>
              <a:rPr kumimoji="0" lang="en-US" sz="1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quyện</a:t>
            </a:r>
            <a:r>
              <a:rPr kumimoji="0" lang="en-US" sz="1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thống</a:t>
            </a:r>
            <a:r>
              <a:rPr kumimoji="0" lang="en-US" sz="1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nhất</a:t>
            </a:r>
            <a:r>
              <a:rPr kumimoji="0" lang="en-US" sz="1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với</a:t>
            </a:r>
            <a:r>
              <a:rPr kumimoji="0" lang="en-US" sz="1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tình</a:t>
            </a:r>
            <a:r>
              <a:rPr kumimoji="0" lang="en-US" sz="1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cảm</a:t>
            </a:r>
            <a:r>
              <a:rPr kumimoji="0" lang="en-US" sz="1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chung</a:t>
            </a:r>
            <a:r>
              <a:rPr kumimoji="0" lang="en-US" sz="1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rộng</a:t>
            </a:r>
            <a:r>
              <a:rPr kumimoji="0" lang="en-US" sz="1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1800" b="0" i="0" u="none" strike="noStrike" kern="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lớn</a:t>
            </a:r>
            <a:r>
              <a:rPr kumimoji="0" lang="en-US" sz="18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5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5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2" presetClass="entr" presetSubtype="4"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par>
                          <p:cTn id="25" fill="hold">
                            <p:stCondLst>
                              <p:cond delay="3000"/>
                            </p:stCondLst>
                            <p:childTnLst>
                              <p:par>
                                <p:cTn id="26" presetID="42" presetClass="entr" presetSubtype="0" fill="hold" nodeType="afterEffect">
                                  <p:stCondLst>
                                    <p:cond delay="50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anim calcmode="lin" valueType="num">
                                      <p:cBhvr>
                                        <p:cTn id="29" dur="500" fill="hold"/>
                                        <p:tgtEl>
                                          <p:spTgt spid="7"/>
                                        </p:tgtEl>
                                        <p:attrNameLst>
                                          <p:attrName>ppt_x</p:attrName>
                                        </p:attrNameLst>
                                      </p:cBhvr>
                                      <p:tavLst>
                                        <p:tav tm="0">
                                          <p:val>
                                            <p:strVal val="#ppt_x"/>
                                          </p:val>
                                        </p:tav>
                                        <p:tav tm="100000">
                                          <p:val>
                                            <p:strVal val="#ppt_x"/>
                                          </p:val>
                                        </p:tav>
                                      </p:tavLst>
                                    </p:anim>
                                    <p:anim calcmode="lin" valueType="num">
                                      <p:cBhvr>
                                        <p:cTn id="30" dur="500" fill="hold"/>
                                        <p:tgtEl>
                                          <p:spTgt spid="7"/>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50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50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50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anim calcmode="lin" valueType="num">
                                      <p:cBhvr>
                                        <p:cTn id="44" dur="500" fill="hold"/>
                                        <p:tgtEl>
                                          <p:spTgt spid="10"/>
                                        </p:tgtEl>
                                        <p:attrNameLst>
                                          <p:attrName>ppt_x</p:attrName>
                                        </p:attrNameLst>
                                      </p:cBhvr>
                                      <p:tavLst>
                                        <p:tav tm="0">
                                          <p:val>
                                            <p:strVal val="#ppt_x"/>
                                          </p:val>
                                        </p:tav>
                                        <p:tav tm="100000">
                                          <p:val>
                                            <p:strVal val="#ppt_x"/>
                                          </p:val>
                                        </p:tav>
                                      </p:tavLst>
                                    </p:anim>
                                    <p:anim calcmode="lin" valueType="num">
                                      <p:cBhvr>
                                        <p:cTn id="45" dur="500" fill="hold"/>
                                        <p:tgtEl>
                                          <p:spTgt spid="10"/>
                                        </p:tgtEl>
                                        <p:attrNameLst>
                                          <p:attrName>ppt_y</p:attrName>
                                        </p:attrNameLst>
                                      </p:cBhvr>
                                      <p:tavLst>
                                        <p:tav tm="0">
                                          <p:val>
                                            <p:strVal val="#ppt_y+.1"/>
                                          </p:val>
                                        </p:tav>
                                        <p:tav tm="100000">
                                          <p:val>
                                            <p:strVal val="#ppt_y"/>
                                          </p:val>
                                        </p:tav>
                                      </p:tavLst>
                                    </p:anim>
                                  </p:childTnLst>
                                </p:cTn>
                              </p:par>
                            </p:childTnLst>
                          </p:cTn>
                        </p:par>
                        <p:par>
                          <p:cTn id="46" fill="hold">
                            <p:stCondLst>
                              <p:cond delay="4500"/>
                            </p:stCondLst>
                            <p:childTnLst>
                              <p:par>
                                <p:cTn id="47" presetID="16" presetClass="entr" presetSubtype="21" fill="hold" nodeType="afterEffect">
                                  <p:stCondLst>
                                    <p:cond delay="500"/>
                                  </p:stCondLst>
                                  <p:childTnLst>
                                    <p:set>
                                      <p:cBhvr>
                                        <p:cTn id="48" dur="1" fill="hold">
                                          <p:stCondLst>
                                            <p:cond delay="0"/>
                                          </p:stCondLst>
                                        </p:cTn>
                                        <p:tgtEl>
                                          <p:spTgt spid="13"/>
                                        </p:tgtEl>
                                        <p:attrNameLst>
                                          <p:attrName>style.visibility</p:attrName>
                                        </p:attrNameLst>
                                      </p:cBhvr>
                                      <p:to>
                                        <p:strVal val="visible"/>
                                      </p:to>
                                    </p:set>
                                    <p:animEffect transition="in" filter="barn(inVertical)">
                                      <p:cBhvr>
                                        <p:cTn id="49" dur="500"/>
                                        <p:tgtEl>
                                          <p:spTgt spid="13"/>
                                        </p:tgtEl>
                                      </p:cBhvr>
                                    </p:animEffect>
                                  </p:childTnLst>
                                </p:cTn>
                              </p:par>
                              <p:par>
                                <p:cTn id="50" presetID="2" presetClass="entr" presetSubtype="4" fill="hold" grpId="0" nodeType="withEffect">
                                  <p:stCondLst>
                                    <p:cond delay="50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500" fill="hold"/>
                                        <p:tgtEl>
                                          <p:spTgt spid="12"/>
                                        </p:tgtEl>
                                        <p:attrNameLst>
                                          <p:attrName>ppt_x</p:attrName>
                                        </p:attrNameLst>
                                      </p:cBhvr>
                                      <p:tavLst>
                                        <p:tav tm="0">
                                          <p:val>
                                            <p:strVal val="#ppt_x"/>
                                          </p:val>
                                        </p:tav>
                                        <p:tav tm="100000">
                                          <p:val>
                                            <p:strVal val="#ppt_x"/>
                                          </p:val>
                                        </p:tav>
                                      </p:tavLst>
                                    </p:anim>
                                    <p:anim calcmode="lin" valueType="num">
                                      <p:cBhvr additive="base">
                                        <p:cTn id="53" dur="500" fill="hold"/>
                                        <p:tgtEl>
                                          <p:spTgt spid="12"/>
                                        </p:tgtEl>
                                        <p:attrNameLst>
                                          <p:attrName>ppt_y</p:attrName>
                                        </p:attrNameLst>
                                      </p:cBhvr>
                                      <p:tavLst>
                                        <p:tav tm="0">
                                          <p:val>
                                            <p:strVal val="1+#ppt_h/2"/>
                                          </p:val>
                                        </p:tav>
                                        <p:tav tm="100000">
                                          <p:val>
                                            <p:strVal val="#ppt_y"/>
                                          </p:val>
                                        </p:tav>
                                      </p:tavLst>
                                    </p:anim>
                                  </p:childTnLst>
                                </p:cTn>
                              </p:par>
                              <p:par>
                                <p:cTn id="54" presetID="16" presetClass="entr" presetSubtype="21" fill="hold" nodeType="withEffect">
                                  <p:stCondLst>
                                    <p:cond delay="500"/>
                                  </p:stCondLst>
                                  <p:childTnLst>
                                    <p:set>
                                      <p:cBhvr>
                                        <p:cTn id="55" dur="1" fill="hold">
                                          <p:stCondLst>
                                            <p:cond delay="0"/>
                                          </p:stCondLst>
                                        </p:cTn>
                                        <p:tgtEl>
                                          <p:spTgt spid="14"/>
                                        </p:tgtEl>
                                        <p:attrNameLst>
                                          <p:attrName>style.visibility</p:attrName>
                                        </p:attrNameLst>
                                      </p:cBhvr>
                                      <p:to>
                                        <p:strVal val="visible"/>
                                      </p:to>
                                    </p:set>
                                    <p:animEffect transition="in" filter="barn(inVertical)">
                                      <p:cBhvr>
                                        <p:cTn id="56" dur="500"/>
                                        <p:tgtEl>
                                          <p:spTgt spid="14"/>
                                        </p:tgtEl>
                                      </p:cBhvr>
                                    </p:animEffect>
                                  </p:childTnLst>
                                </p:cTn>
                              </p:par>
                              <p:par>
                                <p:cTn id="57" presetID="1" presetClass="entr" presetSubtype="0" fill="hold" grpId="0" nodeType="withEffect">
                                  <p:stCondLst>
                                    <p:cond delay="500"/>
                                  </p:stCondLst>
                                  <p:childTnLst>
                                    <p:set>
                                      <p:cBhvr>
                                        <p:cTn id="58" dur="1" fill="hold">
                                          <p:stCondLst>
                                            <p:cond delay="0"/>
                                          </p:stCondLst>
                                        </p:cTn>
                                        <p:tgtEl>
                                          <p:spTgt spid="11"/>
                                        </p:tgtEl>
                                        <p:attrNameLst>
                                          <p:attrName>style.visibility</p:attrName>
                                        </p:attrNameLst>
                                      </p:cBhvr>
                                      <p:to>
                                        <p:strVal val="visible"/>
                                      </p:to>
                                    </p:set>
                                  </p:childTnLst>
                                </p:cTn>
                              </p:par>
                              <p:par>
                                <p:cTn id="59" presetID="10" presetClass="exit" presetSubtype="0" fill="hold" nodeType="withEffect">
                                  <p:stCondLst>
                                    <p:cond delay="0"/>
                                  </p:stCondLst>
                                  <p:childTnLst>
                                    <p:animEffect transition="out" filter="fade">
                                      <p:cBhvr>
                                        <p:cTn id="60" dur="500"/>
                                        <p:tgtEl>
                                          <p:spTgt spid="14"/>
                                        </p:tgtEl>
                                      </p:cBhvr>
                                    </p:animEffect>
                                    <p:set>
                                      <p:cBhvr>
                                        <p:cTn id="61" dur="1" fill="hold">
                                          <p:stCondLst>
                                            <p:cond delay="499"/>
                                          </p:stCondLst>
                                        </p:cTn>
                                        <p:tgtEl>
                                          <p:spTgt spid="14"/>
                                        </p:tgtEl>
                                        <p:attrNameLst>
                                          <p:attrName>style.visibility</p:attrName>
                                        </p:attrNameLst>
                                      </p:cBhvr>
                                      <p:to>
                                        <p:strVal val="hidden"/>
                                      </p:to>
                                    </p:set>
                                  </p:childTnLst>
                                </p:cTn>
                              </p:par>
                            </p:childTnLst>
                          </p:cTn>
                        </p:par>
                        <p:par>
                          <p:cTn id="62" fill="hold">
                            <p:stCondLst>
                              <p:cond delay="5500"/>
                            </p:stCondLst>
                            <p:childTnLst>
                              <p:par>
                                <p:cTn id="63" presetID="16" presetClass="entr" presetSubtype="21" fill="hold" nodeType="afterEffect">
                                  <p:stCondLst>
                                    <p:cond delay="500"/>
                                  </p:stCondLst>
                                  <p:childTnLst>
                                    <p:set>
                                      <p:cBhvr>
                                        <p:cTn id="64" dur="1" fill="hold">
                                          <p:stCondLst>
                                            <p:cond delay="0"/>
                                          </p:stCondLst>
                                        </p:cTn>
                                        <p:tgtEl>
                                          <p:spTgt spid="19"/>
                                        </p:tgtEl>
                                        <p:attrNameLst>
                                          <p:attrName>style.visibility</p:attrName>
                                        </p:attrNameLst>
                                      </p:cBhvr>
                                      <p:to>
                                        <p:strVal val="visible"/>
                                      </p:to>
                                    </p:set>
                                    <p:animEffect transition="in" filter="barn(inVertical)">
                                      <p:cBhvr>
                                        <p:cTn id="65" dur="500"/>
                                        <p:tgtEl>
                                          <p:spTgt spid="19"/>
                                        </p:tgtEl>
                                      </p:cBhvr>
                                    </p:animEffect>
                                  </p:childTnLst>
                                </p:cTn>
                              </p:par>
                            </p:childTnLst>
                          </p:cTn>
                        </p:par>
                        <p:par>
                          <p:cTn id="66" fill="hold">
                            <p:stCondLst>
                              <p:cond delay="6500"/>
                            </p:stCondLst>
                            <p:childTnLst>
                              <p:par>
                                <p:cTn id="67" presetID="42" presetClass="entr" presetSubtype="0" fill="hold" nodeType="afterEffect">
                                  <p:stCondLst>
                                    <p:cond delay="50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anim calcmode="lin" valueType="num">
                                      <p:cBhvr>
                                        <p:cTn id="70" dur="500" fill="hold"/>
                                        <p:tgtEl>
                                          <p:spTgt spid="22"/>
                                        </p:tgtEl>
                                        <p:attrNameLst>
                                          <p:attrName>ppt_x</p:attrName>
                                        </p:attrNameLst>
                                      </p:cBhvr>
                                      <p:tavLst>
                                        <p:tav tm="0">
                                          <p:val>
                                            <p:strVal val="#ppt_x"/>
                                          </p:val>
                                        </p:tav>
                                        <p:tav tm="100000">
                                          <p:val>
                                            <p:strVal val="#ppt_x"/>
                                          </p:val>
                                        </p:tav>
                                      </p:tavLst>
                                    </p:anim>
                                    <p:anim calcmode="lin" valueType="num">
                                      <p:cBhvr>
                                        <p:cTn id="71" dur="500" fill="hold"/>
                                        <p:tgtEl>
                                          <p:spTgt spid="22"/>
                                        </p:tgtEl>
                                        <p:attrNameLst>
                                          <p:attrName>ppt_y</p:attrName>
                                        </p:attrNameLst>
                                      </p:cBhvr>
                                      <p:tavLst>
                                        <p:tav tm="0">
                                          <p:val>
                                            <p:strVal val="#ppt_y+.1"/>
                                          </p:val>
                                        </p:tav>
                                        <p:tav tm="100000">
                                          <p:val>
                                            <p:strVal val="#ppt_y"/>
                                          </p:val>
                                        </p:tav>
                                      </p:tavLst>
                                    </p:anim>
                                  </p:childTnLst>
                                </p:cTn>
                              </p:par>
                            </p:childTnLst>
                          </p:cTn>
                        </p:par>
                        <p:par>
                          <p:cTn id="72" fill="hold">
                            <p:stCondLst>
                              <p:cond delay="7500"/>
                            </p:stCondLst>
                            <p:childTnLst>
                              <p:par>
                                <p:cTn id="73" presetID="42" presetClass="entr" presetSubtype="0" fill="hold" nodeType="afterEffect">
                                  <p:stCondLst>
                                    <p:cond delay="50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500"/>
                                        <p:tgtEl>
                                          <p:spTgt spid="24"/>
                                        </p:tgtEl>
                                      </p:cBhvr>
                                    </p:animEffect>
                                    <p:anim calcmode="lin" valueType="num">
                                      <p:cBhvr>
                                        <p:cTn id="76" dur="500" fill="hold"/>
                                        <p:tgtEl>
                                          <p:spTgt spid="24"/>
                                        </p:tgtEl>
                                        <p:attrNameLst>
                                          <p:attrName>ppt_x</p:attrName>
                                        </p:attrNameLst>
                                      </p:cBhvr>
                                      <p:tavLst>
                                        <p:tav tm="0">
                                          <p:val>
                                            <p:strVal val="#ppt_x"/>
                                          </p:val>
                                        </p:tav>
                                        <p:tav tm="100000">
                                          <p:val>
                                            <p:strVal val="#ppt_x"/>
                                          </p:val>
                                        </p:tav>
                                      </p:tavLst>
                                    </p:anim>
                                    <p:anim calcmode="lin" valueType="num">
                                      <p:cBhvr>
                                        <p:cTn id="77" dur="500" fill="hold"/>
                                        <p:tgtEl>
                                          <p:spTgt spid="24"/>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fade">
                                      <p:cBhvr>
                                        <p:cTn id="80" dur="1000"/>
                                        <p:tgtEl>
                                          <p:spTgt spid="39"/>
                                        </p:tgtEl>
                                      </p:cBhvr>
                                    </p:animEffect>
                                    <p:anim calcmode="lin" valueType="num">
                                      <p:cBhvr>
                                        <p:cTn id="81" dur="1000" fill="hold"/>
                                        <p:tgtEl>
                                          <p:spTgt spid="39"/>
                                        </p:tgtEl>
                                        <p:attrNameLst>
                                          <p:attrName>ppt_x</p:attrName>
                                        </p:attrNameLst>
                                      </p:cBhvr>
                                      <p:tavLst>
                                        <p:tav tm="0">
                                          <p:val>
                                            <p:strVal val="#ppt_x"/>
                                          </p:val>
                                        </p:tav>
                                        <p:tav tm="100000">
                                          <p:val>
                                            <p:strVal val="#ppt_x"/>
                                          </p:val>
                                        </p:tav>
                                      </p:tavLst>
                                    </p:anim>
                                    <p:anim calcmode="lin" valueType="num">
                                      <p:cBhvr>
                                        <p:cTn id="82"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0" grpId="0" animBg="1"/>
      <p:bldP spid="11" grpId="0" animBg="1"/>
      <p:bldP spid="12" grpId="0" animBg="1"/>
      <p:bldP spid="3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83"/>
        <p:cNvGrpSpPr/>
        <p:nvPr/>
      </p:nvGrpSpPr>
      <p:grpSpPr>
        <a:xfrm>
          <a:off x="0" y="0"/>
          <a:ext cx="0" cy="0"/>
          <a:chOff x="0" y="0"/>
          <a:chExt cx="0" cy="0"/>
        </a:xfrm>
      </p:grpSpPr>
      <p:sp>
        <p:nvSpPr>
          <p:cNvPr id="4" name="TextBox 3">
            <a:extLst>
              <a:ext uri="{FF2B5EF4-FFF2-40B4-BE49-F238E27FC236}">
                <a16:creationId xmlns:a16="http://schemas.microsoft.com/office/drawing/2014/main" id="{56553228-5D6C-4DF9-94A5-1F7D73D07BA0}"/>
              </a:ext>
            </a:extLst>
          </p:cNvPr>
          <p:cNvSpPr txBox="1"/>
          <p:nvPr/>
        </p:nvSpPr>
        <p:spPr>
          <a:xfrm>
            <a:off x="918949" y="161119"/>
            <a:ext cx="7556310" cy="2308324"/>
          </a:xfrm>
          <a:prstGeom prst="rect">
            <a:avLst/>
          </a:prstGeom>
          <a:noFill/>
        </p:spPr>
        <p:txBody>
          <a:bodyPr wrap="square" rtlCol="0">
            <a:spAutoFit/>
          </a:bodyPr>
          <a:lstStyle/>
          <a:p>
            <a:pPr algn="ctr" defTabSz="1219170"/>
            <a:r>
              <a:rPr lang="en-US" sz="7200" b="1" dirty="0">
                <a:solidFill>
                  <a:srgbClr val="C00000"/>
                </a:solidFill>
                <a:latin typeface="Times New Roman" pitchFamily="18" charset="0"/>
                <a:cs typeface="Times New Roman" pitchFamily="18" charset="0"/>
              </a:rPr>
              <a:t>4. </a:t>
            </a:r>
            <a:r>
              <a:rPr lang="en-US" sz="7200" b="1" dirty="0" err="1">
                <a:solidFill>
                  <a:srgbClr val="C00000"/>
                </a:solidFill>
                <a:latin typeface="Times New Roman" pitchFamily="18" charset="0"/>
                <a:cs typeface="Times New Roman" pitchFamily="18" charset="0"/>
              </a:rPr>
              <a:t>Một</a:t>
            </a:r>
            <a:r>
              <a:rPr lang="en-US" sz="7200" b="1" dirty="0">
                <a:solidFill>
                  <a:srgbClr val="C00000"/>
                </a:solidFill>
                <a:latin typeface="Times New Roman" pitchFamily="18" charset="0"/>
                <a:cs typeface="Times New Roman" pitchFamily="18" charset="0"/>
              </a:rPr>
              <a:t> </a:t>
            </a:r>
            <a:r>
              <a:rPr lang="en-US" sz="7200" b="1" dirty="0" err="1">
                <a:solidFill>
                  <a:srgbClr val="C00000"/>
                </a:solidFill>
                <a:latin typeface="Times New Roman" pitchFamily="18" charset="0"/>
                <a:cs typeface="Times New Roman" pitchFamily="18" charset="0"/>
              </a:rPr>
              <a:t>số</a:t>
            </a:r>
            <a:r>
              <a:rPr lang="en-US" sz="7200" b="1" dirty="0">
                <a:solidFill>
                  <a:srgbClr val="C00000"/>
                </a:solidFill>
                <a:latin typeface="Times New Roman" pitchFamily="18" charset="0"/>
                <a:cs typeface="Times New Roman" pitchFamily="18" charset="0"/>
              </a:rPr>
              <a:t> </a:t>
            </a:r>
            <a:r>
              <a:rPr lang="en-US" sz="7200" b="1" dirty="0" err="1">
                <a:solidFill>
                  <a:srgbClr val="C00000"/>
                </a:solidFill>
                <a:latin typeface="Times New Roman" pitchFamily="18" charset="0"/>
                <a:cs typeface="Times New Roman" pitchFamily="18" charset="0"/>
              </a:rPr>
              <a:t>đặc</a:t>
            </a:r>
            <a:r>
              <a:rPr lang="en-US" sz="7200" b="1" dirty="0">
                <a:solidFill>
                  <a:srgbClr val="C00000"/>
                </a:solidFill>
                <a:latin typeface="Times New Roman" pitchFamily="18" charset="0"/>
                <a:cs typeface="Times New Roman" pitchFamily="18" charset="0"/>
              </a:rPr>
              <a:t> </a:t>
            </a:r>
            <a:r>
              <a:rPr lang="en-US" sz="7200" b="1" dirty="0" err="1">
                <a:solidFill>
                  <a:srgbClr val="C00000"/>
                </a:solidFill>
                <a:latin typeface="Times New Roman" pitchFamily="18" charset="0"/>
                <a:cs typeface="Times New Roman" pitchFamily="18" charset="0"/>
              </a:rPr>
              <a:t>sắc</a:t>
            </a:r>
            <a:r>
              <a:rPr lang="en-US" sz="7200" b="1" dirty="0">
                <a:solidFill>
                  <a:srgbClr val="C00000"/>
                </a:solidFill>
                <a:latin typeface="Times New Roman" pitchFamily="18" charset="0"/>
                <a:cs typeface="Times New Roman" pitchFamily="18" charset="0"/>
              </a:rPr>
              <a:t>   </a:t>
            </a:r>
            <a:r>
              <a:rPr lang="en-US" sz="7200" b="1" dirty="0" err="1">
                <a:solidFill>
                  <a:srgbClr val="C00000"/>
                </a:solidFill>
                <a:latin typeface="Times New Roman" pitchFamily="18" charset="0"/>
                <a:cs typeface="Times New Roman" pitchFamily="18" charset="0"/>
              </a:rPr>
              <a:t>về</a:t>
            </a:r>
            <a:r>
              <a:rPr lang="en-US" sz="7200" b="1" dirty="0">
                <a:solidFill>
                  <a:srgbClr val="C00000"/>
                </a:solidFill>
                <a:latin typeface="Times New Roman" pitchFamily="18" charset="0"/>
                <a:cs typeface="Times New Roman" pitchFamily="18" charset="0"/>
              </a:rPr>
              <a:t> </a:t>
            </a:r>
            <a:r>
              <a:rPr lang="en-US" sz="7200" b="1" dirty="0" err="1">
                <a:solidFill>
                  <a:srgbClr val="C00000"/>
                </a:solidFill>
                <a:latin typeface="Times New Roman" pitchFamily="18" charset="0"/>
                <a:cs typeface="Times New Roman" pitchFamily="18" charset="0"/>
              </a:rPr>
              <a:t>nghệ</a:t>
            </a:r>
            <a:r>
              <a:rPr lang="en-US" sz="7200" b="1" dirty="0">
                <a:solidFill>
                  <a:srgbClr val="C00000"/>
                </a:solidFill>
                <a:latin typeface="Times New Roman" pitchFamily="18" charset="0"/>
                <a:cs typeface="Times New Roman" pitchFamily="18" charset="0"/>
              </a:rPr>
              <a:t> </a:t>
            </a:r>
            <a:r>
              <a:rPr lang="en-US" sz="7200" b="1" dirty="0" err="1">
                <a:solidFill>
                  <a:srgbClr val="C00000"/>
                </a:solidFill>
                <a:latin typeface="Times New Roman" pitchFamily="18" charset="0"/>
                <a:cs typeface="Times New Roman" pitchFamily="18" charset="0"/>
              </a:rPr>
              <a:t>thuật</a:t>
            </a:r>
            <a:r>
              <a:rPr lang="en-US" sz="7200" b="1" dirty="0">
                <a:solidFill>
                  <a:srgbClr val="C00000"/>
                </a:solidFill>
                <a:latin typeface="Times New Roman" pitchFamily="18" charset="0"/>
                <a:cs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24"/>
        <p:cNvGrpSpPr/>
        <p:nvPr/>
      </p:nvGrpSpPr>
      <p:grpSpPr>
        <a:xfrm>
          <a:off x="0" y="0"/>
          <a:ext cx="0" cy="0"/>
          <a:chOff x="0" y="0"/>
          <a:chExt cx="0" cy="0"/>
        </a:xfrm>
      </p:grpSpPr>
      <p:sp>
        <p:nvSpPr>
          <p:cNvPr id="1625" name="Google Shape;1625;p37"/>
          <p:cNvSpPr txBox="1">
            <a:spLocks noGrp="1"/>
          </p:cNvSpPr>
          <p:nvPr>
            <p:ph type="title"/>
          </p:nvPr>
        </p:nvSpPr>
        <p:spPr>
          <a:xfrm>
            <a:off x="4012441" y="1989000"/>
            <a:ext cx="4176215" cy="1440000"/>
          </a:xfrm>
          <a:prstGeom prst="rect">
            <a:avLst/>
          </a:prstGeom>
        </p:spPr>
        <p:txBody>
          <a:bodyPr spcFirstLastPara="1" wrap="square" lIns="121900" tIns="121900" rIns="121900" bIns="121900" anchor="ctr" anchorCtr="0">
            <a:noAutofit/>
          </a:bodyPr>
          <a:lstStyle/>
          <a:p>
            <a:pPr algn="l"/>
            <a:r>
              <a:rPr lang="en-US" sz="4800" dirty="0" err="1">
                <a:solidFill>
                  <a:schemeClr val="bg1"/>
                </a:solidFill>
              </a:rPr>
              <a:t>a.N</a:t>
            </a:r>
            <a:r>
              <a:rPr lang="en" sz="4800" dirty="0">
                <a:solidFill>
                  <a:schemeClr val="bg1"/>
                </a:solidFill>
              </a:rPr>
              <a:t>han đề </a:t>
            </a:r>
            <a:endParaRPr sz="4800" dirty="0">
              <a:solidFill>
                <a:schemeClr val="bg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49"/>
          <p:cNvSpPr/>
          <p:nvPr/>
        </p:nvSpPr>
        <p:spPr>
          <a:xfrm flipH="1">
            <a:off x="6736887" y="1115199"/>
            <a:ext cx="4768176" cy="4910480"/>
          </a:xfrm>
          <a:prstGeom prst="rect">
            <a:avLst/>
          </a:prstGeom>
          <a:solidFill>
            <a:srgbClr val="E1A470">
              <a:alpha val="21880"/>
            </a:srgbClr>
          </a:solidFill>
          <a:ln>
            <a:noFill/>
          </a:ln>
        </p:spPr>
        <p:txBody>
          <a:bodyPr spcFirstLastPara="1" wrap="square" lIns="121900" tIns="121900" rIns="121900" bIns="121900" anchor="ctr" anchorCtr="0">
            <a:noAutofit/>
          </a:bodyPr>
          <a:lstStyle/>
          <a:p>
            <a:pPr algn="just">
              <a:tabLst>
                <a:tab pos="5600700" algn="l"/>
              </a:tabLst>
            </a:pP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Đồng</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chí</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là</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cùng</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chí</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hướng</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lí</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tưởng</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nhiệm</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vụ</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Đây</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là</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tên</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gọi</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mới</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mẻ</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giữa</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những</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người</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cùng</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trong</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một</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cuộc</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chính</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trị</a:t>
            </a:r>
            <a:r>
              <a:rPr lang="en-US" sz="1900" dirty="0">
                <a:solidFill>
                  <a:srgbClr val="002060"/>
                </a:solidFill>
                <a:latin typeface="Times New Roman" panose="02020603050405020304" pitchFamily="18" charset="0"/>
                <a:ea typeface="Calibri" panose="020F0502020204030204" pitchFamily="34" charset="0"/>
              </a:rPr>
              <a:t> hay 1 </a:t>
            </a:r>
            <a:r>
              <a:rPr lang="en-US" sz="1900" dirty="0" err="1">
                <a:solidFill>
                  <a:srgbClr val="002060"/>
                </a:solidFill>
                <a:latin typeface="Times New Roman" panose="02020603050405020304" pitchFamily="18" charset="0"/>
                <a:ea typeface="Calibri" panose="020F0502020204030204" pitchFamily="34" charset="0"/>
              </a:rPr>
              <a:t>tổ</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chức</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cách</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mạng</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từ</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sau</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năm</a:t>
            </a:r>
            <a:r>
              <a:rPr lang="en-US" sz="1900" dirty="0">
                <a:solidFill>
                  <a:srgbClr val="002060"/>
                </a:solidFill>
                <a:latin typeface="Times New Roman" panose="02020603050405020304" pitchFamily="18" charset="0"/>
                <a:ea typeface="Calibri" panose="020F0502020204030204" pitchFamily="34" charset="0"/>
              </a:rPr>
              <a:t> 1945</a:t>
            </a:r>
          </a:p>
          <a:p>
            <a:pPr algn="just">
              <a:tabLst>
                <a:tab pos="5600700" algn="l"/>
              </a:tabLst>
            </a:pPr>
            <a:r>
              <a:rPr lang="en-US" sz="1900" dirty="0">
                <a:solidFill>
                  <a:srgbClr val="002060"/>
                </a:solidFill>
                <a:latin typeface="Times New Roman" panose="02020603050405020304" pitchFamily="18" charset="0"/>
                <a:ea typeface="Calibri" panose="020F0502020204030204" pitchFamily="34" charset="0"/>
              </a:rPr>
              <a:t>-&gt; </a:t>
            </a:r>
            <a:r>
              <a:rPr lang="en-US" sz="1900" dirty="0" err="1">
                <a:solidFill>
                  <a:srgbClr val="002060"/>
                </a:solidFill>
                <a:latin typeface="Times New Roman" panose="02020603050405020304" pitchFamily="18" charset="0"/>
                <a:ea typeface="Calibri" panose="020F0502020204030204" pitchFamily="34" charset="0"/>
              </a:rPr>
              <a:t>Cách</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gọi</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này</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thể</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hiện</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sự</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gắn</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bó</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về</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tình</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cảm</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và</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lí</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tưởng</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của</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những</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người</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đồng</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đội</a:t>
            </a:r>
            <a:endParaRPr lang="en-US" sz="1900" dirty="0">
              <a:solidFill>
                <a:srgbClr val="002060"/>
              </a:solidFill>
              <a:latin typeface="Times New Roman" panose="02020603050405020304" pitchFamily="18" charset="0"/>
              <a:ea typeface="Calibri" panose="020F0502020204030204" pitchFamily="34" charset="0"/>
            </a:endParaRPr>
          </a:p>
          <a:p>
            <a:pPr algn="just">
              <a:tabLst>
                <a:tab pos="5600700" algn="l"/>
              </a:tabLst>
            </a:pPr>
            <a:r>
              <a:rPr lang="en-US" sz="1900" dirty="0">
                <a:solidFill>
                  <a:srgbClr val="002060"/>
                </a:solidFill>
                <a:latin typeface="Times New Roman" panose="02020603050405020304" pitchFamily="18" charset="0"/>
                <a:ea typeface="Calibri" panose="020F0502020204030204" pitchFamily="34" charset="0"/>
              </a:rPr>
              <a:t>-&gt; </a:t>
            </a:r>
            <a:r>
              <a:rPr lang="en-US" sz="1900" dirty="0" err="1">
                <a:solidFill>
                  <a:srgbClr val="002060"/>
                </a:solidFill>
                <a:latin typeface="Times New Roman" panose="02020603050405020304" pitchFamily="18" charset="0"/>
                <a:ea typeface="Calibri" panose="020F0502020204030204" pitchFamily="34" charset="0"/>
              </a:rPr>
              <a:t>Đặt</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nhan</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đề</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tác</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phẩm</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bằng</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hai</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từ</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Đồng</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Chí</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Chính</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Hữu</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muốn</a:t>
            </a:r>
            <a:r>
              <a:rPr lang="en-US" sz="1900" dirty="0">
                <a:solidFill>
                  <a:srgbClr val="002060"/>
                </a:solidFill>
                <a:latin typeface="Times New Roman" panose="02020603050405020304" pitchFamily="18" charset="0"/>
                <a:ea typeface="Calibri" panose="020F0502020204030204" pitchFamily="34" charset="0"/>
              </a:rPr>
              <a:t> ca </a:t>
            </a:r>
            <a:r>
              <a:rPr lang="en-US" sz="1900" dirty="0" err="1">
                <a:solidFill>
                  <a:srgbClr val="002060"/>
                </a:solidFill>
                <a:latin typeface="Times New Roman" panose="02020603050405020304" pitchFamily="18" charset="0"/>
                <a:ea typeface="Calibri" panose="020F0502020204030204" pitchFamily="34" charset="0"/>
              </a:rPr>
              <a:t>ngợi</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tình</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cảm</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cao</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quí</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thiêng</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liêng</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giữa</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những</a:t>
            </a:r>
            <a:r>
              <a:rPr lang="en-US" sz="1900" dirty="0">
                <a:solidFill>
                  <a:srgbClr val="002060"/>
                </a:solidFill>
                <a:latin typeface="Times New Roman" panose="02020603050405020304" pitchFamily="18" charset="0"/>
                <a:ea typeface="Calibri" panose="020F0502020204030204" pitchFamily="34" charset="0"/>
              </a:rPr>
              <a:t> con </a:t>
            </a:r>
            <a:r>
              <a:rPr lang="en-US" sz="1900" dirty="0" err="1">
                <a:solidFill>
                  <a:srgbClr val="002060"/>
                </a:solidFill>
                <a:latin typeface="Times New Roman" panose="02020603050405020304" pitchFamily="18" charset="0"/>
                <a:ea typeface="Calibri" panose="020F0502020204030204" pitchFamily="34" charset="0"/>
              </a:rPr>
              <a:t>người</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có</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cùng</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lí</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tưởng</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cứu</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nước</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Đó</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là</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chỗ</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dựa</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tinh</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thần</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vững</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chắc</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để</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người</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lính</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Cách</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Mạng</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vượt</a:t>
            </a:r>
            <a:r>
              <a:rPr lang="en-US" sz="1900" dirty="0">
                <a:solidFill>
                  <a:srgbClr val="002060"/>
                </a:solidFill>
                <a:latin typeface="Times New Roman" panose="02020603050405020304" pitchFamily="18" charset="0"/>
                <a:ea typeface="Calibri" panose="020F0502020204030204" pitchFamily="34" charset="0"/>
              </a:rPr>
              <a:t> qua </a:t>
            </a:r>
            <a:r>
              <a:rPr lang="en-US" sz="1900" dirty="0" err="1">
                <a:solidFill>
                  <a:srgbClr val="002060"/>
                </a:solidFill>
                <a:latin typeface="Times New Roman" panose="02020603050405020304" pitchFamily="18" charset="0"/>
                <a:ea typeface="Calibri" panose="020F0502020204030204" pitchFamily="34" charset="0"/>
              </a:rPr>
              <a:t>mọi</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gian</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lao</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khó</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khăn</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quyết</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tâm</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chiến</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đấu</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và</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chiến</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thắng</a:t>
            </a:r>
            <a:endParaRPr lang="en-US" sz="1900" dirty="0">
              <a:solidFill>
                <a:srgbClr val="002060"/>
              </a:solidFill>
              <a:latin typeface="Times New Roman" panose="02020603050405020304" pitchFamily="18" charset="0"/>
              <a:ea typeface="Calibri" panose="020F0502020204030204" pitchFamily="34" charset="0"/>
            </a:endParaRPr>
          </a:p>
          <a:p>
            <a:pPr algn="just">
              <a:tabLst>
                <a:tab pos="5600700" algn="l"/>
              </a:tabLst>
            </a:pPr>
            <a:r>
              <a:rPr lang="en-US" sz="1900" dirty="0">
                <a:solidFill>
                  <a:srgbClr val="002060"/>
                </a:solidFill>
                <a:latin typeface="Times New Roman" panose="02020603050405020304" pitchFamily="18" charset="0"/>
                <a:ea typeface="Calibri" panose="020F0502020204030204" pitchFamily="34" charset="0"/>
              </a:rPr>
              <a:t> =&gt; </a:t>
            </a:r>
            <a:r>
              <a:rPr lang="en-US" sz="1900" dirty="0" err="1">
                <a:solidFill>
                  <a:srgbClr val="002060"/>
                </a:solidFill>
                <a:latin typeface="Times New Roman" panose="02020603050405020304" pitchFamily="18" charset="0"/>
                <a:ea typeface="Calibri" panose="020F0502020204030204" pitchFamily="34" charset="0"/>
              </a:rPr>
              <a:t>Như</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vậy</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nhan</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đề</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đã</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thể</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hiện</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chủ</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đề</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của</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bài</a:t>
            </a:r>
            <a:r>
              <a:rPr lang="en-US" sz="1900" dirty="0">
                <a:solidFill>
                  <a:srgbClr val="002060"/>
                </a:solidFill>
                <a:latin typeface="Times New Roman" panose="02020603050405020304" pitchFamily="18" charset="0"/>
                <a:ea typeface="Calibri" panose="020F0502020204030204" pitchFamily="34" charset="0"/>
              </a:rPr>
              <a:t> </a:t>
            </a:r>
            <a:r>
              <a:rPr lang="en-US" sz="1900" dirty="0" err="1">
                <a:solidFill>
                  <a:srgbClr val="002060"/>
                </a:solidFill>
                <a:latin typeface="Times New Roman" panose="02020603050405020304" pitchFamily="18" charset="0"/>
                <a:ea typeface="Calibri" panose="020F0502020204030204" pitchFamily="34" charset="0"/>
              </a:rPr>
              <a:t>thơ</a:t>
            </a:r>
            <a:r>
              <a:rPr lang="en-US" sz="1900" dirty="0">
                <a:solidFill>
                  <a:srgbClr val="002060"/>
                </a:solidFill>
                <a:latin typeface="Times New Roman" panose="02020603050405020304" pitchFamily="18" charset="0"/>
                <a:ea typeface="Calibri" panose="020F0502020204030204" pitchFamily="34" charset="0"/>
              </a:rPr>
              <a:t>. </a:t>
            </a:r>
          </a:p>
        </p:txBody>
      </p:sp>
      <p:sp>
        <p:nvSpPr>
          <p:cNvPr id="581" name="Google Shape;581;p49"/>
          <p:cNvSpPr/>
          <p:nvPr/>
        </p:nvSpPr>
        <p:spPr>
          <a:xfrm flipH="1">
            <a:off x="1792321" y="1115199"/>
            <a:ext cx="4566000" cy="4864800"/>
          </a:xfrm>
          <a:prstGeom prst="rect">
            <a:avLst/>
          </a:prstGeom>
          <a:solidFill>
            <a:srgbClr val="E1A470">
              <a:alpha val="218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82" name="Google Shape;582;p49"/>
          <p:cNvPicPr preferRelativeResize="0"/>
          <p:nvPr/>
        </p:nvPicPr>
        <p:blipFill>
          <a:blip r:embed="rId3">
            <a:alphaModFix amt="56000"/>
          </a:blip>
          <a:stretch>
            <a:fillRect/>
          </a:stretch>
        </p:blipFill>
        <p:spPr>
          <a:xfrm flipH="1">
            <a:off x="2823163" y="758552"/>
            <a:ext cx="2424352" cy="474483"/>
          </a:xfrm>
          <a:prstGeom prst="rect">
            <a:avLst/>
          </a:prstGeom>
          <a:noFill/>
          <a:ln>
            <a:noFill/>
          </a:ln>
        </p:spPr>
      </p:pic>
      <p:pic>
        <p:nvPicPr>
          <p:cNvPr id="585" name="Google Shape;585;p49"/>
          <p:cNvPicPr preferRelativeResize="0"/>
          <p:nvPr/>
        </p:nvPicPr>
        <p:blipFill>
          <a:blip r:embed="rId4">
            <a:alphaModFix amt="94000"/>
          </a:blip>
          <a:stretch>
            <a:fillRect/>
          </a:stretch>
        </p:blipFill>
        <p:spPr>
          <a:xfrm>
            <a:off x="10342376" y="5428993"/>
            <a:ext cx="1057865" cy="789600"/>
          </a:xfrm>
          <a:prstGeom prst="rect">
            <a:avLst/>
          </a:prstGeom>
          <a:noFill/>
          <a:ln>
            <a:noFill/>
          </a:ln>
        </p:spPr>
      </p:pic>
      <p:pic>
        <p:nvPicPr>
          <p:cNvPr id="586" name="Google Shape;586;p49"/>
          <p:cNvPicPr preferRelativeResize="0"/>
          <p:nvPr/>
        </p:nvPicPr>
        <p:blipFill>
          <a:blip r:embed="rId5">
            <a:alphaModFix amt="86000"/>
          </a:blip>
          <a:stretch>
            <a:fillRect/>
          </a:stretch>
        </p:blipFill>
        <p:spPr>
          <a:xfrm>
            <a:off x="8008212" y="795578"/>
            <a:ext cx="2334164" cy="507103"/>
          </a:xfrm>
          <a:prstGeom prst="rect">
            <a:avLst/>
          </a:prstGeom>
          <a:noFill/>
          <a:ln>
            <a:noFill/>
          </a:ln>
        </p:spPr>
      </p:pic>
      <p:sp>
        <p:nvSpPr>
          <p:cNvPr id="591" name="Google Shape;591;p49"/>
          <p:cNvSpPr/>
          <p:nvPr/>
        </p:nvSpPr>
        <p:spPr>
          <a:xfrm>
            <a:off x="1639130" y="4533622"/>
            <a:ext cx="508420" cy="1446401"/>
          </a:xfrm>
          <a:custGeom>
            <a:avLst/>
            <a:gdLst/>
            <a:ahLst/>
            <a:cxnLst/>
            <a:rect l="l" t="t" r="r" b="b"/>
            <a:pathLst>
              <a:path w="18877" h="53703" extrusionOk="0">
                <a:moveTo>
                  <a:pt x="10961" y="34522"/>
                </a:moveTo>
                <a:cubicBezTo>
                  <a:pt x="12831" y="39089"/>
                  <a:pt x="12918" y="43786"/>
                  <a:pt x="12222" y="48570"/>
                </a:cubicBezTo>
                <a:cubicBezTo>
                  <a:pt x="11004" y="44004"/>
                  <a:pt x="10569" y="39263"/>
                  <a:pt x="10961" y="34522"/>
                </a:cubicBezTo>
                <a:close/>
                <a:moveTo>
                  <a:pt x="7230" y="0"/>
                </a:moveTo>
                <a:cubicBezTo>
                  <a:pt x="7161" y="0"/>
                  <a:pt x="7086" y="24"/>
                  <a:pt x="7003" y="76"/>
                </a:cubicBezTo>
                <a:cubicBezTo>
                  <a:pt x="6133" y="641"/>
                  <a:pt x="6742" y="2033"/>
                  <a:pt x="7177" y="2946"/>
                </a:cubicBezTo>
                <a:cubicBezTo>
                  <a:pt x="7612" y="3816"/>
                  <a:pt x="7960" y="4773"/>
                  <a:pt x="8394" y="5817"/>
                </a:cubicBezTo>
                <a:cubicBezTo>
                  <a:pt x="7833" y="5661"/>
                  <a:pt x="7182" y="4900"/>
                  <a:pt x="6746" y="4900"/>
                </a:cubicBezTo>
                <a:cubicBezTo>
                  <a:pt x="6575" y="4900"/>
                  <a:pt x="6436" y="5019"/>
                  <a:pt x="6350" y="5338"/>
                </a:cubicBezTo>
                <a:cubicBezTo>
                  <a:pt x="6046" y="6730"/>
                  <a:pt x="7786" y="7513"/>
                  <a:pt x="9003" y="8078"/>
                </a:cubicBezTo>
                <a:cubicBezTo>
                  <a:pt x="9308" y="9296"/>
                  <a:pt x="9612" y="10514"/>
                  <a:pt x="9960" y="11949"/>
                </a:cubicBezTo>
                <a:cubicBezTo>
                  <a:pt x="8903" y="11019"/>
                  <a:pt x="8421" y="9554"/>
                  <a:pt x="6956" y="9554"/>
                </a:cubicBezTo>
                <a:cubicBezTo>
                  <a:pt x="6914" y="9554"/>
                  <a:pt x="6872" y="9555"/>
                  <a:pt x="6829" y="9557"/>
                </a:cubicBezTo>
                <a:cubicBezTo>
                  <a:pt x="6002" y="9601"/>
                  <a:pt x="6394" y="11297"/>
                  <a:pt x="6568" y="11471"/>
                </a:cubicBezTo>
                <a:cubicBezTo>
                  <a:pt x="7612" y="12558"/>
                  <a:pt x="9308" y="13776"/>
                  <a:pt x="10395" y="13950"/>
                </a:cubicBezTo>
                <a:cubicBezTo>
                  <a:pt x="10569" y="15037"/>
                  <a:pt x="10743" y="16386"/>
                  <a:pt x="10961" y="17951"/>
                </a:cubicBezTo>
                <a:cubicBezTo>
                  <a:pt x="10569" y="17560"/>
                  <a:pt x="10308" y="17299"/>
                  <a:pt x="10091" y="17038"/>
                </a:cubicBezTo>
                <a:cubicBezTo>
                  <a:pt x="9090" y="16038"/>
                  <a:pt x="8090" y="15037"/>
                  <a:pt x="7090" y="14080"/>
                </a:cubicBezTo>
                <a:cubicBezTo>
                  <a:pt x="6841" y="13856"/>
                  <a:pt x="6407" y="13590"/>
                  <a:pt x="6057" y="13590"/>
                </a:cubicBezTo>
                <a:cubicBezTo>
                  <a:pt x="5795" y="13590"/>
                  <a:pt x="5580" y="13739"/>
                  <a:pt x="5524" y="14167"/>
                </a:cubicBezTo>
                <a:cubicBezTo>
                  <a:pt x="5219" y="16516"/>
                  <a:pt x="8438" y="18169"/>
                  <a:pt x="10874" y="19126"/>
                </a:cubicBezTo>
                <a:lnTo>
                  <a:pt x="10874" y="24040"/>
                </a:lnTo>
                <a:cubicBezTo>
                  <a:pt x="9595" y="22308"/>
                  <a:pt x="9138" y="18658"/>
                  <a:pt x="7275" y="18658"/>
                </a:cubicBezTo>
                <a:cubicBezTo>
                  <a:pt x="7174" y="18658"/>
                  <a:pt x="7069" y="18668"/>
                  <a:pt x="6959" y="18691"/>
                </a:cubicBezTo>
                <a:cubicBezTo>
                  <a:pt x="6089" y="18865"/>
                  <a:pt x="5959" y="20082"/>
                  <a:pt x="6350" y="20996"/>
                </a:cubicBezTo>
                <a:cubicBezTo>
                  <a:pt x="7220" y="23083"/>
                  <a:pt x="8829" y="24519"/>
                  <a:pt x="10700" y="25693"/>
                </a:cubicBezTo>
                <a:cubicBezTo>
                  <a:pt x="10569" y="27650"/>
                  <a:pt x="10439" y="29607"/>
                  <a:pt x="10265" y="31739"/>
                </a:cubicBezTo>
                <a:lnTo>
                  <a:pt x="8568" y="29259"/>
                </a:lnTo>
                <a:cubicBezTo>
                  <a:pt x="8438" y="27563"/>
                  <a:pt x="8394" y="26171"/>
                  <a:pt x="8220" y="24780"/>
                </a:cubicBezTo>
                <a:cubicBezTo>
                  <a:pt x="8158" y="24371"/>
                  <a:pt x="7799" y="23780"/>
                  <a:pt x="7392" y="23780"/>
                </a:cubicBezTo>
                <a:cubicBezTo>
                  <a:pt x="7236" y="23780"/>
                  <a:pt x="7072" y="23867"/>
                  <a:pt x="6916" y="24084"/>
                </a:cubicBezTo>
                <a:cubicBezTo>
                  <a:pt x="6394" y="24867"/>
                  <a:pt x="6916" y="26084"/>
                  <a:pt x="6916" y="27346"/>
                </a:cubicBezTo>
                <a:lnTo>
                  <a:pt x="5176" y="24954"/>
                </a:lnTo>
                <a:cubicBezTo>
                  <a:pt x="5393" y="23518"/>
                  <a:pt x="7307" y="21344"/>
                  <a:pt x="5611" y="20735"/>
                </a:cubicBezTo>
                <a:cubicBezTo>
                  <a:pt x="5469" y="20683"/>
                  <a:pt x="5345" y="20659"/>
                  <a:pt x="5239" y="20659"/>
                </a:cubicBezTo>
                <a:cubicBezTo>
                  <a:pt x="4271" y="20659"/>
                  <a:pt x="4667" y="22635"/>
                  <a:pt x="4393" y="23692"/>
                </a:cubicBezTo>
                <a:lnTo>
                  <a:pt x="3349" y="21257"/>
                </a:lnTo>
                <a:cubicBezTo>
                  <a:pt x="3958" y="20039"/>
                  <a:pt x="5393" y="18734"/>
                  <a:pt x="4480" y="17690"/>
                </a:cubicBezTo>
                <a:cubicBezTo>
                  <a:pt x="4402" y="17574"/>
                  <a:pt x="4117" y="17423"/>
                  <a:pt x="3963" y="17423"/>
                </a:cubicBezTo>
                <a:cubicBezTo>
                  <a:pt x="3945" y="17423"/>
                  <a:pt x="3929" y="17425"/>
                  <a:pt x="3915" y="17429"/>
                </a:cubicBezTo>
                <a:cubicBezTo>
                  <a:pt x="3306" y="17603"/>
                  <a:pt x="2871" y="18082"/>
                  <a:pt x="2653" y="19430"/>
                </a:cubicBezTo>
                <a:cubicBezTo>
                  <a:pt x="2523" y="18778"/>
                  <a:pt x="2610" y="18212"/>
                  <a:pt x="2523" y="17734"/>
                </a:cubicBezTo>
                <a:cubicBezTo>
                  <a:pt x="2566" y="17734"/>
                  <a:pt x="2827" y="16690"/>
                  <a:pt x="2871" y="16690"/>
                </a:cubicBezTo>
                <a:cubicBezTo>
                  <a:pt x="3088" y="15603"/>
                  <a:pt x="3219" y="14646"/>
                  <a:pt x="2392" y="14515"/>
                </a:cubicBezTo>
                <a:cubicBezTo>
                  <a:pt x="2384" y="14515"/>
                  <a:pt x="2375" y="14515"/>
                  <a:pt x="2367" y="14515"/>
                </a:cubicBezTo>
                <a:cubicBezTo>
                  <a:pt x="1360" y="14515"/>
                  <a:pt x="2044" y="17044"/>
                  <a:pt x="2044" y="17734"/>
                </a:cubicBezTo>
                <a:cubicBezTo>
                  <a:pt x="2044" y="18256"/>
                  <a:pt x="2088" y="18821"/>
                  <a:pt x="2175" y="19387"/>
                </a:cubicBezTo>
                <a:lnTo>
                  <a:pt x="2088" y="19387"/>
                </a:lnTo>
                <a:cubicBezTo>
                  <a:pt x="1914" y="18821"/>
                  <a:pt x="1610" y="18299"/>
                  <a:pt x="1218" y="17864"/>
                </a:cubicBezTo>
                <a:cubicBezTo>
                  <a:pt x="1019" y="17776"/>
                  <a:pt x="808" y="17619"/>
                  <a:pt x="598" y="17619"/>
                </a:cubicBezTo>
                <a:cubicBezTo>
                  <a:pt x="395" y="17619"/>
                  <a:pt x="192" y="17765"/>
                  <a:pt x="0" y="18256"/>
                </a:cubicBezTo>
                <a:cubicBezTo>
                  <a:pt x="0" y="20343"/>
                  <a:pt x="1610" y="20778"/>
                  <a:pt x="2827" y="21561"/>
                </a:cubicBezTo>
                <a:cubicBezTo>
                  <a:pt x="3041" y="22203"/>
                  <a:pt x="3298" y="22804"/>
                  <a:pt x="3555" y="23445"/>
                </a:cubicBezTo>
                <a:lnTo>
                  <a:pt x="3555" y="23445"/>
                </a:lnTo>
                <a:cubicBezTo>
                  <a:pt x="3043" y="23145"/>
                  <a:pt x="2419" y="22207"/>
                  <a:pt x="1957" y="22040"/>
                </a:cubicBezTo>
                <a:cubicBezTo>
                  <a:pt x="1760" y="21941"/>
                  <a:pt x="1544" y="21869"/>
                  <a:pt x="1335" y="21869"/>
                </a:cubicBezTo>
                <a:cubicBezTo>
                  <a:pt x="1084" y="21869"/>
                  <a:pt x="842" y="21972"/>
                  <a:pt x="653" y="22257"/>
                </a:cubicBezTo>
                <a:cubicBezTo>
                  <a:pt x="261" y="23823"/>
                  <a:pt x="2218" y="25258"/>
                  <a:pt x="4828" y="25563"/>
                </a:cubicBezTo>
                <a:lnTo>
                  <a:pt x="6176" y="27433"/>
                </a:lnTo>
                <a:cubicBezTo>
                  <a:pt x="5211" y="27252"/>
                  <a:pt x="4016" y="26443"/>
                  <a:pt x="3127" y="26443"/>
                </a:cubicBezTo>
                <a:cubicBezTo>
                  <a:pt x="2735" y="26443"/>
                  <a:pt x="2402" y="26601"/>
                  <a:pt x="2175" y="27041"/>
                </a:cubicBezTo>
                <a:cubicBezTo>
                  <a:pt x="1392" y="28433"/>
                  <a:pt x="2914" y="28955"/>
                  <a:pt x="7829" y="29346"/>
                </a:cubicBezTo>
                <a:cubicBezTo>
                  <a:pt x="8960" y="31173"/>
                  <a:pt x="10526" y="32652"/>
                  <a:pt x="10308" y="35218"/>
                </a:cubicBezTo>
                <a:cubicBezTo>
                  <a:pt x="10091" y="38871"/>
                  <a:pt x="10308" y="42525"/>
                  <a:pt x="11048" y="46091"/>
                </a:cubicBezTo>
                <a:cubicBezTo>
                  <a:pt x="11439" y="48092"/>
                  <a:pt x="12483" y="50049"/>
                  <a:pt x="11482" y="52137"/>
                </a:cubicBezTo>
                <a:cubicBezTo>
                  <a:pt x="11482" y="52180"/>
                  <a:pt x="11569" y="52224"/>
                  <a:pt x="11700" y="52354"/>
                </a:cubicBezTo>
                <a:lnTo>
                  <a:pt x="12222" y="51224"/>
                </a:lnTo>
                <a:cubicBezTo>
                  <a:pt x="12613" y="52093"/>
                  <a:pt x="13005" y="52876"/>
                  <a:pt x="13353" y="53703"/>
                </a:cubicBezTo>
                <a:lnTo>
                  <a:pt x="13614" y="53616"/>
                </a:lnTo>
                <a:cubicBezTo>
                  <a:pt x="13570" y="53355"/>
                  <a:pt x="13440" y="53094"/>
                  <a:pt x="13396" y="52876"/>
                </a:cubicBezTo>
                <a:cubicBezTo>
                  <a:pt x="13135" y="51702"/>
                  <a:pt x="12439" y="50441"/>
                  <a:pt x="12657" y="49353"/>
                </a:cubicBezTo>
                <a:cubicBezTo>
                  <a:pt x="13135" y="46831"/>
                  <a:pt x="13309" y="44265"/>
                  <a:pt x="13179" y="41699"/>
                </a:cubicBezTo>
                <a:cubicBezTo>
                  <a:pt x="13005" y="38784"/>
                  <a:pt x="12613" y="35870"/>
                  <a:pt x="11135" y="33261"/>
                </a:cubicBezTo>
                <a:cubicBezTo>
                  <a:pt x="11004" y="32956"/>
                  <a:pt x="10917" y="32608"/>
                  <a:pt x="10961" y="32261"/>
                </a:cubicBezTo>
                <a:cubicBezTo>
                  <a:pt x="11048" y="30216"/>
                  <a:pt x="11178" y="28172"/>
                  <a:pt x="11395" y="26128"/>
                </a:cubicBezTo>
                <a:cubicBezTo>
                  <a:pt x="11482" y="25693"/>
                  <a:pt x="11787" y="25302"/>
                  <a:pt x="12178" y="25084"/>
                </a:cubicBezTo>
                <a:cubicBezTo>
                  <a:pt x="14657" y="23736"/>
                  <a:pt x="16789" y="21779"/>
                  <a:pt x="18354" y="19387"/>
                </a:cubicBezTo>
                <a:cubicBezTo>
                  <a:pt x="18354" y="19169"/>
                  <a:pt x="18354" y="18995"/>
                  <a:pt x="18354" y="18778"/>
                </a:cubicBezTo>
                <a:cubicBezTo>
                  <a:pt x="18212" y="18403"/>
                  <a:pt x="17967" y="18270"/>
                  <a:pt x="17683" y="18270"/>
                </a:cubicBezTo>
                <a:cubicBezTo>
                  <a:pt x="17273" y="18270"/>
                  <a:pt x="16782" y="18547"/>
                  <a:pt x="16397" y="18778"/>
                </a:cubicBezTo>
                <a:cubicBezTo>
                  <a:pt x="14657" y="19908"/>
                  <a:pt x="13222" y="21474"/>
                  <a:pt x="12222" y="23344"/>
                </a:cubicBezTo>
                <a:cubicBezTo>
                  <a:pt x="12048" y="23605"/>
                  <a:pt x="11917" y="23910"/>
                  <a:pt x="11656" y="24388"/>
                </a:cubicBezTo>
                <a:lnTo>
                  <a:pt x="11656" y="18517"/>
                </a:lnTo>
                <a:cubicBezTo>
                  <a:pt x="13788" y="16951"/>
                  <a:pt x="18876" y="14515"/>
                  <a:pt x="16310" y="12297"/>
                </a:cubicBezTo>
                <a:cubicBezTo>
                  <a:pt x="15942" y="11980"/>
                  <a:pt x="15597" y="11842"/>
                  <a:pt x="15272" y="11842"/>
                </a:cubicBezTo>
                <a:cubicBezTo>
                  <a:pt x="13638" y="11842"/>
                  <a:pt x="12513" y="15333"/>
                  <a:pt x="11569" y="17038"/>
                </a:cubicBezTo>
                <a:cubicBezTo>
                  <a:pt x="11352" y="15690"/>
                  <a:pt x="11178" y="14428"/>
                  <a:pt x="10961" y="13167"/>
                </a:cubicBezTo>
                <a:cubicBezTo>
                  <a:pt x="12657" y="11601"/>
                  <a:pt x="15179" y="8513"/>
                  <a:pt x="13179" y="7382"/>
                </a:cubicBezTo>
                <a:cubicBezTo>
                  <a:pt x="13052" y="7335"/>
                  <a:pt x="12932" y="7313"/>
                  <a:pt x="12820" y="7313"/>
                </a:cubicBezTo>
                <a:cubicBezTo>
                  <a:pt x="12317" y="7313"/>
                  <a:pt x="11965" y="7746"/>
                  <a:pt x="11787" y="8209"/>
                </a:cubicBezTo>
                <a:cubicBezTo>
                  <a:pt x="11395" y="9253"/>
                  <a:pt x="11048" y="10340"/>
                  <a:pt x="10613" y="11558"/>
                </a:cubicBezTo>
                <a:cubicBezTo>
                  <a:pt x="10308" y="10383"/>
                  <a:pt x="9960" y="9296"/>
                  <a:pt x="9743" y="8209"/>
                </a:cubicBezTo>
                <a:cubicBezTo>
                  <a:pt x="9656" y="7774"/>
                  <a:pt x="10178" y="7339"/>
                  <a:pt x="10265" y="6861"/>
                </a:cubicBezTo>
                <a:cubicBezTo>
                  <a:pt x="10439" y="6252"/>
                  <a:pt x="10613" y="5643"/>
                  <a:pt x="10700" y="4990"/>
                </a:cubicBezTo>
                <a:cubicBezTo>
                  <a:pt x="10700" y="4729"/>
                  <a:pt x="10482" y="4033"/>
                  <a:pt x="10178" y="3903"/>
                </a:cubicBezTo>
                <a:cubicBezTo>
                  <a:pt x="10064" y="3858"/>
                  <a:pt x="9966" y="3837"/>
                  <a:pt x="9880" y="3837"/>
                </a:cubicBezTo>
                <a:cubicBezTo>
                  <a:pt x="9139" y="3837"/>
                  <a:pt x="9320" y="5372"/>
                  <a:pt x="9047" y="6034"/>
                </a:cubicBezTo>
                <a:cubicBezTo>
                  <a:pt x="8699" y="4642"/>
                  <a:pt x="8394" y="3207"/>
                  <a:pt x="8047" y="1772"/>
                </a:cubicBezTo>
                <a:cubicBezTo>
                  <a:pt x="7893" y="1274"/>
                  <a:pt x="7740" y="0"/>
                  <a:pt x="723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92" name="Google Shape;592;p49"/>
          <p:cNvPicPr preferRelativeResize="0"/>
          <p:nvPr/>
        </p:nvPicPr>
        <p:blipFill>
          <a:blip r:embed="rId6">
            <a:alphaModFix amt="89000"/>
          </a:blip>
          <a:stretch>
            <a:fillRect/>
          </a:stretch>
        </p:blipFill>
        <p:spPr>
          <a:xfrm flipH="1">
            <a:off x="1433992" y="5428993"/>
            <a:ext cx="1057865" cy="789600"/>
          </a:xfrm>
          <a:prstGeom prst="rect">
            <a:avLst/>
          </a:prstGeom>
          <a:noFill/>
          <a:ln>
            <a:noFill/>
          </a:ln>
        </p:spPr>
      </p:pic>
      <p:sp>
        <p:nvSpPr>
          <p:cNvPr id="2" name="Rectangle 1">
            <a:extLst>
              <a:ext uri="{FF2B5EF4-FFF2-40B4-BE49-F238E27FC236}">
                <a16:creationId xmlns:a16="http://schemas.microsoft.com/office/drawing/2014/main" id="{05E6FDA4-0031-4233-81CC-482FEA2B354A}"/>
              </a:ext>
            </a:extLst>
          </p:cNvPr>
          <p:cNvSpPr>
            <a:spLocks noChangeArrowheads="1"/>
          </p:cNvSpPr>
          <p:nvPr/>
        </p:nvSpPr>
        <p:spPr bwMode="auto">
          <a:xfrm>
            <a:off x="6727388" y="3517786"/>
            <a:ext cx="420643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243B53"/>
                </a:solidFill>
                <a:effectLst/>
                <a:latin typeface="-apple-system"/>
              </a:rPr>
              <a:t>   </a:t>
            </a:r>
            <a:endParaRPr kumimoji="0" lang="en-US" altLang="en-US" sz="24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DE03332-4615-4967-AB2B-0511DE564E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38895" y="1440923"/>
            <a:ext cx="2276652" cy="2076863"/>
          </a:xfrm>
          <a:prstGeom prst="rect">
            <a:avLst/>
          </a:prstGeom>
        </p:spPr>
      </p:pic>
      <p:pic>
        <p:nvPicPr>
          <p:cNvPr id="6" name="Picture 5">
            <a:extLst>
              <a:ext uri="{FF2B5EF4-FFF2-40B4-BE49-F238E27FC236}">
                <a16:creationId xmlns:a16="http://schemas.microsoft.com/office/drawing/2014/main" id="{6BD8A597-FE84-4811-81EF-7240AB364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33862" y="3778450"/>
            <a:ext cx="3781683" cy="1964351"/>
          </a:xfrm>
          <a:prstGeom prst="rect">
            <a:avLst/>
          </a:prstGeom>
        </p:spPr>
      </p:pic>
      <p:pic>
        <p:nvPicPr>
          <p:cNvPr id="8" name="Picture 7">
            <a:extLst>
              <a:ext uri="{FF2B5EF4-FFF2-40B4-BE49-F238E27FC236}">
                <a16:creationId xmlns:a16="http://schemas.microsoft.com/office/drawing/2014/main" id="{EF684206-8FC8-4478-A37C-A0FEFD0DE0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33861" y="1440899"/>
            <a:ext cx="1505033" cy="20768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49"/>
          <p:cNvSpPr/>
          <p:nvPr/>
        </p:nvSpPr>
        <p:spPr>
          <a:xfrm flipH="1">
            <a:off x="6547607" y="1115233"/>
            <a:ext cx="4852634" cy="4864800"/>
          </a:xfrm>
          <a:prstGeom prst="rect">
            <a:avLst/>
          </a:prstGeom>
          <a:solidFill>
            <a:srgbClr val="E1A470">
              <a:alpha val="21880"/>
            </a:srgbClr>
          </a:solidFill>
          <a:ln>
            <a:noFill/>
          </a:ln>
        </p:spPr>
        <p:txBody>
          <a:bodyPr spcFirstLastPara="1" wrap="square" lIns="121900" tIns="121900" rIns="121900" bIns="121900" anchor="ctr" anchorCtr="0">
            <a:noAutofit/>
          </a:bodyPr>
          <a:lstStyle/>
          <a:p>
            <a:pPr marL="0" marR="0" algn="l">
              <a:spcBef>
                <a:spcPts val="0"/>
              </a:spcBef>
              <a:spcAft>
                <a:spcPts val="0"/>
              </a:spcAft>
              <a:tabLst>
                <a:tab pos="5600700" algn="l"/>
              </a:tabLst>
            </a:pPr>
            <a:endParaRPr lang="it-IT" dirty="0">
              <a:effectLst/>
              <a:latin typeface="Times New Roman" panose="02020603050405020304" pitchFamily="18" charset="0"/>
              <a:ea typeface="Calibri" panose="020F0502020204030204" pitchFamily="34" charset="0"/>
            </a:endParaRPr>
          </a:p>
          <a:p>
            <a:pPr marL="0" marR="0" algn="l">
              <a:spcBef>
                <a:spcPts val="0"/>
              </a:spcBef>
              <a:spcAft>
                <a:spcPts val="0"/>
              </a:spcAft>
              <a:tabLst>
                <a:tab pos="5600700" algn="l"/>
              </a:tabLst>
            </a:pPr>
            <a:r>
              <a:rPr lang="it-IT" dirty="0">
                <a:solidFill>
                  <a:srgbClr val="002060"/>
                </a:solidFill>
                <a:effectLst/>
                <a:latin typeface="Times New Roman" panose="02020603050405020304" pitchFamily="18" charset="0"/>
                <a:ea typeface="Calibri" panose="020F0502020204030204" pitchFamily="34" charset="0"/>
              </a:rPr>
              <a:t>+ Nhan đề khá dài, tưởng thừa nhưng lại giàu ý nghĩa và thu hút người đọc bởi vẻ độc đáo của nó.</a:t>
            </a:r>
            <a:endParaRPr lang="en-US" dirty="0">
              <a:solidFill>
                <a:srgbClr val="002060"/>
              </a:solidFill>
              <a:effectLst/>
              <a:latin typeface="Times New Roman" panose="02020603050405020304" pitchFamily="18" charset="0"/>
              <a:ea typeface="Calibri" panose="020F0502020204030204" pitchFamily="34" charset="0"/>
            </a:endParaRPr>
          </a:p>
          <a:p>
            <a:pPr marL="0" marR="0" algn="l">
              <a:spcBef>
                <a:spcPts val="0"/>
              </a:spcBef>
              <a:spcAft>
                <a:spcPts val="0"/>
              </a:spcAft>
              <a:tabLst>
                <a:tab pos="5600700" algn="l"/>
              </a:tabLst>
            </a:pPr>
            <a:r>
              <a:rPr lang="it-IT" dirty="0">
                <a:solidFill>
                  <a:srgbClr val="002060"/>
                </a:solidFill>
                <a:effectLst/>
                <a:latin typeface="Times New Roman" panose="02020603050405020304" pitchFamily="18" charset="0"/>
                <a:ea typeface="Calibri" panose="020F0502020204030204" pitchFamily="34" charset="0"/>
              </a:rPr>
              <a:t>+ Nhan đề bài thơ đã làm nổi bật hình ảnh của toàn bài, đó là hình ảnh những chiếc xe không kính. Đây là một hình ảnh độc đáo, qua đó thấy được hiện thực khốc liệt của chiến tranh.</a:t>
            </a:r>
            <a:endParaRPr lang="en-US" dirty="0">
              <a:solidFill>
                <a:srgbClr val="002060"/>
              </a:solidFill>
              <a:effectLst/>
              <a:latin typeface="Times New Roman" panose="02020603050405020304" pitchFamily="18" charset="0"/>
              <a:ea typeface="Calibri" panose="020F0502020204030204" pitchFamily="34" charset="0"/>
            </a:endParaRPr>
          </a:p>
          <a:p>
            <a:pPr marL="0" marR="0" algn="l">
              <a:spcBef>
                <a:spcPts val="0"/>
              </a:spcBef>
              <a:spcAft>
                <a:spcPts val="0"/>
              </a:spcAft>
              <a:tabLst>
                <a:tab pos="5600700" algn="l"/>
              </a:tabLst>
            </a:pPr>
            <a:r>
              <a:rPr lang="it-IT" dirty="0">
                <a:solidFill>
                  <a:srgbClr val="002060"/>
                </a:solidFill>
                <a:effectLst/>
                <a:latin typeface="Times New Roman" panose="02020603050405020304" pitchFamily="18" charset="0"/>
                <a:ea typeface="Calibri" panose="020F0502020204030204" pitchFamily="34" charset="0"/>
              </a:rPr>
              <a:t>+ Hai chữ: "bài thơ" thêm vào nhan đề tưởng chừng nhưa thừa, nhưng lại thể hiện cách khai thác hiện thực của tác giả. Tác giả không chỉ khắc họa hiện thực khốc liệt của cuộc chiến tranh mà chủ yếu muốn nói đến chất thơ của hiện thực ấy.</a:t>
            </a:r>
            <a:endParaRPr lang="en-US" dirty="0">
              <a:solidFill>
                <a:srgbClr val="002060"/>
              </a:solidFill>
              <a:effectLst/>
              <a:latin typeface="Times New Roman" panose="02020603050405020304" pitchFamily="18" charset="0"/>
              <a:ea typeface="Calibri" panose="020F0502020204030204" pitchFamily="34" charset="0"/>
            </a:endParaRPr>
          </a:p>
          <a:p>
            <a:pPr marL="0" marR="0" algn="l">
              <a:spcBef>
                <a:spcPts val="0"/>
              </a:spcBef>
              <a:spcAft>
                <a:spcPts val="0"/>
              </a:spcAft>
              <a:tabLst>
                <a:tab pos="5600700" algn="l"/>
              </a:tabLst>
            </a:pPr>
            <a:r>
              <a:rPr lang="it-IT" dirty="0">
                <a:solidFill>
                  <a:srgbClr val="002060"/>
                </a:solidFill>
                <a:effectLst/>
                <a:latin typeface="Times New Roman" panose="02020603050405020304" pitchFamily="18" charset="0"/>
                <a:ea typeface="Calibri" panose="020F0502020204030204" pitchFamily="34" charset="0"/>
              </a:rPr>
              <a:t>=&gt; Nhan đề làm nổi bật chủ đề của văn bản đó là ca ngợi những người lính lái xe Trường Sơn  ngang tàng dũng cảm, sẵn sàng vượt qua khó khăn gian khổ với một tâm hồn trẻ trung, lạc quan, lãng mạn. </a:t>
            </a:r>
            <a:endParaRPr lang="en-US" dirty="0">
              <a:solidFill>
                <a:srgbClr val="002060"/>
              </a:solidFill>
              <a:effectLst/>
              <a:latin typeface="Times New Roman" panose="02020603050405020304" pitchFamily="18" charset="0"/>
              <a:ea typeface="Calibri" panose="020F0502020204030204" pitchFamily="34" charset="0"/>
            </a:endParaRPr>
          </a:p>
        </p:txBody>
      </p:sp>
      <p:sp>
        <p:nvSpPr>
          <p:cNvPr id="581" name="Google Shape;581;p49"/>
          <p:cNvSpPr/>
          <p:nvPr/>
        </p:nvSpPr>
        <p:spPr>
          <a:xfrm flipH="1">
            <a:off x="1738133" y="1115233"/>
            <a:ext cx="4566000" cy="4864800"/>
          </a:xfrm>
          <a:prstGeom prst="rect">
            <a:avLst/>
          </a:prstGeom>
          <a:solidFill>
            <a:srgbClr val="E1A470">
              <a:alpha val="218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82" name="Google Shape;582;p49"/>
          <p:cNvPicPr preferRelativeResize="0"/>
          <p:nvPr/>
        </p:nvPicPr>
        <p:blipFill>
          <a:blip r:embed="rId3">
            <a:alphaModFix amt="56000"/>
          </a:blip>
          <a:stretch>
            <a:fillRect/>
          </a:stretch>
        </p:blipFill>
        <p:spPr>
          <a:xfrm flipH="1">
            <a:off x="2808949" y="878000"/>
            <a:ext cx="2424352" cy="474483"/>
          </a:xfrm>
          <a:prstGeom prst="rect">
            <a:avLst/>
          </a:prstGeom>
          <a:noFill/>
          <a:ln>
            <a:noFill/>
          </a:ln>
        </p:spPr>
      </p:pic>
      <p:pic>
        <p:nvPicPr>
          <p:cNvPr id="585" name="Google Shape;585;p49"/>
          <p:cNvPicPr preferRelativeResize="0"/>
          <p:nvPr/>
        </p:nvPicPr>
        <p:blipFill>
          <a:blip r:embed="rId4">
            <a:alphaModFix amt="94000"/>
          </a:blip>
          <a:stretch>
            <a:fillRect/>
          </a:stretch>
        </p:blipFill>
        <p:spPr>
          <a:xfrm>
            <a:off x="10342376" y="5428993"/>
            <a:ext cx="1057865" cy="789600"/>
          </a:xfrm>
          <a:prstGeom prst="rect">
            <a:avLst/>
          </a:prstGeom>
          <a:noFill/>
          <a:ln>
            <a:noFill/>
          </a:ln>
        </p:spPr>
      </p:pic>
      <p:pic>
        <p:nvPicPr>
          <p:cNvPr id="586" name="Google Shape;586;p49"/>
          <p:cNvPicPr preferRelativeResize="0"/>
          <p:nvPr/>
        </p:nvPicPr>
        <p:blipFill>
          <a:blip r:embed="rId5">
            <a:alphaModFix amt="86000"/>
          </a:blip>
          <a:stretch>
            <a:fillRect/>
          </a:stretch>
        </p:blipFill>
        <p:spPr>
          <a:xfrm>
            <a:off x="7663522" y="878001"/>
            <a:ext cx="2334164" cy="507103"/>
          </a:xfrm>
          <a:prstGeom prst="rect">
            <a:avLst/>
          </a:prstGeom>
          <a:noFill/>
          <a:ln>
            <a:noFill/>
          </a:ln>
        </p:spPr>
      </p:pic>
      <p:sp>
        <p:nvSpPr>
          <p:cNvPr id="591" name="Google Shape;591;p49"/>
          <p:cNvSpPr/>
          <p:nvPr/>
        </p:nvSpPr>
        <p:spPr>
          <a:xfrm>
            <a:off x="1639130" y="4533622"/>
            <a:ext cx="508420" cy="1446401"/>
          </a:xfrm>
          <a:custGeom>
            <a:avLst/>
            <a:gdLst/>
            <a:ahLst/>
            <a:cxnLst/>
            <a:rect l="l" t="t" r="r" b="b"/>
            <a:pathLst>
              <a:path w="18877" h="53703" extrusionOk="0">
                <a:moveTo>
                  <a:pt x="10961" y="34522"/>
                </a:moveTo>
                <a:cubicBezTo>
                  <a:pt x="12831" y="39089"/>
                  <a:pt x="12918" y="43786"/>
                  <a:pt x="12222" y="48570"/>
                </a:cubicBezTo>
                <a:cubicBezTo>
                  <a:pt x="11004" y="44004"/>
                  <a:pt x="10569" y="39263"/>
                  <a:pt x="10961" y="34522"/>
                </a:cubicBezTo>
                <a:close/>
                <a:moveTo>
                  <a:pt x="7230" y="0"/>
                </a:moveTo>
                <a:cubicBezTo>
                  <a:pt x="7161" y="0"/>
                  <a:pt x="7086" y="24"/>
                  <a:pt x="7003" y="76"/>
                </a:cubicBezTo>
                <a:cubicBezTo>
                  <a:pt x="6133" y="641"/>
                  <a:pt x="6742" y="2033"/>
                  <a:pt x="7177" y="2946"/>
                </a:cubicBezTo>
                <a:cubicBezTo>
                  <a:pt x="7612" y="3816"/>
                  <a:pt x="7960" y="4773"/>
                  <a:pt x="8394" y="5817"/>
                </a:cubicBezTo>
                <a:cubicBezTo>
                  <a:pt x="7833" y="5661"/>
                  <a:pt x="7182" y="4900"/>
                  <a:pt x="6746" y="4900"/>
                </a:cubicBezTo>
                <a:cubicBezTo>
                  <a:pt x="6575" y="4900"/>
                  <a:pt x="6436" y="5019"/>
                  <a:pt x="6350" y="5338"/>
                </a:cubicBezTo>
                <a:cubicBezTo>
                  <a:pt x="6046" y="6730"/>
                  <a:pt x="7786" y="7513"/>
                  <a:pt x="9003" y="8078"/>
                </a:cubicBezTo>
                <a:cubicBezTo>
                  <a:pt x="9308" y="9296"/>
                  <a:pt x="9612" y="10514"/>
                  <a:pt x="9960" y="11949"/>
                </a:cubicBezTo>
                <a:cubicBezTo>
                  <a:pt x="8903" y="11019"/>
                  <a:pt x="8421" y="9554"/>
                  <a:pt x="6956" y="9554"/>
                </a:cubicBezTo>
                <a:cubicBezTo>
                  <a:pt x="6914" y="9554"/>
                  <a:pt x="6872" y="9555"/>
                  <a:pt x="6829" y="9557"/>
                </a:cubicBezTo>
                <a:cubicBezTo>
                  <a:pt x="6002" y="9601"/>
                  <a:pt x="6394" y="11297"/>
                  <a:pt x="6568" y="11471"/>
                </a:cubicBezTo>
                <a:cubicBezTo>
                  <a:pt x="7612" y="12558"/>
                  <a:pt x="9308" y="13776"/>
                  <a:pt x="10395" y="13950"/>
                </a:cubicBezTo>
                <a:cubicBezTo>
                  <a:pt x="10569" y="15037"/>
                  <a:pt x="10743" y="16386"/>
                  <a:pt x="10961" y="17951"/>
                </a:cubicBezTo>
                <a:cubicBezTo>
                  <a:pt x="10569" y="17560"/>
                  <a:pt x="10308" y="17299"/>
                  <a:pt x="10091" y="17038"/>
                </a:cubicBezTo>
                <a:cubicBezTo>
                  <a:pt x="9090" y="16038"/>
                  <a:pt x="8090" y="15037"/>
                  <a:pt x="7090" y="14080"/>
                </a:cubicBezTo>
                <a:cubicBezTo>
                  <a:pt x="6841" y="13856"/>
                  <a:pt x="6407" y="13590"/>
                  <a:pt x="6057" y="13590"/>
                </a:cubicBezTo>
                <a:cubicBezTo>
                  <a:pt x="5795" y="13590"/>
                  <a:pt x="5580" y="13739"/>
                  <a:pt x="5524" y="14167"/>
                </a:cubicBezTo>
                <a:cubicBezTo>
                  <a:pt x="5219" y="16516"/>
                  <a:pt x="8438" y="18169"/>
                  <a:pt x="10874" y="19126"/>
                </a:cubicBezTo>
                <a:lnTo>
                  <a:pt x="10874" y="24040"/>
                </a:lnTo>
                <a:cubicBezTo>
                  <a:pt x="9595" y="22308"/>
                  <a:pt x="9138" y="18658"/>
                  <a:pt x="7275" y="18658"/>
                </a:cubicBezTo>
                <a:cubicBezTo>
                  <a:pt x="7174" y="18658"/>
                  <a:pt x="7069" y="18668"/>
                  <a:pt x="6959" y="18691"/>
                </a:cubicBezTo>
                <a:cubicBezTo>
                  <a:pt x="6089" y="18865"/>
                  <a:pt x="5959" y="20082"/>
                  <a:pt x="6350" y="20996"/>
                </a:cubicBezTo>
                <a:cubicBezTo>
                  <a:pt x="7220" y="23083"/>
                  <a:pt x="8829" y="24519"/>
                  <a:pt x="10700" y="25693"/>
                </a:cubicBezTo>
                <a:cubicBezTo>
                  <a:pt x="10569" y="27650"/>
                  <a:pt x="10439" y="29607"/>
                  <a:pt x="10265" y="31739"/>
                </a:cubicBezTo>
                <a:lnTo>
                  <a:pt x="8568" y="29259"/>
                </a:lnTo>
                <a:cubicBezTo>
                  <a:pt x="8438" y="27563"/>
                  <a:pt x="8394" y="26171"/>
                  <a:pt x="8220" y="24780"/>
                </a:cubicBezTo>
                <a:cubicBezTo>
                  <a:pt x="8158" y="24371"/>
                  <a:pt x="7799" y="23780"/>
                  <a:pt x="7392" y="23780"/>
                </a:cubicBezTo>
                <a:cubicBezTo>
                  <a:pt x="7236" y="23780"/>
                  <a:pt x="7072" y="23867"/>
                  <a:pt x="6916" y="24084"/>
                </a:cubicBezTo>
                <a:cubicBezTo>
                  <a:pt x="6394" y="24867"/>
                  <a:pt x="6916" y="26084"/>
                  <a:pt x="6916" y="27346"/>
                </a:cubicBezTo>
                <a:lnTo>
                  <a:pt x="5176" y="24954"/>
                </a:lnTo>
                <a:cubicBezTo>
                  <a:pt x="5393" y="23518"/>
                  <a:pt x="7307" y="21344"/>
                  <a:pt x="5611" y="20735"/>
                </a:cubicBezTo>
                <a:cubicBezTo>
                  <a:pt x="5469" y="20683"/>
                  <a:pt x="5345" y="20659"/>
                  <a:pt x="5239" y="20659"/>
                </a:cubicBezTo>
                <a:cubicBezTo>
                  <a:pt x="4271" y="20659"/>
                  <a:pt x="4667" y="22635"/>
                  <a:pt x="4393" y="23692"/>
                </a:cubicBezTo>
                <a:lnTo>
                  <a:pt x="3349" y="21257"/>
                </a:lnTo>
                <a:cubicBezTo>
                  <a:pt x="3958" y="20039"/>
                  <a:pt x="5393" y="18734"/>
                  <a:pt x="4480" y="17690"/>
                </a:cubicBezTo>
                <a:cubicBezTo>
                  <a:pt x="4402" y="17574"/>
                  <a:pt x="4117" y="17423"/>
                  <a:pt x="3963" y="17423"/>
                </a:cubicBezTo>
                <a:cubicBezTo>
                  <a:pt x="3945" y="17423"/>
                  <a:pt x="3929" y="17425"/>
                  <a:pt x="3915" y="17429"/>
                </a:cubicBezTo>
                <a:cubicBezTo>
                  <a:pt x="3306" y="17603"/>
                  <a:pt x="2871" y="18082"/>
                  <a:pt x="2653" y="19430"/>
                </a:cubicBezTo>
                <a:cubicBezTo>
                  <a:pt x="2523" y="18778"/>
                  <a:pt x="2610" y="18212"/>
                  <a:pt x="2523" y="17734"/>
                </a:cubicBezTo>
                <a:cubicBezTo>
                  <a:pt x="2566" y="17734"/>
                  <a:pt x="2827" y="16690"/>
                  <a:pt x="2871" y="16690"/>
                </a:cubicBezTo>
                <a:cubicBezTo>
                  <a:pt x="3088" y="15603"/>
                  <a:pt x="3219" y="14646"/>
                  <a:pt x="2392" y="14515"/>
                </a:cubicBezTo>
                <a:cubicBezTo>
                  <a:pt x="2384" y="14515"/>
                  <a:pt x="2375" y="14515"/>
                  <a:pt x="2367" y="14515"/>
                </a:cubicBezTo>
                <a:cubicBezTo>
                  <a:pt x="1360" y="14515"/>
                  <a:pt x="2044" y="17044"/>
                  <a:pt x="2044" y="17734"/>
                </a:cubicBezTo>
                <a:cubicBezTo>
                  <a:pt x="2044" y="18256"/>
                  <a:pt x="2088" y="18821"/>
                  <a:pt x="2175" y="19387"/>
                </a:cubicBezTo>
                <a:lnTo>
                  <a:pt x="2088" y="19387"/>
                </a:lnTo>
                <a:cubicBezTo>
                  <a:pt x="1914" y="18821"/>
                  <a:pt x="1610" y="18299"/>
                  <a:pt x="1218" y="17864"/>
                </a:cubicBezTo>
                <a:cubicBezTo>
                  <a:pt x="1019" y="17776"/>
                  <a:pt x="808" y="17619"/>
                  <a:pt x="598" y="17619"/>
                </a:cubicBezTo>
                <a:cubicBezTo>
                  <a:pt x="395" y="17619"/>
                  <a:pt x="192" y="17765"/>
                  <a:pt x="0" y="18256"/>
                </a:cubicBezTo>
                <a:cubicBezTo>
                  <a:pt x="0" y="20343"/>
                  <a:pt x="1610" y="20778"/>
                  <a:pt x="2827" y="21561"/>
                </a:cubicBezTo>
                <a:cubicBezTo>
                  <a:pt x="3041" y="22203"/>
                  <a:pt x="3298" y="22804"/>
                  <a:pt x="3555" y="23445"/>
                </a:cubicBezTo>
                <a:lnTo>
                  <a:pt x="3555" y="23445"/>
                </a:lnTo>
                <a:cubicBezTo>
                  <a:pt x="3043" y="23145"/>
                  <a:pt x="2419" y="22207"/>
                  <a:pt x="1957" y="22040"/>
                </a:cubicBezTo>
                <a:cubicBezTo>
                  <a:pt x="1760" y="21941"/>
                  <a:pt x="1544" y="21869"/>
                  <a:pt x="1335" y="21869"/>
                </a:cubicBezTo>
                <a:cubicBezTo>
                  <a:pt x="1084" y="21869"/>
                  <a:pt x="842" y="21972"/>
                  <a:pt x="653" y="22257"/>
                </a:cubicBezTo>
                <a:cubicBezTo>
                  <a:pt x="261" y="23823"/>
                  <a:pt x="2218" y="25258"/>
                  <a:pt x="4828" y="25563"/>
                </a:cubicBezTo>
                <a:lnTo>
                  <a:pt x="6176" y="27433"/>
                </a:lnTo>
                <a:cubicBezTo>
                  <a:pt x="5211" y="27252"/>
                  <a:pt x="4016" y="26443"/>
                  <a:pt x="3127" y="26443"/>
                </a:cubicBezTo>
                <a:cubicBezTo>
                  <a:pt x="2735" y="26443"/>
                  <a:pt x="2402" y="26601"/>
                  <a:pt x="2175" y="27041"/>
                </a:cubicBezTo>
                <a:cubicBezTo>
                  <a:pt x="1392" y="28433"/>
                  <a:pt x="2914" y="28955"/>
                  <a:pt x="7829" y="29346"/>
                </a:cubicBezTo>
                <a:cubicBezTo>
                  <a:pt x="8960" y="31173"/>
                  <a:pt x="10526" y="32652"/>
                  <a:pt x="10308" y="35218"/>
                </a:cubicBezTo>
                <a:cubicBezTo>
                  <a:pt x="10091" y="38871"/>
                  <a:pt x="10308" y="42525"/>
                  <a:pt x="11048" y="46091"/>
                </a:cubicBezTo>
                <a:cubicBezTo>
                  <a:pt x="11439" y="48092"/>
                  <a:pt x="12483" y="50049"/>
                  <a:pt x="11482" y="52137"/>
                </a:cubicBezTo>
                <a:cubicBezTo>
                  <a:pt x="11482" y="52180"/>
                  <a:pt x="11569" y="52224"/>
                  <a:pt x="11700" y="52354"/>
                </a:cubicBezTo>
                <a:lnTo>
                  <a:pt x="12222" y="51224"/>
                </a:lnTo>
                <a:cubicBezTo>
                  <a:pt x="12613" y="52093"/>
                  <a:pt x="13005" y="52876"/>
                  <a:pt x="13353" y="53703"/>
                </a:cubicBezTo>
                <a:lnTo>
                  <a:pt x="13614" y="53616"/>
                </a:lnTo>
                <a:cubicBezTo>
                  <a:pt x="13570" y="53355"/>
                  <a:pt x="13440" y="53094"/>
                  <a:pt x="13396" y="52876"/>
                </a:cubicBezTo>
                <a:cubicBezTo>
                  <a:pt x="13135" y="51702"/>
                  <a:pt x="12439" y="50441"/>
                  <a:pt x="12657" y="49353"/>
                </a:cubicBezTo>
                <a:cubicBezTo>
                  <a:pt x="13135" y="46831"/>
                  <a:pt x="13309" y="44265"/>
                  <a:pt x="13179" y="41699"/>
                </a:cubicBezTo>
                <a:cubicBezTo>
                  <a:pt x="13005" y="38784"/>
                  <a:pt x="12613" y="35870"/>
                  <a:pt x="11135" y="33261"/>
                </a:cubicBezTo>
                <a:cubicBezTo>
                  <a:pt x="11004" y="32956"/>
                  <a:pt x="10917" y="32608"/>
                  <a:pt x="10961" y="32261"/>
                </a:cubicBezTo>
                <a:cubicBezTo>
                  <a:pt x="11048" y="30216"/>
                  <a:pt x="11178" y="28172"/>
                  <a:pt x="11395" y="26128"/>
                </a:cubicBezTo>
                <a:cubicBezTo>
                  <a:pt x="11482" y="25693"/>
                  <a:pt x="11787" y="25302"/>
                  <a:pt x="12178" y="25084"/>
                </a:cubicBezTo>
                <a:cubicBezTo>
                  <a:pt x="14657" y="23736"/>
                  <a:pt x="16789" y="21779"/>
                  <a:pt x="18354" y="19387"/>
                </a:cubicBezTo>
                <a:cubicBezTo>
                  <a:pt x="18354" y="19169"/>
                  <a:pt x="18354" y="18995"/>
                  <a:pt x="18354" y="18778"/>
                </a:cubicBezTo>
                <a:cubicBezTo>
                  <a:pt x="18212" y="18403"/>
                  <a:pt x="17967" y="18270"/>
                  <a:pt x="17683" y="18270"/>
                </a:cubicBezTo>
                <a:cubicBezTo>
                  <a:pt x="17273" y="18270"/>
                  <a:pt x="16782" y="18547"/>
                  <a:pt x="16397" y="18778"/>
                </a:cubicBezTo>
                <a:cubicBezTo>
                  <a:pt x="14657" y="19908"/>
                  <a:pt x="13222" y="21474"/>
                  <a:pt x="12222" y="23344"/>
                </a:cubicBezTo>
                <a:cubicBezTo>
                  <a:pt x="12048" y="23605"/>
                  <a:pt x="11917" y="23910"/>
                  <a:pt x="11656" y="24388"/>
                </a:cubicBezTo>
                <a:lnTo>
                  <a:pt x="11656" y="18517"/>
                </a:lnTo>
                <a:cubicBezTo>
                  <a:pt x="13788" y="16951"/>
                  <a:pt x="18876" y="14515"/>
                  <a:pt x="16310" y="12297"/>
                </a:cubicBezTo>
                <a:cubicBezTo>
                  <a:pt x="15942" y="11980"/>
                  <a:pt x="15597" y="11842"/>
                  <a:pt x="15272" y="11842"/>
                </a:cubicBezTo>
                <a:cubicBezTo>
                  <a:pt x="13638" y="11842"/>
                  <a:pt x="12513" y="15333"/>
                  <a:pt x="11569" y="17038"/>
                </a:cubicBezTo>
                <a:cubicBezTo>
                  <a:pt x="11352" y="15690"/>
                  <a:pt x="11178" y="14428"/>
                  <a:pt x="10961" y="13167"/>
                </a:cubicBezTo>
                <a:cubicBezTo>
                  <a:pt x="12657" y="11601"/>
                  <a:pt x="15179" y="8513"/>
                  <a:pt x="13179" y="7382"/>
                </a:cubicBezTo>
                <a:cubicBezTo>
                  <a:pt x="13052" y="7335"/>
                  <a:pt x="12932" y="7313"/>
                  <a:pt x="12820" y="7313"/>
                </a:cubicBezTo>
                <a:cubicBezTo>
                  <a:pt x="12317" y="7313"/>
                  <a:pt x="11965" y="7746"/>
                  <a:pt x="11787" y="8209"/>
                </a:cubicBezTo>
                <a:cubicBezTo>
                  <a:pt x="11395" y="9253"/>
                  <a:pt x="11048" y="10340"/>
                  <a:pt x="10613" y="11558"/>
                </a:cubicBezTo>
                <a:cubicBezTo>
                  <a:pt x="10308" y="10383"/>
                  <a:pt x="9960" y="9296"/>
                  <a:pt x="9743" y="8209"/>
                </a:cubicBezTo>
                <a:cubicBezTo>
                  <a:pt x="9656" y="7774"/>
                  <a:pt x="10178" y="7339"/>
                  <a:pt x="10265" y="6861"/>
                </a:cubicBezTo>
                <a:cubicBezTo>
                  <a:pt x="10439" y="6252"/>
                  <a:pt x="10613" y="5643"/>
                  <a:pt x="10700" y="4990"/>
                </a:cubicBezTo>
                <a:cubicBezTo>
                  <a:pt x="10700" y="4729"/>
                  <a:pt x="10482" y="4033"/>
                  <a:pt x="10178" y="3903"/>
                </a:cubicBezTo>
                <a:cubicBezTo>
                  <a:pt x="10064" y="3858"/>
                  <a:pt x="9966" y="3837"/>
                  <a:pt x="9880" y="3837"/>
                </a:cubicBezTo>
                <a:cubicBezTo>
                  <a:pt x="9139" y="3837"/>
                  <a:pt x="9320" y="5372"/>
                  <a:pt x="9047" y="6034"/>
                </a:cubicBezTo>
                <a:cubicBezTo>
                  <a:pt x="8699" y="4642"/>
                  <a:pt x="8394" y="3207"/>
                  <a:pt x="8047" y="1772"/>
                </a:cubicBezTo>
                <a:cubicBezTo>
                  <a:pt x="7893" y="1274"/>
                  <a:pt x="7740" y="0"/>
                  <a:pt x="723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92" name="Google Shape;592;p49"/>
          <p:cNvPicPr preferRelativeResize="0"/>
          <p:nvPr/>
        </p:nvPicPr>
        <p:blipFill>
          <a:blip r:embed="rId6">
            <a:alphaModFix amt="89000"/>
          </a:blip>
          <a:stretch>
            <a:fillRect/>
          </a:stretch>
        </p:blipFill>
        <p:spPr>
          <a:xfrm flipH="1">
            <a:off x="1433992" y="5428993"/>
            <a:ext cx="1057865" cy="789600"/>
          </a:xfrm>
          <a:prstGeom prst="rect">
            <a:avLst/>
          </a:prstGeom>
          <a:noFill/>
          <a:ln>
            <a:noFill/>
          </a:ln>
        </p:spPr>
      </p:pic>
      <p:pic>
        <p:nvPicPr>
          <p:cNvPr id="3" name="Picture 2">
            <a:extLst>
              <a:ext uri="{FF2B5EF4-FFF2-40B4-BE49-F238E27FC236}">
                <a16:creationId xmlns:a16="http://schemas.microsoft.com/office/drawing/2014/main" id="{D47F1F4C-1B36-4918-B941-8BEE5CC197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47550" y="1493096"/>
            <a:ext cx="3789225" cy="1945054"/>
          </a:xfrm>
          <a:prstGeom prst="rect">
            <a:avLst/>
          </a:prstGeom>
        </p:spPr>
      </p:pic>
      <p:pic>
        <p:nvPicPr>
          <p:cNvPr id="5" name="Picture 4">
            <a:extLst>
              <a:ext uri="{FF2B5EF4-FFF2-40B4-BE49-F238E27FC236}">
                <a16:creationId xmlns:a16="http://schemas.microsoft.com/office/drawing/2014/main" id="{0E9D6D7F-4EF1-4525-A988-C0202AC7EB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50556" y="3692123"/>
            <a:ext cx="3765181" cy="1945055"/>
          </a:xfrm>
          <a:prstGeom prst="rect">
            <a:avLst/>
          </a:prstGeom>
        </p:spPr>
      </p:pic>
      <p:pic>
        <p:nvPicPr>
          <p:cNvPr id="9" name="Picture 8">
            <a:extLst>
              <a:ext uri="{FF2B5EF4-FFF2-40B4-BE49-F238E27FC236}">
                <a16:creationId xmlns:a16="http://schemas.microsoft.com/office/drawing/2014/main" id="{3B2AAE8D-1A1C-4015-A02C-112D9E7BB9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47550" y="1493086"/>
            <a:ext cx="1708833" cy="195910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sp>
        <p:nvSpPr>
          <p:cNvPr id="1515" name="Google Shape;1515;p30"/>
          <p:cNvSpPr/>
          <p:nvPr/>
        </p:nvSpPr>
        <p:spPr>
          <a:xfrm>
            <a:off x="9462779" y="3869181"/>
            <a:ext cx="176613" cy="172056"/>
          </a:xfrm>
          <a:custGeom>
            <a:avLst/>
            <a:gdLst/>
            <a:ahLst/>
            <a:cxnLst/>
            <a:rect l="l" t="t" r="r" b="b"/>
            <a:pathLst>
              <a:path w="930" h="906" extrusionOk="0">
                <a:moveTo>
                  <a:pt x="465" y="1"/>
                </a:moveTo>
                <a:cubicBezTo>
                  <a:pt x="228" y="1"/>
                  <a:pt x="1" y="209"/>
                  <a:pt x="11" y="451"/>
                </a:cubicBezTo>
                <a:cubicBezTo>
                  <a:pt x="15" y="702"/>
                  <a:pt x="219" y="901"/>
                  <a:pt x="465" y="906"/>
                </a:cubicBezTo>
                <a:cubicBezTo>
                  <a:pt x="702" y="906"/>
                  <a:pt x="930" y="698"/>
                  <a:pt x="920" y="451"/>
                </a:cubicBezTo>
                <a:cubicBezTo>
                  <a:pt x="915" y="204"/>
                  <a:pt x="712" y="1"/>
                  <a:pt x="465" y="1"/>
                </a:cubicBezTo>
                <a:close/>
              </a:path>
            </a:pathLst>
          </a:custGeom>
          <a:solidFill>
            <a:srgbClr val="6880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6" name="Google Shape;1516;p30"/>
          <p:cNvSpPr/>
          <p:nvPr/>
        </p:nvSpPr>
        <p:spPr>
          <a:xfrm>
            <a:off x="9500859" y="1844489"/>
            <a:ext cx="100460" cy="86217"/>
          </a:xfrm>
          <a:custGeom>
            <a:avLst/>
            <a:gdLst/>
            <a:ahLst/>
            <a:cxnLst/>
            <a:rect l="l" t="t" r="r" b="b"/>
            <a:pathLst>
              <a:path w="529" h="454" extrusionOk="0">
                <a:moveTo>
                  <a:pt x="227" y="0"/>
                </a:moveTo>
                <a:cubicBezTo>
                  <a:pt x="111" y="0"/>
                  <a:pt x="1" y="89"/>
                  <a:pt x="1" y="226"/>
                </a:cubicBezTo>
                <a:cubicBezTo>
                  <a:pt x="1" y="352"/>
                  <a:pt x="103" y="453"/>
                  <a:pt x="223" y="453"/>
                </a:cubicBezTo>
                <a:cubicBezTo>
                  <a:pt x="427" y="453"/>
                  <a:pt x="528" y="212"/>
                  <a:pt x="388" y="66"/>
                </a:cubicBezTo>
                <a:cubicBezTo>
                  <a:pt x="341" y="21"/>
                  <a:pt x="283" y="0"/>
                  <a:pt x="227" y="0"/>
                </a:cubicBezTo>
                <a:close/>
              </a:path>
            </a:pathLst>
          </a:custGeom>
          <a:solidFill>
            <a:srgbClr val="6880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7" name="Google Shape;1517;p30"/>
          <p:cNvSpPr/>
          <p:nvPr/>
        </p:nvSpPr>
        <p:spPr>
          <a:xfrm>
            <a:off x="10178227" y="2807606"/>
            <a:ext cx="187628" cy="195793"/>
          </a:xfrm>
          <a:custGeom>
            <a:avLst/>
            <a:gdLst/>
            <a:ahLst/>
            <a:cxnLst/>
            <a:rect l="l" t="t" r="r" b="b"/>
            <a:pathLst>
              <a:path w="988" h="1031" extrusionOk="0">
                <a:moveTo>
                  <a:pt x="484" y="0"/>
                </a:moveTo>
                <a:lnTo>
                  <a:pt x="357" y="367"/>
                </a:lnTo>
                <a:lnTo>
                  <a:pt x="357" y="367"/>
                </a:lnTo>
                <a:lnTo>
                  <a:pt x="0" y="363"/>
                </a:lnTo>
                <a:lnTo>
                  <a:pt x="0" y="363"/>
                </a:lnTo>
                <a:cubicBezTo>
                  <a:pt x="0" y="363"/>
                  <a:pt x="123" y="462"/>
                  <a:pt x="280" y="589"/>
                </a:cubicBezTo>
                <a:lnTo>
                  <a:pt x="280" y="589"/>
                </a:lnTo>
                <a:lnTo>
                  <a:pt x="136" y="1006"/>
                </a:lnTo>
                <a:lnTo>
                  <a:pt x="136" y="1006"/>
                </a:lnTo>
                <a:lnTo>
                  <a:pt x="482" y="749"/>
                </a:lnTo>
                <a:lnTo>
                  <a:pt x="482" y="749"/>
                </a:lnTo>
                <a:cubicBezTo>
                  <a:pt x="611" y="851"/>
                  <a:pt x="740" y="953"/>
                  <a:pt x="835" y="1024"/>
                </a:cubicBezTo>
                <a:lnTo>
                  <a:pt x="835" y="1024"/>
                </a:lnTo>
                <a:lnTo>
                  <a:pt x="688" y="595"/>
                </a:lnTo>
                <a:lnTo>
                  <a:pt x="688" y="595"/>
                </a:lnTo>
                <a:lnTo>
                  <a:pt x="987" y="373"/>
                </a:lnTo>
                <a:lnTo>
                  <a:pt x="611" y="369"/>
                </a:lnTo>
                <a:lnTo>
                  <a:pt x="611" y="369"/>
                </a:lnTo>
                <a:lnTo>
                  <a:pt x="484" y="0"/>
                </a:lnTo>
                <a:close/>
                <a:moveTo>
                  <a:pt x="835" y="1024"/>
                </a:moveTo>
                <a:lnTo>
                  <a:pt x="837" y="1031"/>
                </a:lnTo>
                <a:lnTo>
                  <a:pt x="837" y="1026"/>
                </a:lnTo>
                <a:cubicBezTo>
                  <a:pt x="837" y="1025"/>
                  <a:pt x="836" y="1025"/>
                  <a:pt x="835" y="1024"/>
                </a:cubicBezTo>
                <a:close/>
              </a:path>
            </a:pathLst>
          </a:custGeom>
          <a:solidFill>
            <a:srgbClr val="F4C7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1625;p37">
            <a:extLst>
              <a:ext uri="{FF2B5EF4-FFF2-40B4-BE49-F238E27FC236}">
                <a16:creationId xmlns:a16="http://schemas.microsoft.com/office/drawing/2014/main" id="{C661895C-4EA5-4E4A-8BC1-4D4EF03A560D}"/>
              </a:ext>
            </a:extLst>
          </p:cNvPr>
          <p:cNvSpPr txBox="1">
            <a:spLocks/>
          </p:cNvSpPr>
          <p:nvPr/>
        </p:nvSpPr>
        <p:spPr>
          <a:xfrm>
            <a:off x="3326296" y="1465502"/>
            <a:ext cx="5817704" cy="1440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Playfair Display Regular"/>
              <a:buNone/>
              <a:defRPr sz="6933" b="0" i="0" u="none" strike="noStrike" cap="none">
                <a:solidFill>
                  <a:schemeClr val="dk1"/>
                </a:solidFill>
                <a:latin typeface="Playfair Display Regular"/>
                <a:ea typeface="Playfair Display Regular"/>
                <a:cs typeface="Playfair Display Regular"/>
                <a:sym typeface="Playfair Display Regular"/>
              </a:defRPr>
            </a:lvl1pPr>
            <a:lvl2pPr marR="0" lvl="1" algn="ctr" rtl="0">
              <a:lnSpc>
                <a:spcPct val="100000"/>
              </a:lnSpc>
              <a:spcBef>
                <a:spcPts val="0"/>
              </a:spcBef>
              <a:spcAft>
                <a:spcPts val="0"/>
              </a:spcAft>
              <a:buClr>
                <a:schemeClr val="dk1"/>
              </a:buClr>
              <a:buSzPts val="5200"/>
              <a:buFont typeface="Playfair Display Regular"/>
              <a:buNone/>
              <a:defRPr sz="6933" b="0" i="0" u="none" strike="noStrike" cap="none">
                <a:solidFill>
                  <a:schemeClr val="dk1"/>
                </a:solidFill>
                <a:latin typeface="Playfair Display Regular"/>
                <a:ea typeface="Playfair Display Regular"/>
                <a:cs typeface="Playfair Display Regular"/>
                <a:sym typeface="Playfair Display Regular"/>
              </a:defRPr>
            </a:lvl2pPr>
            <a:lvl3pPr marR="0" lvl="2" algn="ctr" rtl="0">
              <a:lnSpc>
                <a:spcPct val="100000"/>
              </a:lnSpc>
              <a:spcBef>
                <a:spcPts val="0"/>
              </a:spcBef>
              <a:spcAft>
                <a:spcPts val="0"/>
              </a:spcAft>
              <a:buClr>
                <a:schemeClr val="dk1"/>
              </a:buClr>
              <a:buSzPts val="5200"/>
              <a:buFont typeface="Playfair Display Regular"/>
              <a:buNone/>
              <a:defRPr sz="6933" b="0" i="0" u="none" strike="noStrike" cap="none">
                <a:solidFill>
                  <a:schemeClr val="dk1"/>
                </a:solidFill>
                <a:latin typeface="Playfair Display Regular"/>
                <a:ea typeface="Playfair Display Regular"/>
                <a:cs typeface="Playfair Display Regular"/>
                <a:sym typeface="Playfair Display Regular"/>
              </a:defRPr>
            </a:lvl3pPr>
            <a:lvl4pPr marR="0" lvl="3" algn="ctr" rtl="0">
              <a:lnSpc>
                <a:spcPct val="100000"/>
              </a:lnSpc>
              <a:spcBef>
                <a:spcPts val="0"/>
              </a:spcBef>
              <a:spcAft>
                <a:spcPts val="0"/>
              </a:spcAft>
              <a:buClr>
                <a:schemeClr val="dk1"/>
              </a:buClr>
              <a:buSzPts val="5200"/>
              <a:buFont typeface="Playfair Display Regular"/>
              <a:buNone/>
              <a:defRPr sz="6933" b="0" i="0" u="none" strike="noStrike" cap="none">
                <a:solidFill>
                  <a:schemeClr val="dk1"/>
                </a:solidFill>
                <a:latin typeface="Playfair Display Regular"/>
                <a:ea typeface="Playfair Display Regular"/>
                <a:cs typeface="Playfair Display Regular"/>
                <a:sym typeface="Playfair Display Regular"/>
              </a:defRPr>
            </a:lvl4pPr>
            <a:lvl5pPr marR="0" lvl="4" algn="ctr" rtl="0">
              <a:lnSpc>
                <a:spcPct val="100000"/>
              </a:lnSpc>
              <a:spcBef>
                <a:spcPts val="0"/>
              </a:spcBef>
              <a:spcAft>
                <a:spcPts val="0"/>
              </a:spcAft>
              <a:buClr>
                <a:schemeClr val="dk1"/>
              </a:buClr>
              <a:buSzPts val="5200"/>
              <a:buFont typeface="Playfair Display Regular"/>
              <a:buNone/>
              <a:defRPr sz="6933" b="0" i="0" u="none" strike="noStrike" cap="none">
                <a:solidFill>
                  <a:schemeClr val="dk1"/>
                </a:solidFill>
                <a:latin typeface="Playfair Display Regular"/>
                <a:ea typeface="Playfair Display Regular"/>
                <a:cs typeface="Playfair Display Regular"/>
                <a:sym typeface="Playfair Display Regular"/>
              </a:defRPr>
            </a:lvl5pPr>
            <a:lvl6pPr marR="0" lvl="5" algn="ctr" rtl="0">
              <a:lnSpc>
                <a:spcPct val="100000"/>
              </a:lnSpc>
              <a:spcBef>
                <a:spcPts val="0"/>
              </a:spcBef>
              <a:spcAft>
                <a:spcPts val="0"/>
              </a:spcAft>
              <a:buClr>
                <a:schemeClr val="dk1"/>
              </a:buClr>
              <a:buSzPts val="5200"/>
              <a:buFont typeface="Playfair Display Regular"/>
              <a:buNone/>
              <a:defRPr sz="6933" b="0" i="0" u="none" strike="noStrike" cap="none">
                <a:solidFill>
                  <a:schemeClr val="dk1"/>
                </a:solidFill>
                <a:latin typeface="Playfair Display Regular"/>
                <a:ea typeface="Playfair Display Regular"/>
                <a:cs typeface="Playfair Display Regular"/>
                <a:sym typeface="Playfair Display Regular"/>
              </a:defRPr>
            </a:lvl6pPr>
            <a:lvl7pPr marR="0" lvl="6" algn="ctr" rtl="0">
              <a:lnSpc>
                <a:spcPct val="100000"/>
              </a:lnSpc>
              <a:spcBef>
                <a:spcPts val="0"/>
              </a:spcBef>
              <a:spcAft>
                <a:spcPts val="0"/>
              </a:spcAft>
              <a:buClr>
                <a:schemeClr val="dk1"/>
              </a:buClr>
              <a:buSzPts val="5200"/>
              <a:buFont typeface="Playfair Display Regular"/>
              <a:buNone/>
              <a:defRPr sz="6933" b="0" i="0" u="none" strike="noStrike" cap="none">
                <a:solidFill>
                  <a:schemeClr val="dk1"/>
                </a:solidFill>
                <a:latin typeface="Playfair Display Regular"/>
                <a:ea typeface="Playfair Display Regular"/>
                <a:cs typeface="Playfair Display Regular"/>
                <a:sym typeface="Playfair Display Regular"/>
              </a:defRPr>
            </a:lvl7pPr>
            <a:lvl8pPr marR="0" lvl="7" algn="ctr" rtl="0">
              <a:lnSpc>
                <a:spcPct val="100000"/>
              </a:lnSpc>
              <a:spcBef>
                <a:spcPts val="0"/>
              </a:spcBef>
              <a:spcAft>
                <a:spcPts val="0"/>
              </a:spcAft>
              <a:buClr>
                <a:schemeClr val="dk1"/>
              </a:buClr>
              <a:buSzPts val="5200"/>
              <a:buFont typeface="Playfair Display Regular"/>
              <a:buNone/>
              <a:defRPr sz="6933" b="0" i="0" u="none" strike="noStrike" cap="none">
                <a:solidFill>
                  <a:schemeClr val="dk1"/>
                </a:solidFill>
                <a:latin typeface="Playfair Display Regular"/>
                <a:ea typeface="Playfair Display Regular"/>
                <a:cs typeface="Playfair Display Regular"/>
                <a:sym typeface="Playfair Display Regular"/>
              </a:defRPr>
            </a:lvl8pPr>
            <a:lvl9pPr marR="0" lvl="8" algn="ctr" rtl="0">
              <a:lnSpc>
                <a:spcPct val="100000"/>
              </a:lnSpc>
              <a:spcBef>
                <a:spcPts val="0"/>
              </a:spcBef>
              <a:spcAft>
                <a:spcPts val="0"/>
              </a:spcAft>
              <a:buClr>
                <a:schemeClr val="dk1"/>
              </a:buClr>
              <a:buSzPts val="5200"/>
              <a:buFont typeface="Playfair Display Regular"/>
              <a:buNone/>
              <a:defRPr sz="6933" b="0" i="0" u="none" strike="noStrike" cap="none">
                <a:solidFill>
                  <a:schemeClr val="dk1"/>
                </a:solidFill>
                <a:latin typeface="Playfair Display Regular"/>
                <a:ea typeface="Playfair Display Regular"/>
                <a:cs typeface="Playfair Display Regular"/>
                <a:sym typeface="Playfair Display Regular"/>
              </a:defRPr>
            </a:lvl9pPr>
          </a:lstStyle>
          <a:p>
            <a:r>
              <a:rPr lang="en-US" kern="0" dirty="0"/>
              <a:t>b.</a:t>
            </a:r>
            <a:br>
              <a:rPr lang="en-US" kern="0" dirty="0"/>
            </a:br>
            <a:r>
              <a:rPr lang="en-US" kern="0" dirty="0"/>
              <a:t>Ý </a:t>
            </a:r>
            <a:r>
              <a:rPr lang="en-US" kern="0" dirty="0" err="1"/>
              <a:t>nghĩa</a:t>
            </a:r>
            <a:r>
              <a:rPr lang="en-US" kern="0" dirty="0"/>
              <a:t> </a:t>
            </a:r>
          </a:p>
          <a:p>
            <a:r>
              <a:rPr lang="en-US" kern="0" dirty="0"/>
              <a:t> </a:t>
            </a:r>
            <a:r>
              <a:rPr lang="en-US" kern="0" dirty="0" err="1"/>
              <a:t>tượng</a:t>
            </a:r>
            <a:r>
              <a:rPr lang="en-US" kern="0" dirty="0"/>
              <a:t> </a:t>
            </a:r>
            <a:r>
              <a:rPr lang="en-US" kern="0" dirty="0" err="1"/>
              <a:t>trưng</a:t>
            </a:r>
            <a:r>
              <a:rPr lang="en-US" kern="0" dirty="0"/>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7678" y="166676"/>
            <a:ext cx="11565777" cy="6942542"/>
          </a:xfrm>
          <a:prstGeom prst="rect">
            <a:avLst/>
          </a:prstGeom>
        </p:spPr>
        <p:txBody>
          <a:bodyPr wrap="square">
            <a:spAutoFit/>
          </a:bodyPr>
          <a:lstStyle/>
          <a:p>
            <a:pPr>
              <a:lnSpc>
                <a:spcPct val="107000"/>
              </a:lnSpc>
            </a:pPr>
            <a:r>
              <a:rPr lang="en-US"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 MỤC TIÊU BÀI DẠY:</a:t>
            </a:r>
            <a:endParaRPr lang="en-US" sz="32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n-US" sz="32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HS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khả</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kiểm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TLV, TV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kì</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I</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mến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Kỹ</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Rèn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kĩ</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Rèn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luyện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kĩ</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thụ</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Nghiêm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túc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gắng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kiểm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381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grpSp>
        <p:nvGrpSpPr>
          <p:cNvPr id="2" name="Google Shape;1093;p43">
            <a:extLst>
              <a:ext uri="{FF2B5EF4-FFF2-40B4-BE49-F238E27FC236}">
                <a16:creationId xmlns:a16="http://schemas.microsoft.com/office/drawing/2014/main" id="{AD452A9C-5DC3-4C8B-8CEF-429C0E70DBFC}"/>
              </a:ext>
            </a:extLst>
          </p:cNvPr>
          <p:cNvGrpSpPr/>
          <p:nvPr/>
        </p:nvGrpSpPr>
        <p:grpSpPr>
          <a:xfrm>
            <a:off x="1364973" y="2252869"/>
            <a:ext cx="4542341" cy="3625113"/>
            <a:chOff x="7112443" y="1538214"/>
            <a:chExt cx="1345951" cy="1345931"/>
          </a:xfrm>
        </p:grpSpPr>
        <p:sp>
          <p:nvSpPr>
            <p:cNvPr id="3" name="Google Shape;1094;p43">
              <a:extLst>
                <a:ext uri="{FF2B5EF4-FFF2-40B4-BE49-F238E27FC236}">
                  <a16:creationId xmlns:a16="http://schemas.microsoft.com/office/drawing/2014/main" id="{E69FDEA9-9C3F-4630-8AC7-8AB55765F8FC}"/>
                </a:ext>
              </a:extLst>
            </p:cNvPr>
            <p:cNvSpPr/>
            <p:nvPr/>
          </p:nvSpPr>
          <p:spPr>
            <a:xfrm>
              <a:off x="7112443" y="1538214"/>
              <a:ext cx="1345951" cy="1345931"/>
            </a:xfrm>
            <a:custGeom>
              <a:avLst/>
              <a:gdLst/>
              <a:ahLst/>
              <a:cxnLst/>
              <a:rect l="l" t="t" r="r" b="b"/>
              <a:pathLst>
                <a:path w="66689" h="66688" extrusionOk="0">
                  <a:moveTo>
                    <a:pt x="0" y="0"/>
                  </a:moveTo>
                  <a:lnTo>
                    <a:pt x="0" y="66688"/>
                  </a:lnTo>
                  <a:lnTo>
                    <a:pt x="66688" y="66688"/>
                  </a:lnTo>
                  <a:lnTo>
                    <a:pt x="66688" y="0"/>
                  </a:lnTo>
                  <a:close/>
                </a:path>
              </a:pathLst>
            </a:custGeom>
            <a:solidFill>
              <a:srgbClr val="00C3B1">
                <a:alpha val="6043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 name="Google Shape;1095;p43">
              <a:extLst>
                <a:ext uri="{FF2B5EF4-FFF2-40B4-BE49-F238E27FC236}">
                  <a16:creationId xmlns:a16="http://schemas.microsoft.com/office/drawing/2014/main" id="{0F85DDCC-6599-4F2C-90B9-6E2CEDFB18E7}"/>
                </a:ext>
              </a:extLst>
            </p:cNvPr>
            <p:cNvSpPr/>
            <p:nvPr/>
          </p:nvSpPr>
          <p:spPr>
            <a:xfrm>
              <a:off x="7112443" y="1538214"/>
              <a:ext cx="1345951" cy="228829"/>
            </a:xfrm>
            <a:custGeom>
              <a:avLst/>
              <a:gdLst/>
              <a:ahLst/>
              <a:cxnLst/>
              <a:rect l="l" t="t" r="r" b="b"/>
              <a:pathLst>
                <a:path w="66689" h="11338" extrusionOk="0">
                  <a:moveTo>
                    <a:pt x="0" y="0"/>
                  </a:moveTo>
                  <a:lnTo>
                    <a:pt x="0" y="11338"/>
                  </a:lnTo>
                  <a:lnTo>
                    <a:pt x="66688" y="11338"/>
                  </a:lnTo>
                  <a:lnTo>
                    <a:pt x="66688" y="0"/>
                  </a:lnTo>
                  <a:close/>
                </a:path>
              </a:pathLst>
            </a:custGeom>
            <a:solidFill>
              <a:srgbClr val="00C3B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5" name="Google Shape;1096;p43">
            <a:extLst>
              <a:ext uri="{FF2B5EF4-FFF2-40B4-BE49-F238E27FC236}">
                <a16:creationId xmlns:a16="http://schemas.microsoft.com/office/drawing/2014/main" id="{C4133AC5-C94C-43AB-B1AB-210124796E2C}"/>
              </a:ext>
            </a:extLst>
          </p:cNvPr>
          <p:cNvGrpSpPr/>
          <p:nvPr/>
        </p:nvGrpSpPr>
        <p:grpSpPr>
          <a:xfrm>
            <a:off x="6284686" y="2054087"/>
            <a:ext cx="5191697" cy="3823896"/>
            <a:chOff x="6704494" y="3896337"/>
            <a:chExt cx="780942" cy="791549"/>
          </a:xfrm>
        </p:grpSpPr>
        <p:sp>
          <p:nvSpPr>
            <p:cNvPr id="6" name="Google Shape;1097;p43">
              <a:extLst>
                <a:ext uri="{FF2B5EF4-FFF2-40B4-BE49-F238E27FC236}">
                  <a16:creationId xmlns:a16="http://schemas.microsoft.com/office/drawing/2014/main" id="{21933110-BB92-4C40-94F3-8BCE4FE13590}"/>
                </a:ext>
              </a:extLst>
            </p:cNvPr>
            <p:cNvSpPr/>
            <p:nvPr/>
          </p:nvSpPr>
          <p:spPr>
            <a:xfrm>
              <a:off x="6704494" y="3896651"/>
              <a:ext cx="780942" cy="791235"/>
            </a:xfrm>
            <a:custGeom>
              <a:avLst/>
              <a:gdLst/>
              <a:ahLst/>
              <a:cxnLst/>
              <a:rect l="l" t="t" r="r" b="b"/>
              <a:pathLst>
                <a:path w="38694" h="39204" extrusionOk="0">
                  <a:moveTo>
                    <a:pt x="36840" y="0"/>
                  </a:moveTo>
                  <a:lnTo>
                    <a:pt x="0" y="2310"/>
                  </a:lnTo>
                  <a:lnTo>
                    <a:pt x="2310" y="39150"/>
                  </a:lnTo>
                  <a:cubicBezTo>
                    <a:pt x="2310" y="39150"/>
                    <a:pt x="4255" y="39204"/>
                    <a:pt x="7191" y="39204"/>
                  </a:cubicBezTo>
                  <a:cubicBezTo>
                    <a:pt x="8659" y="39204"/>
                    <a:pt x="10375" y="39190"/>
                    <a:pt x="12219" y="39150"/>
                  </a:cubicBezTo>
                  <a:cubicBezTo>
                    <a:pt x="12766" y="39058"/>
                    <a:pt x="25472" y="37083"/>
                    <a:pt x="29393" y="30608"/>
                  </a:cubicBezTo>
                  <a:cubicBezTo>
                    <a:pt x="29393" y="30608"/>
                    <a:pt x="31734" y="32463"/>
                    <a:pt x="33761" y="32463"/>
                  </a:cubicBezTo>
                  <a:cubicBezTo>
                    <a:pt x="34600" y="32463"/>
                    <a:pt x="35385" y="32145"/>
                    <a:pt x="35928" y="31247"/>
                  </a:cubicBezTo>
                  <a:cubicBezTo>
                    <a:pt x="38694" y="20730"/>
                    <a:pt x="36840" y="0"/>
                    <a:pt x="36840" y="0"/>
                  </a:cubicBezTo>
                  <a:close/>
                </a:path>
              </a:pathLst>
            </a:custGeom>
            <a:solidFill>
              <a:srgbClr val="F7BA9C">
                <a:alpha val="7422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7" name="Google Shape;1098;p43">
              <a:extLst>
                <a:ext uri="{FF2B5EF4-FFF2-40B4-BE49-F238E27FC236}">
                  <a16:creationId xmlns:a16="http://schemas.microsoft.com/office/drawing/2014/main" id="{F04E9F6E-22CA-4F44-904E-2031BD738BCE}"/>
                </a:ext>
              </a:extLst>
            </p:cNvPr>
            <p:cNvSpPr/>
            <p:nvPr/>
          </p:nvSpPr>
          <p:spPr>
            <a:xfrm>
              <a:off x="6951104" y="4687087"/>
              <a:ext cx="20" cy="20"/>
            </a:xfrm>
            <a:custGeom>
              <a:avLst/>
              <a:gdLst/>
              <a:ahLst/>
              <a:cxnLst/>
              <a:rect l="l" t="t" r="r" b="b"/>
              <a:pathLst>
                <a:path w="1" h="1" extrusionOk="0">
                  <a:moveTo>
                    <a:pt x="0" y="1"/>
                  </a:moveTo>
                  <a:close/>
                </a:path>
              </a:pathLst>
            </a:custGeom>
            <a:solidFill>
              <a:srgbClr val="E249D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8" name="Google Shape;1099;p43">
              <a:extLst>
                <a:ext uri="{FF2B5EF4-FFF2-40B4-BE49-F238E27FC236}">
                  <a16:creationId xmlns:a16="http://schemas.microsoft.com/office/drawing/2014/main" id="{971A874C-26B8-4913-AA1F-ABC08CE95FE8}"/>
                </a:ext>
              </a:extLst>
            </p:cNvPr>
            <p:cNvSpPr/>
            <p:nvPr/>
          </p:nvSpPr>
          <p:spPr>
            <a:xfrm>
              <a:off x="6951709" y="4514709"/>
              <a:ext cx="477901" cy="172399"/>
            </a:xfrm>
            <a:custGeom>
              <a:avLst/>
              <a:gdLst/>
              <a:ahLst/>
              <a:cxnLst/>
              <a:rect l="l" t="t" r="r" b="b"/>
              <a:pathLst>
                <a:path w="23679" h="8542" extrusionOk="0">
                  <a:moveTo>
                    <a:pt x="17144" y="0"/>
                  </a:moveTo>
                  <a:cubicBezTo>
                    <a:pt x="13223" y="6444"/>
                    <a:pt x="517" y="8450"/>
                    <a:pt x="1" y="8542"/>
                  </a:cubicBezTo>
                  <a:cubicBezTo>
                    <a:pt x="19667" y="7083"/>
                    <a:pt x="23040" y="2310"/>
                    <a:pt x="23588" y="943"/>
                  </a:cubicBezTo>
                  <a:lnTo>
                    <a:pt x="23679" y="639"/>
                  </a:lnTo>
                  <a:lnTo>
                    <a:pt x="23679" y="639"/>
                  </a:lnTo>
                  <a:cubicBezTo>
                    <a:pt x="23135" y="1547"/>
                    <a:pt x="22349" y="1869"/>
                    <a:pt x="21509" y="1869"/>
                  </a:cubicBezTo>
                  <a:cubicBezTo>
                    <a:pt x="19483" y="1869"/>
                    <a:pt x="17144" y="0"/>
                    <a:pt x="17144" y="0"/>
                  </a:cubicBezTo>
                  <a:close/>
                </a:path>
              </a:pathLst>
            </a:custGeom>
            <a:solidFill>
              <a:srgbClr val="F7BA9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 name="Google Shape;1100;p43">
              <a:extLst>
                <a:ext uri="{FF2B5EF4-FFF2-40B4-BE49-F238E27FC236}">
                  <a16:creationId xmlns:a16="http://schemas.microsoft.com/office/drawing/2014/main" id="{A6BB5DD7-CD96-493D-9511-080A62ACED2B}"/>
                </a:ext>
              </a:extLst>
            </p:cNvPr>
            <p:cNvSpPr/>
            <p:nvPr/>
          </p:nvSpPr>
          <p:spPr>
            <a:xfrm>
              <a:off x="6704494" y="3896337"/>
              <a:ext cx="751495" cy="173630"/>
            </a:xfrm>
            <a:custGeom>
              <a:avLst/>
              <a:gdLst/>
              <a:ahLst/>
              <a:cxnLst/>
              <a:rect l="l" t="t" r="r" b="b"/>
              <a:pathLst>
                <a:path w="37235" h="8603" extrusionOk="0">
                  <a:moveTo>
                    <a:pt x="36840" y="1"/>
                  </a:moveTo>
                  <a:lnTo>
                    <a:pt x="0" y="2341"/>
                  </a:lnTo>
                  <a:lnTo>
                    <a:pt x="395" y="8603"/>
                  </a:lnTo>
                  <a:lnTo>
                    <a:pt x="37235" y="6262"/>
                  </a:lnTo>
                  <a:lnTo>
                    <a:pt x="36840" y="1"/>
                  </a:lnTo>
                  <a:close/>
                </a:path>
              </a:pathLst>
            </a:custGeom>
            <a:solidFill>
              <a:srgbClr val="F7BA9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
        <p:nvSpPr>
          <p:cNvPr id="10" name="TextBox 9">
            <a:extLst>
              <a:ext uri="{FF2B5EF4-FFF2-40B4-BE49-F238E27FC236}">
                <a16:creationId xmlns:a16="http://schemas.microsoft.com/office/drawing/2014/main" id="{E40F713C-9312-45D4-A1AC-3ADDDC3CCC85}"/>
              </a:ext>
            </a:extLst>
          </p:cNvPr>
          <p:cNvSpPr txBox="1"/>
          <p:nvPr/>
        </p:nvSpPr>
        <p:spPr>
          <a:xfrm>
            <a:off x="3553661" y="516032"/>
            <a:ext cx="5326873" cy="492428"/>
          </a:xfrm>
          <a:prstGeom prst="rect">
            <a:avLst/>
          </a:prstGeom>
          <a:solidFill>
            <a:srgbClr val="FFFF00"/>
          </a:solidFill>
          <a:ln w="25400" cap="flat" cmpd="sng" algn="ctr">
            <a:solidFill>
              <a:srgbClr val="009F00"/>
            </a:solidFill>
            <a:prstDash val="solid"/>
          </a:ln>
          <a:effectLst/>
        </p:spPr>
        <p:txBody>
          <a:bodyPr wrap="square" lIns="121907" tIns="60953" rIns="121907" bIns="60953" rtlCol="0">
            <a:spAutoFit/>
          </a:bodyPr>
          <a:lstStyle/>
          <a:p>
            <a:pPr marL="0" marR="0" lvl="0" indent="0" algn="ctr" defTabSz="121902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Bút</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pháp</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xây</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dựng</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hình</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ảnh</a:t>
            </a:r>
            <a:r>
              <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thơ</a:t>
            </a:r>
            <a:endPar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1" name="Oval 10">
            <a:extLst>
              <a:ext uri="{FF2B5EF4-FFF2-40B4-BE49-F238E27FC236}">
                <a16:creationId xmlns:a16="http://schemas.microsoft.com/office/drawing/2014/main" id="{A771629D-254D-4E14-A6CA-E1A9BEF06B52}"/>
              </a:ext>
            </a:extLst>
          </p:cNvPr>
          <p:cNvSpPr/>
          <p:nvPr/>
        </p:nvSpPr>
        <p:spPr>
          <a:xfrm>
            <a:off x="4856791" y="1059815"/>
            <a:ext cx="2336800" cy="914400"/>
          </a:xfrm>
          <a:prstGeom prst="ellipse">
            <a:avLst/>
          </a:prstGeom>
          <a:solidFill>
            <a:srgbClr val="3366CC"/>
          </a:solidFill>
          <a:ln w="38100" cap="flat" cmpd="sng" algn="ctr">
            <a:solidFill>
              <a:srgbClr val="FFFFFF"/>
            </a:solidFill>
            <a:prstDash val="solid"/>
          </a:ln>
          <a:effectLst>
            <a:outerShdw blurRad="40000" dist="20000" dir="5400000" rotWithShape="0">
              <a:srgbClr val="000000">
                <a:alpha val="38000"/>
              </a:srgbClr>
            </a:outerShdw>
          </a:effectLst>
        </p:spPr>
        <p:txBody>
          <a:bodyPr lIns="121907" tIns="60953" rIns="121907" bIns="60953" rtlCol="0" anchor="ctr"/>
          <a:lstStyle/>
          <a:p>
            <a:pPr marL="0" marR="0" lvl="0" indent="0" algn="ctr" defTabSz="121902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Bút</a:t>
            </a:r>
            <a:r>
              <a:rPr kumimoji="0" lang="en-US" sz="2667" b="1"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667" b="1" i="0" u="none" strike="noStrike" kern="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pháp</a:t>
            </a:r>
            <a:endParaRPr kumimoji="0" lang="en-US" sz="2667" b="1"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2" name="Snip Diagonal Corner Rectangle 7">
            <a:extLst>
              <a:ext uri="{FF2B5EF4-FFF2-40B4-BE49-F238E27FC236}">
                <a16:creationId xmlns:a16="http://schemas.microsoft.com/office/drawing/2014/main" id="{3E61676F-B867-42EF-89B8-B08D4F12D945}"/>
              </a:ext>
            </a:extLst>
          </p:cNvPr>
          <p:cNvSpPr/>
          <p:nvPr/>
        </p:nvSpPr>
        <p:spPr>
          <a:xfrm>
            <a:off x="1524000" y="2424942"/>
            <a:ext cx="3988904" cy="1640483"/>
          </a:xfrm>
          <a:prstGeom prst="snip2DiagRect">
            <a:avLst/>
          </a:prstGeom>
          <a:noFill/>
          <a:ln w="38100" cap="flat" cmpd="sng" algn="ctr">
            <a:noFill/>
            <a:prstDash val="solid"/>
          </a:ln>
          <a:effectLst>
            <a:outerShdw blurRad="40000" dist="20000" dir="5400000" rotWithShape="0">
              <a:srgbClr val="000000">
                <a:alpha val="38000"/>
              </a:srgbClr>
            </a:outerShdw>
          </a:effectLst>
        </p:spPr>
        <p:txBody>
          <a:bodyPr lIns="121907" tIns="60953" rIns="121907" bIns="60953" rtlCol="0" anchor="ctr"/>
          <a:lstStyle/>
          <a:p>
            <a:pPr marL="0" marR="0" lvl="0" indent="0" algn="ctr" defTabSz="1219020" eaLnBrk="1" fontAlgn="auto" latinLnBrk="0" hangingPunct="1">
              <a:lnSpc>
                <a:spcPct val="100000"/>
              </a:lnSpc>
              <a:spcBef>
                <a:spcPts val="0"/>
              </a:spcBef>
              <a:spcAft>
                <a:spcPts val="0"/>
              </a:spcAft>
              <a:buClrTx/>
              <a:buSzTx/>
              <a:buFontTx/>
              <a:buNone/>
              <a:tabLst/>
              <a:defRPr/>
            </a:pPr>
            <a:r>
              <a:rPr kumimoji="0" lang="en-US" sz="2533" b="1" i="0" u="none" strike="noStrike" kern="0" cap="none" spc="0" normalizeH="0" baseline="0" noProof="0" dirty="0" err="1">
                <a:ln>
                  <a:noFill/>
                </a:ln>
                <a:solidFill>
                  <a:srgbClr val="DADADA">
                    <a:lumMod val="10000"/>
                  </a:srgbClr>
                </a:solidFill>
                <a:effectLst/>
                <a:uLnTx/>
                <a:uFillTx/>
                <a:latin typeface="Times New Roman" panose="02020603050405020304" pitchFamily="18" charset="0"/>
                <a:ea typeface="+mn-ea"/>
                <a:cs typeface="Times New Roman" panose="02020603050405020304" pitchFamily="18" charset="0"/>
              </a:rPr>
              <a:t>Hiện</a:t>
            </a:r>
            <a:r>
              <a:rPr kumimoji="0" lang="en-US" sz="2533" b="1" i="0" u="none" strike="noStrike" kern="0" cap="none" spc="0" normalizeH="0" baseline="0" noProof="0" dirty="0">
                <a:ln>
                  <a:noFill/>
                </a:ln>
                <a:solidFill>
                  <a:srgbClr val="DADADA">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533" b="1" i="0" u="none" strike="noStrike" kern="0" cap="none" spc="0" normalizeH="0" baseline="0" noProof="0" dirty="0" err="1">
                <a:ln>
                  <a:noFill/>
                </a:ln>
                <a:solidFill>
                  <a:srgbClr val="DADADA">
                    <a:lumMod val="10000"/>
                  </a:srgbClr>
                </a:solidFill>
                <a:effectLst/>
                <a:uLnTx/>
                <a:uFillTx/>
                <a:latin typeface="Times New Roman" panose="02020603050405020304" pitchFamily="18" charset="0"/>
                <a:ea typeface="+mn-ea"/>
                <a:cs typeface="Times New Roman" panose="02020603050405020304" pitchFamily="18" charset="0"/>
              </a:rPr>
              <a:t>thực</a:t>
            </a:r>
            <a:endParaRPr kumimoji="0" lang="en-US" sz="2533" b="1" i="0" u="none" strike="noStrike" kern="0" cap="none" spc="0" normalizeH="0" baseline="0" noProof="0" dirty="0">
              <a:ln>
                <a:noFill/>
              </a:ln>
              <a:solidFill>
                <a:srgbClr val="DADADA">
                  <a:lumMod val="10000"/>
                </a:srgbClr>
              </a:solidFill>
              <a:effectLst/>
              <a:uLnTx/>
              <a:uFillTx/>
              <a:latin typeface="Times New Roman" panose="02020603050405020304" pitchFamily="18" charset="0"/>
              <a:ea typeface="+mn-ea"/>
              <a:cs typeface="Times New Roman" panose="02020603050405020304" pitchFamily="18" charset="0"/>
            </a:endParaRPr>
          </a:p>
          <a:p>
            <a:pPr marL="0" marR="0" lvl="0" indent="0" algn="ctr" defTabSz="1219020" eaLnBrk="1" fontAlgn="auto" latinLnBrk="0" hangingPunct="1">
              <a:lnSpc>
                <a:spcPct val="100000"/>
              </a:lnSpc>
              <a:spcBef>
                <a:spcPts val="0"/>
              </a:spcBef>
              <a:spcAft>
                <a:spcPts val="0"/>
              </a:spcAft>
              <a:buClrTx/>
              <a:buSzTx/>
              <a:buFontTx/>
              <a:buNone/>
              <a:tabLst/>
              <a:defRPr/>
            </a:pPr>
            <a:endParaRPr kumimoji="0" lang="en-US" sz="2267"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a:p>
            <a:pPr marL="0" marR="0" lvl="0" indent="0" algn="ctr" defTabSz="1219020" eaLnBrk="1" fontAlgn="auto" latinLnBrk="0" hangingPunct="1">
              <a:lnSpc>
                <a:spcPct val="100000"/>
              </a:lnSpc>
              <a:spcBef>
                <a:spcPts val="0"/>
              </a:spcBef>
              <a:spcAft>
                <a:spcPts val="0"/>
              </a:spcAft>
              <a:buClrTx/>
              <a:buSzTx/>
              <a:buFontTx/>
              <a:buNone/>
              <a:tabLst/>
              <a:defRPr/>
            </a:pPr>
            <a:r>
              <a:rPr kumimoji="0" lang="en-US" sz="2267"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r>
              <a:rPr kumimoji="0" lang="en-US" sz="2267"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miêu</a:t>
            </a:r>
            <a:r>
              <a:rPr kumimoji="0" lang="en-US" sz="2267"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67"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tả</a:t>
            </a:r>
            <a:r>
              <a:rPr kumimoji="0" lang="en-US" sz="2267"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67"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cụ</a:t>
            </a:r>
            <a:r>
              <a:rPr kumimoji="0" lang="en-US" sz="2267"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67"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thể</a:t>
            </a:r>
            <a:r>
              <a:rPr kumimoji="0" lang="en-US" sz="2267"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chi </a:t>
            </a:r>
            <a:r>
              <a:rPr kumimoji="0" lang="en-US" sz="2267"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tiết</a:t>
            </a:r>
            <a:r>
              <a:rPr kumimoji="0" lang="en-US" sz="2267"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67"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những</a:t>
            </a:r>
            <a:r>
              <a:rPr kumimoji="0" lang="en-US" sz="2267"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67"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hình</a:t>
            </a:r>
            <a:r>
              <a:rPr kumimoji="0" lang="en-US" sz="2267"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67"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ảnh</a:t>
            </a:r>
            <a:r>
              <a:rPr kumimoji="0" lang="en-US" sz="2267"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67"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thực</a:t>
            </a:r>
            <a:r>
              <a:rPr kumimoji="0" lang="en-US" sz="2267"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67"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bình</a:t>
            </a:r>
            <a:r>
              <a:rPr kumimoji="0" lang="en-US" sz="2267"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67"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dị</a:t>
            </a:r>
            <a:r>
              <a:rPr kumimoji="0" lang="en-US" sz="2267"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67"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2267"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67"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đời</a:t>
            </a:r>
            <a:r>
              <a:rPr kumimoji="0" lang="en-US" sz="2267"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267" b="1" i="1"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sống</a:t>
            </a:r>
            <a:r>
              <a:rPr kumimoji="0" lang="en-US" sz="2267" b="1" i="1"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sp>
        <p:nvSpPr>
          <p:cNvPr id="13" name="Snip Diagonal Corner Rectangle 8">
            <a:extLst>
              <a:ext uri="{FF2B5EF4-FFF2-40B4-BE49-F238E27FC236}">
                <a16:creationId xmlns:a16="http://schemas.microsoft.com/office/drawing/2014/main" id="{23614A55-650A-4342-9E7D-A35DB1867217}"/>
              </a:ext>
            </a:extLst>
          </p:cNvPr>
          <p:cNvSpPr/>
          <p:nvPr/>
        </p:nvSpPr>
        <p:spPr>
          <a:xfrm>
            <a:off x="6493697" y="2596419"/>
            <a:ext cx="4786655" cy="1727200"/>
          </a:xfrm>
          <a:prstGeom prst="snip2DiagRect">
            <a:avLst/>
          </a:prstGeom>
          <a:noFill/>
          <a:ln w="38100" cap="flat" cmpd="sng" algn="ctr">
            <a:noFill/>
            <a:prstDash val="solid"/>
          </a:ln>
          <a:effectLst>
            <a:outerShdw blurRad="40000" dist="20000" dir="5400000" rotWithShape="0">
              <a:srgbClr val="000000">
                <a:alpha val="38000"/>
              </a:srgbClr>
            </a:outerShdw>
          </a:effectLst>
        </p:spPr>
        <p:txBody>
          <a:bodyPr lIns="121907" tIns="60953" rIns="121907" bIns="60953" rtlCol="0" anchor="ctr"/>
          <a:lstStyle/>
          <a:p>
            <a:pPr marL="0" marR="0" lvl="0" indent="0" algn="ctr" defTabSz="1219020" eaLnBrk="1" fontAlgn="auto" latinLnBrk="0" hangingPunct="1">
              <a:lnSpc>
                <a:spcPct val="100000"/>
              </a:lnSpc>
              <a:spcBef>
                <a:spcPts val="0"/>
              </a:spcBef>
              <a:spcAft>
                <a:spcPts val="0"/>
              </a:spcAft>
              <a:buClrTx/>
              <a:buSzTx/>
              <a:buFontTx/>
              <a:buNone/>
              <a:tabLst/>
              <a:defRPr/>
            </a:pPr>
            <a:r>
              <a:rPr kumimoji="0" lang="en-US" sz="2533" b="1" i="0" u="none" strike="noStrike" kern="0" cap="none" spc="0" normalizeH="0" baseline="0" noProof="0" dirty="0" err="1">
                <a:ln>
                  <a:noFill/>
                </a:ln>
                <a:solidFill>
                  <a:srgbClr val="DADADA">
                    <a:lumMod val="10000"/>
                  </a:srgbClr>
                </a:solidFill>
                <a:effectLst/>
                <a:uLnTx/>
                <a:uFillTx/>
                <a:latin typeface="Times New Roman" panose="02020603050405020304" pitchFamily="18" charset="0"/>
                <a:ea typeface="+mn-ea"/>
                <a:cs typeface="Times New Roman" panose="02020603050405020304" pitchFamily="18" charset="0"/>
              </a:rPr>
              <a:t>Tượng</a:t>
            </a:r>
            <a:r>
              <a:rPr kumimoji="0" lang="en-US" sz="2533" b="1" i="0" u="none" strike="noStrike" kern="0" cap="none" spc="0" normalizeH="0" baseline="0" noProof="0" dirty="0">
                <a:ln>
                  <a:noFill/>
                </a:ln>
                <a:solidFill>
                  <a:srgbClr val="DADADA">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2533" b="1" i="0" u="none" strike="noStrike" kern="0" cap="none" spc="0" normalizeH="0" baseline="0" noProof="0" dirty="0" err="1">
                <a:ln>
                  <a:noFill/>
                </a:ln>
                <a:solidFill>
                  <a:srgbClr val="DADADA">
                    <a:lumMod val="10000"/>
                  </a:srgbClr>
                </a:solidFill>
                <a:effectLst/>
                <a:uLnTx/>
                <a:uFillTx/>
                <a:latin typeface="Times New Roman" panose="02020603050405020304" pitchFamily="18" charset="0"/>
                <a:ea typeface="+mn-ea"/>
                <a:cs typeface="Times New Roman" panose="02020603050405020304" pitchFamily="18" charset="0"/>
              </a:rPr>
              <a:t>trưng</a:t>
            </a:r>
            <a:endParaRPr kumimoji="0" lang="en-US" sz="2533" b="1" i="0" u="none" strike="noStrike" kern="0" cap="none" spc="0" normalizeH="0" baseline="0" noProof="0" dirty="0">
              <a:ln>
                <a:noFill/>
              </a:ln>
              <a:solidFill>
                <a:srgbClr val="DADADA">
                  <a:lumMod val="10000"/>
                </a:srgbClr>
              </a:solidFill>
              <a:effectLst/>
              <a:uLnTx/>
              <a:uFillTx/>
              <a:latin typeface="Times New Roman" panose="02020603050405020304" pitchFamily="18" charset="0"/>
              <a:ea typeface="+mn-ea"/>
              <a:cs typeface="Times New Roman" panose="02020603050405020304" pitchFamily="18" charset="0"/>
            </a:endParaRPr>
          </a:p>
          <a:p>
            <a:pPr marL="0" marR="0" lvl="0" indent="0" algn="ctr" defTabSz="1219020" eaLnBrk="1" fontAlgn="auto" latinLnBrk="0" hangingPunct="1">
              <a:lnSpc>
                <a:spcPct val="100000"/>
              </a:lnSpc>
              <a:spcBef>
                <a:spcPts val="0"/>
              </a:spcBef>
              <a:spcAft>
                <a:spcPts val="0"/>
              </a:spcAft>
              <a:buClrTx/>
              <a:buSzTx/>
              <a:buFontTx/>
              <a:buNone/>
              <a:tabLst/>
              <a:defRPr/>
            </a:pPr>
            <a:endParaRPr kumimoji="0" lang="en-US" sz="2133"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a:p>
            <a:pPr marL="0" marR="0" lvl="0" indent="0" algn="ctr" defTabSz="121902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r>
              <a:rPr kumimoji="0" lang="en-US" sz="2400" b="1" i="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miêu</a:t>
            </a:r>
            <a:r>
              <a:rPr kumimoji="0" lang="en-US" sz="2400"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tả</a:t>
            </a:r>
            <a:r>
              <a:rPr kumimoji="0" lang="en-US" sz="2400"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phóng</a:t>
            </a:r>
            <a:r>
              <a:rPr kumimoji="0" lang="en-US" sz="2400"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đại</a:t>
            </a:r>
            <a:r>
              <a:rPr kumimoji="0" lang="en-US" sz="2400"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với</a:t>
            </a:r>
            <a:r>
              <a:rPr kumimoji="0" lang="en-US" sz="2400"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nhiều</a:t>
            </a:r>
            <a:r>
              <a:rPr kumimoji="0" lang="en-US" sz="2400"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liên</a:t>
            </a:r>
            <a:r>
              <a:rPr kumimoji="0" lang="en-US" sz="2400"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tưởng</a:t>
            </a:r>
            <a:r>
              <a:rPr kumimoji="0" lang="en-US" sz="2400"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so </a:t>
            </a:r>
            <a:r>
              <a:rPr kumimoji="0" lang="en-US" sz="2400" b="1" i="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sánh</a:t>
            </a:r>
            <a:r>
              <a:rPr kumimoji="0" lang="en-US" sz="2400"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mới</a:t>
            </a:r>
            <a:r>
              <a:rPr kumimoji="0" lang="en-US" sz="2400"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mẻ</a:t>
            </a:r>
            <a:r>
              <a:rPr kumimoji="0" lang="en-US" sz="2400"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độc</a:t>
            </a:r>
            <a:r>
              <a:rPr kumimoji="0" lang="en-US" sz="2400"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đáo</a:t>
            </a:r>
            <a:r>
              <a:rPr kumimoji="0" lang="en-US" sz="2400"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hướng</a:t>
            </a:r>
            <a:r>
              <a:rPr kumimoji="0" lang="en-US" sz="2400"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tới</a:t>
            </a:r>
            <a:r>
              <a:rPr kumimoji="0" lang="en-US" sz="2400"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ý </a:t>
            </a:r>
            <a:r>
              <a:rPr kumimoji="0" lang="en-US" sz="2400" b="1" i="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nghĩa</a:t>
            </a:r>
            <a:r>
              <a:rPr kumimoji="0" lang="en-US" sz="2400"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khái</a:t>
            </a:r>
            <a:r>
              <a:rPr kumimoji="0" lang="en-US" sz="2400"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quát</a:t>
            </a:r>
            <a:r>
              <a:rPr kumimoji="0" lang="en-US" sz="2400"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và</a:t>
            </a:r>
            <a:r>
              <a:rPr kumimoji="0" lang="en-US" sz="2400"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biểu</a:t>
            </a:r>
            <a:r>
              <a:rPr kumimoji="0" lang="en-US" sz="2400"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tượng</a:t>
            </a:r>
            <a:r>
              <a:rPr kumimoji="0" lang="en-US" sz="2400"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của</a:t>
            </a:r>
            <a:r>
              <a:rPr kumimoji="0" lang="en-US" sz="2400"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hình</a:t>
            </a:r>
            <a:r>
              <a:rPr kumimoji="0" lang="en-US" sz="2400"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ảnh</a:t>
            </a:r>
            <a:r>
              <a:rPr kumimoji="0" lang="en-US" sz="2400" b="1" i="1"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cxnSp>
        <p:nvCxnSpPr>
          <p:cNvPr id="14" name="Straight Connector 13">
            <a:extLst>
              <a:ext uri="{FF2B5EF4-FFF2-40B4-BE49-F238E27FC236}">
                <a16:creationId xmlns:a16="http://schemas.microsoft.com/office/drawing/2014/main" id="{41910645-DBE6-4708-BFCE-897F282DE776}"/>
              </a:ext>
            </a:extLst>
          </p:cNvPr>
          <p:cNvCxnSpPr>
            <a:cxnSpLocks/>
          </p:cNvCxnSpPr>
          <p:nvPr/>
        </p:nvCxnSpPr>
        <p:spPr>
          <a:xfrm flipH="1">
            <a:off x="3419061" y="1603052"/>
            <a:ext cx="1473705" cy="649817"/>
          </a:xfrm>
          <a:prstGeom prst="line">
            <a:avLst/>
          </a:prstGeom>
          <a:noFill/>
          <a:ln w="25400" cap="flat" cmpd="sng" algn="ctr">
            <a:solidFill>
              <a:srgbClr val="002060"/>
            </a:solidFill>
            <a:prstDash val="solid"/>
          </a:ln>
          <a:effectLst>
            <a:outerShdw blurRad="40000" dist="20000" dir="5400000" rotWithShape="0">
              <a:srgbClr val="000000">
                <a:alpha val="38000"/>
              </a:srgbClr>
            </a:outerShdw>
          </a:effectLst>
        </p:spPr>
      </p:cxnSp>
      <p:cxnSp>
        <p:nvCxnSpPr>
          <p:cNvPr id="15" name="Straight Connector 14">
            <a:extLst>
              <a:ext uri="{FF2B5EF4-FFF2-40B4-BE49-F238E27FC236}">
                <a16:creationId xmlns:a16="http://schemas.microsoft.com/office/drawing/2014/main" id="{65115488-DBFE-4D32-B1D9-D19FAF79B87E}"/>
              </a:ext>
            </a:extLst>
          </p:cNvPr>
          <p:cNvCxnSpPr>
            <a:cxnSpLocks/>
            <a:stCxn id="11" idx="6"/>
          </p:cNvCxnSpPr>
          <p:nvPr/>
        </p:nvCxnSpPr>
        <p:spPr>
          <a:xfrm>
            <a:off x="7193591" y="1517015"/>
            <a:ext cx="1686943" cy="655982"/>
          </a:xfrm>
          <a:prstGeom prst="line">
            <a:avLst/>
          </a:prstGeom>
          <a:noFill/>
          <a:ln w="25400" cap="flat" cmpd="sng" algn="ctr">
            <a:solidFill>
              <a:srgbClr val="002060"/>
            </a:solidFill>
            <a:prstDash val="solid"/>
          </a:ln>
          <a:effectLst>
            <a:outerShdw blurRad="40000" dist="20000" dir="5400000" rotWithShape="0">
              <a:srgbClr val="000000">
                <a:alpha val="38000"/>
              </a:srgbClr>
            </a:outerShdw>
          </a:effectLst>
        </p:spPr>
      </p:cxnSp>
      <p:pic>
        <p:nvPicPr>
          <p:cNvPr id="29" name="Picture 28">
            <a:extLst>
              <a:ext uri="{FF2B5EF4-FFF2-40B4-BE49-F238E27FC236}">
                <a16:creationId xmlns:a16="http://schemas.microsoft.com/office/drawing/2014/main" id="{9FFD16A2-94B2-4CC8-A1EE-E24869BDE1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9423" y="4237498"/>
            <a:ext cx="3393440" cy="1636625"/>
          </a:xfrm>
          <a:prstGeom prst="rect">
            <a:avLst/>
          </a:prstGeom>
        </p:spPr>
      </p:pic>
      <p:pic>
        <p:nvPicPr>
          <p:cNvPr id="30" name="Picture 29">
            <a:extLst>
              <a:ext uri="{FF2B5EF4-FFF2-40B4-BE49-F238E27FC236}">
                <a16:creationId xmlns:a16="http://schemas.microsoft.com/office/drawing/2014/main" id="{4D27E039-CCB5-4470-91EA-38ED0C4FE3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4783" y="4557760"/>
            <a:ext cx="2175377" cy="1327426"/>
          </a:xfrm>
          <a:prstGeom prst="ellipse">
            <a:avLst/>
          </a:prstGeom>
          <a:ln>
            <a:noFill/>
          </a:ln>
          <a:effectLst>
            <a:softEdge rad="112500"/>
          </a:effectLst>
        </p:spPr>
      </p:pic>
      <p:pic>
        <p:nvPicPr>
          <p:cNvPr id="31" name="Picture 30">
            <a:extLst>
              <a:ext uri="{FF2B5EF4-FFF2-40B4-BE49-F238E27FC236}">
                <a16:creationId xmlns:a16="http://schemas.microsoft.com/office/drawing/2014/main" id="{1D15C129-AC64-4D16-BF08-415CB01E3E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2653" y="4478363"/>
            <a:ext cx="2175377" cy="1327426"/>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500"/>
                            </p:stCondLst>
                            <p:childTnLst>
                              <p:par>
                                <p:cTn id="8" presetID="2" presetClass="entr" presetSubtype="4" fill="hold" grpId="0" nodeType="afterEffect">
                                  <p:stCondLst>
                                    <p:cond delay="50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childTnLst>
                          </p:cTn>
                        </p:par>
                        <p:par>
                          <p:cTn id="12" fill="hold">
                            <p:stCondLst>
                              <p:cond delay="1500"/>
                            </p:stCondLst>
                            <p:childTnLst>
                              <p:par>
                                <p:cTn id="13" presetID="2" presetClass="entr" presetSubtype="4" fill="hold" nodeType="after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par>
                          <p:cTn id="27" fill="hold">
                            <p:stCondLst>
                              <p:cond delay="500"/>
                            </p:stCondLst>
                            <p:childTnLst>
                              <p:par>
                                <p:cTn id="28" presetID="2" presetClass="entr" presetSubtype="4" fill="hold" nodeType="afterEffect">
                                  <p:stCondLst>
                                    <p:cond delay="50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down)">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circle(in)">
                                      <p:cBhvr>
                                        <p:cTn id="46" dur="20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down)">
                                      <p:cBhvr>
                                        <p:cTn id="51" dur="500"/>
                                        <p:tgtEl>
                                          <p:spTgt spid="30"/>
                                        </p:tgtEl>
                                      </p:cBhvr>
                                    </p:animEffect>
                                  </p:childTnLst>
                                </p:cTn>
                              </p:par>
                              <p:par>
                                <p:cTn id="52" presetID="22" presetClass="entr" presetSubtype="4"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down)">
                                      <p:cBhvr>
                                        <p:cTn id="5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pic>
        <p:nvPicPr>
          <p:cNvPr id="2" name="Chỗ dành sẵn cho Nội dung 4" descr="Ảnh có chứa thiên nhiên, người, ngoài trời&#10;&#10;Mô tả được tạo với mức tin cậy cao">
            <a:extLst>
              <a:ext uri="{FF2B5EF4-FFF2-40B4-BE49-F238E27FC236}">
                <a16:creationId xmlns:a16="http://schemas.microsoft.com/office/drawing/2014/main" id="{C4BB6E16-D6E6-4D24-8531-A6E17AEEF7FE}"/>
              </a:ext>
            </a:extLst>
          </p:cNvPr>
          <p:cNvPicPr>
            <a:picLocks noChangeAspect="1"/>
          </p:cNvPicPr>
          <p:nvPr/>
        </p:nvPicPr>
        <p:blipFill rotWithShape="1">
          <a:blip r:embed="rId3">
            <a:extLst>
              <a:ext uri="{28A0092B-C50C-407E-A947-70E740481C1C}">
                <a14:useLocalDpi xmlns:a14="http://schemas.microsoft.com/office/drawing/2010/main" val="0"/>
              </a:ext>
            </a:extLst>
          </a:blip>
          <a:srcRect l="12381" r="855" b="1"/>
          <a:stretch/>
        </p:blipFill>
        <p:spPr>
          <a:xfrm>
            <a:off x="1529388" y="688881"/>
            <a:ext cx="2131108" cy="1583867"/>
          </a:xfrm>
          <a:prstGeom prst="rect">
            <a:avLst/>
          </a:prstGeom>
        </p:spPr>
      </p:pic>
      <p:sp>
        <p:nvSpPr>
          <p:cNvPr id="3" name="TextBox 2">
            <a:extLst>
              <a:ext uri="{FF2B5EF4-FFF2-40B4-BE49-F238E27FC236}">
                <a16:creationId xmlns:a16="http://schemas.microsoft.com/office/drawing/2014/main" id="{384D3093-5153-419A-B719-A512D0E35522}"/>
              </a:ext>
            </a:extLst>
          </p:cNvPr>
          <p:cNvSpPr txBox="1"/>
          <p:nvPr/>
        </p:nvSpPr>
        <p:spPr>
          <a:xfrm>
            <a:off x="5194851" y="539172"/>
            <a:ext cx="3685624" cy="523220"/>
          </a:xfrm>
          <a:prstGeom prst="rect">
            <a:avLst/>
          </a:prstGeom>
          <a:noFill/>
        </p:spPr>
        <p:txBody>
          <a:bodyPr wrap="none" rtlCol="0">
            <a:spAutoFit/>
          </a:bodyPr>
          <a:lstStyle/>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Đầu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súng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trăng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treo</a:t>
            </a:r>
            <a:r>
              <a:rPr lang="en-US" sz="2800" i="1" dirty="0">
                <a:latin typeface="Times New Roman" panose="02020603050405020304" pitchFamily="18" charset="0"/>
                <a:cs typeface="Times New Roman" panose="02020603050405020304" pitchFamily="18" charset="0"/>
              </a:rPr>
              <a:t>” </a:t>
            </a:r>
          </a:p>
        </p:txBody>
      </p:sp>
      <p:graphicFrame>
        <p:nvGraphicFramePr>
          <p:cNvPr id="4" name="Chỗ dành sẵn cho Nội dung 5">
            <a:extLst>
              <a:ext uri="{FF2B5EF4-FFF2-40B4-BE49-F238E27FC236}">
                <a16:creationId xmlns:a16="http://schemas.microsoft.com/office/drawing/2014/main" id="{3BC8C287-08BB-478E-943A-3794C6482F05}"/>
              </a:ext>
            </a:extLst>
          </p:cNvPr>
          <p:cNvGraphicFramePr>
            <a:graphicFrameLocks/>
          </p:cNvGraphicFramePr>
          <p:nvPr>
            <p:extLst>
              <p:ext uri="{D42A27DB-BD31-4B8C-83A1-F6EECF244321}">
                <p14:modId xmlns:p14="http://schemas.microsoft.com/office/powerpoint/2010/main" val="2920548247"/>
              </p:ext>
            </p:extLst>
          </p:nvPr>
        </p:nvGraphicFramePr>
        <p:xfrm>
          <a:off x="4134678" y="1159324"/>
          <a:ext cx="6983629" cy="44080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AC3813C3-40A4-4735-83D3-86B17D43928E}"/>
              </a:ext>
            </a:extLst>
          </p:cNvPr>
          <p:cNvSpPr txBox="1">
            <a:spLocks noChangeArrowheads="1"/>
          </p:cNvSpPr>
          <p:nvPr/>
        </p:nvSpPr>
        <p:spPr bwMode="auto">
          <a:xfrm>
            <a:off x="1040296" y="5567381"/>
            <a:ext cx="10111408" cy="830997"/>
          </a:xfrm>
          <a:prstGeom prst="rect">
            <a:avLst/>
          </a:prstGeom>
          <a:noFill/>
          <a:ln w="9525">
            <a:noFill/>
            <a:miter lim="800000"/>
            <a:headEnd/>
            <a:tailEnd/>
          </a:ln>
        </p:spPr>
        <p:txBody>
          <a:bodyPr wrap="square">
            <a:spAutoFit/>
          </a:bodyPr>
          <a:lstStyle/>
          <a:p>
            <a:pPr>
              <a:defRPr/>
            </a:pPr>
            <a:r>
              <a:rPr lang="en-US" sz="24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002060"/>
                </a:solidFill>
                <a:latin typeface="Times New Roman" panose="02020603050405020304" pitchFamily="18" charset="0"/>
                <a:cs typeface="Times New Roman" panose="02020603050405020304" pitchFamily="18" charset="0"/>
              </a:rPr>
              <a:t>Hình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ảnh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đầu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súng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trăng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treo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hình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ảnh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mang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tính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lãng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mạn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hiện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thực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thể</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hiện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tâm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hồn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sĩ</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những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người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chiến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sĩ</a:t>
            </a:r>
            <a:r>
              <a:rPr lang="en-US" sz="2400" dirty="0">
                <a:solidFill>
                  <a:srgbClr val="002060"/>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E286397B-FE96-4C1F-8AB6-7EDB85E56D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20782" y="2989833"/>
            <a:ext cx="2913896" cy="18604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63970251-56EF-4D84-8E7D-4DD6F02E9A99}"/>
                                            </p:graphicEl>
                                          </p:spTgt>
                                        </p:tgtEl>
                                        <p:attrNameLst>
                                          <p:attrName>style.visibility</p:attrName>
                                        </p:attrNameLst>
                                      </p:cBhvr>
                                      <p:to>
                                        <p:strVal val="visible"/>
                                      </p:to>
                                    </p:set>
                                    <p:animEffect transition="in" filter="fade">
                                      <p:cBhvr>
                                        <p:cTn id="7" dur="1000"/>
                                        <p:tgtEl>
                                          <p:spTgt spid="4">
                                            <p:graphicEl>
                                              <a:dgm id="{63970251-56EF-4D84-8E7D-4DD6F02E9A99}"/>
                                            </p:graphicEl>
                                          </p:spTgt>
                                        </p:tgtEl>
                                      </p:cBhvr>
                                    </p:animEffect>
                                    <p:anim calcmode="lin" valueType="num">
                                      <p:cBhvr>
                                        <p:cTn id="8" dur="1000" fill="hold"/>
                                        <p:tgtEl>
                                          <p:spTgt spid="4">
                                            <p:graphicEl>
                                              <a:dgm id="{63970251-56EF-4D84-8E7D-4DD6F02E9A99}"/>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63970251-56EF-4D84-8E7D-4DD6F02E9A99}"/>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graphicEl>
                                              <a:dgm id="{0AC1A8CA-F51F-4943-8D18-DEA05A37D9A8}"/>
                                            </p:graphicEl>
                                          </p:spTgt>
                                        </p:tgtEl>
                                        <p:attrNameLst>
                                          <p:attrName>style.visibility</p:attrName>
                                        </p:attrNameLst>
                                      </p:cBhvr>
                                      <p:to>
                                        <p:strVal val="visible"/>
                                      </p:to>
                                    </p:set>
                                    <p:animEffect transition="in" filter="fade">
                                      <p:cBhvr>
                                        <p:cTn id="14" dur="1000"/>
                                        <p:tgtEl>
                                          <p:spTgt spid="4">
                                            <p:graphicEl>
                                              <a:dgm id="{0AC1A8CA-F51F-4943-8D18-DEA05A37D9A8}"/>
                                            </p:graphicEl>
                                          </p:spTgt>
                                        </p:tgtEl>
                                      </p:cBhvr>
                                    </p:animEffect>
                                    <p:anim calcmode="lin" valueType="num">
                                      <p:cBhvr>
                                        <p:cTn id="15" dur="1000" fill="hold"/>
                                        <p:tgtEl>
                                          <p:spTgt spid="4">
                                            <p:graphicEl>
                                              <a:dgm id="{0AC1A8CA-F51F-4943-8D18-DEA05A37D9A8}"/>
                                            </p:graphicEl>
                                          </p:spTgt>
                                        </p:tgtEl>
                                        <p:attrNameLst>
                                          <p:attrName>ppt_x</p:attrName>
                                        </p:attrNameLst>
                                      </p:cBhvr>
                                      <p:tavLst>
                                        <p:tav tm="0">
                                          <p:val>
                                            <p:strVal val="#ppt_x"/>
                                          </p:val>
                                        </p:tav>
                                        <p:tav tm="100000">
                                          <p:val>
                                            <p:strVal val="#ppt_x"/>
                                          </p:val>
                                        </p:tav>
                                      </p:tavLst>
                                    </p:anim>
                                    <p:anim calcmode="lin" valueType="num">
                                      <p:cBhvr>
                                        <p:cTn id="16" dur="1000" fill="hold"/>
                                        <p:tgtEl>
                                          <p:spTgt spid="4">
                                            <p:graphicEl>
                                              <a:dgm id="{0AC1A8CA-F51F-4943-8D18-DEA05A37D9A8}"/>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graphicEl>
                                              <a:dgm id="{EF794EF1-C6BF-4D5E-BF3A-628F412FA28B}"/>
                                            </p:graphicEl>
                                          </p:spTgt>
                                        </p:tgtEl>
                                        <p:attrNameLst>
                                          <p:attrName>style.visibility</p:attrName>
                                        </p:attrNameLst>
                                      </p:cBhvr>
                                      <p:to>
                                        <p:strVal val="visible"/>
                                      </p:to>
                                    </p:set>
                                    <p:animEffect transition="in" filter="fade">
                                      <p:cBhvr>
                                        <p:cTn id="21" dur="1000"/>
                                        <p:tgtEl>
                                          <p:spTgt spid="4">
                                            <p:graphicEl>
                                              <a:dgm id="{EF794EF1-C6BF-4D5E-BF3A-628F412FA28B}"/>
                                            </p:graphicEl>
                                          </p:spTgt>
                                        </p:tgtEl>
                                      </p:cBhvr>
                                    </p:animEffect>
                                    <p:anim calcmode="lin" valueType="num">
                                      <p:cBhvr>
                                        <p:cTn id="22" dur="1000" fill="hold"/>
                                        <p:tgtEl>
                                          <p:spTgt spid="4">
                                            <p:graphicEl>
                                              <a:dgm id="{EF794EF1-C6BF-4D5E-BF3A-628F412FA28B}"/>
                                            </p:graphicEl>
                                          </p:spTgt>
                                        </p:tgtEl>
                                        <p:attrNameLst>
                                          <p:attrName>ppt_x</p:attrName>
                                        </p:attrNameLst>
                                      </p:cBhvr>
                                      <p:tavLst>
                                        <p:tav tm="0">
                                          <p:val>
                                            <p:strVal val="#ppt_x"/>
                                          </p:val>
                                        </p:tav>
                                        <p:tav tm="100000">
                                          <p:val>
                                            <p:strVal val="#ppt_x"/>
                                          </p:val>
                                        </p:tav>
                                      </p:tavLst>
                                    </p:anim>
                                    <p:anim calcmode="lin" valueType="num">
                                      <p:cBhvr>
                                        <p:cTn id="23" dur="1000" fill="hold"/>
                                        <p:tgtEl>
                                          <p:spTgt spid="4">
                                            <p:graphicEl>
                                              <a:dgm id="{EF794EF1-C6BF-4D5E-BF3A-628F412FA28B}"/>
                                            </p:graphic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
                                            <p:graphicEl>
                                              <a:dgm id="{6EB8BAB1-3D70-4860-9D97-68A82BB7B7BF}"/>
                                            </p:graphicEl>
                                          </p:spTgt>
                                        </p:tgtEl>
                                        <p:attrNameLst>
                                          <p:attrName>style.visibility</p:attrName>
                                        </p:attrNameLst>
                                      </p:cBhvr>
                                      <p:to>
                                        <p:strVal val="visible"/>
                                      </p:to>
                                    </p:set>
                                    <p:animEffect transition="in" filter="fade">
                                      <p:cBhvr>
                                        <p:cTn id="26" dur="1000"/>
                                        <p:tgtEl>
                                          <p:spTgt spid="4">
                                            <p:graphicEl>
                                              <a:dgm id="{6EB8BAB1-3D70-4860-9D97-68A82BB7B7BF}"/>
                                            </p:graphicEl>
                                          </p:spTgt>
                                        </p:tgtEl>
                                      </p:cBhvr>
                                    </p:animEffect>
                                    <p:anim calcmode="lin" valueType="num">
                                      <p:cBhvr>
                                        <p:cTn id="27" dur="1000" fill="hold"/>
                                        <p:tgtEl>
                                          <p:spTgt spid="4">
                                            <p:graphicEl>
                                              <a:dgm id="{6EB8BAB1-3D70-4860-9D97-68A82BB7B7BF}"/>
                                            </p:graphicEl>
                                          </p:spTgt>
                                        </p:tgtEl>
                                        <p:attrNameLst>
                                          <p:attrName>ppt_x</p:attrName>
                                        </p:attrNameLst>
                                      </p:cBhvr>
                                      <p:tavLst>
                                        <p:tav tm="0">
                                          <p:val>
                                            <p:strVal val="#ppt_x"/>
                                          </p:val>
                                        </p:tav>
                                        <p:tav tm="100000">
                                          <p:val>
                                            <p:strVal val="#ppt_x"/>
                                          </p:val>
                                        </p:tav>
                                      </p:tavLst>
                                    </p:anim>
                                    <p:anim calcmode="lin" valueType="num">
                                      <p:cBhvr>
                                        <p:cTn id="28" dur="1000" fill="hold"/>
                                        <p:tgtEl>
                                          <p:spTgt spid="4">
                                            <p:graphicEl>
                                              <a:dgm id="{6EB8BAB1-3D70-4860-9D97-68A82BB7B7BF}"/>
                                            </p:graphic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graphicEl>
                                              <a:dgm id="{53BEA869-2C28-4323-800F-AA3CBA0B43DD}"/>
                                            </p:graphicEl>
                                          </p:spTgt>
                                        </p:tgtEl>
                                        <p:attrNameLst>
                                          <p:attrName>style.visibility</p:attrName>
                                        </p:attrNameLst>
                                      </p:cBhvr>
                                      <p:to>
                                        <p:strVal val="visible"/>
                                      </p:to>
                                    </p:set>
                                    <p:animEffect transition="in" filter="fade">
                                      <p:cBhvr>
                                        <p:cTn id="33" dur="1000"/>
                                        <p:tgtEl>
                                          <p:spTgt spid="4">
                                            <p:graphicEl>
                                              <a:dgm id="{53BEA869-2C28-4323-800F-AA3CBA0B43DD}"/>
                                            </p:graphicEl>
                                          </p:spTgt>
                                        </p:tgtEl>
                                      </p:cBhvr>
                                    </p:animEffect>
                                    <p:anim calcmode="lin" valueType="num">
                                      <p:cBhvr>
                                        <p:cTn id="34" dur="1000" fill="hold"/>
                                        <p:tgtEl>
                                          <p:spTgt spid="4">
                                            <p:graphicEl>
                                              <a:dgm id="{53BEA869-2C28-4323-800F-AA3CBA0B43DD}"/>
                                            </p:graphicEl>
                                          </p:spTgt>
                                        </p:tgtEl>
                                        <p:attrNameLst>
                                          <p:attrName>ppt_x</p:attrName>
                                        </p:attrNameLst>
                                      </p:cBhvr>
                                      <p:tavLst>
                                        <p:tav tm="0">
                                          <p:val>
                                            <p:strVal val="#ppt_x"/>
                                          </p:val>
                                        </p:tav>
                                        <p:tav tm="100000">
                                          <p:val>
                                            <p:strVal val="#ppt_x"/>
                                          </p:val>
                                        </p:tav>
                                      </p:tavLst>
                                    </p:anim>
                                    <p:anim calcmode="lin" valueType="num">
                                      <p:cBhvr>
                                        <p:cTn id="35" dur="1000" fill="hold"/>
                                        <p:tgtEl>
                                          <p:spTgt spid="4">
                                            <p:graphicEl>
                                              <a:dgm id="{53BEA869-2C28-4323-800F-AA3CBA0B43DD}"/>
                                            </p:graphic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4">
                                            <p:graphicEl>
                                              <a:dgm id="{E45282FE-2173-414D-9297-283087B6F82F}"/>
                                            </p:graphicEl>
                                          </p:spTgt>
                                        </p:tgtEl>
                                        <p:attrNameLst>
                                          <p:attrName>style.visibility</p:attrName>
                                        </p:attrNameLst>
                                      </p:cBhvr>
                                      <p:to>
                                        <p:strVal val="visible"/>
                                      </p:to>
                                    </p:set>
                                    <p:animEffect transition="in" filter="fade">
                                      <p:cBhvr>
                                        <p:cTn id="38" dur="1000"/>
                                        <p:tgtEl>
                                          <p:spTgt spid="4">
                                            <p:graphicEl>
                                              <a:dgm id="{E45282FE-2173-414D-9297-283087B6F82F}"/>
                                            </p:graphicEl>
                                          </p:spTgt>
                                        </p:tgtEl>
                                      </p:cBhvr>
                                    </p:animEffect>
                                    <p:anim calcmode="lin" valueType="num">
                                      <p:cBhvr>
                                        <p:cTn id="39" dur="1000" fill="hold"/>
                                        <p:tgtEl>
                                          <p:spTgt spid="4">
                                            <p:graphicEl>
                                              <a:dgm id="{E45282FE-2173-414D-9297-283087B6F82F}"/>
                                            </p:graphicEl>
                                          </p:spTgt>
                                        </p:tgtEl>
                                        <p:attrNameLst>
                                          <p:attrName>ppt_x</p:attrName>
                                        </p:attrNameLst>
                                      </p:cBhvr>
                                      <p:tavLst>
                                        <p:tav tm="0">
                                          <p:val>
                                            <p:strVal val="#ppt_x"/>
                                          </p:val>
                                        </p:tav>
                                        <p:tav tm="100000">
                                          <p:val>
                                            <p:strVal val="#ppt_x"/>
                                          </p:val>
                                        </p:tav>
                                      </p:tavLst>
                                    </p:anim>
                                    <p:anim calcmode="lin" valueType="num">
                                      <p:cBhvr>
                                        <p:cTn id="40" dur="1000" fill="hold"/>
                                        <p:tgtEl>
                                          <p:spTgt spid="4">
                                            <p:graphicEl>
                                              <a:dgm id="{E45282FE-2173-414D-9297-283087B6F82F}"/>
                                            </p:graphic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
                                            <p:graphicEl>
                                              <a:dgm id="{540BFA0B-11AC-436A-B91B-0968D80F8869}"/>
                                            </p:graphicEl>
                                          </p:spTgt>
                                        </p:tgtEl>
                                        <p:attrNameLst>
                                          <p:attrName>style.visibility</p:attrName>
                                        </p:attrNameLst>
                                      </p:cBhvr>
                                      <p:to>
                                        <p:strVal val="visible"/>
                                      </p:to>
                                    </p:set>
                                    <p:animEffect transition="in" filter="fade">
                                      <p:cBhvr>
                                        <p:cTn id="45" dur="1000"/>
                                        <p:tgtEl>
                                          <p:spTgt spid="4">
                                            <p:graphicEl>
                                              <a:dgm id="{540BFA0B-11AC-436A-B91B-0968D80F8869}"/>
                                            </p:graphicEl>
                                          </p:spTgt>
                                        </p:tgtEl>
                                      </p:cBhvr>
                                    </p:animEffect>
                                    <p:anim calcmode="lin" valueType="num">
                                      <p:cBhvr>
                                        <p:cTn id="46" dur="1000" fill="hold"/>
                                        <p:tgtEl>
                                          <p:spTgt spid="4">
                                            <p:graphicEl>
                                              <a:dgm id="{540BFA0B-11AC-436A-B91B-0968D80F8869}"/>
                                            </p:graphicEl>
                                          </p:spTgt>
                                        </p:tgtEl>
                                        <p:attrNameLst>
                                          <p:attrName>ppt_x</p:attrName>
                                        </p:attrNameLst>
                                      </p:cBhvr>
                                      <p:tavLst>
                                        <p:tav tm="0">
                                          <p:val>
                                            <p:strVal val="#ppt_x"/>
                                          </p:val>
                                        </p:tav>
                                        <p:tav tm="100000">
                                          <p:val>
                                            <p:strVal val="#ppt_x"/>
                                          </p:val>
                                        </p:tav>
                                      </p:tavLst>
                                    </p:anim>
                                    <p:anim calcmode="lin" valueType="num">
                                      <p:cBhvr>
                                        <p:cTn id="47" dur="1000" fill="hold"/>
                                        <p:tgtEl>
                                          <p:spTgt spid="4">
                                            <p:graphicEl>
                                              <a:dgm id="{540BFA0B-11AC-436A-B91B-0968D80F8869}"/>
                                            </p:graphicEl>
                                          </p:spTgt>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4">
                                            <p:graphicEl>
                                              <a:dgm id="{A930D567-283B-43E1-AF71-5723B9D3C989}"/>
                                            </p:graphicEl>
                                          </p:spTgt>
                                        </p:tgtEl>
                                        <p:attrNameLst>
                                          <p:attrName>style.visibility</p:attrName>
                                        </p:attrNameLst>
                                      </p:cBhvr>
                                      <p:to>
                                        <p:strVal val="visible"/>
                                      </p:to>
                                    </p:set>
                                    <p:animEffect transition="in" filter="fade">
                                      <p:cBhvr>
                                        <p:cTn id="50" dur="1000"/>
                                        <p:tgtEl>
                                          <p:spTgt spid="4">
                                            <p:graphicEl>
                                              <a:dgm id="{A930D567-283B-43E1-AF71-5723B9D3C989}"/>
                                            </p:graphicEl>
                                          </p:spTgt>
                                        </p:tgtEl>
                                      </p:cBhvr>
                                    </p:animEffect>
                                    <p:anim calcmode="lin" valueType="num">
                                      <p:cBhvr>
                                        <p:cTn id="51" dur="1000" fill="hold"/>
                                        <p:tgtEl>
                                          <p:spTgt spid="4">
                                            <p:graphicEl>
                                              <a:dgm id="{A930D567-283B-43E1-AF71-5723B9D3C989}"/>
                                            </p:graphicEl>
                                          </p:spTgt>
                                        </p:tgtEl>
                                        <p:attrNameLst>
                                          <p:attrName>ppt_x</p:attrName>
                                        </p:attrNameLst>
                                      </p:cBhvr>
                                      <p:tavLst>
                                        <p:tav tm="0">
                                          <p:val>
                                            <p:strVal val="#ppt_x"/>
                                          </p:val>
                                        </p:tav>
                                        <p:tav tm="100000">
                                          <p:val>
                                            <p:strVal val="#ppt_x"/>
                                          </p:val>
                                        </p:tav>
                                      </p:tavLst>
                                    </p:anim>
                                    <p:anim calcmode="lin" valueType="num">
                                      <p:cBhvr>
                                        <p:cTn id="52" dur="1000" fill="hold"/>
                                        <p:tgtEl>
                                          <p:spTgt spid="4">
                                            <p:graphicEl>
                                              <a:dgm id="{A930D567-283B-43E1-AF71-5723B9D3C989}"/>
                                            </p:graphic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4">
                                            <p:graphicEl>
                                              <a:dgm id="{31FD5115-9B6F-4557-B02D-EA295FE71E54}"/>
                                            </p:graphicEl>
                                          </p:spTgt>
                                        </p:tgtEl>
                                        <p:attrNameLst>
                                          <p:attrName>style.visibility</p:attrName>
                                        </p:attrNameLst>
                                      </p:cBhvr>
                                      <p:to>
                                        <p:strVal val="visible"/>
                                      </p:to>
                                    </p:set>
                                    <p:animEffect transition="in" filter="fade">
                                      <p:cBhvr>
                                        <p:cTn id="57" dur="1000"/>
                                        <p:tgtEl>
                                          <p:spTgt spid="4">
                                            <p:graphicEl>
                                              <a:dgm id="{31FD5115-9B6F-4557-B02D-EA295FE71E54}"/>
                                            </p:graphicEl>
                                          </p:spTgt>
                                        </p:tgtEl>
                                      </p:cBhvr>
                                    </p:animEffect>
                                    <p:anim calcmode="lin" valueType="num">
                                      <p:cBhvr>
                                        <p:cTn id="58" dur="1000" fill="hold"/>
                                        <p:tgtEl>
                                          <p:spTgt spid="4">
                                            <p:graphicEl>
                                              <a:dgm id="{31FD5115-9B6F-4557-B02D-EA295FE71E54}"/>
                                            </p:graphicEl>
                                          </p:spTgt>
                                        </p:tgtEl>
                                        <p:attrNameLst>
                                          <p:attrName>ppt_x</p:attrName>
                                        </p:attrNameLst>
                                      </p:cBhvr>
                                      <p:tavLst>
                                        <p:tav tm="0">
                                          <p:val>
                                            <p:strVal val="#ppt_x"/>
                                          </p:val>
                                        </p:tav>
                                        <p:tav tm="100000">
                                          <p:val>
                                            <p:strVal val="#ppt_x"/>
                                          </p:val>
                                        </p:tav>
                                      </p:tavLst>
                                    </p:anim>
                                    <p:anim calcmode="lin" valueType="num">
                                      <p:cBhvr>
                                        <p:cTn id="59" dur="1000" fill="hold"/>
                                        <p:tgtEl>
                                          <p:spTgt spid="4">
                                            <p:graphicEl>
                                              <a:dgm id="{31FD5115-9B6F-4557-B02D-EA295FE71E54}"/>
                                            </p:graphicEl>
                                          </p:spTgt>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4">
                                            <p:graphicEl>
                                              <a:dgm id="{0B760DBB-4A2C-40F2-9A2C-90C5F0427122}"/>
                                            </p:graphicEl>
                                          </p:spTgt>
                                        </p:tgtEl>
                                        <p:attrNameLst>
                                          <p:attrName>style.visibility</p:attrName>
                                        </p:attrNameLst>
                                      </p:cBhvr>
                                      <p:to>
                                        <p:strVal val="visible"/>
                                      </p:to>
                                    </p:set>
                                    <p:animEffect transition="in" filter="fade">
                                      <p:cBhvr>
                                        <p:cTn id="62" dur="1000"/>
                                        <p:tgtEl>
                                          <p:spTgt spid="4">
                                            <p:graphicEl>
                                              <a:dgm id="{0B760DBB-4A2C-40F2-9A2C-90C5F0427122}"/>
                                            </p:graphicEl>
                                          </p:spTgt>
                                        </p:tgtEl>
                                      </p:cBhvr>
                                    </p:animEffect>
                                    <p:anim calcmode="lin" valueType="num">
                                      <p:cBhvr>
                                        <p:cTn id="63" dur="1000" fill="hold"/>
                                        <p:tgtEl>
                                          <p:spTgt spid="4">
                                            <p:graphicEl>
                                              <a:dgm id="{0B760DBB-4A2C-40F2-9A2C-90C5F0427122}"/>
                                            </p:graphicEl>
                                          </p:spTgt>
                                        </p:tgtEl>
                                        <p:attrNameLst>
                                          <p:attrName>ppt_x</p:attrName>
                                        </p:attrNameLst>
                                      </p:cBhvr>
                                      <p:tavLst>
                                        <p:tav tm="0">
                                          <p:val>
                                            <p:strVal val="#ppt_x"/>
                                          </p:val>
                                        </p:tav>
                                        <p:tav tm="100000">
                                          <p:val>
                                            <p:strVal val="#ppt_x"/>
                                          </p:val>
                                        </p:tav>
                                      </p:tavLst>
                                    </p:anim>
                                    <p:anim calcmode="lin" valueType="num">
                                      <p:cBhvr>
                                        <p:cTn id="64" dur="1000" fill="hold"/>
                                        <p:tgtEl>
                                          <p:spTgt spid="4">
                                            <p:graphicEl>
                                              <a:dgm id="{0B760DBB-4A2C-40F2-9A2C-90C5F0427122}"/>
                                            </p:graphic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4">
                                            <p:graphicEl>
                                              <a:dgm id="{7A9889DD-FEA4-4EF1-BE9C-BCEBC71C2B48}"/>
                                            </p:graphicEl>
                                          </p:spTgt>
                                        </p:tgtEl>
                                        <p:attrNameLst>
                                          <p:attrName>style.visibility</p:attrName>
                                        </p:attrNameLst>
                                      </p:cBhvr>
                                      <p:to>
                                        <p:strVal val="visible"/>
                                      </p:to>
                                    </p:set>
                                    <p:animEffect transition="in" filter="fade">
                                      <p:cBhvr>
                                        <p:cTn id="69" dur="1000"/>
                                        <p:tgtEl>
                                          <p:spTgt spid="4">
                                            <p:graphicEl>
                                              <a:dgm id="{7A9889DD-FEA4-4EF1-BE9C-BCEBC71C2B48}"/>
                                            </p:graphicEl>
                                          </p:spTgt>
                                        </p:tgtEl>
                                      </p:cBhvr>
                                    </p:animEffect>
                                    <p:anim calcmode="lin" valueType="num">
                                      <p:cBhvr>
                                        <p:cTn id="70" dur="1000" fill="hold"/>
                                        <p:tgtEl>
                                          <p:spTgt spid="4">
                                            <p:graphicEl>
                                              <a:dgm id="{7A9889DD-FEA4-4EF1-BE9C-BCEBC71C2B48}"/>
                                            </p:graphicEl>
                                          </p:spTgt>
                                        </p:tgtEl>
                                        <p:attrNameLst>
                                          <p:attrName>ppt_x</p:attrName>
                                        </p:attrNameLst>
                                      </p:cBhvr>
                                      <p:tavLst>
                                        <p:tav tm="0">
                                          <p:val>
                                            <p:strVal val="#ppt_x"/>
                                          </p:val>
                                        </p:tav>
                                        <p:tav tm="100000">
                                          <p:val>
                                            <p:strVal val="#ppt_x"/>
                                          </p:val>
                                        </p:tav>
                                      </p:tavLst>
                                    </p:anim>
                                    <p:anim calcmode="lin" valueType="num">
                                      <p:cBhvr>
                                        <p:cTn id="71" dur="1000" fill="hold"/>
                                        <p:tgtEl>
                                          <p:spTgt spid="4">
                                            <p:graphicEl>
                                              <a:dgm id="{7A9889DD-FEA4-4EF1-BE9C-BCEBC71C2B48}"/>
                                            </p:graphicEl>
                                          </p:spTgt>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4">
                                            <p:graphicEl>
                                              <a:dgm id="{E9C57FE2-7C41-4442-86D5-BD1BDA25FFA1}"/>
                                            </p:graphicEl>
                                          </p:spTgt>
                                        </p:tgtEl>
                                        <p:attrNameLst>
                                          <p:attrName>style.visibility</p:attrName>
                                        </p:attrNameLst>
                                      </p:cBhvr>
                                      <p:to>
                                        <p:strVal val="visible"/>
                                      </p:to>
                                    </p:set>
                                    <p:animEffect transition="in" filter="fade">
                                      <p:cBhvr>
                                        <p:cTn id="74" dur="1000"/>
                                        <p:tgtEl>
                                          <p:spTgt spid="4">
                                            <p:graphicEl>
                                              <a:dgm id="{E9C57FE2-7C41-4442-86D5-BD1BDA25FFA1}"/>
                                            </p:graphicEl>
                                          </p:spTgt>
                                        </p:tgtEl>
                                      </p:cBhvr>
                                    </p:animEffect>
                                    <p:anim calcmode="lin" valueType="num">
                                      <p:cBhvr>
                                        <p:cTn id="75" dur="1000" fill="hold"/>
                                        <p:tgtEl>
                                          <p:spTgt spid="4">
                                            <p:graphicEl>
                                              <a:dgm id="{E9C57FE2-7C41-4442-86D5-BD1BDA25FFA1}"/>
                                            </p:graphicEl>
                                          </p:spTgt>
                                        </p:tgtEl>
                                        <p:attrNameLst>
                                          <p:attrName>ppt_x</p:attrName>
                                        </p:attrNameLst>
                                      </p:cBhvr>
                                      <p:tavLst>
                                        <p:tav tm="0">
                                          <p:val>
                                            <p:strVal val="#ppt_x"/>
                                          </p:val>
                                        </p:tav>
                                        <p:tav tm="100000">
                                          <p:val>
                                            <p:strVal val="#ppt_x"/>
                                          </p:val>
                                        </p:tav>
                                      </p:tavLst>
                                    </p:anim>
                                    <p:anim calcmode="lin" valueType="num">
                                      <p:cBhvr>
                                        <p:cTn id="76" dur="1000" fill="hold"/>
                                        <p:tgtEl>
                                          <p:spTgt spid="4">
                                            <p:graphicEl>
                                              <a:dgm id="{E9C57FE2-7C41-4442-86D5-BD1BDA25FFA1}"/>
                                            </p:graphic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4">
                                            <p:graphicEl>
                                              <a:dgm id="{22E4C7BC-D3AF-4D89-A529-D49F23DBD9DA}"/>
                                            </p:graphicEl>
                                          </p:spTgt>
                                        </p:tgtEl>
                                        <p:attrNameLst>
                                          <p:attrName>style.visibility</p:attrName>
                                        </p:attrNameLst>
                                      </p:cBhvr>
                                      <p:to>
                                        <p:strVal val="visible"/>
                                      </p:to>
                                    </p:set>
                                    <p:animEffect transition="in" filter="fade">
                                      <p:cBhvr>
                                        <p:cTn id="81" dur="1000"/>
                                        <p:tgtEl>
                                          <p:spTgt spid="4">
                                            <p:graphicEl>
                                              <a:dgm id="{22E4C7BC-D3AF-4D89-A529-D49F23DBD9DA}"/>
                                            </p:graphicEl>
                                          </p:spTgt>
                                        </p:tgtEl>
                                      </p:cBhvr>
                                    </p:animEffect>
                                    <p:anim calcmode="lin" valueType="num">
                                      <p:cBhvr>
                                        <p:cTn id="82" dur="1000" fill="hold"/>
                                        <p:tgtEl>
                                          <p:spTgt spid="4">
                                            <p:graphicEl>
                                              <a:dgm id="{22E4C7BC-D3AF-4D89-A529-D49F23DBD9DA}"/>
                                            </p:graphicEl>
                                          </p:spTgt>
                                        </p:tgtEl>
                                        <p:attrNameLst>
                                          <p:attrName>ppt_x</p:attrName>
                                        </p:attrNameLst>
                                      </p:cBhvr>
                                      <p:tavLst>
                                        <p:tav tm="0">
                                          <p:val>
                                            <p:strVal val="#ppt_x"/>
                                          </p:val>
                                        </p:tav>
                                        <p:tav tm="100000">
                                          <p:val>
                                            <p:strVal val="#ppt_x"/>
                                          </p:val>
                                        </p:tav>
                                      </p:tavLst>
                                    </p:anim>
                                    <p:anim calcmode="lin" valueType="num">
                                      <p:cBhvr>
                                        <p:cTn id="83" dur="1000" fill="hold"/>
                                        <p:tgtEl>
                                          <p:spTgt spid="4">
                                            <p:graphicEl>
                                              <a:dgm id="{22E4C7BC-D3AF-4D89-A529-D49F23DBD9DA}"/>
                                            </p:graphicEl>
                                          </p:spTgt>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4">
                                            <p:graphicEl>
                                              <a:dgm id="{913D4153-85C9-443F-94F1-D7B9195EB5EE}"/>
                                            </p:graphicEl>
                                          </p:spTgt>
                                        </p:tgtEl>
                                        <p:attrNameLst>
                                          <p:attrName>style.visibility</p:attrName>
                                        </p:attrNameLst>
                                      </p:cBhvr>
                                      <p:to>
                                        <p:strVal val="visible"/>
                                      </p:to>
                                    </p:set>
                                    <p:animEffect transition="in" filter="fade">
                                      <p:cBhvr>
                                        <p:cTn id="86" dur="1000"/>
                                        <p:tgtEl>
                                          <p:spTgt spid="4">
                                            <p:graphicEl>
                                              <a:dgm id="{913D4153-85C9-443F-94F1-D7B9195EB5EE}"/>
                                            </p:graphicEl>
                                          </p:spTgt>
                                        </p:tgtEl>
                                      </p:cBhvr>
                                    </p:animEffect>
                                    <p:anim calcmode="lin" valueType="num">
                                      <p:cBhvr>
                                        <p:cTn id="87" dur="1000" fill="hold"/>
                                        <p:tgtEl>
                                          <p:spTgt spid="4">
                                            <p:graphicEl>
                                              <a:dgm id="{913D4153-85C9-443F-94F1-D7B9195EB5EE}"/>
                                            </p:graphicEl>
                                          </p:spTgt>
                                        </p:tgtEl>
                                        <p:attrNameLst>
                                          <p:attrName>ppt_x</p:attrName>
                                        </p:attrNameLst>
                                      </p:cBhvr>
                                      <p:tavLst>
                                        <p:tav tm="0">
                                          <p:val>
                                            <p:strVal val="#ppt_x"/>
                                          </p:val>
                                        </p:tav>
                                        <p:tav tm="100000">
                                          <p:val>
                                            <p:strVal val="#ppt_x"/>
                                          </p:val>
                                        </p:tav>
                                      </p:tavLst>
                                    </p:anim>
                                    <p:anim calcmode="lin" valueType="num">
                                      <p:cBhvr>
                                        <p:cTn id="88" dur="1000" fill="hold"/>
                                        <p:tgtEl>
                                          <p:spTgt spid="4">
                                            <p:graphicEl>
                                              <a:dgm id="{913D4153-85C9-443F-94F1-D7B9195EB5EE}"/>
                                            </p:graphicEl>
                                          </p:spTgt>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4">
                                            <p:graphicEl>
                                              <a:dgm id="{0E6D322F-0779-4011-933F-F5743828E40E}"/>
                                            </p:graphicEl>
                                          </p:spTgt>
                                        </p:tgtEl>
                                        <p:attrNameLst>
                                          <p:attrName>style.visibility</p:attrName>
                                        </p:attrNameLst>
                                      </p:cBhvr>
                                      <p:to>
                                        <p:strVal val="visible"/>
                                      </p:to>
                                    </p:set>
                                    <p:animEffect transition="in" filter="fade">
                                      <p:cBhvr>
                                        <p:cTn id="93" dur="1000"/>
                                        <p:tgtEl>
                                          <p:spTgt spid="4">
                                            <p:graphicEl>
                                              <a:dgm id="{0E6D322F-0779-4011-933F-F5743828E40E}"/>
                                            </p:graphicEl>
                                          </p:spTgt>
                                        </p:tgtEl>
                                      </p:cBhvr>
                                    </p:animEffect>
                                    <p:anim calcmode="lin" valueType="num">
                                      <p:cBhvr>
                                        <p:cTn id="94" dur="1000" fill="hold"/>
                                        <p:tgtEl>
                                          <p:spTgt spid="4">
                                            <p:graphicEl>
                                              <a:dgm id="{0E6D322F-0779-4011-933F-F5743828E40E}"/>
                                            </p:graphicEl>
                                          </p:spTgt>
                                        </p:tgtEl>
                                        <p:attrNameLst>
                                          <p:attrName>ppt_x</p:attrName>
                                        </p:attrNameLst>
                                      </p:cBhvr>
                                      <p:tavLst>
                                        <p:tav tm="0">
                                          <p:val>
                                            <p:strVal val="#ppt_x"/>
                                          </p:val>
                                        </p:tav>
                                        <p:tav tm="100000">
                                          <p:val>
                                            <p:strVal val="#ppt_x"/>
                                          </p:val>
                                        </p:tav>
                                      </p:tavLst>
                                    </p:anim>
                                    <p:anim calcmode="lin" valueType="num">
                                      <p:cBhvr>
                                        <p:cTn id="95" dur="1000" fill="hold"/>
                                        <p:tgtEl>
                                          <p:spTgt spid="4">
                                            <p:graphicEl>
                                              <a:dgm id="{0E6D322F-0779-4011-933F-F5743828E40E}"/>
                                            </p:graphicEl>
                                          </p:spTgt>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4">
                                            <p:graphicEl>
                                              <a:dgm id="{AF4BD5E6-59F0-475D-A839-4EE1A4A30647}"/>
                                            </p:graphicEl>
                                          </p:spTgt>
                                        </p:tgtEl>
                                        <p:attrNameLst>
                                          <p:attrName>style.visibility</p:attrName>
                                        </p:attrNameLst>
                                      </p:cBhvr>
                                      <p:to>
                                        <p:strVal val="visible"/>
                                      </p:to>
                                    </p:set>
                                    <p:animEffect transition="in" filter="fade">
                                      <p:cBhvr>
                                        <p:cTn id="98" dur="1000"/>
                                        <p:tgtEl>
                                          <p:spTgt spid="4">
                                            <p:graphicEl>
                                              <a:dgm id="{AF4BD5E6-59F0-475D-A839-4EE1A4A30647}"/>
                                            </p:graphicEl>
                                          </p:spTgt>
                                        </p:tgtEl>
                                      </p:cBhvr>
                                    </p:animEffect>
                                    <p:anim calcmode="lin" valueType="num">
                                      <p:cBhvr>
                                        <p:cTn id="99" dur="1000" fill="hold"/>
                                        <p:tgtEl>
                                          <p:spTgt spid="4">
                                            <p:graphicEl>
                                              <a:dgm id="{AF4BD5E6-59F0-475D-A839-4EE1A4A30647}"/>
                                            </p:graphicEl>
                                          </p:spTgt>
                                        </p:tgtEl>
                                        <p:attrNameLst>
                                          <p:attrName>ppt_x</p:attrName>
                                        </p:attrNameLst>
                                      </p:cBhvr>
                                      <p:tavLst>
                                        <p:tav tm="0">
                                          <p:val>
                                            <p:strVal val="#ppt_x"/>
                                          </p:val>
                                        </p:tav>
                                        <p:tav tm="100000">
                                          <p:val>
                                            <p:strVal val="#ppt_x"/>
                                          </p:val>
                                        </p:tav>
                                      </p:tavLst>
                                    </p:anim>
                                    <p:anim calcmode="lin" valueType="num">
                                      <p:cBhvr>
                                        <p:cTn id="100" dur="1000" fill="hold"/>
                                        <p:tgtEl>
                                          <p:spTgt spid="4">
                                            <p:graphicEl>
                                              <a:dgm id="{AF4BD5E6-59F0-475D-A839-4EE1A4A30647}"/>
                                            </p:graphic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4">
                                            <p:graphicEl>
                                              <a:dgm id="{CC2316DC-82E4-4129-A9F7-1BC7614BBF9A}"/>
                                            </p:graphicEl>
                                          </p:spTgt>
                                        </p:tgtEl>
                                        <p:attrNameLst>
                                          <p:attrName>style.visibility</p:attrName>
                                        </p:attrNameLst>
                                      </p:cBhvr>
                                      <p:to>
                                        <p:strVal val="visible"/>
                                      </p:to>
                                    </p:set>
                                    <p:animEffect transition="in" filter="fade">
                                      <p:cBhvr>
                                        <p:cTn id="105" dur="1000"/>
                                        <p:tgtEl>
                                          <p:spTgt spid="4">
                                            <p:graphicEl>
                                              <a:dgm id="{CC2316DC-82E4-4129-A9F7-1BC7614BBF9A}"/>
                                            </p:graphicEl>
                                          </p:spTgt>
                                        </p:tgtEl>
                                      </p:cBhvr>
                                    </p:animEffect>
                                    <p:anim calcmode="lin" valueType="num">
                                      <p:cBhvr>
                                        <p:cTn id="106" dur="1000" fill="hold"/>
                                        <p:tgtEl>
                                          <p:spTgt spid="4">
                                            <p:graphicEl>
                                              <a:dgm id="{CC2316DC-82E4-4129-A9F7-1BC7614BBF9A}"/>
                                            </p:graphicEl>
                                          </p:spTgt>
                                        </p:tgtEl>
                                        <p:attrNameLst>
                                          <p:attrName>ppt_x</p:attrName>
                                        </p:attrNameLst>
                                      </p:cBhvr>
                                      <p:tavLst>
                                        <p:tav tm="0">
                                          <p:val>
                                            <p:strVal val="#ppt_x"/>
                                          </p:val>
                                        </p:tav>
                                        <p:tav tm="100000">
                                          <p:val>
                                            <p:strVal val="#ppt_x"/>
                                          </p:val>
                                        </p:tav>
                                      </p:tavLst>
                                    </p:anim>
                                    <p:anim calcmode="lin" valueType="num">
                                      <p:cBhvr>
                                        <p:cTn id="107" dur="1000" fill="hold"/>
                                        <p:tgtEl>
                                          <p:spTgt spid="4">
                                            <p:graphicEl>
                                              <a:dgm id="{CC2316DC-82E4-4129-A9F7-1BC7614BBF9A}"/>
                                            </p:graphicEl>
                                          </p:spTgt>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4">
                                            <p:graphicEl>
                                              <a:dgm id="{4AB5E8DB-B8C9-4918-B0CB-E2DA7C8A3E95}"/>
                                            </p:graphicEl>
                                          </p:spTgt>
                                        </p:tgtEl>
                                        <p:attrNameLst>
                                          <p:attrName>style.visibility</p:attrName>
                                        </p:attrNameLst>
                                      </p:cBhvr>
                                      <p:to>
                                        <p:strVal val="visible"/>
                                      </p:to>
                                    </p:set>
                                    <p:animEffect transition="in" filter="fade">
                                      <p:cBhvr>
                                        <p:cTn id="110" dur="1000"/>
                                        <p:tgtEl>
                                          <p:spTgt spid="4">
                                            <p:graphicEl>
                                              <a:dgm id="{4AB5E8DB-B8C9-4918-B0CB-E2DA7C8A3E95}"/>
                                            </p:graphicEl>
                                          </p:spTgt>
                                        </p:tgtEl>
                                      </p:cBhvr>
                                    </p:animEffect>
                                    <p:anim calcmode="lin" valueType="num">
                                      <p:cBhvr>
                                        <p:cTn id="111" dur="1000" fill="hold"/>
                                        <p:tgtEl>
                                          <p:spTgt spid="4">
                                            <p:graphicEl>
                                              <a:dgm id="{4AB5E8DB-B8C9-4918-B0CB-E2DA7C8A3E95}"/>
                                            </p:graphicEl>
                                          </p:spTgt>
                                        </p:tgtEl>
                                        <p:attrNameLst>
                                          <p:attrName>ppt_x</p:attrName>
                                        </p:attrNameLst>
                                      </p:cBhvr>
                                      <p:tavLst>
                                        <p:tav tm="0">
                                          <p:val>
                                            <p:strVal val="#ppt_x"/>
                                          </p:val>
                                        </p:tav>
                                        <p:tav tm="100000">
                                          <p:val>
                                            <p:strVal val="#ppt_x"/>
                                          </p:val>
                                        </p:tav>
                                      </p:tavLst>
                                    </p:anim>
                                    <p:anim calcmode="lin" valueType="num">
                                      <p:cBhvr>
                                        <p:cTn id="112" dur="1000" fill="hold"/>
                                        <p:tgtEl>
                                          <p:spTgt spid="4">
                                            <p:graphicEl>
                                              <a:dgm id="{4AB5E8DB-B8C9-4918-B0CB-E2DA7C8A3E95}"/>
                                            </p:graphicEl>
                                          </p:spTgt>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5"/>
                                        </p:tgtEl>
                                        <p:attrNameLst>
                                          <p:attrName>style.visibility</p:attrName>
                                        </p:attrNameLst>
                                      </p:cBhvr>
                                      <p:to>
                                        <p:strVal val="visible"/>
                                      </p:to>
                                    </p:set>
                                    <p:animEffect transition="in" filter="barn(inVertical)">
                                      <p:cBhvr>
                                        <p:cTn id="1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pic>
        <p:nvPicPr>
          <p:cNvPr id="5" name="Picture 4" descr="90 năm ĐCS Việt Nam: Mở đường Trường Sơn - sự nhạy bén tư duy và tài thao  lược trong chỉ đạo chiến tranh của Đảng - Ảnh chuyên đề - Thông">
            <a:extLst>
              <a:ext uri="{FF2B5EF4-FFF2-40B4-BE49-F238E27FC236}">
                <a16:creationId xmlns:a16="http://schemas.microsoft.com/office/drawing/2014/main" id="{80D07BC6-65A4-47E6-A275-A63F687632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97" r="9854"/>
          <a:stretch/>
        </p:blipFill>
        <p:spPr bwMode="auto">
          <a:xfrm>
            <a:off x="477079" y="327369"/>
            <a:ext cx="11012556" cy="6066792"/>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noFill/>
          <a:extLst>
            <a:ext uri="{909E8E84-426E-40DD-AFC4-6F175D3DCCD1}">
              <a14:hiddenFill xmlns:a14="http://schemas.microsoft.com/office/drawing/2010/main">
                <a:solidFill>
                  <a:srgbClr val="FFFFFF"/>
                </a:solidFill>
              </a14:hiddenFill>
            </a:ext>
          </a:extLst>
        </p:spPr>
      </p:pic>
      <p:graphicFrame>
        <p:nvGraphicFramePr>
          <p:cNvPr id="9" name="Sơ đồ 3">
            <a:extLst>
              <a:ext uri="{FF2B5EF4-FFF2-40B4-BE49-F238E27FC236}">
                <a16:creationId xmlns:a16="http://schemas.microsoft.com/office/drawing/2014/main" id="{90F19719-5B92-456E-8856-91926E8247AF}"/>
              </a:ext>
            </a:extLst>
          </p:cNvPr>
          <p:cNvGraphicFramePr/>
          <p:nvPr>
            <p:extLst>
              <p:ext uri="{D42A27DB-BD31-4B8C-83A1-F6EECF244321}">
                <p14:modId xmlns:p14="http://schemas.microsoft.com/office/powerpoint/2010/main" val="490988734"/>
              </p:ext>
            </p:extLst>
          </p:nvPr>
        </p:nvGraphicFramePr>
        <p:xfrm>
          <a:off x="6446355" y="745434"/>
          <a:ext cx="4697004" cy="53671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Sơ đồ 3">
            <a:extLst>
              <a:ext uri="{FF2B5EF4-FFF2-40B4-BE49-F238E27FC236}">
                <a16:creationId xmlns:a16="http://schemas.microsoft.com/office/drawing/2014/main" id="{22531DB7-55FC-4D5B-BC37-C75A6318D1C3}"/>
              </a:ext>
            </a:extLst>
          </p:cNvPr>
          <p:cNvGraphicFramePr/>
          <p:nvPr>
            <p:extLst>
              <p:ext uri="{D42A27DB-BD31-4B8C-83A1-F6EECF244321}">
                <p14:modId xmlns:p14="http://schemas.microsoft.com/office/powerpoint/2010/main" val="579156483"/>
              </p:ext>
            </p:extLst>
          </p:nvPr>
        </p:nvGraphicFramePr>
        <p:xfrm>
          <a:off x="1683027" y="652669"/>
          <a:ext cx="4062619" cy="536713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8" name="Picture 6" descr="Kỷ niệm 60 năm Ngày mở đường Hồ Chí Minh - Ngày truyền thống Bộ đội Trường  Sơn (19/5/1959 - 19/5/2019): Biểu tượng của chủ nghĩa anh hùng cách mạng  Việt Nam">
            <a:extLst>
              <a:ext uri="{FF2B5EF4-FFF2-40B4-BE49-F238E27FC236}">
                <a16:creationId xmlns:a16="http://schemas.microsoft.com/office/drawing/2014/main" id="{CF686093-AE17-4E4D-B72C-08480B2504B1}"/>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6406" r="-1" b="-1"/>
          <a:stretch/>
        </p:blipFill>
        <p:spPr bwMode="auto">
          <a:xfrm>
            <a:off x="477079" y="463838"/>
            <a:ext cx="1855304" cy="2109231"/>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noFill/>
          <a:extLst>
            <a:ext uri="{909E8E84-426E-40DD-AFC4-6F175D3DCCD1}">
              <a14:hiddenFill xmlns:a14="http://schemas.microsoft.com/office/drawing/2010/main">
                <a:solidFill>
                  <a:srgbClr val="FFFFFF"/>
                </a:solidFill>
              </a14:hiddenFill>
            </a:ext>
          </a:extLst>
        </p:spPr>
      </p:pic>
      <p:pic>
        <p:nvPicPr>
          <p:cNvPr id="10" name="Picture 9" descr="90 năm ĐCS Việt Nam: Mở đường Trường Sơn - sự nhạy bén tư duy và tài thao  lược trong chỉ đạo chiến tranh của Đảng - Ảnh chuyên đề - Thông">
            <a:extLst>
              <a:ext uri="{FF2B5EF4-FFF2-40B4-BE49-F238E27FC236}">
                <a16:creationId xmlns:a16="http://schemas.microsoft.com/office/drawing/2014/main" id="{830C34D1-5A63-4296-BCA5-7BB89C2F78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97" r="9854"/>
          <a:stretch/>
        </p:blipFill>
        <p:spPr bwMode="auto">
          <a:xfrm>
            <a:off x="410818" y="4802116"/>
            <a:ext cx="1321499" cy="1592045"/>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69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strVal val="#ppt_x"/>
                                          </p:val>
                                        </p:tav>
                                        <p:tav tm="100000">
                                          <p:val>
                                            <p:strVal val="#ppt_x"/>
                                          </p:val>
                                        </p:tav>
                                      </p:tavLst>
                                    </p:anim>
                                    <p:anim calcmode="lin" valueType="num">
                                      <p:cBhvr>
                                        <p:cTn id="21"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Graphic spid="7"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pic>
        <p:nvPicPr>
          <p:cNvPr id="1147" name="Google Shape;1147;p39"/>
          <p:cNvPicPr preferRelativeResize="0"/>
          <p:nvPr/>
        </p:nvPicPr>
        <p:blipFill>
          <a:blip r:embed="rId3">
            <a:alphaModFix/>
          </a:blip>
          <a:stretch>
            <a:fillRect/>
          </a:stretch>
        </p:blipFill>
        <p:spPr>
          <a:xfrm rot="2159844">
            <a:off x="6456823" y="3010520"/>
            <a:ext cx="1962955" cy="1832697"/>
          </a:xfrm>
          <a:prstGeom prst="rect">
            <a:avLst/>
          </a:prstGeom>
          <a:noFill/>
          <a:ln>
            <a:noFill/>
          </a:ln>
        </p:spPr>
      </p:pic>
      <p:sp>
        <p:nvSpPr>
          <p:cNvPr id="1149" name="Google Shape;1149;p39"/>
          <p:cNvSpPr txBox="1">
            <a:spLocks noGrp="1"/>
          </p:cNvSpPr>
          <p:nvPr>
            <p:ph type="title" idx="2"/>
          </p:nvPr>
        </p:nvSpPr>
        <p:spPr>
          <a:xfrm>
            <a:off x="6096000" y="998114"/>
            <a:ext cx="2661600" cy="1600800"/>
          </a:xfrm>
          <a:prstGeom prst="rect">
            <a:avLst/>
          </a:prstGeom>
        </p:spPr>
        <p:txBody>
          <a:bodyPr spcFirstLastPara="1" wrap="square" lIns="121900" tIns="121900" rIns="121900" bIns="121900" anchor="ctr" anchorCtr="0">
            <a:noAutofit/>
          </a:bodyPr>
          <a:lstStyle/>
          <a:p>
            <a:r>
              <a:rPr lang="en" sz="8000" b="1" dirty="0">
                <a:latin typeface="Times New Roman" panose="02020603050405020304" pitchFamily="18" charset="0"/>
                <a:cs typeface="Times New Roman" panose="02020603050405020304" pitchFamily="18" charset="0"/>
              </a:rPr>
              <a:t>II.</a:t>
            </a:r>
            <a:endParaRPr sz="8000" b="1" dirty="0">
              <a:latin typeface="Times New Roman" panose="02020603050405020304" pitchFamily="18" charset="0"/>
              <a:cs typeface="Times New Roman" panose="02020603050405020304" pitchFamily="18" charset="0"/>
            </a:endParaRPr>
          </a:p>
        </p:txBody>
      </p:sp>
      <p:grpSp>
        <p:nvGrpSpPr>
          <p:cNvPr id="1151" name="Google Shape;1151;p39"/>
          <p:cNvGrpSpPr/>
          <p:nvPr/>
        </p:nvGrpSpPr>
        <p:grpSpPr>
          <a:xfrm>
            <a:off x="4406271" y="906697"/>
            <a:ext cx="6064471" cy="5044611"/>
            <a:chOff x="3304703" y="680023"/>
            <a:chExt cx="4548353" cy="3783458"/>
          </a:xfrm>
        </p:grpSpPr>
        <p:sp>
          <p:nvSpPr>
            <p:cNvPr id="1152" name="Google Shape;1152;p39"/>
            <p:cNvSpPr/>
            <p:nvPr/>
          </p:nvSpPr>
          <p:spPr>
            <a:xfrm>
              <a:off x="7802833" y="849104"/>
              <a:ext cx="50223" cy="3447654"/>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3" name="Google Shape;1153;p39"/>
            <p:cNvSpPr/>
            <p:nvPr/>
          </p:nvSpPr>
          <p:spPr>
            <a:xfrm>
              <a:off x="3304703" y="825673"/>
              <a:ext cx="56946" cy="3511272"/>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4" name="Google Shape;1154;p39"/>
            <p:cNvSpPr/>
            <p:nvPr/>
          </p:nvSpPr>
          <p:spPr>
            <a:xfrm>
              <a:off x="3328134" y="693419"/>
              <a:ext cx="915498" cy="263707"/>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5" name="Google Shape;1155;p39"/>
            <p:cNvSpPr/>
            <p:nvPr/>
          </p:nvSpPr>
          <p:spPr>
            <a:xfrm>
              <a:off x="6982764" y="680023"/>
              <a:ext cx="810035" cy="266366"/>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6" name="Google Shape;1156;p39"/>
            <p:cNvSpPr/>
            <p:nvPr/>
          </p:nvSpPr>
          <p:spPr>
            <a:xfrm>
              <a:off x="3374995" y="4171426"/>
              <a:ext cx="689571" cy="292054"/>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7" name="Google Shape;1157;p39"/>
            <p:cNvSpPr/>
            <p:nvPr/>
          </p:nvSpPr>
          <p:spPr>
            <a:xfrm>
              <a:off x="6868922" y="4214725"/>
              <a:ext cx="955686" cy="225977"/>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8" name="Google Shape;1158;p39"/>
            <p:cNvSpPr/>
            <p:nvPr/>
          </p:nvSpPr>
          <p:spPr>
            <a:xfrm>
              <a:off x="6299260" y="788847"/>
              <a:ext cx="83638" cy="7882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9" name="Google Shape;1159;p39"/>
            <p:cNvSpPr/>
            <p:nvPr/>
          </p:nvSpPr>
          <p:spPr>
            <a:xfrm>
              <a:off x="6076595" y="791355"/>
              <a:ext cx="65325" cy="66127"/>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0" name="Google Shape;1160;p39"/>
            <p:cNvSpPr/>
            <p:nvPr/>
          </p:nvSpPr>
          <p:spPr>
            <a:xfrm>
              <a:off x="6530154" y="781070"/>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1" name="Google Shape;1161;p39"/>
            <p:cNvSpPr/>
            <p:nvPr/>
          </p:nvSpPr>
          <p:spPr>
            <a:xfrm>
              <a:off x="6720910" y="793212"/>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2" name="Google Shape;1162;p39"/>
            <p:cNvSpPr/>
            <p:nvPr/>
          </p:nvSpPr>
          <p:spPr>
            <a:xfrm>
              <a:off x="5675104" y="776957"/>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3" name="Google Shape;1163;p39"/>
            <p:cNvSpPr/>
            <p:nvPr/>
          </p:nvSpPr>
          <p:spPr>
            <a:xfrm>
              <a:off x="5865860" y="789099"/>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4" name="Google Shape;1164;p39"/>
            <p:cNvSpPr/>
            <p:nvPr/>
          </p:nvSpPr>
          <p:spPr>
            <a:xfrm>
              <a:off x="5033923" y="788534"/>
              <a:ext cx="83638" cy="7882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5" name="Google Shape;1165;p39"/>
            <p:cNvSpPr/>
            <p:nvPr/>
          </p:nvSpPr>
          <p:spPr>
            <a:xfrm>
              <a:off x="4811257" y="791043"/>
              <a:ext cx="65325" cy="66127"/>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6" name="Google Shape;1166;p39"/>
            <p:cNvSpPr/>
            <p:nvPr/>
          </p:nvSpPr>
          <p:spPr>
            <a:xfrm>
              <a:off x="5264817" y="780757"/>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7" name="Google Shape;1167;p39"/>
            <p:cNvSpPr/>
            <p:nvPr/>
          </p:nvSpPr>
          <p:spPr>
            <a:xfrm>
              <a:off x="5455572" y="792899"/>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8" name="Google Shape;1168;p39"/>
            <p:cNvSpPr/>
            <p:nvPr/>
          </p:nvSpPr>
          <p:spPr>
            <a:xfrm>
              <a:off x="4409767" y="776645"/>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9" name="Google Shape;1169;p39"/>
            <p:cNvSpPr/>
            <p:nvPr/>
          </p:nvSpPr>
          <p:spPr>
            <a:xfrm>
              <a:off x="4600522" y="788787"/>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0" name="Google Shape;1170;p39"/>
            <p:cNvSpPr/>
            <p:nvPr/>
          </p:nvSpPr>
          <p:spPr>
            <a:xfrm>
              <a:off x="6173973" y="4294397"/>
              <a:ext cx="83638" cy="7882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1" name="Google Shape;1171;p39"/>
            <p:cNvSpPr/>
            <p:nvPr/>
          </p:nvSpPr>
          <p:spPr>
            <a:xfrm>
              <a:off x="5951307" y="4296905"/>
              <a:ext cx="65325" cy="66127"/>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2" name="Google Shape;1172;p39"/>
            <p:cNvSpPr/>
            <p:nvPr/>
          </p:nvSpPr>
          <p:spPr>
            <a:xfrm>
              <a:off x="6404867" y="4286620"/>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3" name="Google Shape;1173;p39"/>
            <p:cNvSpPr/>
            <p:nvPr/>
          </p:nvSpPr>
          <p:spPr>
            <a:xfrm>
              <a:off x="6595622" y="4298762"/>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4" name="Google Shape;1174;p39"/>
            <p:cNvSpPr/>
            <p:nvPr/>
          </p:nvSpPr>
          <p:spPr>
            <a:xfrm>
              <a:off x="5549817" y="4282507"/>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5" name="Google Shape;1175;p39"/>
            <p:cNvSpPr/>
            <p:nvPr/>
          </p:nvSpPr>
          <p:spPr>
            <a:xfrm>
              <a:off x="5740572" y="4294649"/>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6" name="Google Shape;1176;p39"/>
            <p:cNvSpPr/>
            <p:nvPr/>
          </p:nvSpPr>
          <p:spPr>
            <a:xfrm>
              <a:off x="4908635" y="4294084"/>
              <a:ext cx="83638" cy="7882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7" name="Google Shape;1177;p39"/>
            <p:cNvSpPr/>
            <p:nvPr/>
          </p:nvSpPr>
          <p:spPr>
            <a:xfrm>
              <a:off x="4685970" y="4296593"/>
              <a:ext cx="65325" cy="66127"/>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8" name="Google Shape;1178;p39"/>
            <p:cNvSpPr/>
            <p:nvPr/>
          </p:nvSpPr>
          <p:spPr>
            <a:xfrm>
              <a:off x="5139529" y="4286307"/>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9" name="Google Shape;1179;p39"/>
            <p:cNvSpPr/>
            <p:nvPr/>
          </p:nvSpPr>
          <p:spPr>
            <a:xfrm>
              <a:off x="5330285" y="4298449"/>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0" name="Google Shape;1180;p39"/>
            <p:cNvSpPr/>
            <p:nvPr/>
          </p:nvSpPr>
          <p:spPr>
            <a:xfrm>
              <a:off x="4284479" y="4282195"/>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1" name="Google Shape;1181;p39"/>
            <p:cNvSpPr/>
            <p:nvPr/>
          </p:nvSpPr>
          <p:spPr>
            <a:xfrm>
              <a:off x="4475235" y="4294337"/>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182" name="Google Shape;1182;p39"/>
          <p:cNvPicPr preferRelativeResize="0"/>
          <p:nvPr/>
        </p:nvPicPr>
        <p:blipFill rotWithShape="1">
          <a:blip r:embed="rId4">
            <a:alphaModFix/>
          </a:blip>
          <a:srcRect l="7305" t="18671" r="2952" b="7001"/>
          <a:stretch/>
        </p:blipFill>
        <p:spPr>
          <a:xfrm>
            <a:off x="1085081" y="1636097"/>
            <a:ext cx="3557968" cy="3786565"/>
          </a:xfrm>
          <a:prstGeom prst="rect">
            <a:avLst/>
          </a:prstGeom>
          <a:noFill/>
          <a:ln>
            <a:noFill/>
          </a:ln>
        </p:spPr>
      </p:pic>
      <p:sp>
        <p:nvSpPr>
          <p:cNvPr id="2" name="TextBox 1">
            <a:extLst>
              <a:ext uri="{FF2B5EF4-FFF2-40B4-BE49-F238E27FC236}">
                <a16:creationId xmlns:a16="http://schemas.microsoft.com/office/drawing/2014/main" id="{21A7DE86-41BA-43B6-A859-11166249A65B}"/>
              </a:ext>
            </a:extLst>
          </p:cNvPr>
          <p:cNvSpPr txBox="1"/>
          <p:nvPr/>
        </p:nvSpPr>
        <p:spPr>
          <a:xfrm>
            <a:off x="4596564" y="2628092"/>
            <a:ext cx="575369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HÌNH ẢNH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NGƯỜI Ở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HẬU PHƯƠNG </a:t>
            </a:r>
          </a:p>
        </p:txBody>
      </p:sp>
    </p:spTree>
    <p:extLst>
      <p:ext uri="{BB962C8B-B14F-4D97-AF65-F5344CB8AC3E}">
        <p14:creationId xmlns:p14="http://schemas.microsoft.com/office/powerpoint/2010/main" val="3589121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Phân tích khổ 3 bài Bếp lửa (5 bài) - Văn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40"/>
            <a:ext cx="12192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Box 3"/>
          <p:cNvSpPr txBox="1">
            <a:spLocks noChangeArrowheads="1"/>
          </p:cNvSpPr>
          <p:nvPr/>
        </p:nvSpPr>
        <p:spPr bwMode="auto">
          <a:xfrm>
            <a:off x="3276605" y="914400"/>
            <a:ext cx="406713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0" fontAlgn="base" hangingPunct="0">
              <a:spcBef>
                <a:spcPct val="0"/>
              </a:spcBef>
              <a:spcAft>
                <a:spcPct val="0"/>
              </a:spcAft>
            </a:pPr>
            <a:r>
              <a:rPr lang="en-US" altLang="en-US" sz="8800" b="1" dirty="0" err="1">
                <a:solidFill>
                  <a:prstClr val="white"/>
                </a:solidFill>
                <a:latin typeface="iCiel Bambola" pitchFamily="2" charset="0"/>
              </a:rPr>
              <a:t>Bếp</a:t>
            </a:r>
            <a:r>
              <a:rPr lang="en-US" altLang="en-US" sz="8800" b="1" dirty="0">
                <a:solidFill>
                  <a:prstClr val="white"/>
                </a:solidFill>
                <a:latin typeface="iCiel Bambola" pitchFamily="2" charset="0"/>
              </a:rPr>
              <a:t>  </a:t>
            </a:r>
            <a:r>
              <a:rPr lang="en-US" altLang="en-US" sz="8800" b="1" dirty="0" err="1">
                <a:solidFill>
                  <a:prstClr val="white"/>
                </a:solidFill>
                <a:latin typeface="iCiel Bambola" pitchFamily="2" charset="0"/>
              </a:rPr>
              <a:t>lửa</a:t>
            </a:r>
            <a:endParaRPr lang="en-US" altLang="en-US" sz="8800" b="1" dirty="0">
              <a:solidFill>
                <a:prstClr val="white"/>
              </a:solidFill>
              <a:latin typeface="iCiel Bambola" pitchFamily="2" charset="0"/>
            </a:endParaRPr>
          </a:p>
        </p:txBody>
      </p:sp>
      <p:sp>
        <p:nvSpPr>
          <p:cNvPr id="10245" name="TextBox 5"/>
          <p:cNvSpPr txBox="1">
            <a:spLocks noChangeArrowheads="1"/>
          </p:cNvSpPr>
          <p:nvPr/>
        </p:nvSpPr>
        <p:spPr bwMode="auto">
          <a:xfrm>
            <a:off x="5257802" y="2098676"/>
            <a:ext cx="21579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eaLnBrk="0" fontAlgn="base" hangingPunct="0">
              <a:spcBef>
                <a:spcPct val="0"/>
              </a:spcBef>
              <a:spcAft>
                <a:spcPct val="0"/>
              </a:spcAft>
            </a:pPr>
            <a:r>
              <a:rPr lang="en-US" altLang="en-US" sz="2800">
                <a:solidFill>
                  <a:srgbClr val="FFC000"/>
                </a:solidFill>
                <a:latin typeface="Times New Roman" pitchFamily="18" charset="0"/>
                <a:cs typeface="Times New Roman" pitchFamily="18" charset="0"/>
              </a:rPr>
              <a:t>- Bằng Việt - </a:t>
            </a:r>
          </a:p>
        </p:txBody>
      </p:sp>
    </p:spTree>
    <p:extLst>
      <p:ext uri="{BB962C8B-B14F-4D97-AF65-F5344CB8AC3E}">
        <p14:creationId xmlns:p14="http://schemas.microsoft.com/office/powerpoint/2010/main" val="31566381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wipe(down)">
                                      <p:cBhvr>
                                        <p:cTn id="7" dur="500"/>
                                        <p:tgtEl>
                                          <p:spTgt spid="102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245"/>
                                        </p:tgtEl>
                                        <p:attrNameLst>
                                          <p:attrName>style.visibility</p:attrName>
                                        </p:attrNameLst>
                                      </p:cBhvr>
                                      <p:to>
                                        <p:strVal val="visible"/>
                                      </p:to>
                                    </p:set>
                                    <p:animEffect transition="in" filter="wipe(down)">
                                      <p:cBhvr>
                                        <p:cTn id="12" dur="500"/>
                                        <p:tgtEl>
                                          <p:spTgt spid="10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allpaper: Chia sẻ bộ ảnh nền Vintage nhẹ nhàng - ✫ Ảnh đẹp ✫"/>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7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8A15BD9-A739-4006-B2BD-859FA8E2B754}"/>
              </a:ext>
            </a:extLst>
          </p:cNvPr>
          <p:cNvSpPr txBox="1"/>
          <p:nvPr/>
        </p:nvSpPr>
        <p:spPr>
          <a:xfrm>
            <a:off x="265043" y="1178340"/>
            <a:ext cx="2133600" cy="543675"/>
          </a:xfrm>
          <a:prstGeom prst="rect">
            <a:avLst/>
          </a:prstGeom>
          <a:noFill/>
        </p:spPr>
        <p:txBody>
          <a:bodyPr wrap="square" rtlCol="0">
            <a:spAutoFit/>
          </a:bodyPr>
          <a:lstStyle/>
          <a:p>
            <a:pPr defTabSz="1219170"/>
            <a:r>
              <a:rPr lang="en-US" sz="2933" b="1" i="1" dirty="0">
                <a:solidFill>
                  <a:srgbClr val="002060"/>
                </a:solidFill>
                <a:latin typeface="Times New Roman" pitchFamily="18" charset="0"/>
                <a:cs typeface="Times New Roman" pitchFamily="18" charset="0"/>
              </a:rPr>
              <a:t>- </a:t>
            </a:r>
            <a:r>
              <a:rPr lang="en-US" sz="2933" b="1" i="1" dirty="0" err="1">
                <a:solidFill>
                  <a:srgbClr val="002060"/>
                </a:solidFill>
                <a:latin typeface="Times New Roman" pitchFamily="18" charset="0"/>
                <a:cs typeface="Times New Roman" pitchFamily="18" charset="0"/>
              </a:rPr>
              <a:t>Nội</a:t>
            </a:r>
            <a:r>
              <a:rPr lang="en-US" sz="2933" b="1" i="1" dirty="0">
                <a:solidFill>
                  <a:srgbClr val="002060"/>
                </a:solidFill>
                <a:latin typeface="Times New Roman" pitchFamily="18" charset="0"/>
                <a:cs typeface="Times New Roman" pitchFamily="18" charset="0"/>
              </a:rPr>
              <a:t> dung </a:t>
            </a:r>
            <a:r>
              <a:rPr lang="en-US" sz="2933" b="1" i="1" dirty="0">
                <a:solidFill>
                  <a:srgbClr val="002060"/>
                </a:solidFill>
                <a:latin typeface="Arial"/>
                <a:cs typeface="Arial"/>
              </a:rPr>
              <a:t>:</a:t>
            </a:r>
          </a:p>
        </p:txBody>
      </p:sp>
      <p:cxnSp>
        <p:nvCxnSpPr>
          <p:cNvPr id="4" name="Straight Connector 3">
            <a:extLst>
              <a:ext uri="{FF2B5EF4-FFF2-40B4-BE49-F238E27FC236}">
                <a16:creationId xmlns:a16="http://schemas.microsoft.com/office/drawing/2014/main" id="{1F2BC5E1-0C26-4B22-AF10-48B6DC58BF42}"/>
              </a:ext>
            </a:extLst>
          </p:cNvPr>
          <p:cNvCxnSpPr/>
          <p:nvPr/>
        </p:nvCxnSpPr>
        <p:spPr>
          <a:xfrm flipV="1">
            <a:off x="2356221" y="1348921"/>
            <a:ext cx="914400" cy="109761"/>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cxnSp>
        <p:nvCxnSpPr>
          <p:cNvPr id="5" name="Straight Connector 4">
            <a:extLst>
              <a:ext uri="{FF2B5EF4-FFF2-40B4-BE49-F238E27FC236}">
                <a16:creationId xmlns:a16="http://schemas.microsoft.com/office/drawing/2014/main" id="{29679CA4-C301-4B5A-816F-484966387260}"/>
              </a:ext>
            </a:extLst>
          </p:cNvPr>
          <p:cNvCxnSpPr/>
          <p:nvPr/>
        </p:nvCxnSpPr>
        <p:spPr>
          <a:xfrm>
            <a:off x="2356221" y="1476514"/>
            <a:ext cx="914400" cy="985655"/>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sp>
        <p:nvSpPr>
          <p:cNvPr id="6" name="TextBox 5">
            <a:extLst>
              <a:ext uri="{FF2B5EF4-FFF2-40B4-BE49-F238E27FC236}">
                <a16:creationId xmlns:a16="http://schemas.microsoft.com/office/drawing/2014/main" id="{BDD84B20-6E0A-4863-9F4B-0C94DF14AC58}"/>
              </a:ext>
            </a:extLst>
          </p:cNvPr>
          <p:cNvSpPr txBox="1"/>
          <p:nvPr/>
        </p:nvSpPr>
        <p:spPr>
          <a:xfrm>
            <a:off x="3270621" y="926747"/>
            <a:ext cx="6966099" cy="954107"/>
          </a:xfrm>
          <a:prstGeom prst="rect">
            <a:avLst/>
          </a:prstGeom>
          <a:noFill/>
        </p:spPr>
        <p:txBody>
          <a:bodyPr wrap="square" rtlCol="0">
            <a:spAutoFit/>
          </a:bodyPr>
          <a:lstStyle/>
          <a:p>
            <a:pPr defTabSz="1219170"/>
            <a:r>
              <a:rPr lang="en-US" sz="2800" dirty="0">
                <a:solidFill>
                  <a:srgbClr val="002060"/>
                </a:solidFill>
                <a:latin typeface="Times New Roman" pitchFamily="18" charset="0"/>
                <a:cs typeface="Times New Roman" pitchFamily="18" charset="0"/>
              </a:rPr>
              <a:t>Hình ảnh </a:t>
            </a:r>
            <a:r>
              <a:rPr lang="en-US" sz="2800" dirty="0" err="1">
                <a:solidFill>
                  <a:srgbClr val="002060"/>
                </a:solidFill>
                <a:latin typeface="Times New Roman" pitchFamily="18" charset="0"/>
                <a:cs typeface="Times New Roman" pitchFamily="18" charset="0"/>
              </a:rPr>
              <a:t>bếp</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lửa</a:t>
            </a:r>
            <a:r>
              <a:rPr lang="en-US" sz="2800" dirty="0">
                <a:solidFill>
                  <a:srgbClr val="002060"/>
                </a:solidFill>
                <a:latin typeface="Times New Roman" pitchFamily="18" charset="0"/>
                <a:cs typeface="Times New Roman" pitchFamily="18" charset="0"/>
              </a:rPr>
              <a:t> – </a:t>
            </a:r>
            <a:r>
              <a:rPr lang="en-US" sz="2800" dirty="0" err="1">
                <a:solidFill>
                  <a:srgbClr val="002060"/>
                </a:solidFill>
                <a:latin typeface="Times New Roman" pitchFamily="18" charset="0"/>
                <a:cs typeface="Times New Roman" pitchFamily="18" charset="0"/>
              </a:rPr>
              <a:t>hình</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bóng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bà</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với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những</a:t>
            </a:r>
            <a:r>
              <a:rPr lang="en-US" sz="2800" dirty="0">
                <a:solidFill>
                  <a:srgbClr val="002060"/>
                </a:solidFill>
                <a:latin typeface="Times New Roman" pitchFamily="18" charset="0"/>
                <a:cs typeface="Times New Roman" pitchFamily="18" charset="0"/>
              </a:rPr>
              <a:t> </a:t>
            </a:r>
          </a:p>
          <a:p>
            <a:pPr defTabSz="1219170"/>
            <a:r>
              <a:rPr lang="en-US" sz="2800" dirty="0" err="1">
                <a:solidFill>
                  <a:srgbClr val="002060"/>
                </a:solidFill>
                <a:latin typeface="Times New Roman" pitchFamily="18" charset="0"/>
                <a:cs typeface="Times New Roman" pitchFamily="18" charset="0"/>
              </a:rPr>
              <a:t>yêu</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thương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đong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đầy</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dành</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cho</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cháu</a:t>
            </a:r>
            <a:endParaRPr lang="en-US" sz="2800" dirty="0">
              <a:solidFill>
                <a:srgbClr val="002060"/>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F3B5A566-005E-49D3-B1F0-7381054B5052}"/>
              </a:ext>
            </a:extLst>
          </p:cNvPr>
          <p:cNvSpPr txBox="1"/>
          <p:nvPr/>
        </p:nvSpPr>
        <p:spPr>
          <a:xfrm>
            <a:off x="3275165" y="2071517"/>
            <a:ext cx="7474097" cy="954107"/>
          </a:xfrm>
          <a:prstGeom prst="rect">
            <a:avLst/>
          </a:prstGeom>
          <a:noFill/>
        </p:spPr>
        <p:txBody>
          <a:bodyPr wrap="square" rtlCol="0">
            <a:spAutoFit/>
          </a:bodyPr>
          <a:lstStyle/>
          <a:p>
            <a:pPr defTabSz="1219170"/>
            <a:r>
              <a:rPr lang="en-US" sz="2800" dirty="0" err="1">
                <a:solidFill>
                  <a:srgbClr val="002060"/>
                </a:solidFill>
                <a:latin typeface="Times New Roman" pitchFamily="18" charset="0"/>
                <a:cs typeface="Times New Roman" pitchFamily="18" charset="0"/>
              </a:rPr>
              <a:t>Lòng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kính</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yêu</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trân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trọng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và</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biết</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ơn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của</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cháu</a:t>
            </a:r>
            <a:r>
              <a:rPr lang="en-US" sz="2800" dirty="0">
                <a:solidFill>
                  <a:srgbClr val="002060"/>
                </a:solidFill>
                <a:latin typeface="Times New Roman" pitchFamily="18" charset="0"/>
                <a:cs typeface="Times New Roman" pitchFamily="18" charset="0"/>
              </a:rPr>
              <a:t> </a:t>
            </a:r>
          </a:p>
          <a:p>
            <a:pPr defTabSz="1219170"/>
            <a:r>
              <a:rPr lang="en-US" sz="2800" dirty="0" err="1">
                <a:solidFill>
                  <a:srgbClr val="002060"/>
                </a:solidFill>
                <a:latin typeface="Times New Roman" pitchFamily="18" charset="0"/>
                <a:cs typeface="Times New Roman" pitchFamily="18" charset="0"/>
              </a:rPr>
              <a:t>đối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với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bà</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với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gia</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đình</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quê</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hương</a:t>
            </a:r>
            <a:endParaRPr lang="en-US" sz="2800" dirty="0">
              <a:solidFill>
                <a:srgbClr val="002060"/>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38E1AF08-D5BE-4F87-960A-2113B1F747EC}"/>
              </a:ext>
            </a:extLst>
          </p:cNvPr>
          <p:cNvSpPr txBox="1"/>
          <p:nvPr/>
        </p:nvSpPr>
        <p:spPr>
          <a:xfrm>
            <a:off x="318052" y="3064368"/>
            <a:ext cx="2495369" cy="543675"/>
          </a:xfrm>
          <a:prstGeom prst="rect">
            <a:avLst/>
          </a:prstGeom>
          <a:noFill/>
        </p:spPr>
        <p:txBody>
          <a:bodyPr wrap="square" rtlCol="0">
            <a:spAutoFit/>
          </a:bodyPr>
          <a:lstStyle/>
          <a:p>
            <a:pPr defTabSz="1219170"/>
            <a:r>
              <a:rPr lang="en-US" sz="2933" b="1" i="1" dirty="0">
                <a:solidFill>
                  <a:srgbClr val="00B050"/>
                </a:solidFill>
                <a:latin typeface="Times New Roman" pitchFamily="18" charset="0"/>
                <a:cs typeface="Times New Roman" pitchFamily="18" charset="0"/>
              </a:rPr>
              <a:t>- </a:t>
            </a:r>
            <a:r>
              <a:rPr lang="en-US" sz="2933" b="1" i="1" dirty="0" err="1">
                <a:solidFill>
                  <a:srgbClr val="00B050"/>
                </a:solidFill>
                <a:latin typeface="Times New Roman" pitchFamily="18" charset="0"/>
                <a:cs typeface="Times New Roman" pitchFamily="18" charset="0"/>
              </a:rPr>
              <a:t>Nghệ</a:t>
            </a:r>
            <a:r>
              <a:rPr lang="en-US" sz="2933" b="1" i="1" dirty="0">
                <a:solidFill>
                  <a:srgbClr val="00B050"/>
                </a:solidFill>
                <a:latin typeface="Times New Roman" pitchFamily="18" charset="0"/>
                <a:cs typeface="Times New Roman" pitchFamily="18" charset="0"/>
              </a:rPr>
              <a:t> </a:t>
            </a:r>
            <a:r>
              <a:rPr lang="en-US" sz="2933" b="1" i="1" dirty="0" err="1">
                <a:solidFill>
                  <a:srgbClr val="00B050"/>
                </a:solidFill>
                <a:latin typeface="Times New Roman" pitchFamily="18" charset="0"/>
                <a:cs typeface="Times New Roman" pitchFamily="18" charset="0"/>
              </a:rPr>
              <a:t>thuật</a:t>
            </a:r>
            <a:r>
              <a:rPr lang="en-US" sz="2933" b="1" i="1" dirty="0">
                <a:solidFill>
                  <a:srgbClr val="00B050"/>
                </a:solidFill>
                <a:latin typeface="Times New Roman" pitchFamily="18" charset="0"/>
                <a:cs typeface="Times New Roman" pitchFamily="18" charset="0"/>
              </a:rPr>
              <a:t> :</a:t>
            </a:r>
          </a:p>
        </p:txBody>
      </p:sp>
      <p:sp>
        <p:nvSpPr>
          <p:cNvPr id="9" name="TextBox 8">
            <a:extLst>
              <a:ext uri="{FF2B5EF4-FFF2-40B4-BE49-F238E27FC236}">
                <a16:creationId xmlns:a16="http://schemas.microsoft.com/office/drawing/2014/main" id="{3B1548ED-2C6D-421B-BDAC-6DCAFDC8649C}"/>
              </a:ext>
            </a:extLst>
          </p:cNvPr>
          <p:cNvSpPr txBox="1"/>
          <p:nvPr/>
        </p:nvSpPr>
        <p:spPr>
          <a:xfrm>
            <a:off x="1565736" y="3662339"/>
            <a:ext cx="8965097" cy="954107"/>
          </a:xfrm>
          <a:prstGeom prst="rect">
            <a:avLst/>
          </a:prstGeom>
          <a:noFill/>
          <a:ln w="25400" cap="flat" cmpd="sng" algn="ctr">
            <a:solidFill>
              <a:srgbClr val="3366CC"/>
            </a:solidFill>
            <a:prstDash val="solid"/>
          </a:ln>
          <a:effectLst/>
        </p:spPr>
        <p:txBody>
          <a:bodyPr wrap="square" rtlCol="0">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2800" b="0" i="1" u="none" strike="noStrike" kern="0" cap="none" spc="0" normalizeH="0" baseline="0" noProof="0" dirty="0">
                <a:ln>
                  <a:noFill/>
                </a:ln>
                <a:solidFill>
                  <a:srgbClr val="DADADA">
                    <a:lumMod val="10000"/>
                  </a:srgbClr>
                </a:solidFill>
                <a:effectLst/>
                <a:uLnTx/>
                <a:uFillTx/>
                <a:latin typeface="Times New Roman" pitchFamily="18" charset="0"/>
                <a:ea typeface="+mn-ea"/>
                <a:cs typeface="Times New Roman" pitchFamily="18" charset="0"/>
              </a:rPr>
              <a:t>+ Kết hợp giữa yếu tố biểu cảm với miêu </a:t>
            </a:r>
            <a:r>
              <a:rPr kumimoji="0" lang="en-US" sz="2800" b="0" i="1" u="none" strike="noStrike" kern="0" cap="none" spc="0" normalizeH="0" baseline="0" noProof="0" dirty="0" err="1">
                <a:ln>
                  <a:noFill/>
                </a:ln>
                <a:solidFill>
                  <a:srgbClr val="DADADA">
                    <a:lumMod val="10000"/>
                  </a:srgbClr>
                </a:solidFill>
                <a:effectLst/>
                <a:uLnTx/>
                <a:uFillTx/>
                <a:latin typeface="Times New Roman" pitchFamily="18" charset="0"/>
                <a:ea typeface="+mn-ea"/>
                <a:cs typeface="Times New Roman" pitchFamily="18" charset="0"/>
              </a:rPr>
              <a:t>tả</a:t>
            </a:r>
            <a:r>
              <a:rPr kumimoji="0" lang="en-US" sz="2800" b="0" i="1" u="none" strike="noStrike" kern="0" cap="none" spc="0" normalizeH="0" baseline="0" noProof="0" dirty="0">
                <a:ln>
                  <a:noFill/>
                </a:ln>
                <a:solidFill>
                  <a:srgbClr val="DADADA">
                    <a:lumMod val="10000"/>
                  </a:srgbClr>
                </a:solidFill>
                <a:effectLst/>
                <a:uLnTx/>
                <a:uFillTx/>
                <a:latin typeface="Times New Roman" pitchFamily="18" charset="0"/>
                <a:ea typeface="+mn-ea"/>
                <a:cs typeface="Times New Roman" pitchFamily="18" charset="0"/>
              </a:rPr>
              <a:t> </a:t>
            </a:r>
            <a:r>
              <a:rPr kumimoji="0" lang="en-US" sz="2800" b="0" i="1" u="none" strike="noStrike" kern="0" cap="none" spc="0" normalizeH="0" baseline="0" noProof="0" dirty="0" err="1">
                <a:ln>
                  <a:noFill/>
                </a:ln>
                <a:solidFill>
                  <a:srgbClr val="DADADA">
                    <a:lumMod val="10000"/>
                  </a:srgbClr>
                </a:solidFill>
                <a:effectLst/>
                <a:uLnTx/>
                <a:uFillTx/>
                <a:latin typeface="Times New Roman" pitchFamily="18" charset="0"/>
                <a:ea typeface="+mn-ea"/>
                <a:cs typeface="Times New Roman" pitchFamily="18" charset="0"/>
              </a:rPr>
              <a:t>và</a:t>
            </a:r>
            <a:r>
              <a:rPr kumimoji="0" lang="en-US" sz="2800" b="0" i="1" u="none" strike="noStrike" kern="0" cap="none" spc="0" normalizeH="0" baseline="0" noProof="0" dirty="0">
                <a:ln>
                  <a:noFill/>
                </a:ln>
                <a:solidFill>
                  <a:srgbClr val="DADADA">
                    <a:lumMod val="10000"/>
                  </a:srgbClr>
                </a:solidFill>
                <a:effectLst/>
                <a:uLnTx/>
                <a:uFillTx/>
                <a:latin typeface="Times New Roman" pitchFamily="18" charset="0"/>
                <a:ea typeface="+mn-ea"/>
                <a:cs typeface="Times New Roman" pitchFamily="18" charset="0"/>
              </a:rPr>
              <a:t> bình luận</a:t>
            </a:r>
          </a:p>
          <a:p>
            <a:pPr marL="0" marR="0" lvl="0" indent="0" defTabSz="1219170" eaLnBrk="1" fontAlgn="auto" latinLnBrk="0" hangingPunct="1">
              <a:lnSpc>
                <a:spcPct val="100000"/>
              </a:lnSpc>
              <a:spcBef>
                <a:spcPts val="0"/>
              </a:spcBef>
              <a:spcAft>
                <a:spcPts val="0"/>
              </a:spcAft>
              <a:buClrTx/>
              <a:buSzTx/>
              <a:buFontTx/>
              <a:buNone/>
              <a:tabLst/>
              <a:defRPr/>
            </a:pPr>
            <a:r>
              <a:rPr kumimoji="0" lang="en-US" sz="2800" b="0" i="1" u="none" strike="noStrike" kern="0" cap="none" spc="0" normalizeH="0" baseline="0" noProof="0" dirty="0">
                <a:ln>
                  <a:noFill/>
                </a:ln>
                <a:solidFill>
                  <a:srgbClr val="DADADA">
                    <a:lumMod val="10000"/>
                  </a:srgbClr>
                </a:solidFill>
                <a:effectLst/>
                <a:uLnTx/>
                <a:uFillTx/>
                <a:latin typeface="Times New Roman" pitchFamily="18" charset="0"/>
                <a:ea typeface="+mn-ea"/>
                <a:cs typeface="Times New Roman" pitchFamily="18" charset="0"/>
              </a:rPr>
              <a:t>+ Sáng tạo hình ảnh bếp lửa gắn liền với hình ảnh người bà</a:t>
            </a:r>
          </a:p>
        </p:txBody>
      </p:sp>
      <p:sp>
        <p:nvSpPr>
          <p:cNvPr id="10" name="TextBox 9">
            <a:extLst>
              <a:ext uri="{FF2B5EF4-FFF2-40B4-BE49-F238E27FC236}">
                <a16:creationId xmlns:a16="http://schemas.microsoft.com/office/drawing/2014/main" id="{E1647A97-9341-43AF-B7E1-6EB79FECC47D}"/>
              </a:ext>
            </a:extLst>
          </p:cNvPr>
          <p:cNvSpPr txBox="1"/>
          <p:nvPr/>
        </p:nvSpPr>
        <p:spPr>
          <a:xfrm>
            <a:off x="424860" y="191733"/>
            <a:ext cx="6041409" cy="543675"/>
          </a:xfrm>
          <a:prstGeom prst="rect">
            <a:avLst/>
          </a:prstGeom>
          <a:solidFill>
            <a:schemeClr val="bg1"/>
          </a:solidFill>
        </p:spPr>
        <p:txBody>
          <a:bodyPr wrap="square" rtlCol="0">
            <a:spAutoFit/>
          </a:bodyPr>
          <a:lstStyle/>
          <a:p>
            <a:pPr defTabSz="1219170"/>
            <a:r>
              <a:rPr lang="en-US" sz="2933" b="1" dirty="0">
                <a:solidFill>
                  <a:srgbClr val="C00000"/>
                </a:solidFill>
                <a:latin typeface="Times New Roman" pitchFamily="18" charset="0"/>
                <a:cs typeface="Times New Roman" pitchFamily="18" charset="0"/>
              </a:rPr>
              <a:t>1. Vài nét về nội dung và nghệ thuật</a:t>
            </a:r>
          </a:p>
        </p:txBody>
      </p:sp>
    </p:spTree>
    <p:extLst>
      <p:ext uri="{BB962C8B-B14F-4D97-AF65-F5344CB8AC3E}">
        <p14:creationId xmlns:p14="http://schemas.microsoft.com/office/powerpoint/2010/main" val="173457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par>
                                <p:cTn id="10" presetID="1" presetClass="entr" presetSubtype="0"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nodeType="afterEffect">
                                  <p:stCondLst>
                                    <p:cond delay="50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500"/>
                                  </p:stCondLst>
                                  <p:childTnLst>
                                    <p:set>
                                      <p:cBhvr>
                                        <p:cTn id="16" dur="1" fill="hold">
                                          <p:stCondLst>
                                            <p:cond delay="0"/>
                                          </p:stCondLst>
                                        </p:cTn>
                                        <p:tgtEl>
                                          <p:spTgt spid="7"/>
                                        </p:tgtEl>
                                        <p:attrNameLst>
                                          <p:attrName>style.visibility</p:attrName>
                                        </p:attrNameLst>
                                      </p:cBhvr>
                                      <p:to>
                                        <p:strVal val="visible"/>
                                      </p:to>
                                    </p:set>
                                  </p:childTnLst>
                                </p:cTn>
                              </p:par>
                            </p:childTnLst>
                          </p:cTn>
                        </p:par>
                        <p:par>
                          <p:cTn id="17" fill="hold">
                            <p:stCondLst>
                              <p:cond delay="1500"/>
                            </p:stCondLst>
                            <p:childTnLst>
                              <p:par>
                                <p:cTn id="18" presetID="2" presetClass="entr" presetSubtype="4" fill="hold" grpId="0" nodeType="afterEffect">
                                  <p:stCondLst>
                                    <p:cond delay="50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50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1"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49"/>
          <p:cNvSpPr/>
          <p:nvPr/>
        </p:nvSpPr>
        <p:spPr>
          <a:xfrm flipH="1">
            <a:off x="6640369" y="1068108"/>
            <a:ext cx="5207071" cy="5478969"/>
          </a:xfrm>
          <a:prstGeom prst="rect">
            <a:avLst/>
          </a:prstGeom>
          <a:solidFill>
            <a:srgbClr val="E1A470">
              <a:alpha val="21880"/>
            </a:srgbClr>
          </a:solidFill>
          <a:ln>
            <a:noFill/>
          </a:ln>
        </p:spPr>
        <p:txBody>
          <a:bodyPr spcFirstLastPara="1" wrap="square" lIns="121900" tIns="121900" rIns="121900" bIns="121900" anchor="ctr" anchorCtr="0">
            <a:noAutofit/>
          </a:bodyPr>
          <a:lstStyle/>
          <a:p>
            <a:pPr marL="0" marR="0" algn="just">
              <a:spcBef>
                <a:spcPts val="0"/>
              </a:spcBef>
              <a:spcAft>
                <a:spcPts val="0"/>
              </a:spcAft>
            </a:pPr>
            <a:r>
              <a:rPr lang="pt-BR" sz="2000" dirty="0">
                <a:effectLst/>
                <a:latin typeface="Times New Roman" panose="02020603050405020304" pitchFamily="18" charset="0"/>
                <a:ea typeface="Calibri" panose="020F0502020204030204" pitchFamily="34" charset="0"/>
              </a:rPr>
              <a:t> Nhan đề bếp lửa được nhắc tới 10 lần trong bài, nêu lên hình tượng trung tâm của bài thơ, vừa mang ý nghĩa thực, vừa mang ý nghĩa biểu tượng.</a:t>
            </a:r>
            <a:endParaRPr lang="en-US" sz="20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pt-BR" sz="2000" dirty="0">
                <a:effectLst/>
                <a:latin typeface="Times New Roman" panose="02020603050405020304" pitchFamily="18" charset="0"/>
                <a:ea typeface="Calibri" panose="020F0502020204030204" pitchFamily="34" charset="0"/>
              </a:rPr>
              <a:t>-Ý nghĩa thực: Bếp lửa là một hình ảnh quen thuộc, thân thiết, giản dị trong mỗi gian bếp của người dân Việt Nam.</a:t>
            </a:r>
            <a:endParaRPr lang="en-US" sz="20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pt-BR" sz="2000" dirty="0">
                <a:effectLst/>
                <a:latin typeface="Times New Roman" panose="02020603050405020304" pitchFamily="18" charset="0"/>
                <a:ea typeface="Calibri" panose="020F0502020204030204" pitchFamily="34" charset="0"/>
              </a:rPr>
              <a:t>- Ý nghĩa biểu tượng: hình ảnh bếp lửa gắn liền với hình tượng người bà để từ đó gợi ra:</a:t>
            </a:r>
            <a:endParaRPr lang="en-US" sz="20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pt-BR" sz="2000" dirty="0">
                <a:effectLst/>
                <a:latin typeface="Times New Roman" panose="02020603050405020304" pitchFamily="18" charset="0"/>
                <a:ea typeface="Calibri" panose="020F0502020204030204" pitchFamily="34" charset="0"/>
              </a:rPr>
              <a:t>+ Tấm lòng và phẩm chất cao quí của bà</a:t>
            </a:r>
            <a:endParaRPr lang="en-US" sz="20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pt-BR" sz="2000" dirty="0">
                <a:effectLst/>
                <a:latin typeface="Times New Roman" panose="02020603050405020304" pitchFamily="18" charset="0"/>
                <a:ea typeface="Calibri" panose="020F0502020204030204" pitchFamily="34" charset="0"/>
              </a:rPr>
              <a:t>+ Tình cảm bà cháu sâu nặng , thiết tha</a:t>
            </a:r>
            <a:endParaRPr lang="en-US" sz="20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pt-BR" sz="2000" dirty="0">
                <a:effectLst/>
                <a:latin typeface="Times New Roman" panose="02020603050405020304" pitchFamily="18" charset="0"/>
                <a:ea typeface="Calibri" panose="020F0502020204030204" pitchFamily="34" charset="0"/>
              </a:rPr>
              <a:t>+ Gợi nhắc mỗi con người về tình yêu quê hương, đất nước, tình cảm biết ơn nguồn cội, đạo lí uống nước nhớ nguồn.</a:t>
            </a:r>
            <a:endParaRPr lang="en-US" sz="20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pt-BR" sz="2000" dirty="0">
                <a:effectLst/>
                <a:latin typeface="Times New Roman" panose="02020603050405020304" pitchFamily="18" charset="0"/>
                <a:ea typeface="Calibri" panose="020F0502020204030204" pitchFamily="34" charset="0"/>
              </a:rPr>
              <a:t>-&gt;Nhan đề bài thơ gợi cảm xúc thiết tha, ấm nồng vừa gợi những suy ngẫm sâu xa đâm chất triết lí.</a:t>
            </a:r>
            <a:endParaRPr lang="en-US" sz="2000" dirty="0">
              <a:effectLst/>
              <a:latin typeface="Times New Roman" panose="02020603050405020304" pitchFamily="18" charset="0"/>
              <a:ea typeface="Calibri" panose="020F0502020204030204" pitchFamily="34" charset="0"/>
            </a:endParaRPr>
          </a:p>
        </p:txBody>
      </p:sp>
      <p:sp>
        <p:nvSpPr>
          <p:cNvPr id="581" name="Google Shape;581;p49"/>
          <p:cNvSpPr/>
          <p:nvPr/>
        </p:nvSpPr>
        <p:spPr>
          <a:xfrm flipH="1">
            <a:off x="1566446" y="1115233"/>
            <a:ext cx="4870141" cy="5409768"/>
          </a:xfrm>
          <a:prstGeom prst="rect">
            <a:avLst/>
          </a:prstGeom>
          <a:solidFill>
            <a:srgbClr val="E1A470">
              <a:alpha val="218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82" name="Google Shape;582;p49"/>
          <p:cNvPicPr preferRelativeResize="0"/>
          <p:nvPr/>
        </p:nvPicPr>
        <p:blipFill>
          <a:blip r:embed="rId3">
            <a:alphaModFix amt="56000"/>
          </a:blip>
          <a:stretch>
            <a:fillRect/>
          </a:stretch>
        </p:blipFill>
        <p:spPr>
          <a:xfrm flipH="1">
            <a:off x="2935749" y="768391"/>
            <a:ext cx="2059831" cy="474483"/>
          </a:xfrm>
          <a:prstGeom prst="rect">
            <a:avLst/>
          </a:prstGeom>
          <a:noFill/>
          <a:ln>
            <a:noFill/>
          </a:ln>
        </p:spPr>
      </p:pic>
      <p:pic>
        <p:nvPicPr>
          <p:cNvPr id="585" name="Google Shape;585;p49"/>
          <p:cNvPicPr preferRelativeResize="0"/>
          <p:nvPr/>
        </p:nvPicPr>
        <p:blipFill>
          <a:blip r:embed="rId4">
            <a:alphaModFix amt="94000"/>
          </a:blip>
          <a:stretch>
            <a:fillRect/>
          </a:stretch>
        </p:blipFill>
        <p:spPr>
          <a:xfrm>
            <a:off x="11155871" y="5991859"/>
            <a:ext cx="1057865" cy="789600"/>
          </a:xfrm>
          <a:prstGeom prst="rect">
            <a:avLst/>
          </a:prstGeom>
          <a:noFill/>
          <a:ln>
            <a:noFill/>
          </a:ln>
        </p:spPr>
      </p:pic>
      <p:pic>
        <p:nvPicPr>
          <p:cNvPr id="586" name="Google Shape;586;p49"/>
          <p:cNvPicPr preferRelativeResize="0"/>
          <p:nvPr/>
        </p:nvPicPr>
        <p:blipFill>
          <a:blip r:embed="rId5">
            <a:alphaModFix amt="86000"/>
          </a:blip>
          <a:stretch>
            <a:fillRect/>
          </a:stretch>
        </p:blipFill>
        <p:spPr>
          <a:xfrm>
            <a:off x="8248314" y="677049"/>
            <a:ext cx="1967701" cy="507103"/>
          </a:xfrm>
          <a:prstGeom prst="rect">
            <a:avLst/>
          </a:prstGeom>
          <a:noFill/>
          <a:ln>
            <a:noFill/>
          </a:ln>
        </p:spPr>
      </p:pic>
      <p:sp>
        <p:nvSpPr>
          <p:cNvPr id="591" name="Google Shape;591;p49"/>
          <p:cNvSpPr/>
          <p:nvPr/>
        </p:nvSpPr>
        <p:spPr>
          <a:xfrm>
            <a:off x="1256727" y="4806111"/>
            <a:ext cx="508420" cy="1446401"/>
          </a:xfrm>
          <a:custGeom>
            <a:avLst/>
            <a:gdLst/>
            <a:ahLst/>
            <a:cxnLst/>
            <a:rect l="l" t="t" r="r" b="b"/>
            <a:pathLst>
              <a:path w="18877" h="53703" extrusionOk="0">
                <a:moveTo>
                  <a:pt x="10961" y="34522"/>
                </a:moveTo>
                <a:cubicBezTo>
                  <a:pt x="12831" y="39089"/>
                  <a:pt x="12918" y="43786"/>
                  <a:pt x="12222" y="48570"/>
                </a:cubicBezTo>
                <a:cubicBezTo>
                  <a:pt x="11004" y="44004"/>
                  <a:pt x="10569" y="39263"/>
                  <a:pt x="10961" y="34522"/>
                </a:cubicBezTo>
                <a:close/>
                <a:moveTo>
                  <a:pt x="7230" y="0"/>
                </a:moveTo>
                <a:cubicBezTo>
                  <a:pt x="7161" y="0"/>
                  <a:pt x="7086" y="24"/>
                  <a:pt x="7003" y="76"/>
                </a:cubicBezTo>
                <a:cubicBezTo>
                  <a:pt x="6133" y="641"/>
                  <a:pt x="6742" y="2033"/>
                  <a:pt x="7177" y="2946"/>
                </a:cubicBezTo>
                <a:cubicBezTo>
                  <a:pt x="7612" y="3816"/>
                  <a:pt x="7960" y="4773"/>
                  <a:pt x="8394" y="5817"/>
                </a:cubicBezTo>
                <a:cubicBezTo>
                  <a:pt x="7833" y="5661"/>
                  <a:pt x="7182" y="4900"/>
                  <a:pt x="6746" y="4900"/>
                </a:cubicBezTo>
                <a:cubicBezTo>
                  <a:pt x="6575" y="4900"/>
                  <a:pt x="6436" y="5019"/>
                  <a:pt x="6350" y="5338"/>
                </a:cubicBezTo>
                <a:cubicBezTo>
                  <a:pt x="6046" y="6730"/>
                  <a:pt x="7786" y="7513"/>
                  <a:pt x="9003" y="8078"/>
                </a:cubicBezTo>
                <a:cubicBezTo>
                  <a:pt x="9308" y="9296"/>
                  <a:pt x="9612" y="10514"/>
                  <a:pt x="9960" y="11949"/>
                </a:cubicBezTo>
                <a:cubicBezTo>
                  <a:pt x="8903" y="11019"/>
                  <a:pt x="8421" y="9554"/>
                  <a:pt x="6956" y="9554"/>
                </a:cubicBezTo>
                <a:cubicBezTo>
                  <a:pt x="6914" y="9554"/>
                  <a:pt x="6872" y="9555"/>
                  <a:pt x="6829" y="9557"/>
                </a:cubicBezTo>
                <a:cubicBezTo>
                  <a:pt x="6002" y="9601"/>
                  <a:pt x="6394" y="11297"/>
                  <a:pt x="6568" y="11471"/>
                </a:cubicBezTo>
                <a:cubicBezTo>
                  <a:pt x="7612" y="12558"/>
                  <a:pt x="9308" y="13776"/>
                  <a:pt x="10395" y="13950"/>
                </a:cubicBezTo>
                <a:cubicBezTo>
                  <a:pt x="10569" y="15037"/>
                  <a:pt x="10743" y="16386"/>
                  <a:pt x="10961" y="17951"/>
                </a:cubicBezTo>
                <a:cubicBezTo>
                  <a:pt x="10569" y="17560"/>
                  <a:pt x="10308" y="17299"/>
                  <a:pt x="10091" y="17038"/>
                </a:cubicBezTo>
                <a:cubicBezTo>
                  <a:pt x="9090" y="16038"/>
                  <a:pt x="8090" y="15037"/>
                  <a:pt x="7090" y="14080"/>
                </a:cubicBezTo>
                <a:cubicBezTo>
                  <a:pt x="6841" y="13856"/>
                  <a:pt x="6407" y="13590"/>
                  <a:pt x="6057" y="13590"/>
                </a:cubicBezTo>
                <a:cubicBezTo>
                  <a:pt x="5795" y="13590"/>
                  <a:pt x="5580" y="13739"/>
                  <a:pt x="5524" y="14167"/>
                </a:cubicBezTo>
                <a:cubicBezTo>
                  <a:pt x="5219" y="16516"/>
                  <a:pt x="8438" y="18169"/>
                  <a:pt x="10874" y="19126"/>
                </a:cubicBezTo>
                <a:lnTo>
                  <a:pt x="10874" y="24040"/>
                </a:lnTo>
                <a:cubicBezTo>
                  <a:pt x="9595" y="22308"/>
                  <a:pt x="9138" y="18658"/>
                  <a:pt x="7275" y="18658"/>
                </a:cubicBezTo>
                <a:cubicBezTo>
                  <a:pt x="7174" y="18658"/>
                  <a:pt x="7069" y="18668"/>
                  <a:pt x="6959" y="18691"/>
                </a:cubicBezTo>
                <a:cubicBezTo>
                  <a:pt x="6089" y="18865"/>
                  <a:pt x="5959" y="20082"/>
                  <a:pt x="6350" y="20996"/>
                </a:cubicBezTo>
                <a:cubicBezTo>
                  <a:pt x="7220" y="23083"/>
                  <a:pt x="8829" y="24519"/>
                  <a:pt x="10700" y="25693"/>
                </a:cubicBezTo>
                <a:cubicBezTo>
                  <a:pt x="10569" y="27650"/>
                  <a:pt x="10439" y="29607"/>
                  <a:pt x="10265" y="31739"/>
                </a:cubicBezTo>
                <a:lnTo>
                  <a:pt x="8568" y="29259"/>
                </a:lnTo>
                <a:cubicBezTo>
                  <a:pt x="8438" y="27563"/>
                  <a:pt x="8394" y="26171"/>
                  <a:pt x="8220" y="24780"/>
                </a:cubicBezTo>
                <a:cubicBezTo>
                  <a:pt x="8158" y="24371"/>
                  <a:pt x="7799" y="23780"/>
                  <a:pt x="7392" y="23780"/>
                </a:cubicBezTo>
                <a:cubicBezTo>
                  <a:pt x="7236" y="23780"/>
                  <a:pt x="7072" y="23867"/>
                  <a:pt x="6916" y="24084"/>
                </a:cubicBezTo>
                <a:cubicBezTo>
                  <a:pt x="6394" y="24867"/>
                  <a:pt x="6916" y="26084"/>
                  <a:pt x="6916" y="27346"/>
                </a:cubicBezTo>
                <a:lnTo>
                  <a:pt x="5176" y="24954"/>
                </a:lnTo>
                <a:cubicBezTo>
                  <a:pt x="5393" y="23518"/>
                  <a:pt x="7307" y="21344"/>
                  <a:pt x="5611" y="20735"/>
                </a:cubicBezTo>
                <a:cubicBezTo>
                  <a:pt x="5469" y="20683"/>
                  <a:pt x="5345" y="20659"/>
                  <a:pt x="5239" y="20659"/>
                </a:cubicBezTo>
                <a:cubicBezTo>
                  <a:pt x="4271" y="20659"/>
                  <a:pt x="4667" y="22635"/>
                  <a:pt x="4393" y="23692"/>
                </a:cubicBezTo>
                <a:lnTo>
                  <a:pt x="3349" y="21257"/>
                </a:lnTo>
                <a:cubicBezTo>
                  <a:pt x="3958" y="20039"/>
                  <a:pt x="5393" y="18734"/>
                  <a:pt x="4480" y="17690"/>
                </a:cubicBezTo>
                <a:cubicBezTo>
                  <a:pt x="4402" y="17574"/>
                  <a:pt x="4117" y="17423"/>
                  <a:pt x="3963" y="17423"/>
                </a:cubicBezTo>
                <a:cubicBezTo>
                  <a:pt x="3945" y="17423"/>
                  <a:pt x="3929" y="17425"/>
                  <a:pt x="3915" y="17429"/>
                </a:cubicBezTo>
                <a:cubicBezTo>
                  <a:pt x="3306" y="17603"/>
                  <a:pt x="2871" y="18082"/>
                  <a:pt x="2653" y="19430"/>
                </a:cubicBezTo>
                <a:cubicBezTo>
                  <a:pt x="2523" y="18778"/>
                  <a:pt x="2610" y="18212"/>
                  <a:pt x="2523" y="17734"/>
                </a:cubicBezTo>
                <a:cubicBezTo>
                  <a:pt x="2566" y="17734"/>
                  <a:pt x="2827" y="16690"/>
                  <a:pt x="2871" y="16690"/>
                </a:cubicBezTo>
                <a:cubicBezTo>
                  <a:pt x="3088" y="15603"/>
                  <a:pt x="3219" y="14646"/>
                  <a:pt x="2392" y="14515"/>
                </a:cubicBezTo>
                <a:cubicBezTo>
                  <a:pt x="2384" y="14515"/>
                  <a:pt x="2375" y="14515"/>
                  <a:pt x="2367" y="14515"/>
                </a:cubicBezTo>
                <a:cubicBezTo>
                  <a:pt x="1360" y="14515"/>
                  <a:pt x="2044" y="17044"/>
                  <a:pt x="2044" y="17734"/>
                </a:cubicBezTo>
                <a:cubicBezTo>
                  <a:pt x="2044" y="18256"/>
                  <a:pt x="2088" y="18821"/>
                  <a:pt x="2175" y="19387"/>
                </a:cubicBezTo>
                <a:lnTo>
                  <a:pt x="2088" y="19387"/>
                </a:lnTo>
                <a:cubicBezTo>
                  <a:pt x="1914" y="18821"/>
                  <a:pt x="1610" y="18299"/>
                  <a:pt x="1218" y="17864"/>
                </a:cubicBezTo>
                <a:cubicBezTo>
                  <a:pt x="1019" y="17776"/>
                  <a:pt x="808" y="17619"/>
                  <a:pt x="598" y="17619"/>
                </a:cubicBezTo>
                <a:cubicBezTo>
                  <a:pt x="395" y="17619"/>
                  <a:pt x="192" y="17765"/>
                  <a:pt x="0" y="18256"/>
                </a:cubicBezTo>
                <a:cubicBezTo>
                  <a:pt x="0" y="20343"/>
                  <a:pt x="1610" y="20778"/>
                  <a:pt x="2827" y="21561"/>
                </a:cubicBezTo>
                <a:cubicBezTo>
                  <a:pt x="3041" y="22203"/>
                  <a:pt x="3298" y="22804"/>
                  <a:pt x="3555" y="23445"/>
                </a:cubicBezTo>
                <a:lnTo>
                  <a:pt x="3555" y="23445"/>
                </a:lnTo>
                <a:cubicBezTo>
                  <a:pt x="3043" y="23145"/>
                  <a:pt x="2419" y="22207"/>
                  <a:pt x="1957" y="22040"/>
                </a:cubicBezTo>
                <a:cubicBezTo>
                  <a:pt x="1760" y="21941"/>
                  <a:pt x="1544" y="21869"/>
                  <a:pt x="1335" y="21869"/>
                </a:cubicBezTo>
                <a:cubicBezTo>
                  <a:pt x="1084" y="21869"/>
                  <a:pt x="842" y="21972"/>
                  <a:pt x="653" y="22257"/>
                </a:cubicBezTo>
                <a:cubicBezTo>
                  <a:pt x="261" y="23823"/>
                  <a:pt x="2218" y="25258"/>
                  <a:pt x="4828" y="25563"/>
                </a:cubicBezTo>
                <a:lnTo>
                  <a:pt x="6176" y="27433"/>
                </a:lnTo>
                <a:cubicBezTo>
                  <a:pt x="5211" y="27252"/>
                  <a:pt x="4016" y="26443"/>
                  <a:pt x="3127" y="26443"/>
                </a:cubicBezTo>
                <a:cubicBezTo>
                  <a:pt x="2735" y="26443"/>
                  <a:pt x="2402" y="26601"/>
                  <a:pt x="2175" y="27041"/>
                </a:cubicBezTo>
                <a:cubicBezTo>
                  <a:pt x="1392" y="28433"/>
                  <a:pt x="2914" y="28955"/>
                  <a:pt x="7829" y="29346"/>
                </a:cubicBezTo>
                <a:cubicBezTo>
                  <a:pt x="8960" y="31173"/>
                  <a:pt x="10526" y="32652"/>
                  <a:pt x="10308" y="35218"/>
                </a:cubicBezTo>
                <a:cubicBezTo>
                  <a:pt x="10091" y="38871"/>
                  <a:pt x="10308" y="42525"/>
                  <a:pt x="11048" y="46091"/>
                </a:cubicBezTo>
                <a:cubicBezTo>
                  <a:pt x="11439" y="48092"/>
                  <a:pt x="12483" y="50049"/>
                  <a:pt x="11482" y="52137"/>
                </a:cubicBezTo>
                <a:cubicBezTo>
                  <a:pt x="11482" y="52180"/>
                  <a:pt x="11569" y="52224"/>
                  <a:pt x="11700" y="52354"/>
                </a:cubicBezTo>
                <a:lnTo>
                  <a:pt x="12222" y="51224"/>
                </a:lnTo>
                <a:cubicBezTo>
                  <a:pt x="12613" y="52093"/>
                  <a:pt x="13005" y="52876"/>
                  <a:pt x="13353" y="53703"/>
                </a:cubicBezTo>
                <a:lnTo>
                  <a:pt x="13614" y="53616"/>
                </a:lnTo>
                <a:cubicBezTo>
                  <a:pt x="13570" y="53355"/>
                  <a:pt x="13440" y="53094"/>
                  <a:pt x="13396" y="52876"/>
                </a:cubicBezTo>
                <a:cubicBezTo>
                  <a:pt x="13135" y="51702"/>
                  <a:pt x="12439" y="50441"/>
                  <a:pt x="12657" y="49353"/>
                </a:cubicBezTo>
                <a:cubicBezTo>
                  <a:pt x="13135" y="46831"/>
                  <a:pt x="13309" y="44265"/>
                  <a:pt x="13179" y="41699"/>
                </a:cubicBezTo>
                <a:cubicBezTo>
                  <a:pt x="13005" y="38784"/>
                  <a:pt x="12613" y="35870"/>
                  <a:pt x="11135" y="33261"/>
                </a:cubicBezTo>
                <a:cubicBezTo>
                  <a:pt x="11004" y="32956"/>
                  <a:pt x="10917" y="32608"/>
                  <a:pt x="10961" y="32261"/>
                </a:cubicBezTo>
                <a:cubicBezTo>
                  <a:pt x="11048" y="30216"/>
                  <a:pt x="11178" y="28172"/>
                  <a:pt x="11395" y="26128"/>
                </a:cubicBezTo>
                <a:cubicBezTo>
                  <a:pt x="11482" y="25693"/>
                  <a:pt x="11787" y="25302"/>
                  <a:pt x="12178" y="25084"/>
                </a:cubicBezTo>
                <a:cubicBezTo>
                  <a:pt x="14657" y="23736"/>
                  <a:pt x="16789" y="21779"/>
                  <a:pt x="18354" y="19387"/>
                </a:cubicBezTo>
                <a:cubicBezTo>
                  <a:pt x="18354" y="19169"/>
                  <a:pt x="18354" y="18995"/>
                  <a:pt x="18354" y="18778"/>
                </a:cubicBezTo>
                <a:cubicBezTo>
                  <a:pt x="18212" y="18403"/>
                  <a:pt x="17967" y="18270"/>
                  <a:pt x="17683" y="18270"/>
                </a:cubicBezTo>
                <a:cubicBezTo>
                  <a:pt x="17273" y="18270"/>
                  <a:pt x="16782" y="18547"/>
                  <a:pt x="16397" y="18778"/>
                </a:cubicBezTo>
                <a:cubicBezTo>
                  <a:pt x="14657" y="19908"/>
                  <a:pt x="13222" y="21474"/>
                  <a:pt x="12222" y="23344"/>
                </a:cubicBezTo>
                <a:cubicBezTo>
                  <a:pt x="12048" y="23605"/>
                  <a:pt x="11917" y="23910"/>
                  <a:pt x="11656" y="24388"/>
                </a:cubicBezTo>
                <a:lnTo>
                  <a:pt x="11656" y="18517"/>
                </a:lnTo>
                <a:cubicBezTo>
                  <a:pt x="13788" y="16951"/>
                  <a:pt x="18876" y="14515"/>
                  <a:pt x="16310" y="12297"/>
                </a:cubicBezTo>
                <a:cubicBezTo>
                  <a:pt x="15942" y="11980"/>
                  <a:pt x="15597" y="11842"/>
                  <a:pt x="15272" y="11842"/>
                </a:cubicBezTo>
                <a:cubicBezTo>
                  <a:pt x="13638" y="11842"/>
                  <a:pt x="12513" y="15333"/>
                  <a:pt x="11569" y="17038"/>
                </a:cubicBezTo>
                <a:cubicBezTo>
                  <a:pt x="11352" y="15690"/>
                  <a:pt x="11178" y="14428"/>
                  <a:pt x="10961" y="13167"/>
                </a:cubicBezTo>
                <a:cubicBezTo>
                  <a:pt x="12657" y="11601"/>
                  <a:pt x="15179" y="8513"/>
                  <a:pt x="13179" y="7382"/>
                </a:cubicBezTo>
                <a:cubicBezTo>
                  <a:pt x="13052" y="7335"/>
                  <a:pt x="12932" y="7313"/>
                  <a:pt x="12820" y="7313"/>
                </a:cubicBezTo>
                <a:cubicBezTo>
                  <a:pt x="12317" y="7313"/>
                  <a:pt x="11965" y="7746"/>
                  <a:pt x="11787" y="8209"/>
                </a:cubicBezTo>
                <a:cubicBezTo>
                  <a:pt x="11395" y="9253"/>
                  <a:pt x="11048" y="10340"/>
                  <a:pt x="10613" y="11558"/>
                </a:cubicBezTo>
                <a:cubicBezTo>
                  <a:pt x="10308" y="10383"/>
                  <a:pt x="9960" y="9296"/>
                  <a:pt x="9743" y="8209"/>
                </a:cubicBezTo>
                <a:cubicBezTo>
                  <a:pt x="9656" y="7774"/>
                  <a:pt x="10178" y="7339"/>
                  <a:pt x="10265" y="6861"/>
                </a:cubicBezTo>
                <a:cubicBezTo>
                  <a:pt x="10439" y="6252"/>
                  <a:pt x="10613" y="5643"/>
                  <a:pt x="10700" y="4990"/>
                </a:cubicBezTo>
                <a:cubicBezTo>
                  <a:pt x="10700" y="4729"/>
                  <a:pt x="10482" y="4033"/>
                  <a:pt x="10178" y="3903"/>
                </a:cubicBezTo>
                <a:cubicBezTo>
                  <a:pt x="10064" y="3858"/>
                  <a:pt x="9966" y="3837"/>
                  <a:pt x="9880" y="3837"/>
                </a:cubicBezTo>
                <a:cubicBezTo>
                  <a:pt x="9139" y="3837"/>
                  <a:pt x="9320" y="5372"/>
                  <a:pt x="9047" y="6034"/>
                </a:cubicBezTo>
                <a:cubicBezTo>
                  <a:pt x="8699" y="4642"/>
                  <a:pt x="8394" y="3207"/>
                  <a:pt x="8047" y="1772"/>
                </a:cubicBezTo>
                <a:cubicBezTo>
                  <a:pt x="7893" y="1274"/>
                  <a:pt x="7740" y="0"/>
                  <a:pt x="723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92" name="Google Shape;592;p49"/>
          <p:cNvPicPr preferRelativeResize="0"/>
          <p:nvPr/>
        </p:nvPicPr>
        <p:blipFill>
          <a:blip r:embed="rId6">
            <a:alphaModFix amt="89000"/>
          </a:blip>
          <a:stretch>
            <a:fillRect/>
          </a:stretch>
        </p:blipFill>
        <p:spPr>
          <a:xfrm flipH="1">
            <a:off x="967179" y="5857712"/>
            <a:ext cx="1057865" cy="789600"/>
          </a:xfrm>
          <a:prstGeom prst="rect">
            <a:avLst/>
          </a:prstGeom>
          <a:noFill/>
          <a:ln>
            <a:noFill/>
          </a:ln>
        </p:spPr>
      </p:pic>
      <p:sp>
        <p:nvSpPr>
          <p:cNvPr id="9" name="TextBox 8">
            <a:extLst>
              <a:ext uri="{FF2B5EF4-FFF2-40B4-BE49-F238E27FC236}">
                <a16:creationId xmlns:a16="http://schemas.microsoft.com/office/drawing/2014/main" id="{21D21429-3CAB-4CFA-96B2-758FE6209B1D}"/>
              </a:ext>
            </a:extLst>
          </p:cNvPr>
          <p:cNvSpPr txBox="1"/>
          <p:nvPr/>
        </p:nvSpPr>
        <p:spPr>
          <a:xfrm>
            <a:off x="5479541" y="382788"/>
            <a:ext cx="2138403" cy="543675"/>
          </a:xfrm>
          <a:prstGeom prst="rect">
            <a:avLst/>
          </a:prstGeom>
          <a:solidFill>
            <a:sysClr val="window" lastClr="FFFFFF"/>
          </a:solidFill>
        </p:spPr>
        <p:txBody>
          <a:bodyPr wrap="square" rtlCol="0">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2933" b="1" i="0" u="none" strike="noStrike" kern="0" cap="none" spc="0" normalizeH="0" baseline="0" noProof="0" dirty="0">
                <a:ln>
                  <a:noFill/>
                </a:ln>
                <a:solidFill>
                  <a:srgbClr val="C00000"/>
                </a:solidFill>
                <a:effectLst/>
                <a:uLnTx/>
                <a:uFillTx/>
                <a:latin typeface="Times New Roman" pitchFamily="18" charset="0"/>
                <a:cs typeface="Times New Roman" pitchFamily="18" charset="0"/>
              </a:rPr>
              <a:t>2. </a:t>
            </a:r>
            <a:r>
              <a:rPr lang="en-US" sz="2933" b="1" kern="0" dirty="0" err="1">
                <a:solidFill>
                  <a:srgbClr val="C00000"/>
                </a:solidFill>
                <a:latin typeface="Times New Roman" pitchFamily="18" charset="0"/>
                <a:cs typeface="Times New Roman" pitchFamily="18" charset="0"/>
              </a:rPr>
              <a:t>Nhan</a:t>
            </a:r>
            <a:r>
              <a:rPr lang="en-US" sz="2933" b="1" kern="0" dirty="0">
                <a:solidFill>
                  <a:srgbClr val="C00000"/>
                </a:solidFill>
                <a:latin typeface="Times New Roman" pitchFamily="18" charset="0"/>
                <a:cs typeface="Times New Roman" pitchFamily="18" charset="0"/>
              </a:rPr>
              <a:t> </a:t>
            </a:r>
            <a:r>
              <a:rPr lang="en-US" sz="2933" b="1" kern="0" dirty="0" err="1">
                <a:solidFill>
                  <a:srgbClr val="C00000"/>
                </a:solidFill>
                <a:latin typeface="Times New Roman" pitchFamily="18" charset="0"/>
                <a:cs typeface="Times New Roman" pitchFamily="18" charset="0"/>
              </a:rPr>
              <a:t>đề</a:t>
            </a:r>
            <a:r>
              <a:rPr lang="en-US" sz="2933" b="1" kern="0" dirty="0">
                <a:solidFill>
                  <a:srgbClr val="C00000"/>
                </a:solidFill>
                <a:latin typeface="Times New Roman" pitchFamily="18" charset="0"/>
                <a:cs typeface="Times New Roman" pitchFamily="18" charset="0"/>
              </a:rPr>
              <a:t> </a:t>
            </a:r>
            <a:endParaRPr kumimoji="0" lang="en-US" sz="2933" b="1" i="0" u="none" strike="noStrike" kern="0" cap="none" spc="0" normalizeH="0" baseline="0" noProof="0" dirty="0">
              <a:ln>
                <a:noFill/>
              </a:ln>
              <a:solidFill>
                <a:srgbClr val="C00000"/>
              </a:solidFill>
              <a:effectLst/>
              <a:uLnTx/>
              <a:uFillTx/>
              <a:latin typeface="Times New Roman" pitchFamily="18" charset="0"/>
              <a:cs typeface="Times New Roman" pitchFamily="18" charset="0"/>
            </a:endParaRPr>
          </a:p>
        </p:txBody>
      </p:sp>
      <p:pic>
        <p:nvPicPr>
          <p:cNvPr id="10" name="Picture 9">
            <a:extLst>
              <a:ext uri="{FF2B5EF4-FFF2-40B4-BE49-F238E27FC236}">
                <a16:creationId xmlns:a16="http://schemas.microsoft.com/office/drawing/2014/main" id="{2F3D6291-19DE-4070-8BF2-F796DC7918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39660" y="3957268"/>
            <a:ext cx="3816625" cy="2095615"/>
          </a:xfrm>
          <a:prstGeom prst="rect">
            <a:avLst/>
          </a:prstGeom>
        </p:spPr>
      </p:pic>
      <p:pic>
        <p:nvPicPr>
          <p:cNvPr id="3" name="Picture 2">
            <a:extLst>
              <a:ext uri="{FF2B5EF4-FFF2-40B4-BE49-F238E27FC236}">
                <a16:creationId xmlns:a16="http://schemas.microsoft.com/office/drawing/2014/main" id="{7AB0663C-2264-4943-8E85-AE994E09B3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76089" y="1729062"/>
            <a:ext cx="2466975" cy="1847850"/>
          </a:xfrm>
          <a:prstGeom prst="rect">
            <a:avLst/>
          </a:prstGeom>
        </p:spPr>
      </p:pic>
      <p:grpSp>
        <p:nvGrpSpPr>
          <p:cNvPr id="18" name="Google Shape;2909;p74">
            <a:extLst>
              <a:ext uri="{FF2B5EF4-FFF2-40B4-BE49-F238E27FC236}">
                <a16:creationId xmlns:a16="http://schemas.microsoft.com/office/drawing/2014/main" id="{A4A61019-5F5B-447F-A5F5-C661D46FEC1E}"/>
              </a:ext>
            </a:extLst>
          </p:cNvPr>
          <p:cNvGrpSpPr/>
          <p:nvPr/>
        </p:nvGrpSpPr>
        <p:grpSpPr>
          <a:xfrm>
            <a:off x="637686" y="254762"/>
            <a:ext cx="2138403" cy="1201811"/>
            <a:chOff x="3502475" y="2993975"/>
            <a:chExt cx="1890703" cy="960134"/>
          </a:xfrm>
        </p:grpSpPr>
        <p:sp>
          <p:nvSpPr>
            <p:cNvPr id="19" name="Google Shape;2910;p74">
              <a:extLst>
                <a:ext uri="{FF2B5EF4-FFF2-40B4-BE49-F238E27FC236}">
                  <a16:creationId xmlns:a16="http://schemas.microsoft.com/office/drawing/2014/main" id="{9EE5D541-6752-47E0-96BE-4BF81C5CF083}"/>
                </a:ext>
              </a:extLst>
            </p:cNvPr>
            <p:cNvSpPr/>
            <p:nvPr/>
          </p:nvSpPr>
          <p:spPr>
            <a:xfrm>
              <a:off x="4086996" y="3347976"/>
              <a:ext cx="59730" cy="73739"/>
            </a:xfrm>
            <a:custGeom>
              <a:avLst/>
              <a:gdLst/>
              <a:ahLst/>
              <a:cxnLst/>
              <a:rect l="l" t="t" r="r" b="b"/>
              <a:pathLst>
                <a:path w="2703" h="3337" extrusionOk="0">
                  <a:moveTo>
                    <a:pt x="1268" y="1"/>
                  </a:moveTo>
                  <a:cubicBezTo>
                    <a:pt x="1135" y="701"/>
                    <a:pt x="935" y="1268"/>
                    <a:pt x="267" y="1502"/>
                  </a:cubicBezTo>
                  <a:cubicBezTo>
                    <a:pt x="259" y="1505"/>
                    <a:pt x="251" y="1506"/>
                    <a:pt x="242" y="1506"/>
                  </a:cubicBezTo>
                  <a:cubicBezTo>
                    <a:pt x="183" y="1506"/>
                    <a:pt x="110" y="1454"/>
                    <a:pt x="60" y="1454"/>
                  </a:cubicBezTo>
                  <a:cubicBezTo>
                    <a:pt x="25" y="1454"/>
                    <a:pt x="1" y="1480"/>
                    <a:pt x="1" y="1569"/>
                  </a:cubicBezTo>
                  <a:cubicBezTo>
                    <a:pt x="1" y="1702"/>
                    <a:pt x="67" y="1835"/>
                    <a:pt x="201" y="1869"/>
                  </a:cubicBezTo>
                  <a:cubicBezTo>
                    <a:pt x="534" y="1936"/>
                    <a:pt x="835" y="2169"/>
                    <a:pt x="1001" y="2469"/>
                  </a:cubicBezTo>
                  <a:cubicBezTo>
                    <a:pt x="1135" y="2736"/>
                    <a:pt x="1235" y="3003"/>
                    <a:pt x="1268" y="3337"/>
                  </a:cubicBezTo>
                  <a:cubicBezTo>
                    <a:pt x="1502" y="2536"/>
                    <a:pt x="1835" y="1902"/>
                    <a:pt x="2703" y="1635"/>
                  </a:cubicBezTo>
                  <a:cubicBezTo>
                    <a:pt x="2002" y="1402"/>
                    <a:pt x="1568" y="1068"/>
                    <a:pt x="1435" y="434"/>
                  </a:cubicBezTo>
                  <a:lnTo>
                    <a:pt x="1268" y="1"/>
                  </a:lnTo>
                  <a:close/>
                </a:path>
              </a:pathLst>
            </a:custGeom>
            <a:solidFill>
              <a:srgbClr val="EBEBE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0" name="Google Shape;2911;p74">
              <a:extLst>
                <a:ext uri="{FF2B5EF4-FFF2-40B4-BE49-F238E27FC236}">
                  <a16:creationId xmlns:a16="http://schemas.microsoft.com/office/drawing/2014/main" id="{F29A364C-F398-4E5D-8F55-91F8D3125330}"/>
                </a:ext>
              </a:extLst>
            </p:cNvPr>
            <p:cNvSpPr/>
            <p:nvPr/>
          </p:nvSpPr>
          <p:spPr>
            <a:xfrm>
              <a:off x="4034669" y="3160766"/>
              <a:ext cx="60459" cy="67508"/>
            </a:xfrm>
            <a:custGeom>
              <a:avLst/>
              <a:gdLst/>
              <a:ahLst/>
              <a:cxnLst/>
              <a:rect l="l" t="t" r="r" b="b"/>
              <a:pathLst>
                <a:path w="2736" h="3055" extrusionOk="0">
                  <a:moveTo>
                    <a:pt x="1268" y="0"/>
                  </a:moveTo>
                  <a:cubicBezTo>
                    <a:pt x="1034" y="767"/>
                    <a:pt x="801" y="1368"/>
                    <a:pt x="0" y="1468"/>
                  </a:cubicBezTo>
                  <a:cubicBezTo>
                    <a:pt x="0" y="1568"/>
                    <a:pt x="67" y="1668"/>
                    <a:pt x="200" y="1701"/>
                  </a:cubicBezTo>
                  <a:lnTo>
                    <a:pt x="167" y="1701"/>
                  </a:lnTo>
                  <a:cubicBezTo>
                    <a:pt x="667" y="1835"/>
                    <a:pt x="1034" y="2268"/>
                    <a:pt x="1101" y="2802"/>
                  </a:cubicBezTo>
                  <a:cubicBezTo>
                    <a:pt x="1161" y="2982"/>
                    <a:pt x="1185" y="3054"/>
                    <a:pt x="1231" y="3054"/>
                  </a:cubicBezTo>
                  <a:cubicBezTo>
                    <a:pt x="1261" y="3054"/>
                    <a:pt x="1301" y="3022"/>
                    <a:pt x="1368" y="2969"/>
                  </a:cubicBezTo>
                  <a:cubicBezTo>
                    <a:pt x="1468" y="2268"/>
                    <a:pt x="1902" y="1835"/>
                    <a:pt x="2736" y="1534"/>
                  </a:cubicBezTo>
                  <a:cubicBezTo>
                    <a:pt x="1835" y="1368"/>
                    <a:pt x="1501" y="801"/>
                    <a:pt x="1268" y="0"/>
                  </a:cubicBezTo>
                  <a:close/>
                </a:path>
              </a:pathLst>
            </a:custGeom>
            <a:solidFill>
              <a:srgbClr val="EBEBE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1" name="Google Shape;2912;p74">
              <a:extLst>
                <a:ext uri="{FF2B5EF4-FFF2-40B4-BE49-F238E27FC236}">
                  <a16:creationId xmlns:a16="http://schemas.microsoft.com/office/drawing/2014/main" id="{753F3DDB-B1E7-4D90-B687-51108FC3D988}"/>
                </a:ext>
              </a:extLst>
            </p:cNvPr>
            <p:cNvSpPr/>
            <p:nvPr/>
          </p:nvSpPr>
          <p:spPr>
            <a:xfrm>
              <a:off x="4294115" y="3363466"/>
              <a:ext cx="38361" cy="46449"/>
            </a:xfrm>
            <a:custGeom>
              <a:avLst/>
              <a:gdLst/>
              <a:ahLst/>
              <a:cxnLst/>
              <a:rect l="l" t="t" r="r" b="b"/>
              <a:pathLst>
                <a:path w="1736" h="2102" extrusionOk="0">
                  <a:moveTo>
                    <a:pt x="902" y="0"/>
                  </a:moveTo>
                  <a:cubicBezTo>
                    <a:pt x="768" y="467"/>
                    <a:pt x="435" y="801"/>
                    <a:pt x="1" y="968"/>
                  </a:cubicBezTo>
                  <a:cubicBezTo>
                    <a:pt x="568" y="1134"/>
                    <a:pt x="768" y="1501"/>
                    <a:pt x="868" y="2102"/>
                  </a:cubicBezTo>
                  <a:cubicBezTo>
                    <a:pt x="1068" y="1468"/>
                    <a:pt x="1269" y="1101"/>
                    <a:pt x="1736" y="1001"/>
                  </a:cubicBezTo>
                  <a:cubicBezTo>
                    <a:pt x="1369" y="768"/>
                    <a:pt x="1068" y="434"/>
                    <a:pt x="902" y="0"/>
                  </a:cubicBezTo>
                  <a:close/>
                </a:path>
              </a:pathLst>
            </a:custGeom>
            <a:solidFill>
              <a:srgbClr val="EBEBE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2" name="Google Shape;2913;p74">
              <a:extLst>
                <a:ext uri="{FF2B5EF4-FFF2-40B4-BE49-F238E27FC236}">
                  <a16:creationId xmlns:a16="http://schemas.microsoft.com/office/drawing/2014/main" id="{CF8D19A6-7FAA-41A5-A324-F96861427047}"/>
                </a:ext>
              </a:extLst>
            </p:cNvPr>
            <p:cNvSpPr/>
            <p:nvPr/>
          </p:nvSpPr>
          <p:spPr>
            <a:xfrm>
              <a:off x="4434169" y="3594915"/>
              <a:ext cx="44991" cy="52349"/>
            </a:xfrm>
            <a:custGeom>
              <a:avLst/>
              <a:gdLst/>
              <a:ahLst/>
              <a:cxnLst/>
              <a:rect l="l" t="t" r="r" b="b"/>
              <a:pathLst>
                <a:path w="2036" h="2369" extrusionOk="0">
                  <a:moveTo>
                    <a:pt x="901" y="0"/>
                  </a:moveTo>
                  <a:cubicBezTo>
                    <a:pt x="801" y="601"/>
                    <a:pt x="601" y="1035"/>
                    <a:pt x="1" y="1135"/>
                  </a:cubicBezTo>
                  <a:cubicBezTo>
                    <a:pt x="134" y="1502"/>
                    <a:pt x="668" y="1535"/>
                    <a:pt x="768" y="1969"/>
                  </a:cubicBezTo>
                  <a:cubicBezTo>
                    <a:pt x="835" y="2069"/>
                    <a:pt x="868" y="2169"/>
                    <a:pt x="968" y="2369"/>
                  </a:cubicBezTo>
                  <a:cubicBezTo>
                    <a:pt x="1068" y="1835"/>
                    <a:pt x="1502" y="1368"/>
                    <a:pt x="2036" y="1201"/>
                  </a:cubicBezTo>
                  <a:cubicBezTo>
                    <a:pt x="1335" y="1001"/>
                    <a:pt x="1135" y="501"/>
                    <a:pt x="901" y="0"/>
                  </a:cubicBezTo>
                  <a:close/>
                </a:path>
              </a:pathLst>
            </a:custGeom>
            <a:solidFill>
              <a:srgbClr val="EBEBE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3" name="Google Shape;2914;p74">
              <a:extLst>
                <a:ext uri="{FF2B5EF4-FFF2-40B4-BE49-F238E27FC236}">
                  <a16:creationId xmlns:a16="http://schemas.microsoft.com/office/drawing/2014/main" id="{54B164BE-FD5E-4842-B3D7-630156048733}"/>
                </a:ext>
              </a:extLst>
            </p:cNvPr>
            <p:cNvSpPr/>
            <p:nvPr/>
          </p:nvSpPr>
          <p:spPr>
            <a:xfrm>
              <a:off x="4370042" y="3274281"/>
              <a:ext cx="773" cy="22"/>
            </a:xfrm>
            <a:custGeom>
              <a:avLst/>
              <a:gdLst/>
              <a:ahLst/>
              <a:cxnLst/>
              <a:rect l="l" t="t" r="r" b="b"/>
              <a:pathLst>
                <a:path w="35" h="1" extrusionOk="0">
                  <a:moveTo>
                    <a:pt x="1" y="0"/>
                  </a:moveTo>
                  <a:lnTo>
                    <a:pt x="1" y="0"/>
                  </a:lnTo>
                  <a:lnTo>
                    <a:pt x="34" y="0"/>
                  </a:lnTo>
                  <a:close/>
                </a:path>
              </a:pathLst>
            </a:custGeom>
            <a:solidFill>
              <a:srgbClr val="CBD5F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4" name="Google Shape;2915;p74">
              <a:extLst>
                <a:ext uri="{FF2B5EF4-FFF2-40B4-BE49-F238E27FC236}">
                  <a16:creationId xmlns:a16="http://schemas.microsoft.com/office/drawing/2014/main" id="{41AE740F-1E6C-4283-BB9B-3CEE6F6F348D}"/>
                </a:ext>
              </a:extLst>
            </p:cNvPr>
            <p:cNvSpPr/>
            <p:nvPr/>
          </p:nvSpPr>
          <p:spPr>
            <a:xfrm>
              <a:off x="4394371" y="3601544"/>
              <a:ext cx="56791" cy="74469"/>
            </a:xfrm>
            <a:custGeom>
              <a:avLst/>
              <a:gdLst/>
              <a:ahLst/>
              <a:cxnLst/>
              <a:rect l="l" t="t" r="r" b="b"/>
              <a:pathLst>
                <a:path w="2570" h="3370" extrusionOk="0">
                  <a:moveTo>
                    <a:pt x="1368" y="1"/>
                  </a:moveTo>
                  <a:cubicBezTo>
                    <a:pt x="1335" y="768"/>
                    <a:pt x="768" y="1435"/>
                    <a:pt x="1" y="1602"/>
                  </a:cubicBezTo>
                  <a:cubicBezTo>
                    <a:pt x="968" y="1835"/>
                    <a:pt x="1268" y="2436"/>
                    <a:pt x="1402" y="3370"/>
                  </a:cubicBezTo>
                  <a:cubicBezTo>
                    <a:pt x="1468" y="2636"/>
                    <a:pt x="1902" y="2002"/>
                    <a:pt x="2569" y="1669"/>
                  </a:cubicBezTo>
                  <a:cubicBezTo>
                    <a:pt x="2436" y="1235"/>
                    <a:pt x="1935" y="1202"/>
                    <a:pt x="1802" y="835"/>
                  </a:cubicBezTo>
                  <a:cubicBezTo>
                    <a:pt x="1668" y="568"/>
                    <a:pt x="1535" y="268"/>
                    <a:pt x="1368" y="1"/>
                  </a:cubicBezTo>
                  <a:close/>
                </a:path>
              </a:pathLst>
            </a:custGeom>
            <a:solidFill>
              <a:srgbClr val="CBD5F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5" name="Google Shape;2916;p74">
              <a:extLst>
                <a:ext uri="{FF2B5EF4-FFF2-40B4-BE49-F238E27FC236}">
                  <a16:creationId xmlns:a16="http://schemas.microsoft.com/office/drawing/2014/main" id="{852F943F-B50A-465E-A896-F3E01931E57C}"/>
                </a:ext>
              </a:extLst>
            </p:cNvPr>
            <p:cNvSpPr/>
            <p:nvPr/>
          </p:nvSpPr>
          <p:spPr>
            <a:xfrm>
              <a:off x="4487247" y="3695900"/>
              <a:ext cx="886773" cy="210280"/>
            </a:xfrm>
            <a:custGeom>
              <a:avLst/>
              <a:gdLst/>
              <a:ahLst/>
              <a:cxnLst/>
              <a:rect l="l" t="t" r="r" b="b"/>
              <a:pathLst>
                <a:path w="40130" h="9516" extrusionOk="0">
                  <a:moveTo>
                    <a:pt x="13210" y="0"/>
                  </a:moveTo>
                  <a:cubicBezTo>
                    <a:pt x="12443" y="0"/>
                    <a:pt x="11676" y="67"/>
                    <a:pt x="10908" y="234"/>
                  </a:cubicBezTo>
                  <a:cubicBezTo>
                    <a:pt x="7539" y="701"/>
                    <a:pt x="4370" y="1768"/>
                    <a:pt x="1735" y="4003"/>
                  </a:cubicBezTo>
                  <a:cubicBezTo>
                    <a:pt x="1068" y="4570"/>
                    <a:pt x="367" y="5137"/>
                    <a:pt x="1" y="5971"/>
                  </a:cubicBezTo>
                  <a:cubicBezTo>
                    <a:pt x="1" y="6171"/>
                    <a:pt x="134" y="6272"/>
                    <a:pt x="267" y="6338"/>
                  </a:cubicBezTo>
                  <a:cubicBezTo>
                    <a:pt x="1402" y="6905"/>
                    <a:pt x="2302" y="7839"/>
                    <a:pt x="2869" y="8973"/>
                  </a:cubicBezTo>
                  <a:cubicBezTo>
                    <a:pt x="2969" y="9174"/>
                    <a:pt x="3069" y="9407"/>
                    <a:pt x="3336" y="9474"/>
                  </a:cubicBezTo>
                  <a:cubicBezTo>
                    <a:pt x="3428" y="9482"/>
                    <a:pt x="3520" y="9486"/>
                    <a:pt x="3611" y="9486"/>
                  </a:cubicBezTo>
                  <a:cubicBezTo>
                    <a:pt x="3887" y="9486"/>
                    <a:pt x="4162" y="9449"/>
                    <a:pt x="4437" y="9374"/>
                  </a:cubicBezTo>
                  <a:cubicBezTo>
                    <a:pt x="7206" y="8707"/>
                    <a:pt x="10074" y="8340"/>
                    <a:pt x="12910" y="8340"/>
                  </a:cubicBezTo>
                  <a:cubicBezTo>
                    <a:pt x="14945" y="8340"/>
                    <a:pt x="16979" y="8440"/>
                    <a:pt x="18981" y="8673"/>
                  </a:cubicBezTo>
                  <a:cubicBezTo>
                    <a:pt x="21549" y="8940"/>
                    <a:pt x="24151" y="9174"/>
                    <a:pt x="26720" y="9407"/>
                  </a:cubicBezTo>
                  <a:cubicBezTo>
                    <a:pt x="27187" y="9407"/>
                    <a:pt x="27620" y="9507"/>
                    <a:pt x="28054" y="9507"/>
                  </a:cubicBezTo>
                  <a:lnTo>
                    <a:pt x="39429" y="9507"/>
                  </a:lnTo>
                  <a:cubicBezTo>
                    <a:pt x="39469" y="9513"/>
                    <a:pt x="39510" y="9516"/>
                    <a:pt x="39551" y="9516"/>
                  </a:cubicBezTo>
                  <a:cubicBezTo>
                    <a:pt x="39752" y="9516"/>
                    <a:pt x="39963" y="9451"/>
                    <a:pt x="40129" y="9340"/>
                  </a:cubicBezTo>
                  <a:cubicBezTo>
                    <a:pt x="40096" y="9140"/>
                    <a:pt x="40062" y="8973"/>
                    <a:pt x="39996" y="8807"/>
                  </a:cubicBezTo>
                  <a:cubicBezTo>
                    <a:pt x="39962" y="8573"/>
                    <a:pt x="39896" y="8373"/>
                    <a:pt x="39829" y="8140"/>
                  </a:cubicBezTo>
                  <a:cubicBezTo>
                    <a:pt x="39664" y="8195"/>
                    <a:pt x="39498" y="8219"/>
                    <a:pt x="39333" y="8219"/>
                  </a:cubicBezTo>
                  <a:cubicBezTo>
                    <a:pt x="39198" y="8219"/>
                    <a:pt x="39063" y="8203"/>
                    <a:pt x="38928" y="8173"/>
                  </a:cubicBezTo>
                  <a:lnTo>
                    <a:pt x="39229" y="8173"/>
                  </a:lnTo>
                  <a:cubicBezTo>
                    <a:pt x="39276" y="8181"/>
                    <a:pt x="39323" y="8185"/>
                    <a:pt x="39370" y="8185"/>
                  </a:cubicBezTo>
                  <a:cubicBezTo>
                    <a:pt x="39521" y="8185"/>
                    <a:pt x="39668" y="8141"/>
                    <a:pt x="39796" y="8039"/>
                  </a:cubicBezTo>
                  <a:cubicBezTo>
                    <a:pt x="39562" y="7606"/>
                    <a:pt x="39329" y="7139"/>
                    <a:pt x="39162" y="6638"/>
                  </a:cubicBezTo>
                  <a:cubicBezTo>
                    <a:pt x="38928" y="5838"/>
                    <a:pt x="38161" y="5371"/>
                    <a:pt x="37861" y="4604"/>
                  </a:cubicBezTo>
                  <a:cubicBezTo>
                    <a:pt x="37694" y="4103"/>
                    <a:pt x="37394" y="3670"/>
                    <a:pt x="37027" y="3336"/>
                  </a:cubicBezTo>
                  <a:cubicBezTo>
                    <a:pt x="36827" y="3169"/>
                    <a:pt x="36593" y="3103"/>
                    <a:pt x="36393" y="3069"/>
                  </a:cubicBezTo>
                  <a:cubicBezTo>
                    <a:pt x="33725" y="2802"/>
                    <a:pt x="31089" y="2269"/>
                    <a:pt x="28454" y="1835"/>
                  </a:cubicBezTo>
                  <a:cubicBezTo>
                    <a:pt x="26986" y="1602"/>
                    <a:pt x="25552" y="1268"/>
                    <a:pt x="24118" y="968"/>
                  </a:cubicBezTo>
                  <a:cubicBezTo>
                    <a:pt x="21216" y="367"/>
                    <a:pt x="18247" y="34"/>
                    <a:pt x="15278" y="0"/>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 name="Google Shape;2917;p74">
              <a:extLst>
                <a:ext uri="{FF2B5EF4-FFF2-40B4-BE49-F238E27FC236}">
                  <a16:creationId xmlns:a16="http://schemas.microsoft.com/office/drawing/2014/main" id="{E9566DEB-CE37-4A0F-8B92-3529745C5BA7}"/>
                </a:ext>
              </a:extLst>
            </p:cNvPr>
            <p:cNvSpPr/>
            <p:nvPr/>
          </p:nvSpPr>
          <p:spPr>
            <a:xfrm>
              <a:off x="3520904" y="3674090"/>
              <a:ext cx="927299" cy="232201"/>
            </a:xfrm>
            <a:custGeom>
              <a:avLst/>
              <a:gdLst/>
              <a:ahLst/>
              <a:cxnLst/>
              <a:rect l="l" t="t" r="r" b="b"/>
              <a:pathLst>
                <a:path w="41964" h="10508" extrusionOk="0">
                  <a:moveTo>
                    <a:pt x="28597" y="1"/>
                  </a:moveTo>
                  <a:cubicBezTo>
                    <a:pt x="26794" y="1"/>
                    <a:pt x="24994" y="118"/>
                    <a:pt x="23217" y="387"/>
                  </a:cubicBezTo>
                  <a:cubicBezTo>
                    <a:pt x="19281" y="921"/>
                    <a:pt x="15445" y="1888"/>
                    <a:pt x="11575" y="2689"/>
                  </a:cubicBezTo>
                  <a:cubicBezTo>
                    <a:pt x="9073" y="3189"/>
                    <a:pt x="6572" y="3656"/>
                    <a:pt x="4070" y="4056"/>
                  </a:cubicBezTo>
                  <a:cubicBezTo>
                    <a:pt x="3736" y="4056"/>
                    <a:pt x="3403" y="4156"/>
                    <a:pt x="3103" y="4323"/>
                  </a:cubicBezTo>
                  <a:cubicBezTo>
                    <a:pt x="2869" y="4590"/>
                    <a:pt x="2669" y="4890"/>
                    <a:pt x="2535" y="5224"/>
                  </a:cubicBezTo>
                  <a:cubicBezTo>
                    <a:pt x="2269" y="5691"/>
                    <a:pt x="2102" y="6325"/>
                    <a:pt x="1702" y="6625"/>
                  </a:cubicBezTo>
                  <a:cubicBezTo>
                    <a:pt x="1301" y="6925"/>
                    <a:pt x="1034" y="7325"/>
                    <a:pt x="934" y="7792"/>
                  </a:cubicBezTo>
                  <a:cubicBezTo>
                    <a:pt x="701" y="8426"/>
                    <a:pt x="467" y="9060"/>
                    <a:pt x="234" y="9694"/>
                  </a:cubicBezTo>
                  <a:cubicBezTo>
                    <a:pt x="282" y="9742"/>
                    <a:pt x="340" y="9769"/>
                    <a:pt x="401" y="9783"/>
                  </a:cubicBezTo>
                  <a:lnTo>
                    <a:pt x="401" y="9783"/>
                  </a:lnTo>
                  <a:cubicBezTo>
                    <a:pt x="293" y="9790"/>
                    <a:pt x="189" y="9827"/>
                    <a:pt x="100" y="9894"/>
                  </a:cubicBezTo>
                  <a:lnTo>
                    <a:pt x="0" y="10327"/>
                  </a:lnTo>
                  <a:cubicBezTo>
                    <a:pt x="149" y="10476"/>
                    <a:pt x="338" y="10503"/>
                    <a:pt x="533" y="10503"/>
                  </a:cubicBezTo>
                  <a:cubicBezTo>
                    <a:pt x="645" y="10503"/>
                    <a:pt x="758" y="10494"/>
                    <a:pt x="868" y="10494"/>
                  </a:cubicBezTo>
                  <a:cubicBezTo>
                    <a:pt x="1227" y="10490"/>
                    <a:pt x="1587" y="10489"/>
                    <a:pt x="1947" y="10489"/>
                  </a:cubicBezTo>
                  <a:cubicBezTo>
                    <a:pt x="3184" y="10489"/>
                    <a:pt x="4423" y="10507"/>
                    <a:pt x="5665" y="10507"/>
                  </a:cubicBezTo>
                  <a:cubicBezTo>
                    <a:pt x="7008" y="10507"/>
                    <a:pt x="8354" y="10485"/>
                    <a:pt x="9707" y="10394"/>
                  </a:cubicBezTo>
                  <a:cubicBezTo>
                    <a:pt x="11308" y="10261"/>
                    <a:pt x="12943" y="10161"/>
                    <a:pt x="14577" y="10061"/>
                  </a:cubicBezTo>
                  <a:cubicBezTo>
                    <a:pt x="16312" y="9960"/>
                    <a:pt x="18013" y="9827"/>
                    <a:pt x="19748" y="9694"/>
                  </a:cubicBezTo>
                  <a:cubicBezTo>
                    <a:pt x="22116" y="9527"/>
                    <a:pt x="24484" y="9393"/>
                    <a:pt x="26886" y="9327"/>
                  </a:cubicBezTo>
                  <a:cubicBezTo>
                    <a:pt x="27131" y="9321"/>
                    <a:pt x="27375" y="9318"/>
                    <a:pt x="27620" y="9318"/>
                  </a:cubicBezTo>
                  <a:cubicBezTo>
                    <a:pt x="28843" y="9318"/>
                    <a:pt x="30066" y="9388"/>
                    <a:pt x="31289" y="9527"/>
                  </a:cubicBezTo>
                  <a:cubicBezTo>
                    <a:pt x="32890" y="9594"/>
                    <a:pt x="34458" y="9894"/>
                    <a:pt x="35993" y="10361"/>
                  </a:cubicBezTo>
                  <a:cubicBezTo>
                    <a:pt x="36134" y="10384"/>
                    <a:pt x="36259" y="10408"/>
                    <a:pt x="36391" y="10408"/>
                  </a:cubicBezTo>
                  <a:cubicBezTo>
                    <a:pt x="36445" y="10408"/>
                    <a:pt x="36501" y="10404"/>
                    <a:pt x="36560" y="10394"/>
                  </a:cubicBezTo>
                  <a:cubicBezTo>
                    <a:pt x="36793" y="10294"/>
                    <a:pt x="36860" y="10061"/>
                    <a:pt x="36960" y="9860"/>
                  </a:cubicBezTo>
                  <a:cubicBezTo>
                    <a:pt x="37761" y="8193"/>
                    <a:pt x="39362" y="7092"/>
                    <a:pt x="41196" y="6925"/>
                  </a:cubicBezTo>
                  <a:cubicBezTo>
                    <a:pt x="41463" y="6925"/>
                    <a:pt x="41797" y="6925"/>
                    <a:pt x="41964" y="6658"/>
                  </a:cubicBezTo>
                  <a:cubicBezTo>
                    <a:pt x="41930" y="6391"/>
                    <a:pt x="41864" y="6158"/>
                    <a:pt x="41730" y="5958"/>
                  </a:cubicBezTo>
                  <a:cubicBezTo>
                    <a:pt x="40629" y="3990"/>
                    <a:pt x="38928" y="2422"/>
                    <a:pt x="36893" y="1488"/>
                  </a:cubicBezTo>
                  <a:cubicBezTo>
                    <a:pt x="34692" y="420"/>
                    <a:pt x="32290" y="187"/>
                    <a:pt x="29888" y="20"/>
                  </a:cubicBezTo>
                  <a:cubicBezTo>
                    <a:pt x="29458" y="7"/>
                    <a:pt x="29028" y="1"/>
                    <a:pt x="28597" y="1"/>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7" name="Google Shape;2918;p74">
              <a:extLst>
                <a:ext uri="{FF2B5EF4-FFF2-40B4-BE49-F238E27FC236}">
                  <a16:creationId xmlns:a16="http://schemas.microsoft.com/office/drawing/2014/main" id="{85B3893C-AAD1-4108-A617-442D0422FE7A}"/>
                </a:ext>
              </a:extLst>
            </p:cNvPr>
            <p:cNvSpPr/>
            <p:nvPr/>
          </p:nvSpPr>
          <p:spPr>
            <a:xfrm>
              <a:off x="4852849" y="3288269"/>
              <a:ext cx="253591" cy="136673"/>
            </a:xfrm>
            <a:custGeom>
              <a:avLst/>
              <a:gdLst/>
              <a:ahLst/>
              <a:cxnLst/>
              <a:rect l="l" t="t" r="r" b="b"/>
              <a:pathLst>
                <a:path w="11476" h="6185" extrusionOk="0">
                  <a:moveTo>
                    <a:pt x="11476" y="1"/>
                  </a:moveTo>
                  <a:lnTo>
                    <a:pt x="9774" y="635"/>
                  </a:lnTo>
                  <a:cubicBezTo>
                    <a:pt x="8307" y="1335"/>
                    <a:pt x="6839" y="2036"/>
                    <a:pt x="5371" y="2770"/>
                  </a:cubicBezTo>
                  <a:cubicBezTo>
                    <a:pt x="3670" y="3603"/>
                    <a:pt x="2035" y="4571"/>
                    <a:pt x="468" y="5672"/>
                  </a:cubicBezTo>
                  <a:lnTo>
                    <a:pt x="468" y="5638"/>
                  </a:lnTo>
                  <a:cubicBezTo>
                    <a:pt x="401" y="5872"/>
                    <a:pt x="1" y="5838"/>
                    <a:pt x="34" y="6172"/>
                  </a:cubicBezTo>
                  <a:cubicBezTo>
                    <a:pt x="76" y="6180"/>
                    <a:pt x="117" y="6184"/>
                    <a:pt x="159" y="6184"/>
                  </a:cubicBezTo>
                  <a:cubicBezTo>
                    <a:pt x="282" y="6184"/>
                    <a:pt x="401" y="6147"/>
                    <a:pt x="501" y="6072"/>
                  </a:cubicBezTo>
                  <a:cubicBezTo>
                    <a:pt x="1902" y="5605"/>
                    <a:pt x="3303" y="5205"/>
                    <a:pt x="4737" y="4871"/>
                  </a:cubicBezTo>
                  <a:cubicBezTo>
                    <a:pt x="6405" y="4471"/>
                    <a:pt x="8106" y="4104"/>
                    <a:pt x="9808" y="3804"/>
                  </a:cubicBezTo>
                  <a:cubicBezTo>
                    <a:pt x="10041" y="3770"/>
                    <a:pt x="10408" y="3870"/>
                    <a:pt x="10508" y="3470"/>
                  </a:cubicBezTo>
                  <a:cubicBezTo>
                    <a:pt x="10842" y="2336"/>
                    <a:pt x="11142" y="1202"/>
                    <a:pt x="11476" y="1"/>
                  </a:cubicBezTo>
                  <a:close/>
                </a:path>
              </a:pathLst>
            </a:custGeom>
            <a:solidFill>
              <a:srgbClr val="BEA28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 name="Google Shape;2919;p74">
              <a:extLst>
                <a:ext uri="{FF2B5EF4-FFF2-40B4-BE49-F238E27FC236}">
                  <a16:creationId xmlns:a16="http://schemas.microsoft.com/office/drawing/2014/main" id="{D90C378D-7F8A-4622-88AF-7C5BE038E5E3}"/>
                </a:ext>
              </a:extLst>
            </p:cNvPr>
            <p:cNvSpPr/>
            <p:nvPr/>
          </p:nvSpPr>
          <p:spPr>
            <a:xfrm>
              <a:off x="4837381" y="3413583"/>
              <a:ext cx="26561" cy="18451"/>
            </a:xfrm>
            <a:custGeom>
              <a:avLst/>
              <a:gdLst/>
              <a:ahLst/>
              <a:cxnLst/>
              <a:rect l="l" t="t" r="r" b="b"/>
              <a:pathLst>
                <a:path w="1202" h="835" extrusionOk="0">
                  <a:moveTo>
                    <a:pt x="1168" y="1"/>
                  </a:moveTo>
                  <a:cubicBezTo>
                    <a:pt x="734" y="201"/>
                    <a:pt x="334" y="501"/>
                    <a:pt x="0" y="835"/>
                  </a:cubicBezTo>
                  <a:cubicBezTo>
                    <a:pt x="267" y="768"/>
                    <a:pt x="534" y="668"/>
                    <a:pt x="767" y="534"/>
                  </a:cubicBezTo>
                  <a:cubicBezTo>
                    <a:pt x="767" y="267"/>
                    <a:pt x="1201" y="301"/>
                    <a:pt x="1168" y="1"/>
                  </a:cubicBezTo>
                  <a:close/>
                </a:path>
              </a:pathLst>
            </a:custGeom>
            <a:solidFill>
              <a:srgbClr val="91806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9" name="Google Shape;2920;p74">
              <a:extLst>
                <a:ext uri="{FF2B5EF4-FFF2-40B4-BE49-F238E27FC236}">
                  <a16:creationId xmlns:a16="http://schemas.microsoft.com/office/drawing/2014/main" id="{C466D9DC-D198-4671-ABC7-B9FF216B54FE}"/>
                </a:ext>
              </a:extLst>
            </p:cNvPr>
            <p:cNvSpPr/>
            <p:nvPr/>
          </p:nvSpPr>
          <p:spPr>
            <a:xfrm>
              <a:off x="4544015" y="3898180"/>
              <a:ext cx="849163" cy="38958"/>
            </a:xfrm>
            <a:custGeom>
              <a:avLst/>
              <a:gdLst/>
              <a:ahLst/>
              <a:cxnLst/>
              <a:rect l="l" t="t" r="r" b="b"/>
              <a:pathLst>
                <a:path w="38428" h="1763" extrusionOk="0">
                  <a:moveTo>
                    <a:pt x="9360" y="0"/>
                  </a:moveTo>
                  <a:cubicBezTo>
                    <a:pt x="6821" y="0"/>
                    <a:pt x="4280" y="19"/>
                    <a:pt x="1735" y="86"/>
                  </a:cubicBezTo>
                  <a:cubicBezTo>
                    <a:pt x="1368" y="186"/>
                    <a:pt x="1001" y="220"/>
                    <a:pt x="634" y="220"/>
                  </a:cubicBezTo>
                  <a:cubicBezTo>
                    <a:pt x="534" y="353"/>
                    <a:pt x="567" y="487"/>
                    <a:pt x="600" y="620"/>
                  </a:cubicBezTo>
                  <a:cubicBezTo>
                    <a:pt x="672" y="860"/>
                    <a:pt x="675" y="1048"/>
                    <a:pt x="510" y="1048"/>
                  </a:cubicBezTo>
                  <a:cubicBezTo>
                    <a:pt x="446" y="1048"/>
                    <a:pt x="355" y="1019"/>
                    <a:pt x="234" y="954"/>
                  </a:cubicBezTo>
                  <a:cubicBezTo>
                    <a:pt x="203" y="939"/>
                    <a:pt x="178" y="932"/>
                    <a:pt x="157" y="932"/>
                  </a:cubicBezTo>
                  <a:cubicBezTo>
                    <a:pt x="85" y="932"/>
                    <a:pt x="59" y="1010"/>
                    <a:pt x="33" y="1087"/>
                  </a:cubicBezTo>
                  <a:cubicBezTo>
                    <a:pt x="0" y="1521"/>
                    <a:pt x="300" y="1654"/>
                    <a:pt x="600" y="1687"/>
                  </a:cubicBezTo>
                  <a:cubicBezTo>
                    <a:pt x="801" y="1738"/>
                    <a:pt x="1009" y="1763"/>
                    <a:pt x="1218" y="1763"/>
                  </a:cubicBezTo>
                  <a:cubicBezTo>
                    <a:pt x="1426" y="1763"/>
                    <a:pt x="1635" y="1738"/>
                    <a:pt x="1835" y="1687"/>
                  </a:cubicBezTo>
                  <a:cubicBezTo>
                    <a:pt x="1946" y="1595"/>
                    <a:pt x="2067" y="1574"/>
                    <a:pt x="2193" y="1574"/>
                  </a:cubicBezTo>
                  <a:cubicBezTo>
                    <a:pt x="2294" y="1574"/>
                    <a:pt x="2398" y="1587"/>
                    <a:pt x="2502" y="1587"/>
                  </a:cubicBezTo>
                  <a:lnTo>
                    <a:pt x="37427" y="1587"/>
                  </a:lnTo>
                  <a:cubicBezTo>
                    <a:pt x="38027" y="1587"/>
                    <a:pt x="38327" y="1387"/>
                    <a:pt x="38394" y="954"/>
                  </a:cubicBezTo>
                  <a:cubicBezTo>
                    <a:pt x="38427" y="553"/>
                    <a:pt x="38127" y="286"/>
                    <a:pt x="37560" y="186"/>
                  </a:cubicBezTo>
                  <a:lnTo>
                    <a:pt x="36626" y="186"/>
                  </a:lnTo>
                  <a:cubicBezTo>
                    <a:pt x="36115" y="182"/>
                    <a:pt x="35604" y="181"/>
                    <a:pt x="35092" y="181"/>
                  </a:cubicBezTo>
                  <a:cubicBezTo>
                    <a:pt x="33331" y="181"/>
                    <a:pt x="31564" y="200"/>
                    <a:pt x="29795" y="200"/>
                  </a:cubicBezTo>
                  <a:cubicBezTo>
                    <a:pt x="27882" y="200"/>
                    <a:pt x="25966" y="178"/>
                    <a:pt x="24051" y="86"/>
                  </a:cubicBezTo>
                  <a:cubicBezTo>
                    <a:pt x="23914" y="125"/>
                    <a:pt x="23766" y="142"/>
                    <a:pt x="23619" y="142"/>
                  </a:cubicBezTo>
                  <a:cubicBezTo>
                    <a:pt x="23516" y="142"/>
                    <a:pt x="23413" y="134"/>
                    <a:pt x="23317" y="120"/>
                  </a:cubicBezTo>
                  <a:cubicBezTo>
                    <a:pt x="22383" y="53"/>
                    <a:pt x="21449" y="20"/>
                    <a:pt x="20515" y="20"/>
                  </a:cubicBezTo>
                  <a:cubicBezTo>
                    <a:pt x="19761" y="24"/>
                    <a:pt x="19007" y="25"/>
                    <a:pt x="18254" y="25"/>
                  </a:cubicBezTo>
                  <a:cubicBezTo>
                    <a:pt x="15286" y="25"/>
                    <a:pt x="12324" y="0"/>
                    <a:pt x="9360" y="0"/>
                  </a:cubicBezTo>
                  <a:close/>
                </a:path>
              </a:pathLst>
            </a:custGeom>
            <a:solidFill>
              <a:srgbClr val="119B9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 name="Google Shape;2921;p74">
              <a:extLst>
                <a:ext uri="{FF2B5EF4-FFF2-40B4-BE49-F238E27FC236}">
                  <a16:creationId xmlns:a16="http://schemas.microsoft.com/office/drawing/2014/main" id="{03268676-51BB-47EE-881E-BD216D31B362}"/>
                </a:ext>
              </a:extLst>
            </p:cNvPr>
            <p:cNvSpPr/>
            <p:nvPr/>
          </p:nvSpPr>
          <p:spPr>
            <a:xfrm>
              <a:off x="3502475" y="3898599"/>
              <a:ext cx="852124" cy="39820"/>
            </a:xfrm>
            <a:custGeom>
              <a:avLst/>
              <a:gdLst/>
              <a:ahLst/>
              <a:cxnLst/>
              <a:rect l="l" t="t" r="r" b="b"/>
              <a:pathLst>
                <a:path w="38562" h="1802" extrusionOk="0">
                  <a:moveTo>
                    <a:pt x="15378" y="1"/>
                  </a:moveTo>
                  <a:cubicBezTo>
                    <a:pt x="14611" y="1"/>
                    <a:pt x="13844" y="34"/>
                    <a:pt x="13076" y="34"/>
                  </a:cubicBezTo>
                  <a:cubicBezTo>
                    <a:pt x="12617" y="89"/>
                    <a:pt x="12158" y="114"/>
                    <a:pt x="11699" y="114"/>
                  </a:cubicBezTo>
                  <a:cubicBezTo>
                    <a:pt x="11324" y="114"/>
                    <a:pt x="10949" y="97"/>
                    <a:pt x="10575" y="67"/>
                  </a:cubicBezTo>
                  <a:lnTo>
                    <a:pt x="9674" y="67"/>
                  </a:lnTo>
                  <a:cubicBezTo>
                    <a:pt x="8206" y="167"/>
                    <a:pt x="6739" y="192"/>
                    <a:pt x="5267" y="192"/>
                  </a:cubicBezTo>
                  <a:cubicBezTo>
                    <a:pt x="3795" y="192"/>
                    <a:pt x="2319" y="167"/>
                    <a:pt x="834" y="167"/>
                  </a:cubicBezTo>
                  <a:lnTo>
                    <a:pt x="834" y="201"/>
                  </a:lnTo>
                  <a:cubicBezTo>
                    <a:pt x="810" y="198"/>
                    <a:pt x="786" y="197"/>
                    <a:pt x="762" y="197"/>
                  </a:cubicBezTo>
                  <a:cubicBezTo>
                    <a:pt x="458" y="197"/>
                    <a:pt x="193" y="389"/>
                    <a:pt x="100" y="668"/>
                  </a:cubicBezTo>
                  <a:cubicBezTo>
                    <a:pt x="0" y="901"/>
                    <a:pt x="34" y="1168"/>
                    <a:pt x="201" y="1368"/>
                  </a:cubicBezTo>
                  <a:cubicBezTo>
                    <a:pt x="396" y="1536"/>
                    <a:pt x="615" y="1610"/>
                    <a:pt x="858" y="1610"/>
                  </a:cubicBezTo>
                  <a:cubicBezTo>
                    <a:pt x="905" y="1610"/>
                    <a:pt x="952" y="1607"/>
                    <a:pt x="1001" y="1602"/>
                  </a:cubicBezTo>
                  <a:lnTo>
                    <a:pt x="35492" y="1602"/>
                  </a:lnTo>
                  <a:cubicBezTo>
                    <a:pt x="35572" y="1602"/>
                    <a:pt x="35669" y="1586"/>
                    <a:pt x="35764" y="1586"/>
                  </a:cubicBezTo>
                  <a:cubicBezTo>
                    <a:pt x="35906" y="1586"/>
                    <a:pt x="36046" y="1622"/>
                    <a:pt x="36126" y="1802"/>
                  </a:cubicBezTo>
                  <a:cubicBezTo>
                    <a:pt x="36627" y="1735"/>
                    <a:pt x="37160" y="1702"/>
                    <a:pt x="37694" y="1702"/>
                  </a:cubicBezTo>
                  <a:cubicBezTo>
                    <a:pt x="38028" y="1702"/>
                    <a:pt x="38328" y="1468"/>
                    <a:pt x="38461" y="1135"/>
                  </a:cubicBezTo>
                  <a:cubicBezTo>
                    <a:pt x="38561" y="868"/>
                    <a:pt x="38461" y="534"/>
                    <a:pt x="38194" y="401"/>
                  </a:cubicBezTo>
                  <a:cubicBezTo>
                    <a:pt x="38162" y="393"/>
                    <a:pt x="38133" y="389"/>
                    <a:pt x="38107" y="389"/>
                  </a:cubicBezTo>
                  <a:cubicBezTo>
                    <a:pt x="37918" y="389"/>
                    <a:pt x="37882" y="584"/>
                    <a:pt x="37794" y="701"/>
                  </a:cubicBezTo>
                  <a:cubicBezTo>
                    <a:pt x="37736" y="816"/>
                    <a:pt x="37679" y="981"/>
                    <a:pt x="37557" y="981"/>
                  </a:cubicBezTo>
                  <a:cubicBezTo>
                    <a:pt x="37538" y="981"/>
                    <a:pt x="37517" y="977"/>
                    <a:pt x="37494" y="968"/>
                  </a:cubicBezTo>
                  <a:cubicBezTo>
                    <a:pt x="37294" y="901"/>
                    <a:pt x="37360" y="668"/>
                    <a:pt x="37394" y="534"/>
                  </a:cubicBezTo>
                  <a:cubicBezTo>
                    <a:pt x="37427" y="434"/>
                    <a:pt x="37494" y="301"/>
                    <a:pt x="37394" y="201"/>
                  </a:cubicBezTo>
                  <a:lnTo>
                    <a:pt x="36993" y="101"/>
                  </a:lnTo>
                  <a:cubicBezTo>
                    <a:pt x="36942" y="104"/>
                    <a:pt x="36890" y="106"/>
                    <a:pt x="36839" y="106"/>
                  </a:cubicBezTo>
                  <a:cubicBezTo>
                    <a:pt x="36430" y="106"/>
                    <a:pt x="36041" y="1"/>
                    <a:pt x="35626" y="1"/>
                  </a:cubicBezTo>
                  <a:close/>
                </a:path>
              </a:pathLst>
            </a:custGeom>
            <a:solidFill>
              <a:srgbClr val="119B9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1" name="Google Shape;2922;p74">
              <a:extLst>
                <a:ext uri="{FF2B5EF4-FFF2-40B4-BE49-F238E27FC236}">
                  <a16:creationId xmlns:a16="http://schemas.microsoft.com/office/drawing/2014/main" id="{791EDF65-65A2-4127-B176-D0532CCA998F}"/>
                </a:ext>
              </a:extLst>
            </p:cNvPr>
            <p:cNvSpPr/>
            <p:nvPr/>
          </p:nvSpPr>
          <p:spPr>
            <a:xfrm>
              <a:off x="4323615" y="3822673"/>
              <a:ext cx="240310" cy="102334"/>
            </a:xfrm>
            <a:custGeom>
              <a:avLst/>
              <a:gdLst/>
              <a:ahLst/>
              <a:cxnLst/>
              <a:rect l="l" t="t" r="r" b="b"/>
              <a:pathLst>
                <a:path w="10875" h="4631" extrusionOk="0">
                  <a:moveTo>
                    <a:pt x="5604" y="1"/>
                  </a:moveTo>
                  <a:cubicBezTo>
                    <a:pt x="4704" y="1"/>
                    <a:pt x="3836" y="201"/>
                    <a:pt x="3002" y="568"/>
                  </a:cubicBezTo>
                  <a:cubicBezTo>
                    <a:pt x="1768" y="1202"/>
                    <a:pt x="767" y="2302"/>
                    <a:pt x="234" y="3603"/>
                  </a:cubicBezTo>
                  <a:cubicBezTo>
                    <a:pt x="200" y="3770"/>
                    <a:pt x="134" y="3937"/>
                    <a:pt x="100" y="4104"/>
                  </a:cubicBezTo>
                  <a:cubicBezTo>
                    <a:pt x="0" y="4304"/>
                    <a:pt x="100" y="4504"/>
                    <a:pt x="267" y="4604"/>
                  </a:cubicBezTo>
                  <a:cubicBezTo>
                    <a:pt x="311" y="4623"/>
                    <a:pt x="349" y="4631"/>
                    <a:pt x="384" y="4631"/>
                  </a:cubicBezTo>
                  <a:cubicBezTo>
                    <a:pt x="538" y="4631"/>
                    <a:pt x="619" y="4473"/>
                    <a:pt x="701" y="4337"/>
                  </a:cubicBezTo>
                  <a:cubicBezTo>
                    <a:pt x="767" y="4170"/>
                    <a:pt x="834" y="3970"/>
                    <a:pt x="901" y="3804"/>
                  </a:cubicBezTo>
                  <a:cubicBezTo>
                    <a:pt x="1610" y="1868"/>
                    <a:pt x="3477" y="646"/>
                    <a:pt x="5465" y="646"/>
                  </a:cubicBezTo>
                  <a:cubicBezTo>
                    <a:pt x="5909" y="646"/>
                    <a:pt x="6360" y="707"/>
                    <a:pt x="6805" y="835"/>
                  </a:cubicBezTo>
                  <a:cubicBezTo>
                    <a:pt x="8573" y="1302"/>
                    <a:pt x="9540" y="2669"/>
                    <a:pt x="10107" y="4337"/>
                  </a:cubicBezTo>
                  <a:cubicBezTo>
                    <a:pt x="10209" y="4464"/>
                    <a:pt x="10329" y="4628"/>
                    <a:pt x="10483" y="4628"/>
                  </a:cubicBezTo>
                  <a:cubicBezTo>
                    <a:pt x="10532" y="4628"/>
                    <a:pt x="10585" y="4611"/>
                    <a:pt x="10641" y="4571"/>
                  </a:cubicBezTo>
                  <a:cubicBezTo>
                    <a:pt x="10875" y="4437"/>
                    <a:pt x="10808" y="4204"/>
                    <a:pt x="10708" y="3970"/>
                  </a:cubicBezTo>
                  <a:cubicBezTo>
                    <a:pt x="10675" y="3870"/>
                    <a:pt x="10641" y="3737"/>
                    <a:pt x="10608" y="3637"/>
                  </a:cubicBezTo>
                  <a:cubicBezTo>
                    <a:pt x="9907" y="2202"/>
                    <a:pt x="8940" y="1002"/>
                    <a:pt x="7406" y="301"/>
                  </a:cubicBezTo>
                  <a:lnTo>
                    <a:pt x="7205" y="268"/>
                  </a:lnTo>
                  <a:lnTo>
                    <a:pt x="6705" y="101"/>
                  </a:lnTo>
                  <a:lnTo>
                    <a:pt x="6038" y="68"/>
                  </a:lnTo>
                  <a:cubicBezTo>
                    <a:pt x="5955" y="68"/>
                    <a:pt x="5879" y="84"/>
                    <a:pt x="5809" y="84"/>
                  </a:cubicBezTo>
                  <a:cubicBezTo>
                    <a:pt x="5738" y="84"/>
                    <a:pt x="5671" y="68"/>
                    <a:pt x="5604" y="1"/>
                  </a:cubicBezTo>
                  <a:close/>
                </a:path>
              </a:pathLst>
            </a:custGeom>
            <a:solidFill>
              <a:srgbClr val="FF4C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2" name="Google Shape;2923;p74">
              <a:extLst>
                <a:ext uri="{FF2B5EF4-FFF2-40B4-BE49-F238E27FC236}">
                  <a16:creationId xmlns:a16="http://schemas.microsoft.com/office/drawing/2014/main" id="{626C9B2C-2441-405A-B72B-B483B2395012}"/>
                </a:ext>
              </a:extLst>
            </p:cNvPr>
            <p:cNvSpPr/>
            <p:nvPr/>
          </p:nvSpPr>
          <p:spPr>
            <a:xfrm>
              <a:off x="4776193" y="3696077"/>
              <a:ext cx="49410" cy="2784"/>
            </a:xfrm>
            <a:custGeom>
              <a:avLst/>
              <a:gdLst/>
              <a:ahLst/>
              <a:cxnLst/>
              <a:rect l="l" t="t" r="r" b="b"/>
              <a:pathLst>
                <a:path w="2236" h="126" extrusionOk="0">
                  <a:moveTo>
                    <a:pt x="1118" y="1"/>
                  </a:moveTo>
                  <a:cubicBezTo>
                    <a:pt x="743" y="1"/>
                    <a:pt x="367" y="42"/>
                    <a:pt x="1" y="126"/>
                  </a:cubicBezTo>
                  <a:lnTo>
                    <a:pt x="2235" y="126"/>
                  </a:lnTo>
                  <a:cubicBezTo>
                    <a:pt x="1869" y="42"/>
                    <a:pt x="1493" y="1"/>
                    <a:pt x="1118" y="1"/>
                  </a:cubicBezTo>
                  <a:close/>
                </a:path>
              </a:pathLst>
            </a:custGeom>
            <a:solidFill>
              <a:srgbClr val="C9C7B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 name="Google Shape;2924;p74">
              <a:extLst>
                <a:ext uri="{FF2B5EF4-FFF2-40B4-BE49-F238E27FC236}">
                  <a16:creationId xmlns:a16="http://schemas.microsoft.com/office/drawing/2014/main" id="{2E4D044B-80E5-43E9-BBB7-908372F5664B}"/>
                </a:ext>
              </a:extLst>
            </p:cNvPr>
            <p:cNvSpPr/>
            <p:nvPr/>
          </p:nvSpPr>
          <p:spPr>
            <a:xfrm>
              <a:off x="4169552" y="3716981"/>
              <a:ext cx="128276" cy="163212"/>
            </a:xfrm>
            <a:custGeom>
              <a:avLst/>
              <a:gdLst/>
              <a:ahLst/>
              <a:cxnLst/>
              <a:rect l="l" t="t" r="r" b="b"/>
              <a:pathLst>
                <a:path w="5805" h="7386" extrusionOk="0">
                  <a:moveTo>
                    <a:pt x="201" y="1"/>
                  </a:moveTo>
                  <a:cubicBezTo>
                    <a:pt x="167" y="1"/>
                    <a:pt x="125" y="32"/>
                    <a:pt x="101" y="80"/>
                  </a:cubicBezTo>
                  <a:lnTo>
                    <a:pt x="101" y="2049"/>
                  </a:lnTo>
                  <a:cubicBezTo>
                    <a:pt x="1" y="2149"/>
                    <a:pt x="1" y="2282"/>
                    <a:pt x="101" y="2382"/>
                  </a:cubicBezTo>
                  <a:lnTo>
                    <a:pt x="101" y="2616"/>
                  </a:lnTo>
                  <a:cubicBezTo>
                    <a:pt x="201" y="3149"/>
                    <a:pt x="34" y="3683"/>
                    <a:pt x="134" y="4217"/>
                  </a:cubicBezTo>
                  <a:cubicBezTo>
                    <a:pt x="167" y="4750"/>
                    <a:pt x="167" y="5284"/>
                    <a:pt x="167" y="5818"/>
                  </a:cubicBezTo>
                  <a:lnTo>
                    <a:pt x="134" y="5851"/>
                  </a:lnTo>
                  <a:cubicBezTo>
                    <a:pt x="67" y="5951"/>
                    <a:pt x="67" y="6085"/>
                    <a:pt x="134" y="6185"/>
                  </a:cubicBezTo>
                  <a:cubicBezTo>
                    <a:pt x="201" y="6385"/>
                    <a:pt x="101" y="6652"/>
                    <a:pt x="234" y="6885"/>
                  </a:cubicBezTo>
                  <a:cubicBezTo>
                    <a:pt x="668" y="6685"/>
                    <a:pt x="968" y="6352"/>
                    <a:pt x="1435" y="6252"/>
                  </a:cubicBezTo>
                  <a:cubicBezTo>
                    <a:pt x="1568" y="6218"/>
                    <a:pt x="1702" y="6185"/>
                    <a:pt x="1835" y="6085"/>
                  </a:cubicBezTo>
                  <a:cubicBezTo>
                    <a:pt x="2456" y="5725"/>
                    <a:pt x="2669" y="5526"/>
                    <a:pt x="2866" y="5526"/>
                  </a:cubicBezTo>
                  <a:cubicBezTo>
                    <a:pt x="3070" y="5526"/>
                    <a:pt x="3258" y="5742"/>
                    <a:pt x="3870" y="6218"/>
                  </a:cubicBezTo>
                  <a:cubicBezTo>
                    <a:pt x="3903" y="6252"/>
                    <a:pt x="3970" y="6318"/>
                    <a:pt x="4037" y="6352"/>
                  </a:cubicBezTo>
                  <a:cubicBezTo>
                    <a:pt x="4204" y="6485"/>
                    <a:pt x="4437" y="6618"/>
                    <a:pt x="4671" y="6685"/>
                  </a:cubicBezTo>
                  <a:lnTo>
                    <a:pt x="5638" y="7386"/>
                  </a:lnTo>
                  <a:cubicBezTo>
                    <a:pt x="5705" y="5184"/>
                    <a:pt x="5738" y="3083"/>
                    <a:pt x="5771" y="1014"/>
                  </a:cubicBezTo>
                  <a:cubicBezTo>
                    <a:pt x="5805" y="948"/>
                    <a:pt x="5771" y="881"/>
                    <a:pt x="5738" y="848"/>
                  </a:cubicBezTo>
                  <a:cubicBezTo>
                    <a:pt x="5538" y="714"/>
                    <a:pt x="5338" y="648"/>
                    <a:pt x="5138" y="614"/>
                  </a:cubicBezTo>
                  <a:cubicBezTo>
                    <a:pt x="3651" y="212"/>
                    <a:pt x="2135" y="10"/>
                    <a:pt x="591" y="10"/>
                  </a:cubicBezTo>
                  <a:cubicBezTo>
                    <a:pt x="472" y="10"/>
                    <a:pt x="353" y="11"/>
                    <a:pt x="234" y="14"/>
                  </a:cubicBezTo>
                  <a:cubicBezTo>
                    <a:pt x="225" y="5"/>
                    <a:pt x="214" y="1"/>
                    <a:pt x="201" y="1"/>
                  </a:cubicBezTo>
                  <a:close/>
                </a:path>
              </a:pathLst>
            </a:custGeom>
            <a:solidFill>
              <a:srgbClr val="FF4C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4" name="Google Shape;2925;p74">
              <a:extLst>
                <a:ext uri="{FF2B5EF4-FFF2-40B4-BE49-F238E27FC236}">
                  <a16:creationId xmlns:a16="http://schemas.microsoft.com/office/drawing/2014/main" id="{28C3D492-B633-4FAF-8525-FA5EF75DCFCC}"/>
                </a:ext>
              </a:extLst>
            </p:cNvPr>
            <p:cNvSpPr/>
            <p:nvPr/>
          </p:nvSpPr>
          <p:spPr>
            <a:xfrm>
              <a:off x="4300767" y="3834848"/>
              <a:ext cx="284550" cy="119260"/>
            </a:xfrm>
            <a:custGeom>
              <a:avLst/>
              <a:gdLst/>
              <a:ahLst/>
              <a:cxnLst/>
              <a:rect l="l" t="t" r="r" b="b"/>
              <a:pathLst>
                <a:path w="12877" h="5397" extrusionOk="0">
                  <a:moveTo>
                    <a:pt x="6650" y="1"/>
                  </a:moveTo>
                  <a:cubicBezTo>
                    <a:pt x="6524" y="1"/>
                    <a:pt x="6397" y="6"/>
                    <a:pt x="6271" y="17"/>
                  </a:cubicBezTo>
                  <a:cubicBezTo>
                    <a:pt x="4503" y="50"/>
                    <a:pt x="2936" y="1051"/>
                    <a:pt x="2102" y="2619"/>
                  </a:cubicBezTo>
                  <a:cubicBezTo>
                    <a:pt x="1935" y="2786"/>
                    <a:pt x="1902" y="3019"/>
                    <a:pt x="1968" y="3253"/>
                  </a:cubicBezTo>
                  <a:cubicBezTo>
                    <a:pt x="2202" y="3453"/>
                    <a:pt x="2369" y="3686"/>
                    <a:pt x="2202" y="3986"/>
                  </a:cubicBezTo>
                  <a:cubicBezTo>
                    <a:pt x="2109" y="4265"/>
                    <a:pt x="1816" y="4457"/>
                    <a:pt x="1534" y="4457"/>
                  </a:cubicBezTo>
                  <a:cubicBezTo>
                    <a:pt x="1512" y="4457"/>
                    <a:pt x="1490" y="4456"/>
                    <a:pt x="1468" y="4453"/>
                  </a:cubicBezTo>
                  <a:cubicBezTo>
                    <a:pt x="1346" y="4442"/>
                    <a:pt x="1227" y="4439"/>
                    <a:pt x="1110" y="4439"/>
                  </a:cubicBezTo>
                  <a:cubicBezTo>
                    <a:pt x="875" y="4439"/>
                    <a:pt x="645" y="4453"/>
                    <a:pt x="400" y="4453"/>
                  </a:cubicBezTo>
                  <a:cubicBezTo>
                    <a:pt x="234" y="4453"/>
                    <a:pt x="34" y="4453"/>
                    <a:pt x="0" y="4687"/>
                  </a:cubicBezTo>
                  <a:cubicBezTo>
                    <a:pt x="91" y="5110"/>
                    <a:pt x="456" y="5397"/>
                    <a:pt x="871" y="5397"/>
                  </a:cubicBezTo>
                  <a:cubicBezTo>
                    <a:pt x="914" y="5397"/>
                    <a:pt x="957" y="5394"/>
                    <a:pt x="1001" y="5387"/>
                  </a:cubicBezTo>
                  <a:lnTo>
                    <a:pt x="11875" y="5387"/>
                  </a:lnTo>
                  <a:cubicBezTo>
                    <a:pt x="11915" y="5393"/>
                    <a:pt x="11954" y="5395"/>
                    <a:pt x="11993" y="5395"/>
                  </a:cubicBezTo>
                  <a:cubicBezTo>
                    <a:pt x="12447" y="5395"/>
                    <a:pt x="12845" y="5045"/>
                    <a:pt x="12876" y="4553"/>
                  </a:cubicBezTo>
                  <a:cubicBezTo>
                    <a:pt x="12747" y="4453"/>
                    <a:pt x="12605" y="4427"/>
                    <a:pt x="12461" y="4427"/>
                  </a:cubicBezTo>
                  <a:cubicBezTo>
                    <a:pt x="12304" y="4427"/>
                    <a:pt x="12145" y="4458"/>
                    <a:pt x="11998" y="4458"/>
                  </a:cubicBezTo>
                  <a:cubicBezTo>
                    <a:pt x="11968" y="4458"/>
                    <a:pt x="11938" y="4457"/>
                    <a:pt x="11909" y="4453"/>
                  </a:cubicBezTo>
                  <a:lnTo>
                    <a:pt x="11875" y="4453"/>
                  </a:lnTo>
                  <a:cubicBezTo>
                    <a:pt x="11475" y="4387"/>
                    <a:pt x="11041" y="4387"/>
                    <a:pt x="11141" y="3786"/>
                  </a:cubicBezTo>
                  <a:cubicBezTo>
                    <a:pt x="11208" y="3653"/>
                    <a:pt x="11208" y="3453"/>
                    <a:pt x="11141" y="3319"/>
                  </a:cubicBezTo>
                  <a:cubicBezTo>
                    <a:pt x="10775" y="2452"/>
                    <a:pt x="10241" y="1651"/>
                    <a:pt x="9540" y="1051"/>
                  </a:cubicBezTo>
                  <a:cubicBezTo>
                    <a:pt x="8737" y="367"/>
                    <a:pt x="7695" y="1"/>
                    <a:pt x="6650" y="1"/>
                  </a:cubicBezTo>
                  <a:close/>
                </a:path>
              </a:pathLst>
            </a:custGeom>
            <a:solidFill>
              <a:srgbClr val="119B9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 name="Google Shape;2926;p74">
              <a:extLst>
                <a:ext uri="{FF2B5EF4-FFF2-40B4-BE49-F238E27FC236}">
                  <a16:creationId xmlns:a16="http://schemas.microsoft.com/office/drawing/2014/main" id="{11CC3936-6E90-4124-B038-47C0B71CD1AC}"/>
                </a:ext>
              </a:extLst>
            </p:cNvPr>
            <p:cNvSpPr/>
            <p:nvPr/>
          </p:nvSpPr>
          <p:spPr>
            <a:xfrm>
              <a:off x="4582332" y="3876679"/>
              <a:ext cx="493150" cy="25920"/>
            </a:xfrm>
            <a:custGeom>
              <a:avLst/>
              <a:gdLst/>
              <a:ahLst/>
              <a:cxnLst/>
              <a:rect l="l" t="t" r="r" b="b"/>
              <a:pathLst>
                <a:path w="22317" h="1173" extrusionOk="0">
                  <a:moveTo>
                    <a:pt x="8689" y="1"/>
                  </a:moveTo>
                  <a:cubicBezTo>
                    <a:pt x="7807" y="1"/>
                    <a:pt x="6924" y="28"/>
                    <a:pt x="6038" y="92"/>
                  </a:cubicBezTo>
                  <a:cubicBezTo>
                    <a:pt x="4003" y="225"/>
                    <a:pt x="1969" y="559"/>
                    <a:pt x="1" y="1059"/>
                  </a:cubicBezTo>
                  <a:cubicBezTo>
                    <a:pt x="75" y="1152"/>
                    <a:pt x="169" y="1173"/>
                    <a:pt x="268" y="1173"/>
                  </a:cubicBezTo>
                  <a:cubicBezTo>
                    <a:pt x="346" y="1173"/>
                    <a:pt x="427" y="1159"/>
                    <a:pt x="501" y="1159"/>
                  </a:cubicBezTo>
                  <a:lnTo>
                    <a:pt x="21716" y="1159"/>
                  </a:lnTo>
                  <a:cubicBezTo>
                    <a:pt x="21805" y="1159"/>
                    <a:pt x="21901" y="1173"/>
                    <a:pt x="21994" y="1173"/>
                  </a:cubicBezTo>
                  <a:cubicBezTo>
                    <a:pt x="22111" y="1173"/>
                    <a:pt x="22224" y="1152"/>
                    <a:pt x="22317" y="1059"/>
                  </a:cubicBezTo>
                  <a:cubicBezTo>
                    <a:pt x="20582" y="893"/>
                    <a:pt x="18814" y="759"/>
                    <a:pt x="17079" y="559"/>
                  </a:cubicBezTo>
                  <a:cubicBezTo>
                    <a:pt x="14288" y="280"/>
                    <a:pt x="11496" y="1"/>
                    <a:pt x="8689" y="1"/>
                  </a:cubicBezTo>
                  <a:close/>
                </a:path>
              </a:pathLst>
            </a:custGeom>
            <a:solidFill>
              <a:srgbClr val="119B9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 name="Google Shape;2927;p74">
              <a:extLst>
                <a:ext uri="{FF2B5EF4-FFF2-40B4-BE49-F238E27FC236}">
                  <a16:creationId xmlns:a16="http://schemas.microsoft.com/office/drawing/2014/main" id="{5C2A64DE-FC7E-48EF-919F-AE9CCC9A643D}"/>
                </a:ext>
              </a:extLst>
            </p:cNvPr>
            <p:cNvSpPr/>
            <p:nvPr/>
          </p:nvSpPr>
          <p:spPr>
            <a:xfrm>
              <a:off x="3736133" y="3876414"/>
              <a:ext cx="583816" cy="26186"/>
            </a:xfrm>
            <a:custGeom>
              <a:avLst/>
              <a:gdLst/>
              <a:ahLst/>
              <a:cxnLst/>
              <a:rect l="l" t="t" r="r" b="b"/>
              <a:pathLst>
                <a:path w="26420" h="1185" extrusionOk="0">
                  <a:moveTo>
                    <a:pt x="18310" y="1"/>
                  </a:moveTo>
                  <a:cubicBezTo>
                    <a:pt x="17789" y="1"/>
                    <a:pt x="17267" y="13"/>
                    <a:pt x="16746" y="37"/>
                  </a:cubicBezTo>
                  <a:cubicBezTo>
                    <a:pt x="11142" y="171"/>
                    <a:pt x="5605" y="771"/>
                    <a:pt x="1" y="1071"/>
                  </a:cubicBezTo>
                  <a:cubicBezTo>
                    <a:pt x="93" y="1164"/>
                    <a:pt x="196" y="1185"/>
                    <a:pt x="304" y="1185"/>
                  </a:cubicBezTo>
                  <a:cubicBezTo>
                    <a:pt x="390" y="1185"/>
                    <a:pt x="479" y="1171"/>
                    <a:pt x="568" y="1171"/>
                  </a:cubicBezTo>
                  <a:lnTo>
                    <a:pt x="25919" y="1171"/>
                  </a:lnTo>
                  <a:cubicBezTo>
                    <a:pt x="25993" y="1171"/>
                    <a:pt x="26074" y="1185"/>
                    <a:pt x="26152" y="1185"/>
                  </a:cubicBezTo>
                  <a:cubicBezTo>
                    <a:pt x="26251" y="1185"/>
                    <a:pt x="26345" y="1164"/>
                    <a:pt x="26419" y="1071"/>
                  </a:cubicBezTo>
                  <a:cubicBezTo>
                    <a:pt x="26053" y="971"/>
                    <a:pt x="25686" y="838"/>
                    <a:pt x="25285" y="738"/>
                  </a:cubicBezTo>
                  <a:cubicBezTo>
                    <a:pt x="22993" y="247"/>
                    <a:pt x="20656" y="1"/>
                    <a:pt x="18310" y="1"/>
                  </a:cubicBezTo>
                  <a:close/>
                </a:path>
              </a:pathLst>
            </a:custGeom>
            <a:solidFill>
              <a:srgbClr val="119B9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 name="Google Shape;2928;p74">
              <a:extLst>
                <a:ext uri="{FF2B5EF4-FFF2-40B4-BE49-F238E27FC236}">
                  <a16:creationId xmlns:a16="http://schemas.microsoft.com/office/drawing/2014/main" id="{58C5831C-3FC4-4B8E-8017-B6A5D067D858}"/>
                </a:ext>
              </a:extLst>
            </p:cNvPr>
            <p:cNvSpPr/>
            <p:nvPr/>
          </p:nvSpPr>
          <p:spPr>
            <a:xfrm>
              <a:off x="4173242" y="3706948"/>
              <a:ext cx="128276" cy="29522"/>
            </a:xfrm>
            <a:custGeom>
              <a:avLst/>
              <a:gdLst/>
              <a:ahLst/>
              <a:cxnLst/>
              <a:rect l="l" t="t" r="r" b="b"/>
              <a:pathLst>
                <a:path w="5805" h="1336" extrusionOk="0">
                  <a:moveTo>
                    <a:pt x="1068" y="34"/>
                  </a:moveTo>
                  <a:cubicBezTo>
                    <a:pt x="668" y="67"/>
                    <a:pt x="201" y="1"/>
                    <a:pt x="0" y="501"/>
                  </a:cubicBezTo>
                  <a:cubicBezTo>
                    <a:pt x="48" y="620"/>
                    <a:pt x="130" y="637"/>
                    <a:pt x="221" y="637"/>
                  </a:cubicBezTo>
                  <a:cubicBezTo>
                    <a:pt x="258" y="637"/>
                    <a:pt x="296" y="635"/>
                    <a:pt x="334" y="635"/>
                  </a:cubicBezTo>
                  <a:cubicBezTo>
                    <a:pt x="527" y="621"/>
                    <a:pt x="721" y="613"/>
                    <a:pt x="914" y="613"/>
                  </a:cubicBezTo>
                  <a:cubicBezTo>
                    <a:pt x="1188" y="613"/>
                    <a:pt x="1461" y="629"/>
                    <a:pt x="1735" y="668"/>
                  </a:cubicBezTo>
                  <a:cubicBezTo>
                    <a:pt x="3003" y="801"/>
                    <a:pt x="4303" y="1035"/>
                    <a:pt x="5571" y="1335"/>
                  </a:cubicBezTo>
                  <a:cubicBezTo>
                    <a:pt x="5805" y="1235"/>
                    <a:pt x="5805" y="1035"/>
                    <a:pt x="5671" y="835"/>
                  </a:cubicBezTo>
                  <a:cubicBezTo>
                    <a:pt x="4170" y="368"/>
                    <a:pt x="2636" y="101"/>
                    <a:pt x="1068" y="34"/>
                  </a:cubicBezTo>
                  <a:close/>
                </a:path>
              </a:pathLst>
            </a:custGeom>
            <a:solidFill>
              <a:srgbClr val="CD3A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 name="Google Shape;2929;p74">
              <a:extLst>
                <a:ext uri="{FF2B5EF4-FFF2-40B4-BE49-F238E27FC236}">
                  <a16:creationId xmlns:a16="http://schemas.microsoft.com/office/drawing/2014/main" id="{70853622-27B8-42DA-9A61-AB66ECE6AD03}"/>
                </a:ext>
              </a:extLst>
            </p:cNvPr>
            <p:cNvSpPr/>
            <p:nvPr/>
          </p:nvSpPr>
          <p:spPr>
            <a:xfrm>
              <a:off x="4201240" y="3848239"/>
              <a:ext cx="70800" cy="15733"/>
            </a:xfrm>
            <a:custGeom>
              <a:avLst/>
              <a:gdLst/>
              <a:ahLst/>
              <a:cxnLst/>
              <a:rect l="l" t="t" r="r" b="b"/>
              <a:pathLst>
                <a:path w="3204" h="712" extrusionOk="0">
                  <a:moveTo>
                    <a:pt x="919" y="0"/>
                  </a:moveTo>
                  <a:cubicBezTo>
                    <a:pt x="725" y="0"/>
                    <a:pt x="530" y="22"/>
                    <a:pt x="335" y="78"/>
                  </a:cubicBezTo>
                  <a:cubicBezTo>
                    <a:pt x="168" y="78"/>
                    <a:pt x="68" y="178"/>
                    <a:pt x="1" y="312"/>
                  </a:cubicBezTo>
                  <a:lnTo>
                    <a:pt x="3203" y="712"/>
                  </a:lnTo>
                  <a:lnTo>
                    <a:pt x="3203" y="712"/>
                  </a:lnTo>
                  <a:lnTo>
                    <a:pt x="2703" y="312"/>
                  </a:lnTo>
                  <a:cubicBezTo>
                    <a:pt x="2684" y="318"/>
                    <a:pt x="2665" y="321"/>
                    <a:pt x="2646" y="321"/>
                  </a:cubicBezTo>
                  <a:cubicBezTo>
                    <a:pt x="2565" y="321"/>
                    <a:pt x="2484" y="272"/>
                    <a:pt x="2403" y="245"/>
                  </a:cubicBezTo>
                  <a:cubicBezTo>
                    <a:pt x="1921" y="149"/>
                    <a:pt x="1423" y="0"/>
                    <a:pt x="919" y="0"/>
                  </a:cubicBezTo>
                  <a:close/>
                </a:path>
              </a:pathLst>
            </a:custGeom>
            <a:solidFill>
              <a:srgbClr val="95806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nvGrpSpPr>
            <p:cNvPr id="39" name="Google Shape;2930;p74">
              <a:extLst>
                <a:ext uri="{FF2B5EF4-FFF2-40B4-BE49-F238E27FC236}">
                  <a16:creationId xmlns:a16="http://schemas.microsoft.com/office/drawing/2014/main" id="{AF383702-51BB-4F87-9CF1-F1242E616B1F}"/>
                </a:ext>
              </a:extLst>
            </p:cNvPr>
            <p:cNvGrpSpPr/>
            <p:nvPr/>
          </p:nvGrpSpPr>
          <p:grpSpPr>
            <a:xfrm>
              <a:off x="3590180" y="2993975"/>
              <a:ext cx="1715271" cy="836168"/>
              <a:chOff x="3590180" y="2993975"/>
              <a:chExt cx="1715271" cy="836168"/>
            </a:xfrm>
          </p:grpSpPr>
          <p:sp>
            <p:nvSpPr>
              <p:cNvPr id="46" name="Google Shape;2931;p74">
                <a:extLst>
                  <a:ext uri="{FF2B5EF4-FFF2-40B4-BE49-F238E27FC236}">
                    <a16:creationId xmlns:a16="http://schemas.microsoft.com/office/drawing/2014/main" id="{582E4BC7-D5DD-4DCF-A444-D664D2729653}"/>
                  </a:ext>
                </a:extLst>
              </p:cNvPr>
              <p:cNvSpPr/>
              <p:nvPr/>
            </p:nvSpPr>
            <p:spPr>
              <a:xfrm>
                <a:off x="4047928" y="2993975"/>
                <a:ext cx="1058514" cy="813984"/>
              </a:xfrm>
              <a:custGeom>
                <a:avLst/>
                <a:gdLst/>
                <a:ahLst/>
                <a:cxnLst/>
                <a:rect l="l" t="t" r="r" b="b"/>
                <a:pathLst>
                  <a:path w="47902" h="36836" extrusionOk="0">
                    <a:moveTo>
                      <a:pt x="9814" y="1"/>
                    </a:moveTo>
                    <a:cubicBezTo>
                      <a:pt x="9699" y="1"/>
                      <a:pt x="9567" y="45"/>
                      <a:pt x="9407" y="143"/>
                    </a:cubicBezTo>
                    <a:cubicBezTo>
                      <a:pt x="7673" y="1244"/>
                      <a:pt x="5872" y="2378"/>
                      <a:pt x="4104" y="3478"/>
                    </a:cubicBezTo>
                    <a:cubicBezTo>
                      <a:pt x="2736" y="4312"/>
                      <a:pt x="1368" y="5146"/>
                      <a:pt x="1" y="6014"/>
                    </a:cubicBezTo>
                    <a:cubicBezTo>
                      <a:pt x="935" y="6881"/>
                      <a:pt x="1869" y="7715"/>
                      <a:pt x="2769" y="8615"/>
                    </a:cubicBezTo>
                    <a:cubicBezTo>
                      <a:pt x="4070" y="9850"/>
                      <a:pt x="5371" y="11151"/>
                      <a:pt x="6572" y="12485"/>
                    </a:cubicBezTo>
                    <a:cubicBezTo>
                      <a:pt x="7539" y="13519"/>
                      <a:pt x="8473" y="14520"/>
                      <a:pt x="9407" y="15587"/>
                    </a:cubicBezTo>
                    <a:cubicBezTo>
                      <a:pt x="11375" y="17822"/>
                      <a:pt x="13243" y="20157"/>
                      <a:pt x="14978" y="22626"/>
                    </a:cubicBezTo>
                    <a:cubicBezTo>
                      <a:pt x="16246" y="24360"/>
                      <a:pt x="17380" y="26228"/>
                      <a:pt x="18347" y="28196"/>
                    </a:cubicBezTo>
                    <a:cubicBezTo>
                      <a:pt x="19048" y="29697"/>
                      <a:pt x="19515" y="31332"/>
                      <a:pt x="19681" y="33000"/>
                    </a:cubicBezTo>
                    <a:cubicBezTo>
                      <a:pt x="19681" y="33133"/>
                      <a:pt x="19648" y="33367"/>
                      <a:pt x="19815" y="33367"/>
                    </a:cubicBezTo>
                    <a:lnTo>
                      <a:pt x="19815" y="36836"/>
                    </a:lnTo>
                    <a:lnTo>
                      <a:pt x="22684" y="32866"/>
                    </a:lnTo>
                    <a:cubicBezTo>
                      <a:pt x="22699" y="32868"/>
                      <a:pt x="22713" y="32869"/>
                      <a:pt x="22728" y="32869"/>
                    </a:cubicBezTo>
                    <a:cubicBezTo>
                      <a:pt x="22930" y="32869"/>
                      <a:pt x="23024" y="32655"/>
                      <a:pt x="23117" y="32499"/>
                    </a:cubicBezTo>
                    <a:cubicBezTo>
                      <a:pt x="24785" y="30298"/>
                      <a:pt x="26553" y="28196"/>
                      <a:pt x="28421" y="26161"/>
                    </a:cubicBezTo>
                    <a:cubicBezTo>
                      <a:pt x="30623" y="23760"/>
                      <a:pt x="33058" y="21625"/>
                      <a:pt x="35726" y="19824"/>
                    </a:cubicBezTo>
                    <a:cubicBezTo>
                      <a:pt x="36160" y="19523"/>
                      <a:pt x="36593" y="19290"/>
                      <a:pt x="36994" y="19023"/>
                    </a:cubicBezTo>
                    <a:cubicBezTo>
                      <a:pt x="39796" y="17222"/>
                      <a:pt x="42731" y="15654"/>
                      <a:pt x="45767" y="14286"/>
                    </a:cubicBezTo>
                    <a:lnTo>
                      <a:pt x="46167" y="14086"/>
                    </a:lnTo>
                    <a:cubicBezTo>
                      <a:pt x="46867" y="13719"/>
                      <a:pt x="47468" y="13452"/>
                      <a:pt x="47902" y="13252"/>
                    </a:cubicBezTo>
                    <a:lnTo>
                      <a:pt x="47902" y="13252"/>
                    </a:lnTo>
                    <a:cubicBezTo>
                      <a:pt x="47234" y="13452"/>
                      <a:pt x="46167" y="13786"/>
                      <a:pt x="44866" y="14186"/>
                    </a:cubicBezTo>
                    <a:lnTo>
                      <a:pt x="44899" y="14253"/>
                    </a:lnTo>
                    <a:cubicBezTo>
                      <a:pt x="43799" y="14553"/>
                      <a:pt x="42131" y="15087"/>
                      <a:pt x="40096" y="15787"/>
                    </a:cubicBezTo>
                    <a:cubicBezTo>
                      <a:pt x="33358" y="18189"/>
                      <a:pt x="28521" y="19990"/>
                      <a:pt x="24485" y="24127"/>
                    </a:cubicBezTo>
                    <a:cubicBezTo>
                      <a:pt x="23050" y="25628"/>
                      <a:pt x="21783" y="27296"/>
                      <a:pt x="20782" y="29097"/>
                    </a:cubicBezTo>
                    <a:cubicBezTo>
                      <a:pt x="20682" y="25628"/>
                      <a:pt x="20282" y="22159"/>
                      <a:pt x="19581" y="18756"/>
                    </a:cubicBezTo>
                    <a:cubicBezTo>
                      <a:pt x="19214" y="16755"/>
                      <a:pt x="18681" y="14753"/>
                      <a:pt x="17980" y="12852"/>
                    </a:cubicBezTo>
                    <a:cubicBezTo>
                      <a:pt x="16846" y="9850"/>
                      <a:pt x="15312" y="7014"/>
                      <a:pt x="13410" y="4412"/>
                    </a:cubicBezTo>
                    <a:cubicBezTo>
                      <a:pt x="12410" y="3045"/>
                      <a:pt x="11375" y="1677"/>
                      <a:pt x="10308" y="343"/>
                    </a:cubicBezTo>
                    <a:cubicBezTo>
                      <a:pt x="10160" y="132"/>
                      <a:pt x="10012" y="1"/>
                      <a:pt x="9814" y="1"/>
                    </a:cubicBezTo>
                    <a:close/>
                  </a:path>
                </a:pathLst>
              </a:custGeom>
              <a:solidFill>
                <a:srgbClr val="FFEBA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7" name="Google Shape;2932;p74">
                <a:extLst>
                  <a:ext uri="{FF2B5EF4-FFF2-40B4-BE49-F238E27FC236}">
                    <a16:creationId xmlns:a16="http://schemas.microsoft.com/office/drawing/2014/main" id="{6630450D-442C-4B3E-94EE-9C04A595B1A4}"/>
                  </a:ext>
                </a:extLst>
              </p:cNvPr>
              <p:cNvSpPr/>
              <p:nvPr/>
            </p:nvSpPr>
            <p:spPr>
              <a:xfrm>
                <a:off x="3731714" y="3302278"/>
                <a:ext cx="699541" cy="411190"/>
              </a:xfrm>
              <a:custGeom>
                <a:avLst/>
                <a:gdLst/>
                <a:ahLst/>
                <a:cxnLst/>
                <a:rect l="l" t="t" r="r" b="b"/>
                <a:pathLst>
                  <a:path w="31657" h="18608" extrusionOk="0">
                    <a:moveTo>
                      <a:pt x="12376" y="1"/>
                    </a:moveTo>
                    <a:cubicBezTo>
                      <a:pt x="12343" y="67"/>
                      <a:pt x="12276" y="134"/>
                      <a:pt x="12209" y="201"/>
                    </a:cubicBezTo>
                    <a:cubicBezTo>
                      <a:pt x="11375" y="768"/>
                      <a:pt x="10608" y="1335"/>
                      <a:pt x="9841" y="1935"/>
                    </a:cubicBezTo>
                    <a:cubicBezTo>
                      <a:pt x="8073" y="3270"/>
                      <a:pt x="6405" y="4704"/>
                      <a:pt x="4837" y="6238"/>
                    </a:cubicBezTo>
                    <a:cubicBezTo>
                      <a:pt x="3203" y="7740"/>
                      <a:pt x="1702" y="9374"/>
                      <a:pt x="201" y="10975"/>
                    </a:cubicBezTo>
                    <a:cubicBezTo>
                      <a:pt x="67" y="11042"/>
                      <a:pt x="0" y="11175"/>
                      <a:pt x="0" y="11309"/>
                    </a:cubicBezTo>
                    <a:cubicBezTo>
                      <a:pt x="101" y="11476"/>
                      <a:pt x="267" y="11542"/>
                      <a:pt x="467" y="11542"/>
                    </a:cubicBezTo>
                    <a:cubicBezTo>
                      <a:pt x="968" y="11542"/>
                      <a:pt x="1468" y="11609"/>
                      <a:pt x="2002" y="11676"/>
                    </a:cubicBezTo>
                    <a:cubicBezTo>
                      <a:pt x="4037" y="11809"/>
                      <a:pt x="6105" y="12009"/>
                      <a:pt x="8140" y="12209"/>
                    </a:cubicBezTo>
                    <a:cubicBezTo>
                      <a:pt x="10441" y="12410"/>
                      <a:pt x="12743" y="12643"/>
                      <a:pt x="15045" y="12943"/>
                    </a:cubicBezTo>
                    <a:cubicBezTo>
                      <a:pt x="18113" y="13310"/>
                      <a:pt x="21149" y="13877"/>
                      <a:pt x="24151" y="14678"/>
                    </a:cubicBezTo>
                    <a:cubicBezTo>
                      <a:pt x="26219" y="15245"/>
                      <a:pt x="28221" y="15945"/>
                      <a:pt x="29922" y="17313"/>
                    </a:cubicBezTo>
                    <a:cubicBezTo>
                      <a:pt x="30322" y="17647"/>
                      <a:pt x="30689" y="18014"/>
                      <a:pt x="31056" y="18380"/>
                    </a:cubicBezTo>
                    <a:cubicBezTo>
                      <a:pt x="31164" y="18461"/>
                      <a:pt x="31272" y="18608"/>
                      <a:pt x="31397" y="18608"/>
                    </a:cubicBezTo>
                    <a:cubicBezTo>
                      <a:pt x="31427" y="18608"/>
                      <a:pt x="31458" y="18600"/>
                      <a:pt x="31490" y="18581"/>
                    </a:cubicBezTo>
                    <a:cubicBezTo>
                      <a:pt x="31656" y="18481"/>
                      <a:pt x="31556" y="18214"/>
                      <a:pt x="31456" y="18047"/>
                    </a:cubicBezTo>
                    <a:lnTo>
                      <a:pt x="31490" y="18047"/>
                    </a:lnTo>
                    <a:cubicBezTo>
                      <a:pt x="31323" y="17747"/>
                      <a:pt x="31156" y="17446"/>
                      <a:pt x="30956" y="17180"/>
                    </a:cubicBezTo>
                    <a:lnTo>
                      <a:pt x="30722" y="16979"/>
                    </a:lnTo>
                    <a:cubicBezTo>
                      <a:pt x="30689" y="16913"/>
                      <a:pt x="30656" y="16846"/>
                      <a:pt x="30622" y="16813"/>
                    </a:cubicBezTo>
                    <a:cubicBezTo>
                      <a:pt x="29221" y="14511"/>
                      <a:pt x="27553" y="12376"/>
                      <a:pt x="25719" y="10408"/>
                    </a:cubicBezTo>
                    <a:cubicBezTo>
                      <a:pt x="24451" y="9074"/>
                      <a:pt x="23150" y="7806"/>
                      <a:pt x="21783" y="6639"/>
                    </a:cubicBezTo>
                    <a:cubicBezTo>
                      <a:pt x="19781" y="4971"/>
                      <a:pt x="17713" y="3436"/>
                      <a:pt x="15578" y="1969"/>
                    </a:cubicBezTo>
                    <a:lnTo>
                      <a:pt x="13877" y="801"/>
                    </a:lnTo>
                    <a:cubicBezTo>
                      <a:pt x="13877" y="835"/>
                      <a:pt x="13877" y="868"/>
                      <a:pt x="13877" y="901"/>
                    </a:cubicBezTo>
                    <a:cubicBezTo>
                      <a:pt x="13477" y="468"/>
                      <a:pt x="12976" y="134"/>
                      <a:pt x="12376" y="1"/>
                    </a:cubicBezTo>
                    <a:close/>
                  </a:path>
                </a:pathLst>
              </a:custGeom>
              <a:solidFill>
                <a:srgbClr val="FFEBA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8" name="Google Shape;2933;p74">
                <a:extLst>
                  <a:ext uri="{FF2B5EF4-FFF2-40B4-BE49-F238E27FC236}">
                    <a16:creationId xmlns:a16="http://schemas.microsoft.com/office/drawing/2014/main" id="{C5CCAF72-FEAC-48BB-A3D4-48A494DEF1BF}"/>
                  </a:ext>
                </a:extLst>
              </p:cNvPr>
              <p:cNvSpPr/>
              <p:nvPr/>
            </p:nvSpPr>
            <p:spPr>
              <a:xfrm>
                <a:off x="3590180" y="3558697"/>
                <a:ext cx="872763" cy="267313"/>
              </a:xfrm>
              <a:custGeom>
                <a:avLst/>
                <a:gdLst/>
                <a:ahLst/>
                <a:cxnLst/>
                <a:rect l="l" t="t" r="r" b="b"/>
                <a:pathLst>
                  <a:path w="39496" h="12097" extrusionOk="0">
                    <a:moveTo>
                      <a:pt x="8583" y="0"/>
                    </a:moveTo>
                    <a:cubicBezTo>
                      <a:pt x="8458" y="0"/>
                      <a:pt x="8332" y="31"/>
                      <a:pt x="8207" y="138"/>
                    </a:cubicBezTo>
                    <a:cubicBezTo>
                      <a:pt x="8207" y="238"/>
                      <a:pt x="8173" y="339"/>
                      <a:pt x="8073" y="405"/>
                    </a:cubicBezTo>
                    <a:cubicBezTo>
                      <a:pt x="6606" y="1906"/>
                      <a:pt x="5205" y="3507"/>
                      <a:pt x="3804" y="5109"/>
                    </a:cubicBezTo>
                    <a:cubicBezTo>
                      <a:pt x="2503" y="6543"/>
                      <a:pt x="1202" y="8011"/>
                      <a:pt x="1" y="9512"/>
                    </a:cubicBezTo>
                    <a:cubicBezTo>
                      <a:pt x="2002" y="9278"/>
                      <a:pt x="4004" y="8911"/>
                      <a:pt x="6005" y="8511"/>
                    </a:cubicBezTo>
                    <a:cubicBezTo>
                      <a:pt x="9474" y="7844"/>
                      <a:pt x="12943" y="7043"/>
                      <a:pt x="16446" y="6343"/>
                    </a:cubicBezTo>
                    <a:cubicBezTo>
                      <a:pt x="18814" y="5842"/>
                      <a:pt x="21216" y="5542"/>
                      <a:pt x="23651" y="5375"/>
                    </a:cubicBezTo>
                    <a:cubicBezTo>
                      <a:pt x="24168" y="5350"/>
                      <a:pt x="24687" y="5338"/>
                      <a:pt x="25207" y="5338"/>
                    </a:cubicBezTo>
                    <a:cubicBezTo>
                      <a:pt x="26766" y="5338"/>
                      <a:pt x="28329" y="5451"/>
                      <a:pt x="29856" y="5676"/>
                    </a:cubicBezTo>
                    <a:cubicBezTo>
                      <a:pt x="31924" y="5943"/>
                      <a:pt x="33892" y="6710"/>
                      <a:pt x="35560" y="7911"/>
                    </a:cubicBezTo>
                    <a:cubicBezTo>
                      <a:pt x="36994" y="8911"/>
                      <a:pt x="38128" y="10279"/>
                      <a:pt x="38795" y="11913"/>
                    </a:cubicBezTo>
                    <a:cubicBezTo>
                      <a:pt x="38854" y="12051"/>
                      <a:pt x="38936" y="12096"/>
                      <a:pt x="39035" y="12096"/>
                    </a:cubicBezTo>
                    <a:cubicBezTo>
                      <a:pt x="39104" y="12096"/>
                      <a:pt x="39180" y="12074"/>
                      <a:pt x="39262" y="12047"/>
                    </a:cubicBezTo>
                    <a:cubicBezTo>
                      <a:pt x="39429" y="11913"/>
                      <a:pt x="39496" y="11713"/>
                      <a:pt x="39429" y="11547"/>
                    </a:cubicBezTo>
                    <a:lnTo>
                      <a:pt x="39429" y="11547"/>
                    </a:lnTo>
                    <a:lnTo>
                      <a:pt x="39396" y="11580"/>
                    </a:lnTo>
                    <a:cubicBezTo>
                      <a:pt x="39396" y="11180"/>
                      <a:pt x="39296" y="10779"/>
                      <a:pt x="39129" y="10412"/>
                    </a:cubicBezTo>
                    <a:cubicBezTo>
                      <a:pt x="39062" y="10279"/>
                      <a:pt x="38995" y="10179"/>
                      <a:pt x="38929" y="10045"/>
                    </a:cubicBezTo>
                    <a:cubicBezTo>
                      <a:pt x="38528" y="8344"/>
                      <a:pt x="37528" y="6810"/>
                      <a:pt x="36093" y="5709"/>
                    </a:cubicBezTo>
                    <a:cubicBezTo>
                      <a:pt x="34859" y="4775"/>
                      <a:pt x="33458" y="4041"/>
                      <a:pt x="31924" y="3608"/>
                    </a:cubicBezTo>
                    <a:cubicBezTo>
                      <a:pt x="28888" y="2607"/>
                      <a:pt x="25753" y="1906"/>
                      <a:pt x="22550" y="1539"/>
                    </a:cubicBezTo>
                    <a:cubicBezTo>
                      <a:pt x="20882" y="1306"/>
                      <a:pt x="19215" y="1106"/>
                      <a:pt x="17547" y="972"/>
                    </a:cubicBezTo>
                    <a:cubicBezTo>
                      <a:pt x="15879" y="806"/>
                      <a:pt x="14111" y="639"/>
                      <a:pt x="12376" y="472"/>
                    </a:cubicBezTo>
                    <a:cubicBezTo>
                      <a:pt x="11709" y="372"/>
                      <a:pt x="11042" y="339"/>
                      <a:pt x="10342" y="339"/>
                    </a:cubicBezTo>
                    <a:cubicBezTo>
                      <a:pt x="10342" y="305"/>
                      <a:pt x="10342" y="305"/>
                      <a:pt x="10308" y="272"/>
                    </a:cubicBezTo>
                    <a:cubicBezTo>
                      <a:pt x="9875" y="138"/>
                      <a:pt x="9408" y="72"/>
                      <a:pt x="8907" y="38"/>
                    </a:cubicBezTo>
                    <a:cubicBezTo>
                      <a:pt x="8799" y="23"/>
                      <a:pt x="8691" y="0"/>
                      <a:pt x="8583" y="0"/>
                    </a:cubicBezTo>
                    <a:close/>
                  </a:path>
                </a:pathLst>
              </a:custGeom>
              <a:solidFill>
                <a:srgbClr val="FFEBA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9" name="Google Shape;2934;p74">
                <a:extLst>
                  <a:ext uri="{FF2B5EF4-FFF2-40B4-BE49-F238E27FC236}">
                    <a16:creationId xmlns:a16="http://schemas.microsoft.com/office/drawing/2014/main" id="{23D1B378-44EC-42E3-A317-036013FF7AB8}"/>
                  </a:ext>
                </a:extLst>
              </p:cNvPr>
              <p:cNvSpPr/>
              <p:nvPr/>
            </p:nvSpPr>
            <p:spPr>
              <a:xfrm>
                <a:off x="3935165" y="3154866"/>
                <a:ext cx="547687" cy="669311"/>
              </a:xfrm>
              <a:custGeom>
                <a:avLst/>
                <a:gdLst/>
                <a:ahLst/>
                <a:cxnLst/>
                <a:rect l="l" t="t" r="r" b="b"/>
                <a:pathLst>
                  <a:path w="24785" h="30289" extrusionOk="0">
                    <a:moveTo>
                      <a:pt x="6305" y="0"/>
                    </a:moveTo>
                    <a:cubicBezTo>
                      <a:pt x="6238" y="134"/>
                      <a:pt x="6138" y="234"/>
                      <a:pt x="6004" y="300"/>
                    </a:cubicBezTo>
                    <a:cubicBezTo>
                      <a:pt x="3936" y="1501"/>
                      <a:pt x="1901" y="2836"/>
                      <a:pt x="0" y="4270"/>
                    </a:cubicBezTo>
                    <a:cubicBezTo>
                      <a:pt x="167" y="4503"/>
                      <a:pt x="367" y="4670"/>
                      <a:pt x="634" y="4770"/>
                    </a:cubicBezTo>
                    <a:cubicBezTo>
                      <a:pt x="4303" y="7105"/>
                      <a:pt x="7939" y="9507"/>
                      <a:pt x="11408" y="12142"/>
                    </a:cubicBezTo>
                    <a:cubicBezTo>
                      <a:pt x="13676" y="13877"/>
                      <a:pt x="15745" y="15845"/>
                      <a:pt x="17613" y="17980"/>
                    </a:cubicBezTo>
                    <a:cubicBezTo>
                      <a:pt x="19514" y="20115"/>
                      <a:pt x="21148" y="22450"/>
                      <a:pt x="22516" y="24951"/>
                    </a:cubicBezTo>
                    <a:cubicBezTo>
                      <a:pt x="23350" y="26486"/>
                      <a:pt x="24084" y="28087"/>
                      <a:pt x="24151" y="29888"/>
                    </a:cubicBezTo>
                    <a:cubicBezTo>
                      <a:pt x="24151" y="30055"/>
                      <a:pt x="24151" y="30289"/>
                      <a:pt x="24451" y="30289"/>
                    </a:cubicBezTo>
                    <a:cubicBezTo>
                      <a:pt x="24651" y="30188"/>
                      <a:pt x="24618" y="29988"/>
                      <a:pt x="24651" y="29788"/>
                    </a:cubicBezTo>
                    <a:cubicBezTo>
                      <a:pt x="24784" y="29054"/>
                      <a:pt x="24784" y="28320"/>
                      <a:pt x="24718" y="27587"/>
                    </a:cubicBezTo>
                    <a:lnTo>
                      <a:pt x="24718" y="27587"/>
                    </a:lnTo>
                    <a:lnTo>
                      <a:pt x="24718" y="27620"/>
                    </a:lnTo>
                    <a:cubicBezTo>
                      <a:pt x="24651" y="27453"/>
                      <a:pt x="24618" y="27320"/>
                      <a:pt x="24584" y="27153"/>
                    </a:cubicBezTo>
                    <a:cubicBezTo>
                      <a:pt x="24584" y="25152"/>
                      <a:pt x="24184" y="23150"/>
                      <a:pt x="23383" y="21282"/>
                    </a:cubicBezTo>
                    <a:cubicBezTo>
                      <a:pt x="22183" y="18480"/>
                      <a:pt x="20381" y="16078"/>
                      <a:pt x="18580" y="13677"/>
                    </a:cubicBezTo>
                    <a:cubicBezTo>
                      <a:pt x="17146" y="11709"/>
                      <a:pt x="15611" y="9807"/>
                      <a:pt x="14010" y="7939"/>
                    </a:cubicBezTo>
                    <a:cubicBezTo>
                      <a:pt x="12576" y="6338"/>
                      <a:pt x="11175" y="4737"/>
                      <a:pt x="9607" y="3236"/>
                    </a:cubicBezTo>
                    <a:cubicBezTo>
                      <a:pt x="9107" y="2635"/>
                      <a:pt x="8539" y="2068"/>
                      <a:pt x="7939" y="1568"/>
                    </a:cubicBezTo>
                    <a:cubicBezTo>
                      <a:pt x="7972" y="1535"/>
                      <a:pt x="7972" y="1535"/>
                      <a:pt x="7972" y="1501"/>
                    </a:cubicBezTo>
                    <a:cubicBezTo>
                      <a:pt x="7539" y="901"/>
                      <a:pt x="7005" y="367"/>
                      <a:pt x="6371" y="0"/>
                    </a:cubicBezTo>
                    <a:close/>
                  </a:path>
                </a:pathLst>
              </a:custGeom>
              <a:solidFill>
                <a:srgbClr val="FFEBA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0" name="Google Shape;2935;p74">
                <a:extLst>
                  <a:ext uri="{FF2B5EF4-FFF2-40B4-BE49-F238E27FC236}">
                    <a16:creationId xmlns:a16="http://schemas.microsoft.com/office/drawing/2014/main" id="{2E697134-CCEA-41C8-AE9D-199646ED9150}"/>
                  </a:ext>
                </a:extLst>
              </p:cNvPr>
              <p:cNvSpPr/>
              <p:nvPr/>
            </p:nvSpPr>
            <p:spPr>
              <a:xfrm>
                <a:off x="4482098" y="3528158"/>
                <a:ext cx="823353" cy="301984"/>
              </a:xfrm>
              <a:custGeom>
                <a:avLst/>
                <a:gdLst/>
                <a:ahLst/>
                <a:cxnLst/>
                <a:rect l="l" t="t" r="r" b="b"/>
                <a:pathLst>
                  <a:path w="37260" h="13666" extrusionOk="0">
                    <a:moveTo>
                      <a:pt x="18313" y="1"/>
                    </a:moveTo>
                    <a:cubicBezTo>
                      <a:pt x="17135" y="1"/>
                      <a:pt x="15956" y="75"/>
                      <a:pt x="14777" y="253"/>
                    </a:cubicBezTo>
                    <a:cubicBezTo>
                      <a:pt x="12909" y="520"/>
                      <a:pt x="11075" y="1087"/>
                      <a:pt x="9407" y="1954"/>
                    </a:cubicBezTo>
                    <a:cubicBezTo>
                      <a:pt x="9240" y="2054"/>
                      <a:pt x="8473" y="2588"/>
                      <a:pt x="8439" y="2588"/>
                    </a:cubicBezTo>
                    <a:cubicBezTo>
                      <a:pt x="8306" y="2721"/>
                      <a:pt x="8173" y="2821"/>
                      <a:pt x="8072" y="2955"/>
                    </a:cubicBezTo>
                    <a:cubicBezTo>
                      <a:pt x="7105" y="4122"/>
                      <a:pt x="6104" y="5256"/>
                      <a:pt x="5137" y="6424"/>
                    </a:cubicBezTo>
                    <a:cubicBezTo>
                      <a:pt x="3970" y="7892"/>
                      <a:pt x="2835" y="9359"/>
                      <a:pt x="1801" y="10927"/>
                    </a:cubicBezTo>
                    <a:cubicBezTo>
                      <a:pt x="1134" y="11761"/>
                      <a:pt x="534" y="12662"/>
                      <a:pt x="0" y="13596"/>
                    </a:cubicBezTo>
                    <a:cubicBezTo>
                      <a:pt x="41" y="13637"/>
                      <a:pt x="95" y="13665"/>
                      <a:pt x="146" y="13665"/>
                    </a:cubicBezTo>
                    <a:cubicBezTo>
                      <a:pt x="178" y="13665"/>
                      <a:pt x="208" y="13655"/>
                      <a:pt x="234" y="13629"/>
                    </a:cubicBezTo>
                    <a:cubicBezTo>
                      <a:pt x="367" y="13429"/>
                      <a:pt x="534" y="13195"/>
                      <a:pt x="701" y="12995"/>
                    </a:cubicBezTo>
                    <a:cubicBezTo>
                      <a:pt x="2001" y="11561"/>
                      <a:pt x="3603" y="10427"/>
                      <a:pt x="5371" y="9626"/>
                    </a:cubicBezTo>
                    <a:cubicBezTo>
                      <a:pt x="7872" y="8492"/>
                      <a:pt x="10574" y="7858"/>
                      <a:pt x="13310" y="7725"/>
                    </a:cubicBezTo>
                    <a:cubicBezTo>
                      <a:pt x="13676" y="7691"/>
                      <a:pt x="14043" y="7675"/>
                      <a:pt x="14415" y="7675"/>
                    </a:cubicBezTo>
                    <a:cubicBezTo>
                      <a:pt x="14786" y="7675"/>
                      <a:pt x="15161" y="7691"/>
                      <a:pt x="15544" y="7725"/>
                    </a:cubicBezTo>
                    <a:cubicBezTo>
                      <a:pt x="16645" y="7725"/>
                      <a:pt x="17779" y="7858"/>
                      <a:pt x="18880" y="7925"/>
                    </a:cubicBezTo>
                    <a:cubicBezTo>
                      <a:pt x="21115" y="8058"/>
                      <a:pt x="23317" y="8592"/>
                      <a:pt x="25518" y="8959"/>
                    </a:cubicBezTo>
                    <a:cubicBezTo>
                      <a:pt x="26586" y="9126"/>
                      <a:pt x="27620" y="9459"/>
                      <a:pt x="28687" y="9559"/>
                    </a:cubicBezTo>
                    <a:cubicBezTo>
                      <a:pt x="29154" y="9693"/>
                      <a:pt x="29621" y="9793"/>
                      <a:pt x="30088" y="9826"/>
                    </a:cubicBezTo>
                    <a:cubicBezTo>
                      <a:pt x="32457" y="10260"/>
                      <a:pt x="34858" y="10660"/>
                      <a:pt x="37260" y="10927"/>
                    </a:cubicBezTo>
                    <a:cubicBezTo>
                      <a:pt x="37193" y="10727"/>
                      <a:pt x="37127" y="10560"/>
                      <a:pt x="36993" y="10393"/>
                    </a:cubicBezTo>
                    <a:cubicBezTo>
                      <a:pt x="35359" y="7992"/>
                      <a:pt x="33691" y="5590"/>
                      <a:pt x="32123" y="3155"/>
                    </a:cubicBezTo>
                    <a:cubicBezTo>
                      <a:pt x="31689" y="2454"/>
                      <a:pt x="30989" y="1987"/>
                      <a:pt x="30188" y="1821"/>
                    </a:cubicBezTo>
                    <a:cubicBezTo>
                      <a:pt x="28087" y="1320"/>
                      <a:pt x="25985" y="887"/>
                      <a:pt x="23817" y="553"/>
                    </a:cubicBezTo>
                    <a:cubicBezTo>
                      <a:pt x="22583" y="320"/>
                      <a:pt x="21349" y="153"/>
                      <a:pt x="20081" y="53"/>
                    </a:cubicBezTo>
                    <a:cubicBezTo>
                      <a:pt x="19492" y="19"/>
                      <a:pt x="18902" y="1"/>
                      <a:pt x="18313" y="1"/>
                    </a:cubicBezTo>
                    <a:close/>
                  </a:path>
                </a:pathLst>
              </a:custGeom>
              <a:solidFill>
                <a:srgbClr val="FFEBA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
          <p:nvSpPr>
            <p:cNvPr id="40" name="Google Shape;2936;p74">
              <a:extLst>
                <a:ext uri="{FF2B5EF4-FFF2-40B4-BE49-F238E27FC236}">
                  <a16:creationId xmlns:a16="http://schemas.microsoft.com/office/drawing/2014/main" id="{DFCFFE6F-C5A0-4303-8AF3-0748B60E537F}"/>
                </a:ext>
              </a:extLst>
            </p:cNvPr>
            <p:cNvSpPr/>
            <p:nvPr/>
          </p:nvSpPr>
          <p:spPr>
            <a:xfrm>
              <a:off x="4208620" y="3834738"/>
              <a:ext cx="52349" cy="21633"/>
            </a:xfrm>
            <a:custGeom>
              <a:avLst/>
              <a:gdLst/>
              <a:ahLst/>
              <a:cxnLst/>
              <a:rect l="l" t="t" r="r" b="b"/>
              <a:pathLst>
                <a:path w="2369" h="979" extrusionOk="0">
                  <a:moveTo>
                    <a:pt x="1128" y="0"/>
                  </a:moveTo>
                  <a:cubicBezTo>
                    <a:pt x="1079" y="0"/>
                    <a:pt x="1027" y="16"/>
                    <a:pt x="968" y="55"/>
                  </a:cubicBezTo>
                  <a:cubicBezTo>
                    <a:pt x="601" y="255"/>
                    <a:pt x="301" y="456"/>
                    <a:pt x="1" y="722"/>
                  </a:cubicBezTo>
                  <a:cubicBezTo>
                    <a:pt x="167" y="756"/>
                    <a:pt x="367" y="756"/>
                    <a:pt x="568" y="789"/>
                  </a:cubicBezTo>
                  <a:cubicBezTo>
                    <a:pt x="1073" y="789"/>
                    <a:pt x="1579" y="978"/>
                    <a:pt x="2084" y="978"/>
                  </a:cubicBezTo>
                  <a:cubicBezTo>
                    <a:pt x="2179" y="978"/>
                    <a:pt x="2274" y="972"/>
                    <a:pt x="2369" y="956"/>
                  </a:cubicBezTo>
                  <a:lnTo>
                    <a:pt x="2369" y="923"/>
                  </a:lnTo>
                  <a:cubicBezTo>
                    <a:pt x="2069" y="689"/>
                    <a:pt x="1735" y="422"/>
                    <a:pt x="1435" y="189"/>
                  </a:cubicBezTo>
                  <a:cubicBezTo>
                    <a:pt x="1341" y="94"/>
                    <a:pt x="1246" y="0"/>
                    <a:pt x="1128" y="0"/>
                  </a:cubicBezTo>
                  <a:close/>
                </a:path>
              </a:pathLst>
            </a:custGeom>
            <a:solidFill>
              <a:srgbClr val="E2474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nvGrpSpPr>
            <p:cNvPr id="41" name="Google Shape;2937;p74">
              <a:extLst>
                <a:ext uri="{FF2B5EF4-FFF2-40B4-BE49-F238E27FC236}">
                  <a16:creationId xmlns:a16="http://schemas.microsoft.com/office/drawing/2014/main" id="{8E25E4E9-DB76-4E3E-A656-F19B219D1565}"/>
                </a:ext>
              </a:extLst>
            </p:cNvPr>
            <p:cNvGrpSpPr/>
            <p:nvPr/>
          </p:nvGrpSpPr>
          <p:grpSpPr>
            <a:xfrm>
              <a:off x="3729504" y="3128217"/>
              <a:ext cx="1491181" cy="735756"/>
              <a:chOff x="3729504" y="3128217"/>
              <a:chExt cx="1491181" cy="735756"/>
            </a:xfrm>
          </p:grpSpPr>
          <p:sp>
            <p:nvSpPr>
              <p:cNvPr id="42" name="Google Shape;2938;p74">
                <a:extLst>
                  <a:ext uri="{FF2B5EF4-FFF2-40B4-BE49-F238E27FC236}">
                    <a16:creationId xmlns:a16="http://schemas.microsoft.com/office/drawing/2014/main" id="{04231232-18E0-443E-8DF1-B6839E1B9E53}"/>
                  </a:ext>
                </a:extLst>
              </p:cNvPr>
              <p:cNvSpPr/>
              <p:nvPr/>
            </p:nvSpPr>
            <p:spPr>
              <a:xfrm>
                <a:off x="4566864" y="3724715"/>
                <a:ext cx="653821" cy="129690"/>
              </a:xfrm>
              <a:custGeom>
                <a:avLst/>
                <a:gdLst/>
                <a:ahLst/>
                <a:cxnLst/>
                <a:rect l="l" t="t" r="r" b="b"/>
                <a:pathLst>
                  <a:path w="29588" h="5869" extrusionOk="0">
                    <a:moveTo>
                      <a:pt x="10711" y="1"/>
                    </a:moveTo>
                    <a:cubicBezTo>
                      <a:pt x="7962" y="1"/>
                      <a:pt x="5251" y="530"/>
                      <a:pt x="2669" y="1498"/>
                    </a:cubicBezTo>
                    <a:cubicBezTo>
                      <a:pt x="1768" y="1832"/>
                      <a:pt x="867" y="2232"/>
                      <a:pt x="33" y="2766"/>
                    </a:cubicBezTo>
                    <a:cubicBezTo>
                      <a:pt x="934" y="2466"/>
                      <a:pt x="1768" y="2132"/>
                      <a:pt x="2635" y="1832"/>
                    </a:cubicBezTo>
                    <a:cubicBezTo>
                      <a:pt x="4937" y="998"/>
                      <a:pt x="7339" y="564"/>
                      <a:pt x="9774" y="431"/>
                    </a:cubicBezTo>
                    <a:cubicBezTo>
                      <a:pt x="9956" y="429"/>
                      <a:pt x="10139" y="427"/>
                      <a:pt x="10321" y="427"/>
                    </a:cubicBezTo>
                    <a:cubicBezTo>
                      <a:pt x="12703" y="427"/>
                      <a:pt x="15058" y="631"/>
                      <a:pt x="17413" y="1065"/>
                    </a:cubicBezTo>
                    <a:cubicBezTo>
                      <a:pt x="20815" y="1598"/>
                      <a:pt x="24217" y="2266"/>
                      <a:pt x="27620" y="2899"/>
                    </a:cubicBezTo>
                    <a:cubicBezTo>
                      <a:pt x="28254" y="3066"/>
                      <a:pt x="28921" y="3166"/>
                      <a:pt x="29588" y="3166"/>
                    </a:cubicBezTo>
                    <a:cubicBezTo>
                      <a:pt x="27820" y="2766"/>
                      <a:pt x="26085" y="2332"/>
                      <a:pt x="24351" y="1965"/>
                    </a:cubicBezTo>
                    <a:lnTo>
                      <a:pt x="24317" y="1932"/>
                    </a:lnTo>
                    <a:cubicBezTo>
                      <a:pt x="22416" y="1532"/>
                      <a:pt x="20481" y="1165"/>
                      <a:pt x="18547" y="798"/>
                    </a:cubicBezTo>
                    <a:cubicBezTo>
                      <a:pt x="16345" y="398"/>
                      <a:pt x="14110" y="131"/>
                      <a:pt x="11842" y="31"/>
                    </a:cubicBezTo>
                    <a:cubicBezTo>
                      <a:pt x="11464" y="11"/>
                      <a:pt x="11087" y="1"/>
                      <a:pt x="10711" y="1"/>
                    </a:cubicBezTo>
                    <a:close/>
                    <a:moveTo>
                      <a:pt x="10570" y="2268"/>
                    </a:moveTo>
                    <a:cubicBezTo>
                      <a:pt x="6978" y="2268"/>
                      <a:pt x="3444" y="2940"/>
                      <a:pt x="0" y="4701"/>
                    </a:cubicBezTo>
                    <a:cubicBezTo>
                      <a:pt x="3688" y="3156"/>
                      <a:pt x="7464" y="2552"/>
                      <a:pt x="11290" y="2552"/>
                    </a:cubicBezTo>
                    <a:cubicBezTo>
                      <a:pt x="13660" y="2552"/>
                      <a:pt x="16048" y="2784"/>
                      <a:pt x="18447" y="3166"/>
                    </a:cubicBezTo>
                    <a:cubicBezTo>
                      <a:pt x="15799" y="2620"/>
                      <a:pt x="13170" y="2268"/>
                      <a:pt x="10570" y="2268"/>
                    </a:cubicBezTo>
                    <a:close/>
                    <a:moveTo>
                      <a:pt x="9711" y="4468"/>
                    </a:moveTo>
                    <a:cubicBezTo>
                      <a:pt x="7156" y="4468"/>
                      <a:pt x="4615" y="4849"/>
                      <a:pt x="2102" y="5868"/>
                    </a:cubicBezTo>
                    <a:cubicBezTo>
                      <a:pt x="4757" y="5033"/>
                      <a:pt x="7443" y="4724"/>
                      <a:pt x="10142" y="4724"/>
                    </a:cubicBezTo>
                    <a:cubicBezTo>
                      <a:pt x="12293" y="4724"/>
                      <a:pt x="14453" y="4920"/>
                      <a:pt x="16612" y="5201"/>
                    </a:cubicBezTo>
                    <a:cubicBezTo>
                      <a:pt x="14308" y="4775"/>
                      <a:pt x="12004" y="4468"/>
                      <a:pt x="9711" y="4468"/>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 name="Google Shape;2939;p74">
                <a:extLst>
                  <a:ext uri="{FF2B5EF4-FFF2-40B4-BE49-F238E27FC236}">
                    <a16:creationId xmlns:a16="http://schemas.microsoft.com/office/drawing/2014/main" id="{1ED39AC5-F7B1-4D97-91BB-2FB2A141724A}"/>
                  </a:ext>
                </a:extLst>
              </p:cNvPr>
              <p:cNvSpPr/>
              <p:nvPr/>
            </p:nvSpPr>
            <p:spPr>
              <a:xfrm>
                <a:off x="3757501" y="3705932"/>
                <a:ext cx="649423" cy="158041"/>
              </a:xfrm>
              <a:custGeom>
                <a:avLst/>
                <a:gdLst/>
                <a:ahLst/>
                <a:cxnLst/>
                <a:rect l="l" t="t" r="r" b="b"/>
                <a:pathLst>
                  <a:path w="29389" h="7152" extrusionOk="0">
                    <a:moveTo>
                      <a:pt x="24485" y="881"/>
                    </a:moveTo>
                    <a:cubicBezTo>
                      <a:pt x="24497" y="885"/>
                      <a:pt x="24509" y="889"/>
                      <a:pt x="24520" y="893"/>
                    </a:cubicBezTo>
                    <a:lnTo>
                      <a:pt x="24520" y="893"/>
                    </a:lnTo>
                    <a:cubicBezTo>
                      <a:pt x="24520" y="889"/>
                      <a:pt x="24519" y="885"/>
                      <a:pt x="24518" y="881"/>
                    </a:cubicBezTo>
                    <a:close/>
                    <a:moveTo>
                      <a:pt x="19516" y="0"/>
                    </a:moveTo>
                    <a:cubicBezTo>
                      <a:pt x="19471" y="0"/>
                      <a:pt x="19426" y="4"/>
                      <a:pt x="19381" y="13"/>
                    </a:cubicBezTo>
                    <a:cubicBezTo>
                      <a:pt x="19081" y="8"/>
                      <a:pt x="18782" y="5"/>
                      <a:pt x="18483" y="5"/>
                    </a:cubicBezTo>
                    <a:cubicBezTo>
                      <a:pt x="16991" y="5"/>
                      <a:pt x="15518" y="75"/>
                      <a:pt x="14044" y="214"/>
                    </a:cubicBezTo>
                    <a:cubicBezTo>
                      <a:pt x="12343" y="380"/>
                      <a:pt x="10642" y="614"/>
                      <a:pt x="8941" y="947"/>
                    </a:cubicBezTo>
                    <a:cubicBezTo>
                      <a:pt x="6906" y="1314"/>
                      <a:pt x="4904" y="1848"/>
                      <a:pt x="2870" y="2282"/>
                    </a:cubicBezTo>
                    <a:cubicBezTo>
                      <a:pt x="1902" y="2482"/>
                      <a:pt x="968" y="2782"/>
                      <a:pt x="1" y="3016"/>
                    </a:cubicBezTo>
                    <a:cubicBezTo>
                      <a:pt x="74" y="3064"/>
                      <a:pt x="147" y="3095"/>
                      <a:pt x="234" y="3095"/>
                    </a:cubicBezTo>
                    <a:cubicBezTo>
                      <a:pt x="265" y="3095"/>
                      <a:pt x="299" y="3091"/>
                      <a:pt x="335" y="3082"/>
                    </a:cubicBezTo>
                    <a:cubicBezTo>
                      <a:pt x="3704" y="2282"/>
                      <a:pt x="7106" y="1548"/>
                      <a:pt x="10542" y="1047"/>
                    </a:cubicBezTo>
                    <a:cubicBezTo>
                      <a:pt x="12731" y="723"/>
                      <a:pt x="14942" y="552"/>
                      <a:pt x="17157" y="552"/>
                    </a:cubicBezTo>
                    <a:cubicBezTo>
                      <a:pt x="17676" y="552"/>
                      <a:pt x="18195" y="561"/>
                      <a:pt x="18714" y="580"/>
                    </a:cubicBezTo>
                    <a:lnTo>
                      <a:pt x="18814" y="547"/>
                    </a:lnTo>
                    <a:cubicBezTo>
                      <a:pt x="19148" y="314"/>
                      <a:pt x="19548" y="314"/>
                      <a:pt x="19882" y="80"/>
                    </a:cubicBezTo>
                    <a:cubicBezTo>
                      <a:pt x="19760" y="31"/>
                      <a:pt x="19638" y="0"/>
                      <a:pt x="19516" y="0"/>
                    </a:cubicBezTo>
                    <a:close/>
                    <a:moveTo>
                      <a:pt x="18114" y="2482"/>
                    </a:moveTo>
                    <a:cubicBezTo>
                      <a:pt x="15979" y="2515"/>
                      <a:pt x="13844" y="2649"/>
                      <a:pt x="11743" y="2915"/>
                    </a:cubicBezTo>
                    <a:cubicBezTo>
                      <a:pt x="10508" y="3082"/>
                      <a:pt x="9274" y="3282"/>
                      <a:pt x="8040" y="3449"/>
                    </a:cubicBezTo>
                    <a:cubicBezTo>
                      <a:pt x="10904" y="3182"/>
                      <a:pt x="13746" y="2807"/>
                      <a:pt x="16618" y="2807"/>
                    </a:cubicBezTo>
                    <a:cubicBezTo>
                      <a:pt x="17326" y="2807"/>
                      <a:pt x="18035" y="2829"/>
                      <a:pt x="18748" y="2882"/>
                    </a:cubicBezTo>
                    <a:lnTo>
                      <a:pt x="18748" y="2582"/>
                    </a:lnTo>
                    <a:cubicBezTo>
                      <a:pt x="18548" y="2482"/>
                      <a:pt x="18314" y="2482"/>
                      <a:pt x="18114" y="2482"/>
                    </a:cubicBezTo>
                    <a:close/>
                    <a:moveTo>
                      <a:pt x="24520" y="893"/>
                    </a:moveTo>
                    <a:lnTo>
                      <a:pt x="24520" y="893"/>
                    </a:lnTo>
                    <a:cubicBezTo>
                      <a:pt x="24550" y="1088"/>
                      <a:pt x="24516" y="1251"/>
                      <a:pt x="24418" y="1414"/>
                    </a:cubicBezTo>
                    <a:lnTo>
                      <a:pt x="24418" y="1514"/>
                    </a:lnTo>
                    <a:cubicBezTo>
                      <a:pt x="26286" y="2015"/>
                      <a:pt x="27988" y="2982"/>
                      <a:pt x="29389" y="4316"/>
                    </a:cubicBezTo>
                    <a:cubicBezTo>
                      <a:pt x="28162" y="2592"/>
                      <a:pt x="26474" y="1560"/>
                      <a:pt x="24520" y="893"/>
                    </a:cubicBezTo>
                    <a:close/>
                    <a:moveTo>
                      <a:pt x="15787" y="4268"/>
                    </a:moveTo>
                    <a:cubicBezTo>
                      <a:pt x="14592" y="4268"/>
                      <a:pt x="13395" y="4319"/>
                      <a:pt x="12210" y="4417"/>
                    </a:cubicBezTo>
                    <a:cubicBezTo>
                      <a:pt x="10508" y="4550"/>
                      <a:pt x="8807" y="4750"/>
                      <a:pt x="7106" y="5017"/>
                    </a:cubicBezTo>
                    <a:cubicBezTo>
                      <a:pt x="5972" y="5184"/>
                      <a:pt x="4871" y="5384"/>
                      <a:pt x="3770" y="5651"/>
                    </a:cubicBezTo>
                    <a:cubicBezTo>
                      <a:pt x="7754" y="5146"/>
                      <a:pt x="11716" y="4599"/>
                      <a:pt x="15725" y="4599"/>
                    </a:cubicBezTo>
                    <a:cubicBezTo>
                      <a:pt x="16751" y="4599"/>
                      <a:pt x="17781" y="4635"/>
                      <a:pt x="18814" y="4717"/>
                    </a:cubicBezTo>
                    <a:cubicBezTo>
                      <a:pt x="18814" y="4388"/>
                      <a:pt x="18751" y="4325"/>
                      <a:pt x="18633" y="4325"/>
                    </a:cubicBezTo>
                    <a:cubicBezTo>
                      <a:pt x="18559" y="4325"/>
                      <a:pt x="18463" y="4350"/>
                      <a:pt x="18347" y="4350"/>
                    </a:cubicBezTo>
                    <a:cubicBezTo>
                      <a:pt x="17498" y="4294"/>
                      <a:pt x="16643" y="4268"/>
                      <a:pt x="15787" y="4268"/>
                    </a:cubicBezTo>
                    <a:close/>
                    <a:moveTo>
                      <a:pt x="16225" y="6286"/>
                    </a:moveTo>
                    <a:cubicBezTo>
                      <a:pt x="12730" y="6286"/>
                      <a:pt x="9257" y="6483"/>
                      <a:pt x="5805" y="7152"/>
                    </a:cubicBezTo>
                    <a:cubicBezTo>
                      <a:pt x="9057" y="6777"/>
                      <a:pt x="12310" y="6589"/>
                      <a:pt x="15562" y="6589"/>
                    </a:cubicBezTo>
                    <a:cubicBezTo>
                      <a:pt x="16646" y="6589"/>
                      <a:pt x="17730" y="6610"/>
                      <a:pt x="18814" y="6651"/>
                    </a:cubicBezTo>
                    <a:lnTo>
                      <a:pt x="18814" y="6318"/>
                    </a:lnTo>
                    <a:cubicBezTo>
                      <a:pt x="17950" y="6298"/>
                      <a:pt x="17087" y="6286"/>
                      <a:pt x="16225" y="6286"/>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4" name="Google Shape;2940;p74">
                <a:extLst>
                  <a:ext uri="{FF2B5EF4-FFF2-40B4-BE49-F238E27FC236}">
                    <a16:creationId xmlns:a16="http://schemas.microsoft.com/office/drawing/2014/main" id="{723CD58C-3A52-4687-A47F-B8E988EDAC3B}"/>
                  </a:ext>
                </a:extLst>
              </p:cNvPr>
              <p:cNvSpPr/>
              <p:nvPr/>
            </p:nvSpPr>
            <p:spPr>
              <a:xfrm>
                <a:off x="3729504" y="3249952"/>
                <a:ext cx="764397" cy="577165"/>
              </a:xfrm>
              <a:custGeom>
                <a:avLst/>
                <a:gdLst/>
                <a:ahLst/>
                <a:cxnLst/>
                <a:rect l="l" t="t" r="r" b="b"/>
                <a:pathLst>
                  <a:path w="34592" h="26119" extrusionOk="0">
                    <a:moveTo>
                      <a:pt x="9274" y="0"/>
                    </a:moveTo>
                    <a:lnTo>
                      <a:pt x="9274" y="0"/>
                    </a:lnTo>
                    <a:cubicBezTo>
                      <a:pt x="16546" y="5838"/>
                      <a:pt x="25819" y="10174"/>
                      <a:pt x="31590" y="20915"/>
                    </a:cubicBezTo>
                    <a:cubicBezTo>
                      <a:pt x="27587" y="15745"/>
                      <a:pt x="10641" y="14244"/>
                      <a:pt x="0" y="13910"/>
                    </a:cubicBezTo>
                    <a:lnTo>
                      <a:pt x="0" y="13910"/>
                    </a:lnTo>
                    <a:cubicBezTo>
                      <a:pt x="5504" y="15345"/>
                      <a:pt x="26953" y="14044"/>
                      <a:pt x="31790" y="22283"/>
                    </a:cubicBezTo>
                    <a:cubicBezTo>
                      <a:pt x="32724" y="23417"/>
                      <a:pt x="32590" y="25418"/>
                      <a:pt x="33191" y="26119"/>
                    </a:cubicBezTo>
                    <a:cubicBezTo>
                      <a:pt x="34592" y="17513"/>
                      <a:pt x="17913" y="4737"/>
                      <a:pt x="927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5" name="Google Shape;2941;p74">
                <a:extLst>
                  <a:ext uri="{FF2B5EF4-FFF2-40B4-BE49-F238E27FC236}">
                    <a16:creationId xmlns:a16="http://schemas.microsoft.com/office/drawing/2014/main" id="{FEC778CB-5724-47F3-AAF2-33E8A5246E67}"/>
                  </a:ext>
                </a:extLst>
              </p:cNvPr>
              <p:cNvSpPr/>
              <p:nvPr/>
            </p:nvSpPr>
            <p:spPr>
              <a:xfrm>
                <a:off x="4046315" y="3128217"/>
                <a:ext cx="791090" cy="701949"/>
              </a:xfrm>
              <a:custGeom>
                <a:avLst/>
                <a:gdLst/>
                <a:ahLst/>
                <a:cxnLst/>
                <a:rect l="l" t="t" r="r" b="b"/>
                <a:pathLst>
                  <a:path w="35800" h="31766" extrusionOk="0">
                    <a:moveTo>
                      <a:pt x="172" y="0"/>
                    </a:moveTo>
                    <a:cubicBezTo>
                      <a:pt x="1" y="0"/>
                      <a:pt x="686" y="812"/>
                      <a:pt x="941" y="939"/>
                    </a:cubicBezTo>
                    <a:cubicBezTo>
                      <a:pt x="6211" y="6677"/>
                      <a:pt x="20588" y="18919"/>
                      <a:pt x="19488" y="30727"/>
                    </a:cubicBezTo>
                    <a:cubicBezTo>
                      <a:pt x="19319" y="31445"/>
                      <a:pt x="19316" y="31765"/>
                      <a:pt x="19465" y="31765"/>
                    </a:cubicBezTo>
                    <a:cubicBezTo>
                      <a:pt x="20375" y="31765"/>
                      <a:pt x="26942" y="19826"/>
                      <a:pt x="35799" y="13749"/>
                    </a:cubicBezTo>
                    <a:lnTo>
                      <a:pt x="35799" y="13749"/>
                    </a:lnTo>
                    <a:cubicBezTo>
                      <a:pt x="30529" y="17018"/>
                      <a:pt x="26493" y="22054"/>
                      <a:pt x="22757" y="26791"/>
                    </a:cubicBezTo>
                    <a:cubicBezTo>
                      <a:pt x="21918" y="27127"/>
                      <a:pt x="20283" y="30367"/>
                      <a:pt x="19991" y="30367"/>
                    </a:cubicBezTo>
                    <a:cubicBezTo>
                      <a:pt x="19935" y="30367"/>
                      <a:pt x="19928" y="30246"/>
                      <a:pt x="19988" y="29960"/>
                    </a:cubicBezTo>
                    <a:cubicBezTo>
                      <a:pt x="20922" y="20720"/>
                      <a:pt x="10181" y="9512"/>
                      <a:pt x="607" y="272"/>
                    </a:cubicBezTo>
                    <a:cubicBezTo>
                      <a:pt x="357" y="77"/>
                      <a:pt x="224" y="0"/>
                      <a:pt x="172"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47"/>
          <p:cNvSpPr txBox="1">
            <a:spLocks noGrp="1"/>
          </p:cNvSpPr>
          <p:nvPr>
            <p:ph type="title"/>
          </p:nvPr>
        </p:nvSpPr>
        <p:spPr>
          <a:xfrm>
            <a:off x="4659611" y="212200"/>
            <a:ext cx="4348996" cy="789600"/>
          </a:xfrm>
          <a:prstGeom prst="rect">
            <a:avLst/>
          </a:prstGeom>
        </p:spPr>
        <p:txBody>
          <a:bodyPr spcFirstLastPara="1" wrap="square" lIns="121900" tIns="121900" rIns="121900" bIns="121900" anchor="t" anchorCtr="0">
            <a:noAutofit/>
          </a:bodyPr>
          <a:lstStyle/>
          <a:p>
            <a:r>
              <a:rPr lang="en-US" sz="3200" b="1" dirty="0">
                <a:solidFill>
                  <a:srgbClr val="C00000"/>
                </a:solidFill>
                <a:latin typeface="Times New Roman" panose="02020603050405020304" pitchFamily="18" charset="0"/>
                <a:cs typeface="Times New Roman" panose="02020603050405020304" pitchFamily="18" charset="0"/>
              </a:rPr>
              <a:t>3. </a:t>
            </a:r>
            <a:r>
              <a:rPr lang="en-US" sz="3200" b="1" dirty="0" err="1">
                <a:solidFill>
                  <a:srgbClr val="C00000"/>
                </a:solidFill>
                <a:latin typeface="Times New Roman" panose="02020603050405020304" pitchFamily="18" charset="0"/>
                <a:cs typeface="Times New Roman" panose="02020603050405020304" pitchFamily="18" charset="0"/>
              </a:rPr>
              <a:t>Hình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ảnh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người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bà</a:t>
            </a:r>
            <a:r>
              <a:rPr lang="en-US" sz="3200" b="1" dirty="0">
                <a:solidFill>
                  <a:srgbClr val="C00000"/>
                </a:solidFill>
                <a:latin typeface="Times New Roman" panose="02020603050405020304" pitchFamily="18" charset="0"/>
                <a:cs typeface="Times New Roman" panose="02020603050405020304" pitchFamily="18" charset="0"/>
              </a:rPr>
              <a:t>: </a:t>
            </a:r>
            <a:endParaRPr sz="3200" b="1" dirty="0">
              <a:solidFill>
                <a:srgbClr val="C00000"/>
              </a:solidFill>
              <a:latin typeface="Times New Roman" panose="02020603050405020304" pitchFamily="18" charset="0"/>
              <a:cs typeface="Times New Roman" panose="02020603050405020304" pitchFamily="18" charset="0"/>
            </a:endParaRPr>
          </a:p>
        </p:txBody>
      </p:sp>
      <p:grpSp>
        <p:nvGrpSpPr>
          <p:cNvPr id="534" name="Google Shape;534;p47"/>
          <p:cNvGrpSpPr/>
          <p:nvPr/>
        </p:nvGrpSpPr>
        <p:grpSpPr>
          <a:xfrm>
            <a:off x="1376060" y="866020"/>
            <a:ext cx="3544902" cy="3690970"/>
            <a:chOff x="1068115" y="1273385"/>
            <a:chExt cx="2357397" cy="3211707"/>
          </a:xfrm>
        </p:grpSpPr>
        <p:sp>
          <p:nvSpPr>
            <p:cNvPr id="535" name="Google Shape;535;p47"/>
            <p:cNvSpPr/>
            <p:nvPr/>
          </p:nvSpPr>
          <p:spPr>
            <a:xfrm rot="10800000">
              <a:off x="1068115" y="1427775"/>
              <a:ext cx="2357397" cy="3057317"/>
            </a:xfrm>
            <a:custGeom>
              <a:avLst/>
              <a:gdLst/>
              <a:ahLst/>
              <a:cxnLst/>
              <a:rect l="l" t="t" r="r" b="b"/>
              <a:pathLst>
                <a:path w="47392" h="35181" extrusionOk="0">
                  <a:moveTo>
                    <a:pt x="5462" y="1193"/>
                  </a:moveTo>
                  <a:cubicBezTo>
                    <a:pt x="5581" y="1193"/>
                    <a:pt x="5653" y="1265"/>
                    <a:pt x="5653" y="1384"/>
                  </a:cubicBezTo>
                  <a:lnTo>
                    <a:pt x="5653" y="2195"/>
                  </a:lnTo>
                  <a:cubicBezTo>
                    <a:pt x="5653" y="2290"/>
                    <a:pt x="5581" y="2386"/>
                    <a:pt x="5462" y="2386"/>
                  </a:cubicBezTo>
                  <a:lnTo>
                    <a:pt x="1956" y="2386"/>
                  </a:lnTo>
                  <a:cubicBezTo>
                    <a:pt x="1861" y="2386"/>
                    <a:pt x="1789" y="2290"/>
                    <a:pt x="1789" y="2195"/>
                  </a:cubicBezTo>
                  <a:lnTo>
                    <a:pt x="1789" y="1384"/>
                  </a:lnTo>
                  <a:cubicBezTo>
                    <a:pt x="1789" y="1265"/>
                    <a:pt x="1861" y="1193"/>
                    <a:pt x="1956" y="1193"/>
                  </a:cubicBezTo>
                  <a:close/>
                  <a:moveTo>
                    <a:pt x="10542" y="1193"/>
                  </a:moveTo>
                  <a:cubicBezTo>
                    <a:pt x="10638" y="1193"/>
                    <a:pt x="10733" y="1265"/>
                    <a:pt x="10733" y="1384"/>
                  </a:cubicBezTo>
                  <a:lnTo>
                    <a:pt x="10733" y="2195"/>
                  </a:lnTo>
                  <a:cubicBezTo>
                    <a:pt x="10733" y="2290"/>
                    <a:pt x="10638" y="2386"/>
                    <a:pt x="10542" y="2386"/>
                  </a:cubicBezTo>
                  <a:lnTo>
                    <a:pt x="7036" y="2386"/>
                  </a:lnTo>
                  <a:cubicBezTo>
                    <a:pt x="6941" y="2386"/>
                    <a:pt x="6846" y="2290"/>
                    <a:pt x="6846" y="2195"/>
                  </a:cubicBezTo>
                  <a:lnTo>
                    <a:pt x="6846" y="1384"/>
                  </a:lnTo>
                  <a:cubicBezTo>
                    <a:pt x="6846" y="1265"/>
                    <a:pt x="6941" y="1193"/>
                    <a:pt x="7036" y="1193"/>
                  </a:cubicBezTo>
                  <a:close/>
                  <a:moveTo>
                    <a:pt x="15599" y="1193"/>
                  </a:moveTo>
                  <a:cubicBezTo>
                    <a:pt x="15718" y="1193"/>
                    <a:pt x="15789" y="1265"/>
                    <a:pt x="15789" y="1384"/>
                  </a:cubicBezTo>
                  <a:lnTo>
                    <a:pt x="15789" y="2195"/>
                  </a:lnTo>
                  <a:cubicBezTo>
                    <a:pt x="15789" y="2290"/>
                    <a:pt x="15718" y="2386"/>
                    <a:pt x="15599" y="2386"/>
                  </a:cubicBezTo>
                  <a:lnTo>
                    <a:pt x="12093" y="2386"/>
                  </a:lnTo>
                  <a:cubicBezTo>
                    <a:pt x="11997" y="2386"/>
                    <a:pt x="11926" y="2290"/>
                    <a:pt x="11926" y="2195"/>
                  </a:cubicBezTo>
                  <a:lnTo>
                    <a:pt x="11926" y="1384"/>
                  </a:lnTo>
                  <a:cubicBezTo>
                    <a:pt x="11926" y="1265"/>
                    <a:pt x="11997" y="1193"/>
                    <a:pt x="12093" y="1193"/>
                  </a:cubicBezTo>
                  <a:close/>
                  <a:moveTo>
                    <a:pt x="20679" y="1193"/>
                  </a:moveTo>
                  <a:cubicBezTo>
                    <a:pt x="20774" y="1193"/>
                    <a:pt x="20870" y="1265"/>
                    <a:pt x="20870" y="1384"/>
                  </a:cubicBezTo>
                  <a:lnTo>
                    <a:pt x="20870" y="2195"/>
                  </a:lnTo>
                  <a:cubicBezTo>
                    <a:pt x="20870" y="2290"/>
                    <a:pt x="20774" y="2386"/>
                    <a:pt x="20679" y="2386"/>
                  </a:cubicBezTo>
                  <a:lnTo>
                    <a:pt x="17173" y="2386"/>
                  </a:lnTo>
                  <a:cubicBezTo>
                    <a:pt x="17077" y="2386"/>
                    <a:pt x="16982" y="2290"/>
                    <a:pt x="16982" y="2195"/>
                  </a:cubicBezTo>
                  <a:lnTo>
                    <a:pt x="16982" y="1384"/>
                  </a:lnTo>
                  <a:cubicBezTo>
                    <a:pt x="16982" y="1265"/>
                    <a:pt x="17077" y="1193"/>
                    <a:pt x="17173" y="1193"/>
                  </a:cubicBezTo>
                  <a:close/>
                  <a:moveTo>
                    <a:pt x="25735" y="1193"/>
                  </a:moveTo>
                  <a:cubicBezTo>
                    <a:pt x="25854" y="1193"/>
                    <a:pt x="25926" y="1265"/>
                    <a:pt x="25926" y="1384"/>
                  </a:cubicBezTo>
                  <a:lnTo>
                    <a:pt x="25926" y="2195"/>
                  </a:lnTo>
                  <a:cubicBezTo>
                    <a:pt x="25926" y="2290"/>
                    <a:pt x="25854" y="2386"/>
                    <a:pt x="25735" y="2386"/>
                  </a:cubicBezTo>
                  <a:lnTo>
                    <a:pt x="22229" y="2386"/>
                  </a:lnTo>
                  <a:cubicBezTo>
                    <a:pt x="22134" y="2386"/>
                    <a:pt x="22062" y="2290"/>
                    <a:pt x="22062" y="2195"/>
                  </a:cubicBezTo>
                  <a:lnTo>
                    <a:pt x="22062" y="1384"/>
                  </a:lnTo>
                  <a:cubicBezTo>
                    <a:pt x="22062" y="1265"/>
                    <a:pt x="22134" y="1193"/>
                    <a:pt x="22229" y="1193"/>
                  </a:cubicBezTo>
                  <a:close/>
                  <a:moveTo>
                    <a:pt x="30815" y="1193"/>
                  </a:moveTo>
                  <a:cubicBezTo>
                    <a:pt x="30911" y="1193"/>
                    <a:pt x="31006" y="1265"/>
                    <a:pt x="31006" y="1384"/>
                  </a:cubicBezTo>
                  <a:lnTo>
                    <a:pt x="31006" y="2195"/>
                  </a:lnTo>
                  <a:cubicBezTo>
                    <a:pt x="31006" y="2290"/>
                    <a:pt x="30911" y="2386"/>
                    <a:pt x="30815" y="2386"/>
                  </a:cubicBezTo>
                  <a:lnTo>
                    <a:pt x="27309" y="2386"/>
                  </a:lnTo>
                  <a:cubicBezTo>
                    <a:pt x="27214" y="2386"/>
                    <a:pt x="27118" y="2290"/>
                    <a:pt x="27118" y="2195"/>
                  </a:cubicBezTo>
                  <a:lnTo>
                    <a:pt x="27118" y="1384"/>
                  </a:lnTo>
                  <a:cubicBezTo>
                    <a:pt x="27118" y="1265"/>
                    <a:pt x="27214" y="1193"/>
                    <a:pt x="27309" y="1193"/>
                  </a:cubicBezTo>
                  <a:close/>
                  <a:moveTo>
                    <a:pt x="36182" y="1193"/>
                  </a:moveTo>
                  <a:cubicBezTo>
                    <a:pt x="36277" y="1193"/>
                    <a:pt x="36372" y="1265"/>
                    <a:pt x="36372" y="1384"/>
                  </a:cubicBezTo>
                  <a:lnTo>
                    <a:pt x="36372" y="2195"/>
                  </a:lnTo>
                  <a:cubicBezTo>
                    <a:pt x="36372" y="2290"/>
                    <a:pt x="36277" y="2386"/>
                    <a:pt x="36182" y="2386"/>
                  </a:cubicBezTo>
                  <a:lnTo>
                    <a:pt x="32676" y="2386"/>
                  </a:lnTo>
                  <a:cubicBezTo>
                    <a:pt x="32580" y="2386"/>
                    <a:pt x="32485" y="2290"/>
                    <a:pt x="32485" y="2195"/>
                  </a:cubicBezTo>
                  <a:lnTo>
                    <a:pt x="32485" y="1384"/>
                  </a:lnTo>
                  <a:cubicBezTo>
                    <a:pt x="32485" y="1265"/>
                    <a:pt x="32580" y="1193"/>
                    <a:pt x="32676" y="1193"/>
                  </a:cubicBezTo>
                  <a:close/>
                  <a:moveTo>
                    <a:pt x="41238" y="1193"/>
                  </a:moveTo>
                  <a:cubicBezTo>
                    <a:pt x="41357" y="1193"/>
                    <a:pt x="41429" y="1265"/>
                    <a:pt x="41429" y="1384"/>
                  </a:cubicBezTo>
                  <a:lnTo>
                    <a:pt x="41429" y="2195"/>
                  </a:lnTo>
                  <a:cubicBezTo>
                    <a:pt x="41429" y="2290"/>
                    <a:pt x="41357" y="2386"/>
                    <a:pt x="41238" y="2386"/>
                  </a:cubicBezTo>
                  <a:lnTo>
                    <a:pt x="37732" y="2386"/>
                  </a:lnTo>
                  <a:cubicBezTo>
                    <a:pt x="37636" y="2386"/>
                    <a:pt x="37565" y="2290"/>
                    <a:pt x="37565" y="2195"/>
                  </a:cubicBezTo>
                  <a:lnTo>
                    <a:pt x="37565" y="1384"/>
                  </a:lnTo>
                  <a:cubicBezTo>
                    <a:pt x="37565" y="1265"/>
                    <a:pt x="37636" y="1193"/>
                    <a:pt x="37732" y="1193"/>
                  </a:cubicBezTo>
                  <a:close/>
                  <a:moveTo>
                    <a:pt x="46318" y="1193"/>
                  </a:moveTo>
                  <a:cubicBezTo>
                    <a:pt x="46413" y="1193"/>
                    <a:pt x="46509" y="1265"/>
                    <a:pt x="46509" y="1384"/>
                  </a:cubicBezTo>
                  <a:lnTo>
                    <a:pt x="46509" y="2195"/>
                  </a:lnTo>
                  <a:cubicBezTo>
                    <a:pt x="46509" y="2290"/>
                    <a:pt x="46413" y="2386"/>
                    <a:pt x="46318" y="2386"/>
                  </a:cubicBezTo>
                  <a:lnTo>
                    <a:pt x="42812" y="2386"/>
                  </a:lnTo>
                  <a:cubicBezTo>
                    <a:pt x="42717" y="2386"/>
                    <a:pt x="42621" y="2290"/>
                    <a:pt x="42621" y="2195"/>
                  </a:cubicBezTo>
                  <a:lnTo>
                    <a:pt x="42621" y="1384"/>
                  </a:lnTo>
                  <a:cubicBezTo>
                    <a:pt x="42621" y="1265"/>
                    <a:pt x="42717" y="1193"/>
                    <a:pt x="42812" y="1193"/>
                  </a:cubicBezTo>
                  <a:close/>
                  <a:moveTo>
                    <a:pt x="0" y="1"/>
                  </a:moveTo>
                  <a:lnTo>
                    <a:pt x="0" y="35180"/>
                  </a:lnTo>
                  <a:lnTo>
                    <a:pt x="47391" y="35180"/>
                  </a:lnTo>
                  <a:lnTo>
                    <a:pt x="47391" y="1"/>
                  </a:lnTo>
                  <a:close/>
                </a:path>
              </a:pathLst>
            </a:custGeom>
            <a:solidFill>
              <a:srgbClr val="E1A470">
                <a:alpha val="218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36" name="Google Shape;536;p47"/>
            <p:cNvPicPr preferRelativeResize="0"/>
            <p:nvPr/>
          </p:nvPicPr>
          <p:blipFill>
            <a:blip r:embed="rId3">
              <a:alphaModFix amt="76000"/>
            </a:blip>
            <a:stretch>
              <a:fillRect/>
            </a:stretch>
          </p:blipFill>
          <p:spPr>
            <a:xfrm>
              <a:off x="1686454" y="1273385"/>
              <a:ext cx="1238123" cy="356722"/>
            </a:xfrm>
            <a:prstGeom prst="rect">
              <a:avLst/>
            </a:prstGeom>
            <a:noFill/>
            <a:ln>
              <a:noFill/>
            </a:ln>
          </p:spPr>
        </p:pic>
      </p:grpSp>
      <p:grpSp>
        <p:nvGrpSpPr>
          <p:cNvPr id="537" name="Google Shape;537;p47"/>
          <p:cNvGrpSpPr/>
          <p:nvPr/>
        </p:nvGrpSpPr>
        <p:grpSpPr>
          <a:xfrm>
            <a:off x="5190363" y="884954"/>
            <a:ext cx="2945913" cy="3717030"/>
            <a:chOff x="3641202" y="1257966"/>
            <a:chExt cx="2357397" cy="3227126"/>
          </a:xfrm>
        </p:grpSpPr>
        <p:sp>
          <p:nvSpPr>
            <p:cNvPr id="538" name="Google Shape;538;p47"/>
            <p:cNvSpPr/>
            <p:nvPr/>
          </p:nvSpPr>
          <p:spPr>
            <a:xfrm rot="10800000">
              <a:off x="3641202" y="1427775"/>
              <a:ext cx="2357397" cy="3057317"/>
            </a:xfrm>
            <a:custGeom>
              <a:avLst/>
              <a:gdLst/>
              <a:ahLst/>
              <a:cxnLst/>
              <a:rect l="l" t="t" r="r" b="b"/>
              <a:pathLst>
                <a:path w="47392" h="35181" extrusionOk="0">
                  <a:moveTo>
                    <a:pt x="5462" y="1193"/>
                  </a:moveTo>
                  <a:cubicBezTo>
                    <a:pt x="5581" y="1193"/>
                    <a:pt x="5653" y="1265"/>
                    <a:pt x="5653" y="1384"/>
                  </a:cubicBezTo>
                  <a:lnTo>
                    <a:pt x="5653" y="2195"/>
                  </a:lnTo>
                  <a:cubicBezTo>
                    <a:pt x="5653" y="2290"/>
                    <a:pt x="5581" y="2386"/>
                    <a:pt x="5462" y="2386"/>
                  </a:cubicBezTo>
                  <a:lnTo>
                    <a:pt x="1956" y="2386"/>
                  </a:lnTo>
                  <a:cubicBezTo>
                    <a:pt x="1861" y="2386"/>
                    <a:pt x="1789" y="2290"/>
                    <a:pt x="1789" y="2195"/>
                  </a:cubicBezTo>
                  <a:lnTo>
                    <a:pt x="1789" y="1384"/>
                  </a:lnTo>
                  <a:cubicBezTo>
                    <a:pt x="1789" y="1265"/>
                    <a:pt x="1861" y="1193"/>
                    <a:pt x="1956" y="1193"/>
                  </a:cubicBezTo>
                  <a:close/>
                  <a:moveTo>
                    <a:pt x="10542" y="1193"/>
                  </a:moveTo>
                  <a:cubicBezTo>
                    <a:pt x="10638" y="1193"/>
                    <a:pt x="10733" y="1265"/>
                    <a:pt x="10733" y="1384"/>
                  </a:cubicBezTo>
                  <a:lnTo>
                    <a:pt x="10733" y="2195"/>
                  </a:lnTo>
                  <a:cubicBezTo>
                    <a:pt x="10733" y="2290"/>
                    <a:pt x="10638" y="2386"/>
                    <a:pt x="10542" y="2386"/>
                  </a:cubicBezTo>
                  <a:lnTo>
                    <a:pt x="7036" y="2386"/>
                  </a:lnTo>
                  <a:cubicBezTo>
                    <a:pt x="6941" y="2386"/>
                    <a:pt x="6846" y="2290"/>
                    <a:pt x="6846" y="2195"/>
                  </a:cubicBezTo>
                  <a:lnTo>
                    <a:pt x="6846" y="1384"/>
                  </a:lnTo>
                  <a:cubicBezTo>
                    <a:pt x="6846" y="1265"/>
                    <a:pt x="6941" y="1193"/>
                    <a:pt x="7036" y="1193"/>
                  </a:cubicBezTo>
                  <a:close/>
                  <a:moveTo>
                    <a:pt x="15599" y="1193"/>
                  </a:moveTo>
                  <a:cubicBezTo>
                    <a:pt x="15718" y="1193"/>
                    <a:pt x="15789" y="1265"/>
                    <a:pt x="15789" y="1384"/>
                  </a:cubicBezTo>
                  <a:lnTo>
                    <a:pt x="15789" y="2195"/>
                  </a:lnTo>
                  <a:cubicBezTo>
                    <a:pt x="15789" y="2290"/>
                    <a:pt x="15718" y="2386"/>
                    <a:pt x="15599" y="2386"/>
                  </a:cubicBezTo>
                  <a:lnTo>
                    <a:pt x="12093" y="2386"/>
                  </a:lnTo>
                  <a:cubicBezTo>
                    <a:pt x="11997" y="2386"/>
                    <a:pt x="11926" y="2290"/>
                    <a:pt x="11926" y="2195"/>
                  </a:cubicBezTo>
                  <a:lnTo>
                    <a:pt x="11926" y="1384"/>
                  </a:lnTo>
                  <a:cubicBezTo>
                    <a:pt x="11926" y="1265"/>
                    <a:pt x="11997" y="1193"/>
                    <a:pt x="12093" y="1193"/>
                  </a:cubicBezTo>
                  <a:close/>
                  <a:moveTo>
                    <a:pt x="20679" y="1193"/>
                  </a:moveTo>
                  <a:cubicBezTo>
                    <a:pt x="20774" y="1193"/>
                    <a:pt x="20870" y="1265"/>
                    <a:pt x="20870" y="1384"/>
                  </a:cubicBezTo>
                  <a:lnTo>
                    <a:pt x="20870" y="2195"/>
                  </a:lnTo>
                  <a:cubicBezTo>
                    <a:pt x="20870" y="2290"/>
                    <a:pt x="20774" y="2386"/>
                    <a:pt x="20679" y="2386"/>
                  </a:cubicBezTo>
                  <a:lnTo>
                    <a:pt x="17173" y="2386"/>
                  </a:lnTo>
                  <a:cubicBezTo>
                    <a:pt x="17077" y="2386"/>
                    <a:pt x="16982" y="2290"/>
                    <a:pt x="16982" y="2195"/>
                  </a:cubicBezTo>
                  <a:lnTo>
                    <a:pt x="16982" y="1384"/>
                  </a:lnTo>
                  <a:cubicBezTo>
                    <a:pt x="16982" y="1265"/>
                    <a:pt x="17077" y="1193"/>
                    <a:pt x="17173" y="1193"/>
                  </a:cubicBezTo>
                  <a:close/>
                  <a:moveTo>
                    <a:pt x="25735" y="1193"/>
                  </a:moveTo>
                  <a:cubicBezTo>
                    <a:pt x="25854" y="1193"/>
                    <a:pt x="25926" y="1265"/>
                    <a:pt x="25926" y="1384"/>
                  </a:cubicBezTo>
                  <a:lnTo>
                    <a:pt x="25926" y="2195"/>
                  </a:lnTo>
                  <a:cubicBezTo>
                    <a:pt x="25926" y="2290"/>
                    <a:pt x="25854" y="2386"/>
                    <a:pt x="25735" y="2386"/>
                  </a:cubicBezTo>
                  <a:lnTo>
                    <a:pt x="22229" y="2386"/>
                  </a:lnTo>
                  <a:cubicBezTo>
                    <a:pt x="22134" y="2386"/>
                    <a:pt x="22062" y="2290"/>
                    <a:pt x="22062" y="2195"/>
                  </a:cubicBezTo>
                  <a:lnTo>
                    <a:pt x="22062" y="1384"/>
                  </a:lnTo>
                  <a:cubicBezTo>
                    <a:pt x="22062" y="1265"/>
                    <a:pt x="22134" y="1193"/>
                    <a:pt x="22229" y="1193"/>
                  </a:cubicBezTo>
                  <a:close/>
                  <a:moveTo>
                    <a:pt x="30815" y="1193"/>
                  </a:moveTo>
                  <a:cubicBezTo>
                    <a:pt x="30911" y="1193"/>
                    <a:pt x="31006" y="1265"/>
                    <a:pt x="31006" y="1384"/>
                  </a:cubicBezTo>
                  <a:lnTo>
                    <a:pt x="31006" y="2195"/>
                  </a:lnTo>
                  <a:cubicBezTo>
                    <a:pt x="31006" y="2290"/>
                    <a:pt x="30911" y="2386"/>
                    <a:pt x="30815" y="2386"/>
                  </a:cubicBezTo>
                  <a:lnTo>
                    <a:pt x="27309" y="2386"/>
                  </a:lnTo>
                  <a:cubicBezTo>
                    <a:pt x="27214" y="2386"/>
                    <a:pt x="27118" y="2290"/>
                    <a:pt x="27118" y="2195"/>
                  </a:cubicBezTo>
                  <a:lnTo>
                    <a:pt x="27118" y="1384"/>
                  </a:lnTo>
                  <a:cubicBezTo>
                    <a:pt x="27118" y="1265"/>
                    <a:pt x="27214" y="1193"/>
                    <a:pt x="27309" y="1193"/>
                  </a:cubicBezTo>
                  <a:close/>
                  <a:moveTo>
                    <a:pt x="36182" y="1193"/>
                  </a:moveTo>
                  <a:cubicBezTo>
                    <a:pt x="36277" y="1193"/>
                    <a:pt x="36372" y="1265"/>
                    <a:pt x="36372" y="1384"/>
                  </a:cubicBezTo>
                  <a:lnTo>
                    <a:pt x="36372" y="2195"/>
                  </a:lnTo>
                  <a:cubicBezTo>
                    <a:pt x="36372" y="2290"/>
                    <a:pt x="36277" y="2386"/>
                    <a:pt x="36182" y="2386"/>
                  </a:cubicBezTo>
                  <a:lnTo>
                    <a:pt x="32676" y="2386"/>
                  </a:lnTo>
                  <a:cubicBezTo>
                    <a:pt x="32580" y="2386"/>
                    <a:pt x="32485" y="2290"/>
                    <a:pt x="32485" y="2195"/>
                  </a:cubicBezTo>
                  <a:lnTo>
                    <a:pt x="32485" y="1384"/>
                  </a:lnTo>
                  <a:cubicBezTo>
                    <a:pt x="32485" y="1265"/>
                    <a:pt x="32580" y="1193"/>
                    <a:pt x="32676" y="1193"/>
                  </a:cubicBezTo>
                  <a:close/>
                  <a:moveTo>
                    <a:pt x="41238" y="1193"/>
                  </a:moveTo>
                  <a:cubicBezTo>
                    <a:pt x="41357" y="1193"/>
                    <a:pt x="41429" y="1265"/>
                    <a:pt x="41429" y="1384"/>
                  </a:cubicBezTo>
                  <a:lnTo>
                    <a:pt x="41429" y="2195"/>
                  </a:lnTo>
                  <a:cubicBezTo>
                    <a:pt x="41429" y="2290"/>
                    <a:pt x="41357" y="2386"/>
                    <a:pt x="41238" y="2386"/>
                  </a:cubicBezTo>
                  <a:lnTo>
                    <a:pt x="37732" y="2386"/>
                  </a:lnTo>
                  <a:cubicBezTo>
                    <a:pt x="37636" y="2386"/>
                    <a:pt x="37565" y="2290"/>
                    <a:pt x="37565" y="2195"/>
                  </a:cubicBezTo>
                  <a:lnTo>
                    <a:pt x="37565" y="1384"/>
                  </a:lnTo>
                  <a:cubicBezTo>
                    <a:pt x="37565" y="1265"/>
                    <a:pt x="37636" y="1193"/>
                    <a:pt x="37732" y="1193"/>
                  </a:cubicBezTo>
                  <a:close/>
                  <a:moveTo>
                    <a:pt x="46318" y="1193"/>
                  </a:moveTo>
                  <a:cubicBezTo>
                    <a:pt x="46413" y="1193"/>
                    <a:pt x="46509" y="1265"/>
                    <a:pt x="46509" y="1384"/>
                  </a:cubicBezTo>
                  <a:lnTo>
                    <a:pt x="46509" y="2195"/>
                  </a:lnTo>
                  <a:cubicBezTo>
                    <a:pt x="46509" y="2290"/>
                    <a:pt x="46413" y="2386"/>
                    <a:pt x="46318" y="2386"/>
                  </a:cubicBezTo>
                  <a:lnTo>
                    <a:pt x="42812" y="2386"/>
                  </a:lnTo>
                  <a:cubicBezTo>
                    <a:pt x="42717" y="2386"/>
                    <a:pt x="42621" y="2290"/>
                    <a:pt x="42621" y="2195"/>
                  </a:cubicBezTo>
                  <a:lnTo>
                    <a:pt x="42621" y="1384"/>
                  </a:lnTo>
                  <a:cubicBezTo>
                    <a:pt x="42621" y="1265"/>
                    <a:pt x="42717" y="1193"/>
                    <a:pt x="42812" y="1193"/>
                  </a:cubicBezTo>
                  <a:close/>
                  <a:moveTo>
                    <a:pt x="0" y="1"/>
                  </a:moveTo>
                  <a:lnTo>
                    <a:pt x="0" y="35180"/>
                  </a:lnTo>
                  <a:lnTo>
                    <a:pt x="47391" y="35180"/>
                  </a:lnTo>
                  <a:lnTo>
                    <a:pt x="47391" y="1"/>
                  </a:lnTo>
                  <a:close/>
                </a:path>
              </a:pathLst>
            </a:custGeom>
            <a:solidFill>
              <a:srgbClr val="E1A470">
                <a:alpha val="218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39" name="Google Shape;539;p47"/>
            <p:cNvPicPr preferRelativeResize="0"/>
            <p:nvPr/>
          </p:nvPicPr>
          <p:blipFill>
            <a:blip r:embed="rId4">
              <a:alphaModFix amt="76000"/>
            </a:blip>
            <a:stretch>
              <a:fillRect/>
            </a:stretch>
          </p:blipFill>
          <p:spPr>
            <a:xfrm>
              <a:off x="4156743" y="1257966"/>
              <a:ext cx="1290857" cy="342201"/>
            </a:xfrm>
            <a:prstGeom prst="rect">
              <a:avLst/>
            </a:prstGeom>
            <a:noFill/>
            <a:ln>
              <a:noFill/>
            </a:ln>
          </p:spPr>
        </p:pic>
      </p:grpSp>
      <p:grpSp>
        <p:nvGrpSpPr>
          <p:cNvPr id="540" name="Google Shape;540;p47"/>
          <p:cNvGrpSpPr/>
          <p:nvPr/>
        </p:nvGrpSpPr>
        <p:grpSpPr>
          <a:xfrm>
            <a:off x="8405675" y="939348"/>
            <a:ext cx="3214357" cy="3721743"/>
            <a:chOff x="6213553" y="1302246"/>
            <a:chExt cx="2357397" cy="3182846"/>
          </a:xfrm>
        </p:grpSpPr>
        <p:sp>
          <p:nvSpPr>
            <p:cNvPr id="541" name="Google Shape;541;p47"/>
            <p:cNvSpPr/>
            <p:nvPr/>
          </p:nvSpPr>
          <p:spPr>
            <a:xfrm rot="10800000">
              <a:off x="6213553" y="1427775"/>
              <a:ext cx="2357397" cy="3057317"/>
            </a:xfrm>
            <a:custGeom>
              <a:avLst/>
              <a:gdLst/>
              <a:ahLst/>
              <a:cxnLst/>
              <a:rect l="l" t="t" r="r" b="b"/>
              <a:pathLst>
                <a:path w="47392" h="35181" extrusionOk="0">
                  <a:moveTo>
                    <a:pt x="5462" y="1193"/>
                  </a:moveTo>
                  <a:cubicBezTo>
                    <a:pt x="5581" y="1193"/>
                    <a:pt x="5653" y="1265"/>
                    <a:pt x="5653" y="1384"/>
                  </a:cubicBezTo>
                  <a:lnTo>
                    <a:pt x="5653" y="2195"/>
                  </a:lnTo>
                  <a:cubicBezTo>
                    <a:pt x="5653" y="2290"/>
                    <a:pt x="5581" y="2386"/>
                    <a:pt x="5462" y="2386"/>
                  </a:cubicBezTo>
                  <a:lnTo>
                    <a:pt x="1956" y="2386"/>
                  </a:lnTo>
                  <a:cubicBezTo>
                    <a:pt x="1861" y="2386"/>
                    <a:pt x="1789" y="2290"/>
                    <a:pt x="1789" y="2195"/>
                  </a:cubicBezTo>
                  <a:lnTo>
                    <a:pt x="1789" y="1384"/>
                  </a:lnTo>
                  <a:cubicBezTo>
                    <a:pt x="1789" y="1265"/>
                    <a:pt x="1861" y="1193"/>
                    <a:pt x="1956" y="1193"/>
                  </a:cubicBezTo>
                  <a:close/>
                  <a:moveTo>
                    <a:pt x="10542" y="1193"/>
                  </a:moveTo>
                  <a:cubicBezTo>
                    <a:pt x="10638" y="1193"/>
                    <a:pt x="10733" y="1265"/>
                    <a:pt x="10733" y="1384"/>
                  </a:cubicBezTo>
                  <a:lnTo>
                    <a:pt x="10733" y="2195"/>
                  </a:lnTo>
                  <a:cubicBezTo>
                    <a:pt x="10733" y="2290"/>
                    <a:pt x="10638" y="2386"/>
                    <a:pt x="10542" y="2386"/>
                  </a:cubicBezTo>
                  <a:lnTo>
                    <a:pt x="7036" y="2386"/>
                  </a:lnTo>
                  <a:cubicBezTo>
                    <a:pt x="6941" y="2386"/>
                    <a:pt x="6846" y="2290"/>
                    <a:pt x="6846" y="2195"/>
                  </a:cubicBezTo>
                  <a:lnTo>
                    <a:pt x="6846" y="1384"/>
                  </a:lnTo>
                  <a:cubicBezTo>
                    <a:pt x="6846" y="1265"/>
                    <a:pt x="6941" y="1193"/>
                    <a:pt x="7036" y="1193"/>
                  </a:cubicBezTo>
                  <a:close/>
                  <a:moveTo>
                    <a:pt x="15599" y="1193"/>
                  </a:moveTo>
                  <a:cubicBezTo>
                    <a:pt x="15718" y="1193"/>
                    <a:pt x="15789" y="1265"/>
                    <a:pt x="15789" y="1384"/>
                  </a:cubicBezTo>
                  <a:lnTo>
                    <a:pt x="15789" y="2195"/>
                  </a:lnTo>
                  <a:cubicBezTo>
                    <a:pt x="15789" y="2290"/>
                    <a:pt x="15718" y="2386"/>
                    <a:pt x="15599" y="2386"/>
                  </a:cubicBezTo>
                  <a:lnTo>
                    <a:pt x="12093" y="2386"/>
                  </a:lnTo>
                  <a:cubicBezTo>
                    <a:pt x="11997" y="2386"/>
                    <a:pt x="11926" y="2290"/>
                    <a:pt x="11926" y="2195"/>
                  </a:cubicBezTo>
                  <a:lnTo>
                    <a:pt x="11926" y="1384"/>
                  </a:lnTo>
                  <a:cubicBezTo>
                    <a:pt x="11926" y="1265"/>
                    <a:pt x="11997" y="1193"/>
                    <a:pt x="12093" y="1193"/>
                  </a:cubicBezTo>
                  <a:close/>
                  <a:moveTo>
                    <a:pt x="20679" y="1193"/>
                  </a:moveTo>
                  <a:cubicBezTo>
                    <a:pt x="20774" y="1193"/>
                    <a:pt x="20870" y="1265"/>
                    <a:pt x="20870" y="1384"/>
                  </a:cubicBezTo>
                  <a:lnTo>
                    <a:pt x="20870" y="2195"/>
                  </a:lnTo>
                  <a:cubicBezTo>
                    <a:pt x="20870" y="2290"/>
                    <a:pt x="20774" y="2386"/>
                    <a:pt x="20679" y="2386"/>
                  </a:cubicBezTo>
                  <a:lnTo>
                    <a:pt x="17173" y="2386"/>
                  </a:lnTo>
                  <a:cubicBezTo>
                    <a:pt x="17077" y="2386"/>
                    <a:pt x="16982" y="2290"/>
                    <a:pt x="16982" y="2195"/>
                  </a:cubicBezTo>
                  <a:lnTo>
                    <a:pt x="16982" y="1384"/>
                  </a:lnTo>
                  <a:cubicBezTo>
                    <a:pt x="16982" y="1265"/>
                    <a:pt x="17077" y="1193"/>
                    <a:pt x="17173" y="1193"/>
                  </a:cubicBezTo>
                  <a:close/>
                  <a:moveTo>
                    <a:pt x="25735" y="1193"/>
                  </a:moveTo>
                  <a:cubicBezTo>
                    <a:pt x="25854" y="1193"/>
                    <a:pt x="25926" y="1265"/>
                    <a:pt x="25926" y="1384"/>
                  </a:cubicBezTo>
                  <a:lnTo>
                    <a:pt x="25926" y="2195"/>
                  </a:lnTo>
                  <a:cubicBezTo>
                    <a:pt x="25926" y="2290"/>
                    <a:pt x="25854" y="2386"/>
                    <a:pt x="25735" y="2386"/>
                  </a:cubicBezTo>
                  <a:lnTo>
                    <a:pt x="22229" y="2386"/>
                  </a:lnTo>
                  <a:cubicBezTo>
                    <a:pt x="22134" y="2386"/>
                    <a:pt x="22062" y="2290"/>
                    <a:pt x="22062" y="2195"/>
                  </a:cubicBezTo>
                  <a:lnTo>
                    <a:pt x="22062" y="1384"/>
                  </a:lnTo>
                  <a:cubicBezTo>
                    <a:pt x="22062" y="1265"/>
                    <a:pt x="22134" y="1193"/>
                    <a:pt x="22229" y="1193"/>
                  </a:cubicBezTo>
                  <a:close/>
                  <a:moveTo>
                    <a:pt x="30815" y="1193"/>
                  </a:moveTo>
                  <a:cubicBezTo>
                    <a:pt x="30911" y="1193"/>
                    <a:pt x="31006" y="1265"/>
                    <a:pt x="31006" y="1384"/>
                  </a:cubicBezTo>
                  <a:lnTo>
                    <a:pt x="31006" y="2195"/>
                  </a:lnTo>
                  <a:cubicBezTo>
                    <a:pt x="31006" y="2290"/>
                    <a:pt x="30911" y="2386"/>
                    <a:pt x="30815" y="2386"/>
                  </a:cubicBezTo>
                  <a:lnTo>
                    <a:pt x="27309" y="2386"/>
                  </a:lnTo>
                  <a:cubicBezTo>
                    <a:pt x="27214" y="2386"/>
                    <a:pt x="27118" y="2290"/>
                    <a:pt x="27118" y="2195"/>
                  </a:cubicBezTo>
                  <a:lnTo>
                    <a:pt x="27118" y="1384"/>
                  </a:lnTo>
                  <a:cubicBezTo>
                    <a:pt x="27118" y="1265"/>
                    <a:pt x="27214" y="1193"/>
                    <a:pt x="27309" y="1193"/>
                  </a:cubicBezTo>
                  <a:close/>
                  <a:moveTo>
                    <a:pt x="36182" y="1193"/>
                  </a:moveTo>
                  <a:cubicBezTo>
                    <a:pt x="36277" y="1193"/>
                    <a:pt x="36372" y="1265"/>
                    <a:pt x="36372" y="1384"/>
                  </a:cubicBezTo>
                  <a:lnTo>
                    <a:pt x="36372" y="2195"/>
                  </a:lnTo>
                  <a:cubicBezTo>
                    <a:pt x="36372" y="2290"/>
                    <a:pt x="36277" y="2386"/>
                    <a:pt x="36182" y="2386"/>
                  </a:cubicBezTo>
                  <a:lnTo>
                    <a:pt x="32676" y="2386"/>
                  </a:lnTo>
                  <a:cubicBezTo>
                    <a:pt x="32580" y="2386"/>
                    <a:pt x="32485" y="2290"/>
                    <a:pt x="32485" y="2195"/>
                  </a:cubicBezTo>
                  <a:lnTo>
                    <a:pt x="32485" y="1384"/>
                  </a:lnTo>
                  <a:cubicBezTo>
                    <a:pt x="32485" y="1265"/>
                    <a:pt x="32580" y="1193"/>
                    <a:pt x="32676" y="1193"/>
                  </a:cubicBezTo>
                  <a:close/>
                  <a:moveTo>
                    <a:pt x="41238" y="1193"/>
                  </a:moveTo>
                  <a:cubicBezTo>
                    <a:pt x="41357" y="1193"/>
                    <a:pt x="41429" y="1265"/>
                    <a:pt x="41429" y="1384"/>
                  </a:cubicBezTo>
                  <a:lnTo>
                    <a:pt x="41429" y="2195"/>
                  </a:lnTo>
                  <a:cubicBezTo>
                    <a:pt x="41429" y="2290"/>
                    <a:pt x="41357" y="2386"/>
                    <a:pt x="41238" y="2386"/>
                  </a:cubicBezTo>
                  <a:lnTo>
                    <a:pt x="37732" y="2386"/>
                  </a:lnTo>
                  <a:cubicBezTo>
                    <a:pt x="37636" y="2386"/>
                    <a:pt x="37565" y="2290"/>
                    <a:pt x="37565" y="2195"/>
                  </a:cubicBezTo>
                  <a:lnTo>
                    <a:pt x="37565" y="1384"/>
                  </a:lnTo>
                  <a:cubicBezTo>
                    <a:pt x="37565" y="1265"/>
                    <a:pt x="37636" y="1193"/>
                    <a:pt x="37732" y="1193"/>
                  </a:cubicBezTo>
                  <a:close/>
                  <a:moveTo>
                    <a:pt x="46318" y="1193"/>
                  </a:moveTo>
                  <a:cubicBezTo>
                    <a:pt x="46413" y="1193"/>
                    <a:pt x="46509" y="1265"/>
                    <a:pt x="46509" y="1384"/>
                  </a:cubicBezTo>
                  <a:lnTo>
                    <a:pt x="46509" y="2195"/>
                  </a:lnTo>
                  <a:cubicBezTo>
                    <a:pt x="46509" y="2290"/>
                    <a:pt x="46413" y="2386"/>
                    <a:pt x="46318" y="2386"/>
                  </a:cubicBezTo>
                  <a:lnTo>
                    <a:pt x="42812" y="2386"/>
                  </a:lnTo>
                  <a:cubicBezTo>
                    <a:pt x="42717" y="2386"/>
                    <a:pt x="42621" y="2290"/>
                    <a:pt x="42621" y="2195"/>
                  </a:cubicBezTo>
                  <a:lnTo>
                    <a:pt x="42621" y="1384"/>
                  </a:lnTo>
                  <a:cubicBezTo>
                    <a:pt x="42621" y="1265"/>
                    <a:pt x="42717" y="1193"/>
                    <a:pt x="42812" y="1193"/>
                  </a:cubicBezTo>
                  <a:close/>
                  <a:moveTo>
                    <a:pt x="0" y="1"/>
                  </a:moveTo>
                  <a:lnTo>
                    <a:pt x="0" y="35180"/>
                  </a:lnTo>
                  <a:lnTo>
                    <a:pt x="47391" y="35180"/>
                  </a:lnTo>
                  <a:lnTo>
                    <a:pt x="47391" y="1"/>
                  </a:lnTo>
                  <a:close/>
                </a:path>
              </a:pathLst>
            </a:custGeom>
            <a:solidFill>
              <a:srgbClr val="E1A470">
                <a:alpha val="218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42" name="Google Shape;542;p47"/>
            <p:cNvPicPr preferRelativeResize="0"/>
            <p:nvPr/>
          </p:nvPicPr>
          <p:blipFill>
            <a:blip r:embed="rId5">
              <a:alphaModFix amt="76000"/>
            </a:blip>
            <a:stretch>
              <a:fillRect/>
            </a:stretch>
          </p:blipFill>
          <p:spPr>
            <a:xfrm>
              <a:off x="6733507" y="1302246"/>
              <a:ext cx="1247727" cy="341108"/>
            </a:xfrm>
            <a:prstGeom prst="rect">
              <a:avLst/>
            </a:prstGeom>
            <a:noFill/>
            <a:ln>
              <a:noFill/>
            </a:ln>
          </p:spPr>
        </p:pic>
      </p:grpSp>
      <p:sp>
        <p:nvSpPr>
          <p:cNvPr id="554" name="Google Shape;554;p47"/>
          <p:cNvSpPr txBox="1">
            <a:spLocks noGrp="1"/>
          </p:cNvSpPr>
          <p:nvPr>
            <p:ph type="subTitle" idx="9"/>
          </p:nvPr>
        </p:nvSpPr>
        <p:spPr>
          <a:xfrm>
            <a:off x="8451188" y="2118175"/>
            <a:ext cx="3117960" cy="1184000"/>
          </a:xfrm>
          <a:prstGeom prst="rect">
            <a:avLst/>
          </a:prstGeom>
        </p:spPr>
        <p:txBody>
          <a:bodyPr spcFirstLastPara="1" wrap="square" lIns="121900" tIns="121900" rIns="121900" bIns="121900" anchor="ctr" anchorCtr="0">
            <a:noAutofit/>
          </a:bodyPr>
          <a:lstStyle/>
          <a:p>
            <a:pPr marL="0" indent="0" algn="l"/>
            <a:r>
              <a:rPr lang="vi-VN" b="0" i="0" dirty="0">
                <a:solidFill>
                  <a:srgbClr val="000000"/>
                </a:solidFill>
                <a:effectLst/>
                <a:latin typeface="Open Sans" panose="020B0606030504020204" pitchFamily="34" charset="0"/>
              </a:rPr>
              <a:t>- </a:t>
            </a:r>
            <a:r>
              <a:rPr lang="vi-VN" b="0" i="0" dirty="0">
                <a:solidFill>
                  <a:srgbClr val="000000"/>
                </a:solidFill>
                <a:effectLst/>
                <a:latin typeface="+mj-lt"/>
              </a:rPr>
              <a:t>Hình ảnh người bà tần tảo khuya sớm, là người thắp lửa, giữ lửa truyền tới thế hệ trẻ</a:t>
            </a:r>
            <a:r>
              <a:rPr lang="en-US" b="0" i="0" dirty="0">
                <a:solidFill>
                  <a:srgbClr val="000000"/>
                </a:solidFill>
                <a:effectLst/>
                <a:latin typeface="+mj-lt"/>
              </a:rPr>
              <a:t>.</a:t>
            </a:r>
            <a:r>
              <a:rPr lang="en-US" sz="2000" b="0" i="0" dirty="0" err="1">
                <a:solidFill>
                  <a:srgbClr val="000000"/>
                </a:solidFill>
                <a:effectLst/>
                <a:latin typeface="Times New Roman" panose="02020603050405020304" pitchFamily="18" charset="0"/>
                <a:cs typeface="Times New Roman" panose="02020603050405020304" pitchFamily="18" charset="0"/>
              </a:rPr>
              <a:t>Trong</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lòng</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bà</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luôn</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có</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một</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ngọn</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lửa</a:t>
            </a:r>
            <a:r>
              <a:rPr lang="en-US" sz="2000" b="0" i="0" dirty="0">
                <a:solidFill>
                  <a:srgbClr val="000000"/>
                </a:solidFill>
                <a:effectLst/>
                <a:latin typeface="Times New Roman" panose="02020603050405020304" pitchFamily="18" charset="0"/>
                <a:cs typeface="Times New Roman" panose="02020603050405020304" pitchFamily="18" charset="0"/>
              </a:rPr>
              <a:t>” “ủ </a:t>
            </a:r>
            <a:r>
              <a:rPr lang="en-US" sz="2000" b="0" i="0" dirty="0" err="1">
                <a:solidFill>
                  <a:srgbClr val="000000"/>
                </a:solidFill>
                <a:effectLst/>
                <a:latin typeface="Times New Roman" panose="02020603050405020304" pitchFamily="18" charset="0"/>
                <a:cs typeface="Times New Roman" panose="02020603050405020304" pitchFamily="18" charset="0"/>
              </a:rPr>
              <a:t>sẵn</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đây</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là</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ngọn</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lửa</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của</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niềm</a:t>
            </a:r>
            <a:r>
              <a:rPr lang="en-US" sz="2000" b="0" i="0" dirty="0">
                <a:solidFill>
                  <a:srgbClr val="000000"/>
                </a:solidFill>
                <a:effectLst/>
                <a:latin typeface="Times New Roman" panose="02020603050405020304" pitchFamily="18" charset="0"/>
                <a:cs typeface="Times New Roman" panose="02020603050405020304" pitchFamily="18" charset="0"/>
              </a:rPr>
              <a:t> tin, ý </a:t>
            </a:r>
            <a:r>
              <a:rPr lang="en-US" sz="2000" b="0" i="0" dirty="0" err="1">
                <a:solidFill>
                  <a:srgbClr val="000000"/>
                </a:solidFill>
                <a:effectLst/>
                <a:latin typeface="Times New Roman" panose="02020603050405020304" pitchFamily="18" charset="0"/>
                <a:cs typeface="Times New Roman" panose="02020603050405020304" pitchFamily="18" charset="0"/>
              </a:rPr>
              <a:t>chí</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nghị</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lực</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và</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khát</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vọng</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sống</a:t>
            </a:r>
            <a:r>
              <a:rPr lang="en-US" sz="2000" b="0" i="0" dirty="0">
                <a:solidFill>
                  <a:srgbClr val="000000"/>
                </a:solidFill>
                <a:effectLst/>
                <a:latin typeface="Times New Roman" panose="02020603050405020304" pitchFamily="18" charset="0"/>
                <a:cs typeface="Times New Roman" panose="02020603050405020304" pitchFamily="18" charset="0"/>
              </a:rPr>
              <a:t>.</a:t>
            </a:r>
            <a:endParaRPr sz="2000" dirty="0">
              <a:latin typeface="Times New Roman" panose="02020603050405020304" pitchFamily="18" charset="0"/>
              <a:cs typeface="Times New Roman" panose="02020603050405020304" pitchFamily="18" charset="0"/>
            </a:endParaRPr>
          </a:p>
        </p:txBody>
      </p:sp>
      <p:sp>
        <p:nvSpPr>
          <p:cNvPr id="27" name="Google Shape;548;p47">
            <a:extLst>
              <a:ext uri="{FF2B5EF4-FFF2-40B4-BE49-F238E27FC236}">
                <a16:creationId xmlns:a16="http://schemas.microsoft.com/office/drawing/2014/main" id="{3BBE5FB9-95D7-4C11-A439-AABD3FE70A5C}"/>
              </a:ext>
            </a:extLst>
          </p:cNvPr>
          <p:cNvSpPr txBox="1">
            <a:spLocks/>
          </p:cNvSpPr>
          <p:nvPr/>
        </p:nvSpPr>
        <p:spPr>
          <a:xfrm>
            <a:off x="5190363" y="1422326"/>
            <a:ext cx="2986228" cy="1184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2"/>
              </a:buClr>
              <a:buSzPts val="1600"/>
              <a:buFont typeface="Open Sans"/>
              <a:buNone/>
              <a:defRPr sz="2133" b="0" i="0" u="none" strike="noStrike" cap="none">
                <a:solidFill>
                  <a:schemeClr val="dk1"/>
                </a:solidFill>
                <a:latin typeface="Open Sans"/>
                <a:ea typeface="Open Sans"/>
                <a:cs typeface="Open Sans"/>
                <a:sym typeface="Open Sans"/>
              </a:defRPr>
            </a:lvl1pPr>
            <a:lvl2pPr marL="914400" marR="0" lvl="1" indent="-330200" algn="l" rtl="0">
              <a:lnSpc>
                <a:spcPct val="100000"/>
              </a:lnSpc>
              <a:spcBef>
                <a:spcPts val="0"/>
              </a:spcBef>
              <a:spcAft>
                <a:spcPts val="0"/>
              </a:spcAft>
              <a:buClr>
                <a:schemeClr val="dk1"/>
              </a:buClr>
              <a:buSzPts val="1600"/>
              <a:buFont typeface="Open Sans"/>
              <a:buNone/>
              <a:defRPr sz="2133" b="0" i="0" u="none" strike="noStrike" cap="none">
                <a:solidFill>
                  <a:schemeClr val="dk1"/>
                </a:solidFill>
                <a:latin typeface="Open Sans"/>
                <a:ea typeface="Open Sans"/>
                <a:cs typeface="Open Sans"/>
                <a:sym typeface="Open Sans"/>
              </a:defRPr>
            </a:lvl2pPr>
            <a:lvl3pPr marL="1371600" marR="0" lvl="2" indent="-330200" algn="l" rtl="0">
              <a:lnSpc>
                <a:spcPct val="100000"/>
              </a:lnSpc>
              <a:spcBef>
                <a:spcPts val="0"/>
              </a:spcBef>
              <a:spcAft>
                <a:spcPts val="0"/>
              </a:spcAft>
              <a:buClr>
                <a:schemeClr val="dk1"/>
              </a:buClr>
              <a:buSzPts val="1600"/>
              <a:buFont typeface="Open Sans"/>
              <a:buNone/>
              <a:defRPr sz="2133" b="0" i="0" u="none" strike="noStrike" cap="none">
                <a:solidFill>
                  <a:schemeClr val="dk1"/>
                </a:solidFill>
                <a:latin typeface="Open Sans"/>
                <a:ea typeface="Open Sans"/>
                <a:cs typeface="Open Sans"/>
                <a:sym typeface="Open Sans"/>
              </a:defRPr>
            </a:lvl3pPr>
            <a:lvl4pPr marL="1828800" marR="0" lvl="3" indent="-330200" algn="l" rtl="0">
              <a:lnSpc>
                <a:spcPct val="100000"/>
              </a:lnSpc>
              <a:spcBef>
                <a:spcPts val="0"/>
              </a:spcBef>
              <a:spcAft>
                <a:spcPts val="0"/>
              </a:spcAft>
              <a:buClr>
                <a:schemeClr val="dk1"/>
              </a:buClr>
              <a:buSzPts val="1600"/>
              <a:buFont typeface="Open Sans"/>
              <a:buNone/>
              <a:defRPr sz="2133" b="0" i="0" u="none" strike="noStrike" cap="none">
                <a:solidFill>
                  <a:schemeClr val="dk1"/>
                </a:solidFill>
                <a:latin typeface="Open Sans"/>
                <a:ea typeface="Open Sans"/>
                <a:cs typeface="Open Sans"/>
                <a:sym typeface="Open Sans"/>
              </a:defRPr>
            </a:lvl4pPr>
            <a:lvl5pPr marL="2286000" marR="0" lvl="4" indent="-330200" algn="l" rtl="0">
              <a:lnSpc>
                <a:spcPct val="100000"/>
              </a:lnSpc>
              <a:spcBef>
                <a:spcPts val="0"/>
              </a:spcBef>
              <a:spcAft>
                <a:spcPts val="0"/>
              </a:spcAft>
              <a:buClr>
                <a:schemeClr val="dk1"/>
              </a:buClr>
              <a:buSzPts val="1600"/>
              <a:buFont typeface="Open Sans"/>
              <a:buNone/>
              <a:defRPr sz="2133" b="0" i="0" u="none" strike="noStrike" cap="none">
                <a:solidFill>
                  <a:schemeClr val="dk1"/>
                </a:solidFill>
                <a:latin typeface="Open Sans"/>
                <a:ea typeface="Open Sans"/>
                <a:cs typeface="Open Sans"/>
                <a:sym typeface="Open Sans"/>
              </a:defRPr>
            </a:lvl5pPr>
            <a:lvl6pPr marL="2743200" marR="0" lvl="5" indent="-330200" algn="l" rtl="0">
              <a:lnSpc>
                <a:spcPct val="100000"/>
              </a:lnSpc>
              <a:spcBef>
                <a:spcPts val="0"/>
              </a:spcBef>
              <a:spcAft>
                <a:spcPts val="0"/>
              </a:spcAft>
              <a:buClr>
                <a:schemeClr val="dk1"/>
              </a:buClr>
              <a:buSzPts val="1600"/>
              <a:buFont typeface="Open Sans"/>
              <a:buNone/>
              <a:defRPr sz="2133" b="0" i="0" u="none" strike="noStrike" cap="none">
                <a:solidFill>
                  <a:schemeClr val="dk1"/>
                </a:solidFill>
                <a:latin typeface="Open Sans"/>
                <a:ea typeface="Open Sans"/>
                <a:cs typeface="Open Sans"/>
                <a:sym typeface="Open Sans"/>
              </a:defRPr>
            </a:lvl6pPr>
            <a:lvl7pPr marL="3200400" marR="0" lvl="6" indent="-330200" algn="l" rtl="0">
              <a:lnSpc>
                <a:spcPct val="100000"/>
              </a:lnSpc>
              <a:spcBef>
                <a:spcPts val="0"/>
              </a:spcBef>
              <a:spcAft>
                <a:spcPts val="0"/>
              </a:spcAft>
              <a:buClr>
                <a:schemeClr val="dk1"/>
              </a:buClr>
              <a:buSzPts val="1600"/>
              <a:buFont typeface="Open Sans"/>
              <a:buNone/>
              <a:defRPr sz="2133" b="0" i="0" u="none" strike="noStrike" cap="none">
                <a:solidFill>
                  <a:schemeClr val="dk1"/>
                </a:solidFill>
                <a:latin typeface="Open Sans"/>
                <a:ea typeface="Open Sans"/>
                <a:cs typeface="Open Sans"/>
                <a:sym typeface="Open Sans"/>
              </a:defRPr>
            </a:lvl7pPr>
            <a:lvl8pPr marL="3657600" marR="0" lvl="7" indent="-330200" algn="l" rtl="0">
              <a:lnSpc>
                <a:spcPct val="100000"/>
              </a:lnSpc>
              <a:spcBef>
                <a:spcPts val="0"/>
              </a:spcBef>
              <a:spcAft>
                <a:spcPts val="0"/>
              </a:spcAft>
              <a:buClr>
                <a:schemeClr val="dk1"/>
              </a:buClr>
              <a:buSzPts val="1600"/>
              <a:buFont typeface="Open Sans"/>
              <a:buNone/>
              <a:defRPr sz="2133" b="0" i="0" u="none" strike="noStrike" cap="none">
                <a:solidFill>
                  <a:schemeClr val="dk1"/>
                </a:solidFill>
                <a:latin typeface="Open Sans"/>
                <a:ea typeface="Open Sans"/>
                <a:cs typeface="Open Sans"/>
                <a:sym typeface="Open Sans"/>
              </a:defRPr>
            </a:lvl8pPr>
            <a:lvl9pPr marL="4114800" marR="0" lvl="8" indent="-330200" algn="l" rtl="0">
              <a:lnSpc>
                <a:spcPct val="100000"/>
              </a:lnSpc>
              <a:spcBef>
                <a:spcPts val="0"/>
              </a:spcBef>
              <a:spcAft>
                <a:spcPts val="0"/>
              </a:spcAft>
              <a:buClr>
                <a:schemeClr val="dk1"/>
              </a:buClr>
              <a:buSzPts val="1600"/>
              <a:buFont typeface="Open Sans"/>
              <a:buNone/>
              <a:defRPr sz="2133" b="0" i="0" u="none" strike="noStrike" cap="none">
                <a:solidFill>
                  <a:schemeClr val="dk1"/>
                </a:solidFill>
                <a:latin typeface="Open Sans"/>
                <a:ea typeface="Open Sans"/>
                <a:cs typeface="Open Sans"/>
                <a:sym typeface="Open Sans"/>
              </a:defRPr>
            </a:lvl9pPr>
          </a:lstStyle>
          <a:p>
            <a:pPr marL="0" indent="0" algn="l"/>
            <a:r>
              <a:rPr lang="en-US" sz="2200" kern="0" dirty="0">
                <a:solidFill>
                  <a:srgbClr val="000000"/>
                </a:solidFill>
                <a:latin typeface="Times New Roman" panose="02020603050405020304" pitchFamily="18" charset="0"/>
                <a:cs typeface="Times New Roman" panose="02020603050405020304" pitchFamily="18" charset="0"/>
              </a:rPr>
              <a:t>- </a:t>
            </a:r>
            <a:r>
              <a:rPr lang="en-US" sz="2200" kern="0" dirty="0" err="1">
                <a:solidFill>
                  <a:srgbClr val="000000"/>
                </a:solidFill>
                <a:latin typeface="Times New Roman" panose="02020603050405020304" pitchFamily="18" charset="0"/>
                <a:cs typeface="Times New Roman" panose="02020603050405020304" pitchFamily="18" charset="0"/>
              </a:rPr>
              <a:t>Trong</a:t>
            </a:r>
            <a:r>
              <a:rPr lang="en-US" sz="2200" kern="0" dirty="0">
                <a:solidFill>
                  <a:srgbClr val="000000"/>
                </a:solidFill>
                <a:latin typeface="Times New Roman" panose="02020603050405020304" pitchFamily="18" charset="0"/>
                <a:cs typeface="Times New Roman" panose="02020603050405020304" pitchFamily="18" charset="0"/>
              </a:rPr>
              <a:t> </a:t>
            </a:r>
            <a:r>
              <a:rPr lang="en-US" sz="2200" kern="0" dirty="0" err="1">
                <a:solidFill>
                  <a:srgbClr val="000000"/>
                </a:solidFill>
                <a:latin typeface="Times New Roman" panose="02020603050405020304" pitchFamily="18" charset="0"/>
                <a:cs typeface="Times New Roman" panose="02020603050405020304" pitchFamily="18" charset="0"/>
              </a:rPr>
              <a:t>hoàn</a:t>
            </a:r>
            <a:r>
              <a:rPr lang="en-US" sz="2200" kern="0" dirty="0">
                <a:solidFill>
                  <a:srgbClr val="000000"/>
                </a:solidFill>
                <a:latin typeface="Times New Roman" panose="02020603050405020304" pitchFamily="18" charset="0"/>
                <a:cs typeface="Times New Roman" panose="02020603050405020304" pitchFamily="18" charset="0"/>
              </a:rPr>
              <a:t> </a:t>
            </a:r>
            <a:r>
              <a:rPr lang="en-US" sz="2200" kern="0" dirty="0" err="1">
                <a:solidFill>
                  <a:srgbClr val="000000"/>
                </a:solidFill>
                <a:latin typeface="Times New Roman" panose="02020603050405020304" pitchFamily="18" charset="0"/>
                <a:cs typeface="Times New Roman" panose="02020603050405020304" pitchFamily="18" charset="0"/>
              </a:rPr>
              <a:t>cảnh</a:t>
            </a:r>
            <a:r>
              <a:rPr lang="en-US" sz="2200" kern="0" dirty="0">
                <a:solidFill>
                  <a:srgbClr val="000000"/>
                </a:solidFill>
                <a:latin typeface="Times New Roman" panose="02020603050405020304" pitchFamily="18" charset="0"/>
                <a:cs typeface="Times New Roman" panose="02020603050405020304" pitchFamily="18" charset="0"/>
              </a:rPr>
              <a:t> </a:t>
            </a:r>
            <a:r>
              <a:rPr lang="en-US" sz="2200" kern="0" dirty="0" err="1">
                <a:solidFill>
                  <a:srgbClr val="000000"/>
                </a:solidFill>
                <a:latin typeface="Times New Roman" panose="02020603050405020304" pitchFamily="18" charset="0"/>
                <a:cs typeface="Times New Roman" panose="02020603050405020304" pitchFamily="18" charset="0"/>
              </a:rPr>
              <a:t>chiến</a:t>
            </a:r>
            <a:r>
              <a:rPr lang="en-US" sz="2200" kern="0" dirty="0">
                <a:solidFill>
                  <a:srgbClr val="000000"/>
                </a:solidFill>
                <a:latin typeface="Times New Roman" panose="02020603050405020304" pitchFamily="18" charset="0"/>
                <a:cs typeface="Times New Roman" panose="02020603050405020304" pitchFamily="18" charset="0"/>
              </a:rPr>
              <a:t> </a:t>
            </a:r>
            <a:r>
              <a:rPr lang="en-US" sz="2200" kern="0" dirty="0" err="1">
                <a:solidFill>
                  <a:srgbClr val="000000"/>
                </a:solidFill>
                <a:latin typeface="Times New Roman" panose="02020603050405020304" pitchFamily="18" charset="0"/>
                <a:cs typeface="Times New Roman" panose="02020603050405020304" pitchFamily="18" charset="0"/>
              </a:rPr>
              <a:t>tranh</a:t>
            </a:r>
            <a:r>
              <a:rPr lang="en-US" sz="2200" kern="0" dirty="0">
                <a:solidFill>
                  <a:srgbClr val="000000"/>
                </a:solidFill>
                <a:latin typeface="Times New Roman" panose="02020603050405020304" pitchFamily="18" charset="0"/>
                <a:cs typeface="Times New Roman" panose="02020603050405020304" pitchFamily="18" charset="0"/>
              </a:rPr>
              <a:t> </a:t>
            </a:r>
            <a:r>
              <a:rPr lang="en-US" sz="2200" kern="0" dirty="0" err="1">
                <a:solidFill>
                  <a:srgbClr val="000000"/>
                </a:solidFill>
                <a:latin typeface="Times New Roman" panose="02020603050405020304" pitchFamily="18" charset="0"/>
                <a:cs typeface="Times New Roman" panose="02020603050405020304" pitchFamily="18" charset="0"/>
              </a:rPr>
              <a:t>tàn</a:t>
            </a:r>
            <a:r>
              <a:rPr lang="en-US" sz="2200" kern="0" dirty="0">
                <a:solidFill>
                  <a:srgbClr val="000000"/>
                </a:solidFill>
                <a:latin typeface="Times New Roman" panose="02020603050405020304" pitchFamily="18" charset="0"/>
                <a:cs typeface="Times New Roman" panose="02020603050405020304" pitchFamily="18" charset="0"/>
              </a:rPr>
              <a:t> </a:t>
            </a:r>
            <a:r>
              <a:rPr lang="en-US" sz="2200" kern="0" dirty="0" err="1">
                <a:solidFill>
                  <a:srgbClr val="000000"/>
                </a:solidFill>
                <a:latin typeface="Times New Roman" panose="02020603050405020304" pitchFamily="18" charset="0"/>
                <a:cs typeface="Times New Roman" panose="02020603050405020304" pitchFamily="18" charset="0"/>
              </a:rPr>
              <a:t>phá</a:t>
            </a:r>
            <a:r>
              <a:rPr lang="en-US" sz="2200" kern="0" dirty="0">
                <a:solidFill>
                  <a:srgbClr val="000000"/>
                </a:solidFill>
                <a:latin typeface="Times New Roman" panose="02020603050405020304" pitchFamily="18" charset="0"/>
                <a:cs typeface="Times New Roman" panose="02020603050405020304" pitchFamily="18" charset="0"/>
              </a:rPr>
              <a:t>, </a:t>
            </a:r>
            <a:r>
              <a:rPr lang="en-US" sz="2200" kern="0" dirty="0" err="1">
                <a:solidFill>
                  <a:srgbClr val="000000"/>
                </a:solidFill>
                <a:latin typeface="Times New Roman" panose="02020603050405020304" pitchFamily="18" charset="0"/>
                <a:cs typeface="Times New Roman" panose="02020603050405020304" pitchFamily="18" charset="0"/>
              </a:rPr>
              <a:t>bà</a:t>
            </a:r>
            <a:r>
              <a:rPr lang="en-US" sz="2200" kern="0" dirty="0">
                <a:solidFill>
                  <a:srgbClr val="000000"/>
                </a:solidFill>
                <a:latin typeface="Times New Roman" panose="02020603050405020304" pitchFamily="18" charset="0"/>
                <a:cs typeface="Times New Roman" panose="02020603050405020304" pitchFamily="18" charset="0"/>
              </a:rPr>
              <a:t> </a:t>
            </a:r>
            <a:r>
              <a:rPr lang="en-US" sz="2200" kern="0" dirty="0" err="1">
                <a:solidFill>
                  <a:srgbClr val="000000"/>
                </a:solidFill>
                <a:latin typeface="Times New Roman" panose="02020603050405020304" pitchFamily="18" charset="0"/>
                <a:cs typeface="Times New Roman" panose="02020603050405020304" pitchFamily="18" charset="0"/>
              </a:rPr>
              <a:t>vững</a:t>
            </a:r>
            <a:r>
              <a:rPr lang="en-US" sz="2200" kern="0" dirty="0">
                <a:solidFill>
                  <a:srgbClr val="000000"/>
                </a:solidFill>
                <a:latin typeface="Times New Roman" panose="02020603050405020304" pitchFamily="18" charset="0"/>
                <a:cs typeface="Times New Roman" panose="02020603050405020304" pitchFamily="18" charset="0"/>
              </a:rPr>
              <a:t> </a:t>
            </a:r>
            <a:r>
              <a:rPr lang="en-US" sz="2200" kern="0" dirty="0" err="1">
                <a:solidFill>
                  <a:srgbClr val="000000"/>
                </a:solidFill>
                <a:latin typeface="Times New Roman" panose="02020603050405020304" pitchFamily="18" charset="0"/>
                <a:cs typeface="Times New Roman" panose="02020603050405020304" pitchFamily="18" charset="0"/>
              </a:rPr>
              <a:t>lòng</a:t>
            </a:r>
            <a:r>
              <a:rPr lang="en-US" sz="2200" kern="0" dirty="0">
                <a:solidFill>
                  <a:srgbClr val="000000"/>
                </a:solidFill>
                <a:latin typeface="Times New Roman" panose="02020603050405020304" pitchFamily="18" charset="0"/>
                <a:cs typeface="Times New Roman" panose="02020603050405020304" pitchFamily="18" charset="0"/>
              </a:rPr>
              <a:t>, </a:t>
            </a:r>
            <a:r>
              <a:rPr lang="en-US" sz="2200" kern="0" dirty="0" err="1">
                <a:solidFill>
                  <a:srgbClr val="000000"/>
                </a:solidFill>
                <a:latin typeface="Times New Roman" panose="02020603050405020304" pitchFamily="18" charset="0"/>
                <a:cs typeface="Times New Roman" panose="02020603050405020304" pitchFamily="18" charset="0"/>
              </a:rPr>
              <a:t>bình</a:t>
            </a:r>
            <a:r>
              <a:rPr lang="en-US" sz="2200" kern="0" dirty="0">
                <a:solidFill>
                  <a:srgbClr val="000000"/>
                </a:solidFill>
                <a:latin typeface="Times New Roman" panose="02020603050405020304" pitchFamily="18" charset="0"/>
                <a:cs typeface="Times New Roman" panose="02020603050405020304" pitchFamily="18" charset="0"/>
              </a:rPr>
              <a:t> </a:t>
            </a:r>
            <a:r>
              <a:rPr lang="en-US" sz="2200" kern="0" dirty="0" err="1">
                <a:solidFill>
                  <a:srgbClr val="000000"/>
                </a:solidFill>
                <a:latin typeface="Times New Roman" panose="02020603050405020304" pitchFamily="18" charset="0"/>
                <a:cs typeface="Times New Roman" panose="02020603050405020304" pitchFamily="18" charset="0"/>
              </a:rPr>
              <a:t>tĩnh</a:t>
            </a:r>
            <a:r>
              <a:rPr lang="en-US" sz="2200" kern="0" dirty="0">
                <a:solidFill>
                  <a:srgbClr val="000000"/>
                </a:solidFill>
                <a:latin typeface="Times New Roman" panose="02020603050405020304" pitchFamily="18" charset="0"/>
                <a:cs typeface="Times New Roman" panose="02020603050405020304" pitchFamily="18" charset="0"/>
              </a:rPr>
              <a:t> </a:t>
            </a:r>
            <a:r>
              <a:rPr lang="en-US" sz="2200" kern="0" dirty="0" err="1">
                <a:solidFill>
                  <a:srgbClr val="000000"/>
                </a:solidFill>
                <a:latin typeface="Times New Roman" panose="02020603050405020304" pitchFamily="18" charset="0"/>
                <a:cs typeface="Times New Roman" panose="02020603050405020304" pitchFamily="18" charset="0"/>
              </a:rPr>
              <a:t>tạo</a:t>
            </a:r>
            <a:r>
              <a:rPr lang="en-US" sz="2200" kern="0" dirty="0">
                <a:solidFill>
                  <a:srgbClr val="000000"/>
                </a:solidFill>
                <a:latin typeface="Times New Roman" panose="02020603050405020304" pitchFamily="18" charset="0"/>
                <a:cs typeface="Times New Roman" panose="02020603050405020304" pitchFamily="18" charset="0"/>
              </a:rPr>
              <a:t> </a:t>
            </a:r>
            <a:r>
              <a:rPr lang="en-US" sz="2200" kern="0" dirty="0" err="1">
                <a:solidFill>
                  <a:srgbClr val="000000"/>
                </a:solidFill>
                <a:latin typeface="Times New Roman" panose="02020603050405020304" pitchFamily="18" charset="0"/>
                <a:cs typeface="Times New Roman" panose="02020603050405020304" pitchFamily="18" charset="0"/>
              </a:rPr>
              <a:t>niềm</a:t>
            </a:r>
            <a:r>
              <a:rPr lang="en-US" sz="2200" kern="0" dirty="0">
                <a:solidFill>
                  <a:srgbClr val="000000"/>
                </a:solidFill>
                <a:latin typeface="Times New Roman" panose="02020603050405020304" pitchFamily="18" charset="0"/>
                <a:cs typeface="Times New Roman" panose="02020603050405020304" pitchFamily="18" charset="0"/>
              </a:rPr>
              <a:t> tin </a:t>
            </a:r>
            <a:r>
              <a:rPr lang="en-US" sz="2200" kern="0" dirty="0" err="1">
                <a:solidFill>
                  <a:srgbClr val="000000"/>
                </a:solidFill>
                <a:latin typeface="Times New Roman" panose="02020603050405020304" pitchFamily="18" charset="0"/>
                <a:cs typeface="Times New Roman" panose="02020603050405020304" pitchFamily="18" charset="0"/>
              </a:rPr>
              <a:t>cho</a:t>
            </a:r>
            <a:r>
              <a:rPr lang="en-US" sz="2200" kern="0" dirty="0">
                <a:solidFill>
                  <a:srgbClr val="000000"/>
                </a:solidFill>
                <a:latin typeface="Times New Roman" panose="02020603050405020304" pitchFamily="18" charset="0"/>
                <a:cs typeface="Times New Roman" panose="02020603050405020304" pitchFamily="18" charset="0"/>
              </a:rPr>
              <a:t> con </a:t>
            </a:r>
            <a:r>
              <a:rPr lang="en-US" sz="2200" kern="0" dirty="0" err="1">
                <a:solidFill>
                  <a:srgbClr val="000000"/>
                </a:solidFill>
                <a:latin typeface="Times New Roman" panose="02020603050405020304" pitchFamily="18" charset="0"/>
                <a:cs typeface="Times New Roman" panose="02020603050405020304" pitchFamily="18" charset="0"/>
              </a:rPr>
              <a:t>cháu</a:t>
            </a:r>
            <a:r>
              <a:rPr lang="en-US" sz="2200" kern="0" dirty="0">
                <a:solidFill>
                  <a:srgbClr val="000000"/>
                </a:solidFill>
                <a:latin typeface="Times New Roman" panose="02020603050405020304" pitchFamily="18" charset="0"/>
                <a:cs typeface="Times New Roman" panose="02020603050405020304" pitchFamily="18" charset="0"/>
              </a:rPr>
              <a:t>.</a:t>
            </a:r>
            <a:endParaRPr lang="en-US" sz="2200" kern="0" dirty="0">
              <a:latin typeface="Times New Roman" panose="02020603050405020304" pitchFamily="18" charset="0"/>
              <a:cs typeface="Times New Roman" panose="02020603050405020304" pitchFamily="18" charset="0"/>
            </a:endParaRPr>
          </a:p>
        </p:txBody>
      </p:sp>
      <p:sp>
        <p:nvSpPr>
          <p:cNvPr id="9" name="Subtitle 8">
            <a:extLst>
              <a:ext uri="{FF2B5EF4-FFF2-40B4-BE49-F238E27FC236}">
                <a16:creationId xmlns:a16="http://schemas.microsoft.com/office/drawing/2014/main" id="{91A9A16C-8A63-4460-92F9-3CF3949F9320}"/>
              </a:ext>
            </a:extLst>
          </p:cNvPr>
          <p:cNvSpPr>
            <a:spLocks noGrp="1"/>
          </p:cNvSpPr>
          <p:nvPr>
            <p:ph type="subTitle" idx="3"/>
          </p:nvPr>
        </p:nvSpPr>
        <p:spPr>
          <a:xfrm>
            <a:off x="1392231" y="1245810"/>
            <a:ext cx="3512557" cy="3267442"/>
          </a:xfrm>
        </p:spPr>
        <p:txBody>
          <a:bodyPr/>
          <a:lstStyle/>
          <a:p>
            <a:pPr algn="l"/>
            <a:r>
              <a:rPr lang="en-US" sz="2000" b="0" i="0" dirty="0">
                <a:solidFill>
                  <a:srgbClr val="000000"/>
                </a:solidFill>
                <a:effectLst/>
                <a:latin typeface="+mj-lt"/>
              </a:rPr>
              <a:t>    </a:t>
            </a:r>
            <a:r>
              <a:rPr lang="vi-VN" sz="2200" b="0" i="0" dirty="0">
                <a:solidFill>
                  <a:srgbClr val="000000"/>
                </a:solidFill>
                <a:effectLst/>
                <a:latin typeface="+mj-lt"/>
              </a:rPr>
              <a:t>- Bà luôn ân cần đảm nhiệm nhiều vai trò khi chăm sóc cháu: biện pháp liệt kê “bà bảo, bà chăm, bà dạy” diễn tả sâu sắc và cảm động sự nhân hậu, tình yêu thương cháu và sự chăm sóc chi chút cho cháu của bà</a:t>
            </a:r>
            <a:endParaRPr lang="en-US" sz="2200" dirty="0">
              <a:latin typeface="+mj-lt"/>
            </a:endParaRPr>
          </a:p>
        </p:txBody>
      </p:sp>
      <p:sp>
        <p:nvSpPr>
          <p:cNvPr id="10" name="TextBox 9">
            <a:extLst>
              <a:ext uri="{FF2B5EF4-FFF2-40B4-BE49-F238E27FC236}">
                <a16:creationId xmlns:a16="http://schemas.microsoft.com/office/drawing/2014/main" id="{B58F8BD8-3CBA-4AE3-BB2E-EFFEE1F4C08F}"/>
              </a:ext>
            </a:extLst>
          </p:cNvPr>
          <p:cNvSpPr txBox="1"/>
          <p:nvPr/>
        </p:nvSpPr>
        <p:spPr>
          <a:xfrm>
            <a:off x="1376059" y="4847932"/>
            <a:ext cx="10493578" cy="1569660"/>
          </a:xfrm>
          <a:prstGeom prst="rect">
            <a:avLst/>
          </a:prstGeom>
          <a:noFill/>
        </p:spPr>
        <p:txBody>
          <a:bodyPr wrap="square" rtlCol="0">
            <a:spAutoFit/>
          </a:bodyPr>
          <a:lstStyle/>
          <a:p>
            <a:r>
              <a:rPr lang="en-US" dirty="0"/>
              <a:t>       </a:t>
            </a:r>
            <a:r>
              <a:rPr lang="en-US" sz="2400" b="1" dirty="0" err="1">
                <a:solidFill>
                  <a:srgbClr val="C00000"/>
                </a:solidFill>
                <a:latin typeface="Times New Roman" panose="02020603050405020304" pitchFamily="18" charset="0"/>
                <a:cs typeface="Times New Roman" panose="02020603050405020304" pitchFamily="18" charset="0"/>
              </a:rPr>
              <a:t>Bà</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là</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đại</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diện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cho</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lực</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lượng</a:t>
            </a:r>
            <a:r>
              <a:rPr lang="en-US" sz="2400" b="1" dirty="0">
                <a:solidFill>
                  <a:srgbClr val="C00000"/>
                </a:solidFill>
                <a:latin typeface="Times New Roman" panose="02020603050405020304" pitchFamily="18" charset="0"/>
                <a:cs typeface="Times New Roman" panose="02020603050405020304" pitchFamily="18" charset="0"/>
              </a:rPr>
              <a:t> ở </a:t>
            </a:r>
            <a:r>
              <a:rPr lang="en-US" sz="2400" b="1" dirty="0" err="1">
                <a:solidFill>
                  <a:srgbClr val="C00000"/>
                </a:solidFill>
                <a:latin typeface="Times New Roman" panose="02020603050405020304" pitchFamily="18" charset="0"/>
                <a:cs typeface="Times New Roman" panose="02020603050405020304" pitchFamily="18" charset="0"/>
              </a:rPr>
              <a:t>hậu</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phương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vững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chắc</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là</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chỗ</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dựa</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cho</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tiền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tuyến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đánh</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Mỹ</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cứu</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nước</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Bà</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cũng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là</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hình</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ảnh</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tiêu</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biểu</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của</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những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người</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mẹ</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giàu</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đức</a:t>
            </a:r>
            <a:r>
              <a:rPr lang="en-US" sz="2400" b="1" dirty="0">
                <a:solidFill>
                  <a:srgbClr val="C00000"/>
                </a:solidFill>
                <a:latin typeface="Times New Roman" panose="02020603050405020304" pitchFamily="18" charset="0"/>
                <a:cs typeface="Times New Roman" panose="02020603050405020304" pitchFamily="18" charset="0"/>
              </a:rPr>
              <a:t> hi </a:t>
            </a:r>
            <a:r>
              <a:rPr lang="en-US" sz="2400" b="1" dirty="0" err="1">
                <a:solidFill>
                  <a:srgbClr val="C00000"/>
                </a:solidFill>
                <a:latin typeface="Times New Roman" panose="02020603050405020304" pitchFamily="18" charset="0"/>
                <a:cs typeface="Times New Roman" panose="02020603050405020304" pitchFamily="18" charset="0"/>
              </a:rPr>
              <a:t>sinh</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của</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người</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phụ</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nữ</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Việt</a:t>
            </a:r>
            <a:r>
              <a:rPr lang="en-US" sz="2400" b="1" dirty="0">
                <a:solidFill>
                  <a:srgbClr val="C00000"/>
                </a:solidFill>
                <a:latin typeface="Times New Roman" panose="02020603050405020304" pitchFamily="18" charset="0"/>
                <a:cs typeface="Times New Roman" panose="02020603050405020304" pitchFamily="18" charset="0"/>
              </a:rPr>
              <a:t> Nam </a:t>
            </a:r>
            <a:r>
              <a:rPr lang="en-US" sz="2400" b="1" dirty="0" err="1">
                <a:solidFill>
                  <a:srgbClr val="C00000"/>
                </a:solidFill>
                <a:latin typeface="Times New Roman" panose="02020603050405020304" pitchFamily="18" charset="0"/>
                <a:cs typeface="Times New Roman" panose="02020603050405020304" pitchFamily="18" charset="0"/>
              </a:rPr>
              <a:t>với</a:t>
            </a:r>
            <a:r>
              <a:rPr lang="en-US" sz="2400" b="1" dirty="0">
                <a:solidFill>
                  <a:srgbClr val="C00000"/>
                </a:solidFill>
                <a:latin typeface="Times New Roman" panose="02020603050405020304" pitchFamily="18" charset="0"/>
                <a:cs typeface="Times New Roman" panose="02020603050405020304" pitchFamily="18" charset="0"/>
              </a:rPr>
              <a:t> 8 </a:t>
            </a:r>
            <a:r>
              <a:rPr lang="en-US" sz="2400" b="1" dirty="0" err="1">
                <a:solidFill>
                  <a:srgbClr val="C00000"/>
                </a:solidFill>
                <a:latin typeface="Times New Roman" panose="02020603050405020304" pitchFamily="18" charset="0"/>
                <a:cs typeface="Times New Roman" panose="02020603050405020304" pitchFamily="18" charset="0"/>
              </a:rPr>
              <a:t>chữ</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vàng</a:t>
            </a:r>
            <a:r>
              <a:rPr lang="en-US" sz="2400" b="1" dirty="0">
                <a:solidFill>
                  <a:srgbClr val="C00000"/>
                </a:solidFill>
                <a:latin typeface="Times New Roman" panose="02020603050405020304" pitchFamily="18" charset="0"/>
                <a:cs typeface="Times New Roman" panose="02020603050405020304" pitchFamily="18" charset="0"/>
              </a:rPr>
              <a:t>: </a:t>
            </a:r>
          </a:p>
          <a:p>
            <a:pPr algn="ctr"/>
            <a:r>
              <a:rPr lang="en-US" sz="2400" b="1" dirty="0">
                <a:solidFill>
                  <a:srgbClr val="C00000"/>
                </a:solidFill>
                <a:latin typeface="Times New Roman" panose="02020603050405020304" pitchFamily="18" charset="0"/>
                <a:cs typeface="Times New Roman" panose="02020603050405020304" pitchFamily="18" charset="0"/>
              </a:rPr>
              <a:t>ANH HÙNG, BẤT KHUẤT, TRUNG HẬU, ĐẢM ĐANG. </a:t>
            </a:r>
          </a:p>
        </p:txBody>
      </p:sp>
      <p:pic>
        <p:nvPicPr>
          <p:cNvPr id="12" name="Picture 11">
            <a:extLst>
              <a:ext uri="{FF2B5EF4-FFF2-40B4-BE49-F238E27FC236}">
                <a16:creationId xmlns:a16="http://schemas.microsoft.com/office/drawing/2014/main" id="{9D13CF45-8570-4A94-9E32-F588AFE14B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7102" y="2743469"/>
            <a:ext cx="2952750" cy="154305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42"/>
          <p:cNvSpPr/>
          <p:nvPr/>
        </p:nvSpPr>
        <p:spPr>
          <a:xfrm rot="-5400000">
            <a:off x="2677120" y="-78789"/>
            <a:ext cx="4894030" cy="7242832"/>
          </a:xfrm>
          <a:custGeom>
            <a:avLst/>
            <a:gdLst/>
            <a:ahLst/>
            <a:cxnLst/>
            <a:rect l="l" t="t" r="r" b="b"/>
            <a:pathLst>
              <a:path w="61916" h="99672" extrusionOk="0">
                <a:moveTo>
                  <a:pt x="6153" y="644"/>
                </a:moveTo>
                <a:cubicBezTo>
                  <a:pt x="6161" y="644"/>
                  <a:pt x="6169" y="644"/>
                  <a:pt x="6177" y="644"/>
                </a:cubicBezTo>
                <a:cubicBezTo>
                  <a:pt x="6249" y="644"/>
                  <a:pt x="6320" y="668"/>
                  <a:pt x="6392" y="668"/>
                </a:cubicBezTo>
                <a:lnTo>
                  <a:pt x="6416" y="668"/>
                </a:lnTo>
                <a:cubicBezTo>
                  <a:pt x="7602" y="988"/>
                  <a:pt x="7304" y="2682"/>
                  <a:pt x="6170" y="2682"/>
                </a:cubicBezTo>
                <a:cubicBezTo>
                  <a:pt x="6118" y="2682"/>
                  <a:pt x="6065" y="2679"/>
                  <a:pt x="6010" y="2672"/>
                </a:cubicBezTo>
                <a:cubicBezTo>
                  <a:pt x="4754" y="2506"/>
                  <a:pt x="4888" y="644"/>
                  <a:pt x="6153" y="644"/>
                </a:cubicBezTo>
                <a:close/>
                <a:moveTo>
                  <a:pt x="16777" y="654"/>
                </a:moveTo>
                <a:cubicBezTo>
                  <a:pt x="17271" y="654"/>
                  <a:pt x="17721" y="986"/>
                  <a:pt x="17816" y="1503"/>
                </a:cubicBezTo>
                <a:cubicBezTo>
                  <a:pt x="17936" y="2123"/>
                  <a:pt x="17435" y="2719"/>
                  <a:pt x="16791" y="2719"/>
                </a:cubicBezTo>
                <a:cubicBezTo>
                  <a:pt x="16671" y="2719"/>
                  <a:pt x="16528" y="2696"/>
                  <a:pt x="16409" y="2648"/>
                </a:cubicBezTo>
                <a:cubicBezTo>
                  <a:pt x="16290" y="2576"/>
                  <a:pt x="16171" y="2505"/>
                  <a:pt x="16075" y="2385"/>
                </a:cubicBezTo>
                <a:lnTo>
                  <a:pt x="16075" y="2433"/>
                </a:lnTo>
                <a:cubicBezTo>
                  <a:pt x="15646" y="2028"/>
                  <a:pt x="15646" y="1336"/>
                  <a:pt x="16075" y="931"/>
                </a:cubicBezTo>
                <a:lnTo>
                  <a:pt x="16075" y="954"/>
                </a:lnTo>
                <a:lnTo>
                  <a:pt x="16075" y="1002"/>
                </a:lnTo>
                <a:cubicBezTo>
                  <a:pt x="16171" y="883"/>
                  <a:pt x="16290" y="811"/>
                  <a:pt x="16409" y="740"/>
                </a:cubicBezTo>
                <a:lnTo>
                  <a:pt x="16409" y="716"/>
                </a:lnTo>
                <a:cubicBezTo>
                  <a:pt x="16531" y="674"/>
                  <a:pt x="16656" y="654"/>
                  <a:pt x="16777" y="654"/>
                </a:cubicBezTo>
                <a:close/>
                <a:moveTo>
                  <a:pt x="38065" y="644"/>
                </a:moveTo>
                <a:cubicBezTo>
                  <a:pt x="38113" y="644"/>
                  <a:pt x="38161" y="644"/>
                  <a:pt x="38208" y="668"/>
                </a:cubicBezTo>
                <a:cubicBezTo>
                  <a:pt x="39449" y="883"/>
                  <a:pt x="39282" y="2696"/>
                  <a:pt x="38041" y="2719"/>
                </a:cubicBezTo>
                <a:lnTo>
                  <a:pt x="37875" y="2719"/>
                </a:lnTo>
                <a:cubicBezTo>
                  <a:pt x="36706" y="2529"/>
                  <a:pt x="36706" y="859"/>
                  <a:pt x="37875" y="668"/>
                </a:cubicBezTo>
                <a:cubicBezTo>
                  <a:pt x="37922" y="668"/>
                  <a:pt x="37994" y="644"/>
                  <a:pt x="38065" y="644"/>
                </a:cubicBezTo>
                <a:close/>
                <a:moveTo>
                  <a:pt x="45125" y="621"/>
                </a:moveTo>
                <a:lnTo>
                  <a:pt x="45125" y="644"/>
                </a:lnTo>
                <a:cubicBezTo>
                  <a:pt x="45244" y="644"/>
                  <a:pt x="45364" y="668"/>
                  <a:pt x="45483" y="716"/>
                </a:cubicBezTo>
                <a:cubicBezTo>
                  <a:pt x="46437" y="1074"/>
                  <a:pt x="46341" y="2457"/>
                  <a:pt x="45340" y="2696"/>
                </a:cubicBezTo>
                <a:lnTo>
                  <a:pt x="45316" y="2696"/>
                </a:lnTo>
                <a:cubicBezTo>
                  <a:pt x="45244" y="2696"/>
                  <a:pt x="45197" y="2719"/>
                  <a:pt x="45125" y="2719"/>
                </a:cubicBezTo>
                <a:cubicBezTo>
                  <a:pt x="43718" y="2719"/>
                  <a:pt x="43718" y="621"/>
                  <a:pt x="45125" y="621"/>
                </a:cubicBezTo>
                <a:close/>
                <a:moveTo>
                  <a:pt x="52209" y="644"/>
                </a:moveTo>
                <a:cubicBezTo>
                  <a:pt x="52256" y="644"/>
                  <a:pt x="52328" y="668"/>
                  <a:pt x="52399" y="668"/>
                </a:cubicBezTo>
                <a:cubicBezTo>
                  <a:pt x="52519" y="692"/>
                  <a:pt x="52638" y="740"/>
                  <a:pt x="52757" y="811"/>
                </a:cubicBezTo>
                <a:cubicBezTo>
                  <a:pt x="53425" y="1217"/>
                  <a:pt x="53401" y="2218"/>
                  <a:pt x="52709" y="2600"/>
                </a:cubicBezTo>
                <a:cubicBezTo>
                  <a:pt x="52662" y="2624"/>
                  <a:pt x="52638" y="2624"/>
                  <a:pt x="52590" y="2648"/>
                </a:cubicBezTo>
                <a:cubicBezTo>
                  <a:pt x="52566" y="2648"/>
                  <a:pt x="52543" y="2648"/>
                  <a:pt x="52519" y="2672"/>
                </a:cubicBezTo>
                <a:cubicBezTo>
                  <a:pt x="52495" y="2696"/>
                  <a:pt x="52447" y="2696"/>
                  <a:pt x="52399" y="2719"/>
                </a:cubicBezTo>
                <a:lnTo>
                  <a:pt x="52185" y="2719"/>
                </a:lnTo>
                <a:cubicBezTo>
                  <a:pt x="50801" y="2719"/>
                  <a:pt x="50801" y="644"/>
                  <a:pt x="52185" y="644"/>
                </a:cubicBezTo>
                <a:close/>
                <a:moveTo>
                  <a:pt x="41571" y="644"/>
                </a:moveTo>
                <a:cubicBezTo>
                  <a:pt x="42406" y="644"/>
                  <a:pt x="42907" y="1551"/>
                  <a:pt x="42454" y="2242"/>
                </a:cubicBezTo>
                <a:cubicBezTo>
                  <a:pt x="42253" y="2565"/>
                  <a:pt x="41918" y="2722"/>
                  <a:pt x="41583" y="2722"/>
                </a:cubicBezTo>
                <a:cubicBezTo>
                  <a:pt x="41201" y="2722"/>
                  <a:pt x="40819" y="2517"/>
                  <a:pt x="40641" y="2123"/>
                </a:cubicBezTo>
                <a:lnTo>
                  <a:pt x="40641" y="2099"/>
                </a:lnTo>
                <a:cubicBezTo>
                  <a:pt x="40593" y="1980"/>
                  <a:pt x="40570" y="1837"/>
                  <a:pt x="40570" y="1694"/>
                </a:cubicBezTo>
                <a:cubicBezTo>
                  <a:pt x="40570" y="1551"/>
                  <a:pt x="40593" y="1408"/>
                  <a:pt x="40641" y="1288"/>
                </a:cubicBezTo>
                <a:lnTo>
                  <a:pt x="40641" y="1241"/>
                </a:lnTo>
                <a:cubicBezTo>
                  <a:pt x="40808" y="883"/>
                  <a:pt x="41166" y="644"/>
                  <a:pt x="41571" y="644"/>
                </a:cubicBezTo>
                <a:close/>
                <a:moveTo>
                  <a:pt x="2624" y="644"/>
                </a:moveTo>
                <a:cubicBezTo>
                  <a:pt x="3387" y="644"/>
                  <a:pt x="3888" y="1408"/>
                  <a:pt x="3601" y="2099"/>
                </a:cubicBezTo>
                <a:cubicBezTo>
                  <a:pt x="3418" y="2509"/>
                  <a:pt x="3033" y="2726"/>
                  <a:pt x="2641" y="2726"/>
                </a:cubicBezTo>
                <a:cubicBezTo>
                  <a:pt x="2371" y="2726"/>
                  <a:pt x="2098" y="2623"/>
                  <a:pt x="1884" y="2409"/>
                </a:cubicBezTo>
                <a:lnTo>
                  <a:pt x="1884" y="2338"/>
                </a:lnTo>
                <a:cubicBezTo>
                  <a:pt x="1741" y="2171"/>
                  <a:pt x="1646" y="1932"/>
                  <a:pt x="1646" y="1694"/>
                </a:cubicBezTo>
                <a:cubicBezTo>
                  <a:pt x="1646" y="1455"/>
                  <a:pt x="1717" y="1217"/>
                  <a:pt x="1884" y="1050"/>
                </a:cubicBezTo>
                <a:lnTo>
                  <a:pt x="1884" y="978"/>
                </a:lnTo>
                <a:cubicBezTo>
                  <a:pt x="2075" y="764"/>
                  <a:pt x="2337" y="644"/>
                  <a:pt x="2624" y="644"/>
                </a:cubicBezTo>
                <a:close/>
                <a:moveTo>
                  <a:pt x="48655" y="644"/>
                </a:moveTo>
                <a:cubicBezTo>
                  <a:pt x="49394" y="644"/>
                  <a:pt x="49919" y="1408"/>
                  <a:pt x="49609" y="2099"/>
                </a:cubicBezTo>
                <a:cubicBezTo>
                  <a:pt x="49439" y="2509"/>
                  <a:pt x="49052" y="2726"/>
                  <a:pt x="48661" y="2726"/>
                </a:cubicBezTo>
                <a:cubicBezTo>
                  <a:pt x="48391" y="2726"/>
                  <a:pt x="48120" y="2623"/>
                  <a:pt x="47916" y="2409"/>
                </a:cubicBezTo>
                <a:cubicBezTo>
                  <a:pt x="47534" y="2004"/>
                  <a:pt x="47534" y="1384"/>
                  <a:pt x="47916" y="1002"/>
                </a:cubicBezTo>
                <a:cubicBezTo>
                  <a:pt x="48106" y="787"/>
                  <a:pt x="48369" y="668"/>
                  <a:pt x="48655" y="644"/>
                </a:cubicBezTo>
                <a:close/>
                <a:moveTo>
                  <a:pt x="13261" y="644"/>
                </a:moveTo>
                <a:cubicBezTo>
                  <a:pt x="14167" y="644"/>
                  <a:pt x="14644" y="1765"/>
                  <a:pt x="14000" y="2409"/>
                </a:cubicBezTo>
                <a:cubicBezTo>
                  <a:pt x="13781" y="2629"/>
                  <a:pt x="13512" y="2727"/>
                  <a:pt x="13250" y="2727"/>
                </a:cubicBezTo>
                <a:cubicBezTo>
                  <a:pt x="12716" y="2727"/>
                  <a:pt x="12211" y="2318"/>
                  <a:pt x="12211" y="1694"/>
                </a:cubicBezTo>
                <a:cubicBezTo>
                  <a:pt x="12211" y="1121"/>
                  <a:pt x="12688" y="644"/>
                  <a:pt x="13261" y="644"/>
                </a:cubicBezTo>
                <a:close/>
                <a:moveTo>
                  <a:pt x="20344" y="644"/>
                </a:moveTo>
                <a:cubicBezTo>
                  <a:pt x="21251" y="644"/>
                  <a:pt x="21728" y="1765"/>
                  <a:pt x="21060" y="2409"/>
                </a:cubicBezTo>
                <a:cubicBezTo>
                  <a:pt x="20848" y="2629"/>
                  <a:pt x="20585" y="2727"/>
                  <a:pt x="20326" y="2727"/>
                </a:cubicBezTo>
                <a:cubicBezTo>
                  <a:pt x="19800" y="2727"/>
                  <a:pt x="19295" y="2318"/>
                  <a:pt x="19295" y="1694"/>
                </a:cubicBezTo>
                <a:cubicBezTo>
                  <a:pt x="19295" y="1121"/>
                  <a:pt x="19748" y="644"/>
                  <a:pt x="20344" y="644"/>
                </a:cubicBezTo>
                <a:close/>
                <a:moveTo>
                  <a:pt x="27428" y="644"/>
                </a:moveTo>
                <a:cubicBezTo>
                  <a:pt x="28334" y="644"/>
                  <a:pt x="28811" y="1765"/>
                  <a:pt x="28167" y="2409"/>
                </a:cubicBezTo>
                <a:cubicBezTo>
                  <a:pt x="27956" y="2629"/>
                  <a:pt x="27692" y="2727"/>
                  <a:pt x="27434" y="2727"/>
                </a:cubicBezTo>
                <a:cubicBezTo>
                  <a:pt x="26907" y="2727"/>
                  <a:pt x="26402" y="2318"/>
                  <a:pt x="26402" y="1694"/>
                </a:cubicBezTo>
                <a:cubicBezTo>
                  <a:pt x="26379" y="1121"/>
                  <a:pt x="26856" y="644"/>
                  <a:pt x="27428" y="644"/>
                </a:cubicBezTo>
                <a:close/>
                <a:moveTo>
                  <a:pt x="34488" y="644"/>
                </a:moveTo>
                <a:cubicBezTo>
                  <a:pt x="35418" y="644"/>
                  <a:pt x="35895" y="1765"/>
                  <a:pt x="35227" y="2409"/>
                </a:cubicBezTo>
                <a:cubicBezTo>
                  <a:pt x="35015" y="2629"/>
                  <a:pt x="34752" y="2727"/>
                  <a:pt x="34494" y="2727"/>
                </a:cubicBezTo>
                <a:cubicBezTo>
                  <a:pt x="33967" y="2727"/>
                  <a:pt x="33462" y="2318"/>
                  <a:pt x="33462" y="1694"/>
                </a:cubicBezTo>
                <a:cubicBezTo>
                  <a:pt x="33462" y="1121"/>
                  <a:pt x="33915" y="644"/>
                  <a:pt x="34488" y="644"/>
                </a:cubicBezTo>
                <a:close/>
                <a:moveTo>
                  <a:pt x="59268" y="644"/>
                </a:moveTo>
                <a:cubicBezTo>
                  <a:pt x="59411" y="644"/>
                  <a:pt x="59531" y="668"/>
                  <a:pt x="59674" y="740"/>
                </a:cubicBezTo>
                <a:cubicBezTo>
                  <a:pt x="59793" y="787"/>
                  <a:pt x="59912" y="859"/>
                  <a:pt x="60008" y="954"/>
                </a:cubicBezTo>
                <a:cubicBezTo>
                  <a:pt x="60413" y="1360"/>
                  <a:pt x="60413" y="2004"/>
                  <a:pt x="60008" y="2409"/>
                </a:cubicBezTo>
                <a:cubicBezTo>
                  <a:pt x="59912" y="2529"/>
                  <a:pt x="59793" y="2600"/>
                  <a:pt x="59674" y="2648"/>
                </a:cubicBezTo>
                <a:cubicBezTo>
                  <a:pt x="59539" y="2705"/>
                  <a:pt x="59401" y="2732"/>
                  <a:pt x="59268" y="2732"/>
                </a:cubicBezTo>
                <a:cubicBezTo>
                  <a:pt x="58788" y="2732"/>
                  <a:pt x="58355" y="2388"/>
                  <a:pt x="58243" y="1885"/>
                </a:cubicBezTo>
                <a:cubicBezTo>
                  <a:pt x="58126" y="1253"/>
                  <a:pt x="58605" y="668"/>
                  <a:pt x="59231" y="668"/>
                </a:cubicBezTo>
                <a:cubicBezTo>
                  <a:pt x="59243" y="668"/>
                  <a:pt x="59256" y="668"/>
                  <a:pt x="59268" y="668"/>
                </a:cubicBezTo>
                <a:lnTo>
                  <a:pt x="59268" y="644"/>
                </a:lnTo>
                <a:close/>
                <a:moveTo>
                  <a:pt x="9707" y="644"/>
                </a:moveTo>
                <a:cubicBezTo>
                  <a:pt x="11114" y="644"/>
                  <a:pt x="11114" y="2743"/>
                  <a:pt x="9707" y="2743"/>
                </a:cubicBezTo>
                <a:cubicBezTo>
                  <a:pt x="9516" y="2743"/>
                  <a:pt x="9326" y="2672"/>
                  <a:pt x="9159" y="2576"/>
                </a:cubicBezTo>
                <a:lnTo>
                  <a:pt x="9159" y="2529"/>
                </a:lnTo>
                <a:cubicBezTo>
                  <a:pt x="8992" y="2409"/>
                  <a:pt x="8872" y="2266"/>
                  <a:pt x="8801" y="2075"/>
                </a:cubicBezTo>
                <a:lnTo>
                  <a:pt x="8801" y="2171"/>
                </a:lnTo>
                <a:cubicBezTo>
                  <a:pt x="8729" y="2028"/>
                  <a:pt x="8682" y="1861"/>
                  <a:pt x="8682" y="1694"/>
                </a:cubicBezTo>
                <a:cubicBezTo>
                  <a:pt x="8682" y="1527"/>
                  <a:pt x="8729" y="1360"/>
                  <a:pt x="8801" y="1217"/>
                </a:cubicBezTo>
                <a:lnTo>
                  <a:pt x="8801" y="1312"/>
                </a:lnTo>
                <a:cubicBezTo>
                  <a:pt x="8872" y="1121"/>
                  <a:pt x="8992" y="978"/>
                  <a:pt x="9159" y="859"/>
                </a:cubicBezTo>
                <a:lnTo>
                  <a:pt x="9159" y="811"/>
                </a:lnTo>
                <a:cubicBezTo>
                  <a:pt x="9326" y="716"/>
                  <a:pt x="9516" y="644"/>
                  <a:pt x="9707" y="644"/>
                </a:cubicBezTo>
                <a:close/>
                <a:moveTo>
                  <a:pt x="23874" y="644"/>
                </a:moveTo>
                <a:cubicBezTo>
                  <a:pt x="25258" y="644"/>
                  <a:pt x="25258" y="2743"/>
                  <a:pt x="23874" y="2743"/>
                </a:cubicBezTo>
                <a:cubicBezTo>
                  <a:pt x="23803" y="2743"/>
                  <a:pt x="23755" y="2719"/>
                  <a:pt x="23683" y="2719"/>
                </a:cubicBezTo>
                <a:cubicBezTo>
                  <a:pt x="23564" y="2696"/>
                  <a:pt x="23445" y="2648"/>
                  <a:pt x="23326" y="2576"/>
                </a:cubicBezTo>
                <a:lnTo>
                  <a:pt x="23326" y="2600"/>
                </a:lnTo>
                <a:cubicBezTo>
                  <a:pt x="22682" y="2195"/>
                  <a:pt x="22682" y="1217"/>
                  <a:pt x="23326" y="835"/>
                </a:cubicBezTo>
                <a:cubicBezTo>
                  <a:pt x="23445" y="764"/>
                  <a:pt x="23564" y="692"/>
                  <a:pt x="23683" y="668"/>
                </a:cubicBezTo>
                <a:cubicBezTo>
                  <a:pt x="23755" y="668"/>
                  <a:pt x="23803" y="644"/>
                  <a:pt x="23874" y="644"/>
                </a:cubicBezTo>
                <a:close/>
                <a:moveTo>
                  <a:pt x="30958" y="644"/>
                </a:moveTo>
                <a:cubicBezTo>
                  <a:pt x="32341" y="644"/>
                  <a:pt x="32341" y="2743"/>
                  <a:pt x="30958" y="2743"/>
                </a:cubicBezTo>
                <a:cubicBezTo>
                  <a:pt x="30839" y="2743"/>
                  <a:pt x="30719" y="2719"/>
                  <a:pt x="30600" y="2672"/>
                </a:cubicBezTo>
                <a:cubicBezTo>
                  <a:pt x="29694" y="2338"/>
                  <a:pt x="29694" y="1050"/>
                  <a:pt x="30600" y="716"/>
                </a:cubicBezTo>
                <a:cubicBezTo>
                  <a:pt x="30719" y="668"/>
                  <a:pt x="30839" y="644"/>
                  <a:pt x="30958" y="644"/>
                </a:cubicBezTo>
                <a:close/>
                <a:moveTo>
                  <a:pt x="55739" y="664"/>
                </a:moveTo>
                <a:cubicBezTo>
                  <a:pt x="56178" y="664"/>
                  <a:pt x="56591" y="944"/>
                  <a:pt x="56740" y="1408"/>
                </a:cubicBezTo>
                <a:cubicBezTo>
                  <a:pt x="56931" y="2075"/>
                  <a:pt x="56430" y="2743"/>
                  <a:pt x="55738" y="2743"/>
                </a:cubicBezTo>
                <a:cubicBezTo>
                  <a:pt x="55548" y="2743"/>
                  <a:pt x="55333" y="2672"/>
                  <a:pt x="55166" y="2552"/>
                </a:cubicBezTo>
                <a:cubicBezTo>
                  <a:pt x="55095" y="2505"/>
                  <a:pt x="55047" y="2457"/>
                  <a:pt x="54975" y="2409"/>
                </a:cubicBezTo>
                <a:lnTo>
                  <a:pt x="54951" y="2362"/>
                </a:lnTo>
                <a:cubicBezTo>
                  <a:pt x="54904" y="2314"/>
                  <a:pt x="54880" y="2266"/>
                  <a:pt x="54832" y="2195"/>
                </a:cubicBezTo>
                <a:cubicBezTo>
                  <a:pt x="54665" y="1908"/>
                  <a:pt x="54665" y="1527"/>
                  <a:pt x="54832" y="1217"/>
                </a:cubicBezTo>
                <a:cubicBezTo>
                  <a:pt x="54904" y="1050"/>
                  <a:pt x="55023" y="931"/>
                  <a:pt x="55166" y="835"/>
                </a:cubicBezTo>
                <a:cubicBezTo>
                  <a:pt x="55348" y="718"/>
                  <a:pt x="55546" y="664"/>
                  <a:pt x="55739" y="664"/>
                </a:cubicBezTo>
                <a:close/>
                <a:moveTo>
                  <a:pt x="0" y="0"/>
                </a:moveTo>
                <a:lnTo>
                  <a:pt x="0" y="99671"/>
                </a:lnTo>
                <a:lnTo>
                  <a:pt x="61916" y="99671"/>
                </a:lnTo>
                <a:lnTo>
                  <a:pt x="61916" y="0"/>
                </a:lnTo>
                <a:close/>
              </a:path>
            </a:pathLst>
          </a:custGeom>
          <a:solidFill>
            <a:srgbClr val="E1A470">
              <a:alpha val="218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451" name="Google Shape;451;p42"/>
          <p:cNvGrpSpPr/>
          <p:nvPr/>
        </p:nvGrpSpPr>
        <p:grpSpPr>
          <a:xfrm>
            <a:off x="7851239" y="4491737"/>
            <a:ext cx="1589007" cy="1933916"/>
            <a:chOff x="6836122" y="2960925"/>
            <a:chExt cx="1191755" cy="1450437"/>
          </a:xfrm>
        </p:grpSpPr>
        <p:sp>
          <p:nvSpPr>
            <p:cNvPr id="452" name="Google Shape;452;p42"/>
            <p:cNvSpPr/>
            <p:nvPr/>
          </p:nvSpPr>
          <p:spPr>
            <a:xfrm>
              <a:off x="7328767" y="2960925"/>
              <a:ext cx="580467" cy="1110896"/>
            </a:xfrm>
            <a:custGeom>
              <a:avLst/>
              <a:gdLst/>
              <a:ahLst/>
              <a:cxnLst/>
              <a:rect l="l" t="t" r="r" b="b"/>
              <a:pathLst>
                <a:path w="32347" h="61897" extrusionOk="0">
                  <a:moveTo>
                    <a:pt x="12818" y="615"/>
                  </a:moveTo>
                  <a:cubicBezTo>
                    <a:pt x="14558" y="3703"/>
                    <a:pt x="11513" y="11662"/>
                    <a:pt x="8208" y="12314"/>
                  </a:cubicBezTo>
                  <a:cubicBezTo>
                    <a:pt x="8643" y="10357"/>
                    <a:pt x="9078" y="8574"/>
                    <a:pt x="9469" y="6834"/>
                  </a:cubicBezTo>
                  <a:lnTo>
                    <a:pt x="9469" y="6834"/>
                  </a:lnTo>
                  <a:cubicBezTo>
                    <a:pt x="8730" y="6878"/>
                    <a:pt x="8469" y="7443"/>
                    <a:pt x="7686" y="12054"/>
                  </a:cubicBezTo>
                  <a:cubicBezTo>
                    <a:pt x="6164" y="10401"/>
                    <a:pt x="6338" y="8574"/>
                    <a:pt x="6947" y="6747"/>
                  </a:cubicBezTo>
                  <a:cubicBezTo>
                    <a:pt x="7860" y="3920"/>
                    <a:pt x="10035" y="1659"/>
                    <a:pt x="12818" y="615"/>
                  </a:cubicBezTo>
                  <a:close/>
                  <a:moveTo>
                    <a:pt x="2032" y="10792"/>
                  </a:moveTo>
                  <a:lnTo>
                    <a:pt x="2032" y="10792"/>
                  </a:lnTo>
                  <a:cubicBezTo>
                    <a:pt x="4815" y="12097"/>
                    <a:pt x="7903" y="17751"/>
                    <a:pt x="7903" y="20013"/>
                  </a:cubicBezTo>
                  <a:cubicBezTo>
                    <a:pt x="5990" y="19186"/>
                    <a:pt x="4337" y="16707"/>
                    <a:pt x="3163" y="13184"/>
                  </a:cubicBezTo>
                  <a:lnTo>
                    <a:pt x="3163" y="13184"/>
                  </a:lnTo>
                  <a:cubicBezTo>
                    <a:pt x="2989" y="14663"/>
                    <a:pt x="3598" y="16011"/>
                    <a:pt x="4424" y="17142"/>
                  </a:cubicBezTo>
                  <a:cubicBezTo>
                    <a:pt x="5294" y="18317"/>
                    <a:pt x="6251" y="19404"/>
                    <a:pt x="7121" y="20491"/>
                  </a:cubicBezTo>
                  <a:cubicBezTo>
                    <a:pt x="2510" y="20274"/>
                    <a:pt x="553" y="14707"/>
                    <a:pt x="2032" y="10792"/>
                  </a:cubicBezTo>
                  <a:close/>
                  <a:moveTo>
                    <a:pt x="15950" y="14315"/>
                  </a:moveTo>
                  <a:lnTo>
                    <a:pt x="15950" y="14315"/>
                  </a:lnTo>
                  <a:cubicBezTo>
                    <a:pt x="16689" y="16968"/>
                    <a:pt x="15732" y="19143"/>
                    <a:pt x="14253" y="21144"/>
                  </a:cubicBezTo>
                  <a:cubicBezTo>
                    <a:pt x="13324" y="22356"/>
                    <a:pt x="12282" y="23380"/>
                    <a:pt x="10500" y="23380"/>
                  </a:cubicBezTo>
                  <a:cubicBezTo>
                    <a:pt x="10364" y="23380"/>
                    <a:pt x="10223" y="23374"/>
                    <a:pt x="10078" y="23362"/>
                  </a:cubicBezTo>
                  <a:lnTo>
                    <a:pt x="13731" y="18186"/>
                  </a:lnTo>
                  <a:lnTo>
                    <a:pt x="13731" y="18186"/>
                  </a:lnTo>
                  <a:cubicBezTo>
                    <a:pt x="11818" y="19143"/>
                    <a:pt x="11165" y="21100"/>
                    <a:pt x="9948" y="22666"/>
                  </a:cubicBezTo>
                  <a:cubicBezTo>
                    <a:pt x="9687" y="19317"/>
                    <a:pt x="12340" y="15576"/>
                    <a:pt x="15950" y="14315"/>
                  </a:cubicBezTo>
                  <a:close/>
                  <a:moveTo>
                    <a:pt x="27301" y="16142"/>
                  </a:moveTo>
                  <a:cubicBezTo>
                    <a:pt x="28389" y="16751"/>
                    <a:pt x="29258" y="17577"/>
                    <a:pt x="29389" y="18925"/>
                  </a:cubicBezTo>
                  <a:cubicBezTo>
                    <a:pt x="29606" y="20491"/>
                    <a:pt x="29085" y="22013"/>
                    <a:pt x="28041" y="23144"/>
                  </a:cubicBezTo>
                  <a:cubicBezTo>
                    <a:pt x="27954" y="21839"/>
                    <a:pt x="27867" y="20578"/>
                    <a:pt x="27780" y="19360"/>
                  </a:cubicBezTo>
                  <a:cubicBezTo>
                    <a:pt x="27606" y="19317"/>
                    <a:pt x="27432" y="19273"/>
                    <a:pt x="27258" y="19273"/>
                  </a:cubicBezTo>
                  <a:lnTo>
                    <a:pt x="27258" y="23623"/>
                  </a:lnTo>
                  <a:cubicBezTo>
                    <a:pt x="25605" y="21361"/>
                    <a:pt x="25692" y="18795"/>
                    <a:pt x="27301" y="16142"/>
                  </a:cubicBezTo>
                  <a:close/>
                  <a:moveTo>
                    <a:pt x="20821" y="23231"/>
                  </a:moveTo>
                  <a:cubicBezTo>
                    <a:pt x="22604" y="23405"/>
                    <a:pt x="24866" y="25232"/>
                    <a:pt x="25605" y="27320"/>
                  </a:cubicBezTo>
                  <a:cubicBezTo>
                    <a:pt x="24474" y="26406"/>
                    <a:pt x="23430" y="25623"/>
                    <a:pt x="22387" y="24797"/>
                  </a:cubicBezTo>
                  <a:cubicBezTo>
                    <a:pt x="22343" y="24797"/>
                    <a:pt x="22256" y="24884"/>
                    <a:pt x="21995" y="25014"/>
                  </a:cubicBezTo>
                  <a:lnTo>
                    <a:pt x="25388" y="27798"/>
                  </a:lnTo>
                  <a:cubicBezTo>
                    <a:pt x="25367" y="27798"/>
                    <a:pt x="25347" y="27799"/>
                    <a:pt x="25327" y="27799"/>
                  </a:cubicBezTo>
                  <a:cubicBezTo>
                    <a:pt x="23302" y="27799"/>
                    <a:pt x="21208" y="25643"/>
                    <a:pt x="20821" y="23231"/>
                  </a:cubicBezTo>
                  <a:close/>
                  <a:moveTo>
                    <a:pt x="28502" y="29189"/>
                  </a:moveTo>
                  <a:cubicBezTo>
                    <a:pt x="29672" y="29189"/>
                    <a:pt x="30952" y="29745"/>
                    <a:pt x="31564" y="30756"/>
                  </a:cubicBezTo>
                  <a:cubicBezTo>
                    <a:pt x="30650" y="31038"/>
                    <a:pt x="29748" y="31245"/>
                    <a:pt x="28818" y="31245"/>
                  </a:cubicBezTo>
                  <a:cubicBezTo>
                    <a:pt x="27888" y="31245"/>
                    <a:pt x="26932" y="31038"/>
                    <a:pt x="25910" y="30495"/>
                  </a:cubicBezTo>
                  <a:lnTo>
                    <a:pt x="29476" y="30495"/>
                  </a:lnTo>
                  <a:cubicBezTo>
                    <a:pt x="29519" y="30408"/>
                    <a:pt x="29519" y="30277"/>
                    <a:pt x="29519" y="30190"/>
                  </a:cubicBezTo>
                  <a:lnTo>
                    <a:pt x="26605" y="29886"/>
                  </a:lnTo>
                  <a:cubicBezTo>
                    <a:pt x="27061" y="29413"/>
                    <a:pt x="27760" y="29189"/>
                    <a:pt x="28502" y="29189"/>
                  </a:cubicBezTo>
                  <a:close/>
                  <a:moveTo>
                    <a:pt x="2291" y="24278"/>
                  </a:moveTo>
                  <a:cubicBezTo>
                    <a:pt x="6224" y="24278"/>
                    <a:pt x="11371" y="27203"/>
                    <a:pt x="13123" y="30625"/>
                  </a:cubicBezTo>
                  <a:cubicBezTo>
                    <a:pt x="9904" y="29625"/>
                    <a:pt x="6903" y="28494"/>
                    <a:pt x="4467" y="25841"/>
                  </a:cubicBezTo>
                  <a:lnTo>
                    <a:pt x="4467" y="25841"/>
                  </a:lnTo>
                  <a:cubicBezTo>
                    <a:pt x="4859" y="27929"/>
                    <a:pt x="9382" y="30495"/>
                    <a:pt x="13166" y="31060"/>
                  </a:cubicBezTo>
                  <a:cubicBezTo>
                    <a:pt x="12521" y="31931"/>
                    <a:pt x="11253" y="32491"/>
                    <a:pt x="9984" y="32491"/>
                  </a:cubicBezTo>
                  <a:cubicBezTo>
                    <a:pt x="9543" y="32491"/>
                    <a:pt x="9101" y="32424"/>
                    <a:pt x="8686" y="32278"/>
                  </a:cubicBezTo>
                  <a:cubicBezTo>
                    <a:pt x="4815" y="31017"/>
                    <a:pt x="2641" y="28189"/>
                    <a:pt x="1510" y="24319"/>
                  </a:cubicBezTo>
                  <a:cubicBezTo>
                    <a:pt x="1764" y="24291"/>
                    <a:pt x="2024" y="24278"/>
                    <a:pt x="2291" y="24278"/>
                  </a:cubicBezTo>
                  <a:close/>
                  <a:moveTo>
                    <a:pt x="15645" y="25928"/>
                  </a:moveTo>
                  <a:cubicBezTo>
                    <a:pt x="18081" y="26232"/>
                    <a:pt x="21865" y="29494"/>
                    <a:pt x="22474" y="33713"/>
                  </a:cubicBezTo>
                  <a:lnTo>
                    <a:pt x="22213" y="33931"/>
                  </a:lnTo>
                  <a:lnTo>
                    <a:pt x="17733" y="28103"/>
                  </a:lnTo>
                  <a:lnTo>
                    <a:pt x="17733" y="28103"/>
                  </a:lnTo>
                  <a:cubicBezTo>
                    <a:pt x="18559" y="30538"/>
                    <a:pt x="20168" y="32452"/>
                    <a:pt x="21995" y="34279"/>
                  </a:cubicBezTo>
                  <a:cubicBezTo>
                    <a:pt x="18255" y="33191"/>
                    <a:pt x="15732" y="29277"/>
                    <a:pt x="15645" y="25928"/>
                  </a:cubicBezTo>
                  <a:close/>
                  <a:moveTo>
                    <a:pt x="24967" y="36049"/>
                  </a:moveTo>
                  <a:cubicBezTo>
                    <a:pt x="25539" y="36049"/>
                    <a:pt x="26129" y="36139"/>
                    <a:pt x="26736" y="36279"/>
                  </a:cubicBezTo>
                  <a:lnTo>
                    <a:pt x="25779" y="36714"/>
                  </a:lnTo>
                  <a:cubicBezTo>
                    <a:pt x="25431" y="36540"/>
                    <a:pt x="25083" y="36497"/>
                    <a:pt x="24735" y="36453"/>
                  </a:cubicBezTo>
                  <a:cubicBezTo>
                    <a:pt x="23909" y="36627"/>
                    <a:pt x="23082" y="36888"/>
                    <a:pt x="22082" y="37149"/>
                  </a:cubicBezTo>
                  <a:cubicBezTo>
                    <a:pt x="22976" y="36339"/>
                    <a:pt x="23942" y="36049"/>
                    <a:pt x="24967" y="36049"/>
                  </a:cubicBezTo>
                  <a:close/>
                  <a:moveTo>
                    <a:pt x="25779" y="36714"/>
                  </a:moveTo>
                  <a:cubicBezTo>
                    <a:pt x="25257" y="37975"/>
                    <a:pt x="24083" y="37975"/>
                    <a:pt x="23039" y="38236"/>
                  </a:cubicBezTo>
                  <a:cubicBezTo>
                    <a:pt x="22778" y="38258"/>
                    <a:pt x="22506" y="38269"/>
                    <a:pt x="22234" y="38269"/>
                  </a:cubicBezTo>
                  <a:cubicBezTo>
                    <a:pt x="21963" y="38269"/>
                    <a:pt x="21691" y="38258"/>
                    <a:pt x="21430" y="38236"/>
                  </a:cubicBezTo>
                  <a:cubicBezTo>
                    <a:pt x="22822" y="37106"/>
                    <a:pt x="24344" y="37106"/>
                    <a:pt x="25779" y="36714"/>
                  </a:cubicBezTo>
                  <a:close/>
                  <a:moveTo>
                    <a:pt x="15471" y="36366"/>
                  </a:moveTo>
                  <a:lnTo>
                    <a:pt x="15471" y="36366"/>
                  </a:lnTo>
                  <a:cubicBezTo>
                    <a:pt x="14601" y="37410"/>
                    <a:pt x="13775" y="38410"/>
                    <a:pt x="12949" y="39411"/>
                  </a:cubicBezTo>
                  <a:lnTo>
                    <a:pt x="13210" y="39628"/>
                  </a:lnTo>
                  <a:lnTo>
                    <a:pt x="15645" y="36975"/>
                  </a:lnTo>
                  <a:lnTo>
                    <a:pt x="15645" y="36975"/>
                  </a:lnTo>
                  <a:cubicBezTo>
                    <a:pt x="15558" y="38367"/>
                    <a:pt x="13862" y="40150"/>
                    <a:pt x="11861" y="40976"/>
                  </a:cubicBezTo>
                  <a:cubicBezTo>
                    <a:pt x="12383" y="38802"/>
                    <a:pt x="13166" y="37019"/>
                    <a:pt x="15471" y="36366"/>
                  </a:cubicBezTo>
                  <a:close/>
                  <a:moveTo>
                    <a:pt x="13076" y="0"/>
                  </a:moveTo>
                  <a:cubicBezTo>
                    <a:pt x="12880" y="0"/>
                    <a:pt x="12639" y="63"/>
                    <a:pt x="12340" y="180"/>
                  </a:cubicBezTo>
                  <a:cubicBezTo>
                    <a:pt x="9426" y="1311"/>
                    <a:pt x="7251" y="3703"/>
                    <a:pt x="6338" y="6660"/>
                  </a:cubicBezTo>
                  <a:cubicBezTo>
                    <a:pt x="5598" y="8835"/>
                    <a:pt x="5642" y="10966"/>
                    <a:pt x="7425" y="12749"/>
                  </a:cubicBezTo>
                  <a:cubicBezTo>
                    <a:pt x="7599" y="12923"/>
                    <a:pt x="7686" y="13184"/>
                    <a:pt x="7686" y="13445"/>
                  </a:cubicBezTo>
                  <a:cubicBezTo>
                    <a:pt x="7642" y="14446"/>
                    <a:pt x="7555" y="15359"/>
                    <a:pt x="7468" y="16533"/>
                  </a:cubicBezTo>
                  <a:cubicBezTo>
                    <a:pt x="7294" y="16142"/>
                    <a:pt x="7207" y="15924"/>
                    <a:pt x="7077" y="15750"/>
                  </a:cubicBezTo>
                  <a:cubicBezTo>
                    <a:pt x="6077" y="13576"/>
                    <a:pt x="4511" y="11749"/>
                    <a:pt x="2597" y="10357"/>
                  </a:cubicBezTo>
                  <a:cubicBezTo>
                    <a:pt x="2372" y="10200"/>
                    <a:pt x="2124" y="10031"/>
                    <a:pt x="1894" y="10031"/>
                  </a:cubicBezTo>
                  <a:cubicBezTo>
                    <a:pt x="1680" y="10031"/>
                    <a:pt x="1483" y="10178"/>
                    <a:pt x="1336" y="10618"/>
                  </a:cubicBezTo>
                  <a:cubicBezTo>
                    <a:pt x="1" y="14710"/>
                    <a:pt x="1608" y="21189"/>
                    <a:pt x="7974" y="21189"/>
                  </a:cubicBezTo>
                  <a:cubicBezTo>
                    <a:pt x="8037" y="21189"/>
                    <a:pt x="8100" y="21188"/>
                    <a:pt x="8164" y="21187"/>
                  </a:cubicBezTo>
                  <a:cubicBezTo>
                    <a:pt x="8991" y="23057"/>
                    <a:pt x="9774" y="24971"/>
                    <a:pt x="10600" y="26841"/>
                  </a:cubicBezTo>
                  <a:lnTo>
                    <a:pt x="10556" y="26841"/>
                  </a:lnTo>
                  <a:cubicBezTo>
                    <a:pt x="10426" y="26754"/>
                    <a:pt x="10252" y="26624"/>
                    <a:pt x="10122" y="26537"/>
                  </a:cubicBezTo>
                  <a:cubicBezTo>
                    <a:pt x="7807" y="24854"/>
                    <a:pt x="5330" y="23618"/>
                    <a:pt x="2415" y="23618"/>
                  </a:cubicBezTo>
                  <a:cubicBezTo>
                    <a:pt x="2317" y="23618"/>
                    <a:pt x="2218" y="23620"/>
                    <a:pt x="2119" y="23623"/>
                  </a:cubicBezTo>
                  <a:cubicBezTo>
                    <a:pt x="988" y="23623"/>
                    <a:pt x="727" y="23971"/>
                    <a:pt x="1031" y="25058"/>
                  </a:cubicBezTo>
                  <a:cubicBezTo>
                    <a:pt x="1597" y="27276"/>
                    <a:pt x="2858" y="29277"/>
                    <a:pt x="4598" y="30799"/>
                  </a:cubicBezTo>
                  <a:cubicBezTo>
                    <a:pt x="5903" y="32060"/>
                    <a:pt x="7599" y="32887"/>
                    <a:pt x="9426" y="33104"/>
                  </a:cubicBezTo>
                  <a:cubicBezTo>
                    <a:pt x="9573" y="33116"/>
                    <a:pt x="9720" y="33122"/>
                    <a:pt x="9866" y="33122"/>
                  </a:cubicBezTo>
                  <a:cubicBezTo>
                    <a:pt x="11368" y="33122"/>
                    <a:pt x="12832" y="32517"/>
                    <a:pt x="13862" y="31408"/>
                  </a:cubicBezTo>
                  <a:lnTo>
                    <a:pt x="16385" y="35670"/>
                  </a:lnTo>
                  <a:cubicBezTo>
                    <a:pt x="13557" y="36062"/>
                    <a:pt x="12253" y="37323"/>
                    <a:pt x="11557" y="40281"/>
                  </a:cubicBezTo>
                  <a:cubicBezTo>
                    <a:pt x="11470" y="40585"/>
                    <a:pt x="11470" y="41107"/>
                    <a:pt x="11600" y="41194"/>
                  </a:cubicBezTo>
                  <a:cubicBezTo>
                    <a:pt x="11774" y="41259"/>
                    <a:pt x="11948" y="41292"/>
                    <a:pt x="12117" y="41292"/>
                  </a:cubicBezTo>
                  <a:cubicBezTo>
                    <a:pt x="12285" y="41292"/>
                    <a:pt x="12448" y="41259"/>
                    <a:pt x="12601" y="41194"/>
                  </a:cubicBezTo>
                  <a:cubicBezTo>
                    <a:pt x="14645" y="40281"/>
                    <a:pt x="16167" y="38454"/>
                    <a:pt x="16732" y="36279"/>
                  </a:cubicBezTo>
                  <a:cubicBezTo>
                    <a:pt x="20864" y="44760"/>
                    <a:pt x="19603" y="53285"/>
                    <a:pt x="18211" y="61897"/>
                  </a:cubicBezTo>
                  <a:cubicBezTo>
                    <a:pt x="18429" y="61679"/>
                    <a:pt x="18559" y="61375"/>
                    <a:pt x="18646" y="61070"/>
                  </a:cubicBezTo>
                  <a:cubicBezTo>
                    <a:pt x="18951" y="59374"/>
                    <a:pt x="19299" y="57721"/>
                    <a:pt x="19473" y="56069"/>
                  </a:cubicBezTo>
                  <a:cubicBezTo>
                    <a:pt x="19734" y="53242"/>
                    <a:pt x="19907" y="50415"/>
                    <a:pt x="20038" y="47587"/>
                  </a:cubicBezTo>
                  <a:cubicBezTo>
                    <a:pt x="20125" y="45848"/>
                    <a:pt x="19951" y="44108"/>
                    <a:pt x="20125" y="42368"/>
                  </a:cubicBezTo>
                  <a:cubicBezTo>
                    <a:pt x="20212" y="41150"/>
                    <a:pt x="20516" y="39976"/>
                    <a:pt x="21082" y="38889"/>
                  </a:cubicBezTo>
                  <a:cubicBezTo>
                    <a:pt x="21169" y="38693"/>
                    <a:pt x="21528" y="38650"/>
                    <a:pt x="21963" y="38650"/>
                  </a:cubicBezTo>
                  <a:cubicBezTo>
                    <a:pt x="22310" y="38650"/>
                    <a:pt x="22707" y="38677"/>
                    <a:pt x="23052" y="38677"/>
                  </a:cubicBezTo>
                  <a:cubicBezTo>
                    <a:pt x="23139" y="38677"/>
                    <a:pt x="23222" y="38676"/>
                    <a:pt x="23300" y="38671"/>
                  </a:cubicBezTo>
                  <a:cubicBezTo>
                    <a:pt x="24822" y="38541"/>
                    <a:pt x="26823" y="37106"/>
                    <a:pt x="27258" y="35801"/>
                  </a:cubicBezTo>
                  <a:cubicBezTo>
                    <a:pt x="26656" y="35500"/>
                    <a:pt x="26065" y="35378"/>
                    <a:pt x="25476" y="35378"/>
                  </a:cubicBezTo>
                  <a:cubicBezTo>
                    <a:pt x="24447" y="35378"/>
                    <a:pt x="23422" y="35750"/>
                    <a:pt x="22343" y="36192"/>
                  </a:cubicBezTo>
                  <a:cubicBezTo>
                    <a:pt x="23474" y="34322"/>
                    <a:pt x="24474" y="32582"/>
                    <a:pt x="25518" y="30756"/>
                  </a:cubicBezTo>
                  <a:cubicBezTo>
                    <a:pt x="26589" y="31533"/>
                    <a:pt x="27671" y="31833"/>
                    <a:pt x="28767" y="31833"/>
                  </a:cubicBezTo>
                  <a:cubicBezTo>
                    <a:pt x="29941" y="31833"/>
                    <a:pt x="31132" y="31489"/>
                    <a:pt x="32346" y="31017"/>
                  </a:cubicBezTo>
                  <a:cubicBezTo>
                    <a:pt x="31999" y="29842"/>
                    <a:pt x="30998" y="28972"/>
                    <a:pt x="29780" y="28798"/>
                  </a:cubicBezTo>
                  <a:cubicBezTo>
                    <a:pt x="29382" y="28782"/>
                    <a:pt x="28984" y="28772"/>
                    <a:pt x="28586" y="28772"/>
                  </a:cubicBezTo>
                  <a:cubicBezTo>
                    <a:pt x="27897" y="28772"/>
                    <a:pt x="27208" y="28803"/>
                    <a:pt x="26518" y="28885"/>
                  </a:cubicBezTo>
                  <a:cubicBezTo>
                    <a:pt x="26866" y="27798"/>
                    <a:pt x="27171" y="26537"/>
                    <a:pt x="27606" y="25275"/>
                  </a:cubicBezTo>
                  <a:cubicBezTo>
                    <a:pt x="27867" y="24623"/>
                    <a:pt x="28171" y="24014"/>
                    <a:pt x="28563" y="23449"/>
                  </a:cubicBezTo>
                  <a:cubicBezTo>
                    <a:pt x="29041" y="22622"/>
                    <a:pt x="29519" y="21796"/>
                    <a:pt x="29867" y="20926"/>
                  </a:cubicBezTo>
                  <a:cubicBezTo>
                    <a:pt x="30520" y="18795"/>
                    <a:pt x="29606" y="16577"/>
                    <a:pt x="27780" y="15837"/>
                  </a:cubicBezTo>
                  <a:cubicBezTo>
                    <a:pt x="27668" y="15796"/>
                    <a:pt x="27552" y="15776"/>
                    <a:pt x="27437" y="15776"/>
                  </a:cubicBezTo>
                  <a:cubicBezTo>
                    <a:pt x="27194" y="15776"/>
                    <a:pt x="26957" y="15864"/>
                    <a:pt x="26779" y="16011"/>
                  </a:cubicBezTo>
                  <a:cubicBezTo>
                    <a:pt x="25257" y="18360"/>
                    <a:pt x="24909" y="21231"/>
                    <a:pt x="26692" y="23753"/>
                  </a:cubicBezTo>
                  <a:cubicBezTo>
                    <a:pt x="26910" y="24014"/>
                    <a:pt x="26997" y="24319"/>
                    <a:pt x="26997" y="24667"/>
                  </a:cubicBezTo>
                  <a:cubicBezTo>
                    <a:pt x="26866" y="25449"/>
                    <a:pt x="26649" y="26189"/>
                    <a:pt x="26388" y="27146"/>
                  </a:cubicBezTo>
                  <a:cubicBezTo>
                    <a:pt x="24953" y="24580"/>
                    <a:pt x="23126" y="22840"/>
                    <a:pt x="20125" y="22535"/>
                  </a:cubicBezTo>
                  <a:lnTo>
                    <a:pt x="20125" y="22535"/>
                  </a:lnTo>
                  <a:cubicBezTo>
                    <a:pt x="20864" y="26363"/>
                    <a:pt x="22778" y="28276"/>
                    <a:pt x="25953" y="28450"/>
                  </a:cubicBezTo>
                  <a:cubicBezTo>
                    <a:pt x="24996" y="30190"/>
                    <a:pt x="24126" y="31799"/>
                    <a:pt x="23256" y="33452"/>
                  </a:cubicBezTo>
                  <a:cubicBezTo>
                    <a:pt x="22517" y="29929"/>
                    <a:pt x="19690" y="26537"/>
                    <a:pt x="16385" y="25362"/>
                  </a:cubicBezTo>
                  <a:cubicBezTo>
                    <a:pt x="16106" y="25277"/>
                    <a:pt x="15867" y="25233"/>
                    <a:pt x="15668" y="25233"/>
                  </a:cubicBezTo>
                  <a:cubicBezTo>
                    <a:pt x="15058" y="25233"/>
                    <a:pt x="14818" y="25641"/>
                    <a:pt x="14949" y="26493"/>
                  </a:cubicBezTo>
                  <a:cubicBezTo>
                    <a:pt x="15297" y="28581"/>
                    <a:pt x="16211" y="30582"/>
                    <a:pt x="17602" y="32191"/>
                  </a:cubicBezTo>
                  <a:cubicBezTo>
                    <a:pt x="18820" y="33452"/>
                    <a:pt x="20342" y="34409"/>
                    <a:pt x="22039" y="34931"/>
                  </a:cubicBezTo>
                  <a:lnTo>
                    <a:pt x="19299" y="41803"/>
                  </a:lnTo>
                  <a:cubicBezTo>
                    <a:pt x="19038" y="40933"/>
                    <a:pt x="18733" y="39715"/>
                    <a:pt x="18298" y="38584"/>
                  </a:cubicBezTo>
                  <a:cubicBezTo>
                    <a:pt x="16863" y="34800"/>
                    <a:pt x="14645" y="31451"/>
                    <a:pt x="12383" y="28146"/>
                  </a:cubicBezTo>
                  <a:cubicBezTo>
                    <a:pt x="11513" y="26885"/>
                    <a:pt x="10817" y="25536"/>
                    <a:pt x="10035" y="24232"/>
                  </a:cubicBezTo>
                  <a:cubicBezTo>
                    <a:pt x="10904" y="24058"/>
                    <a:pt x="11774" y="23840"/>
                    <a:pt x="12557" y="23536"/>
                  </a:cubicBezTo>
                  <a:cubicBezTo>
                    <a:pt x="15297" y="22100"/>
                    <a:pt x="17341" y="17795"/>
                    <a:pt x="16776" y="14750"/>
                  </a:cubicBezTo>
                  <a:cubicBezTo>
                    <a:pt x="16651" y="14095"/>
                    <a:pt x="16437" y="13776"/>
                    <a:pt x="16005" y="13776"/>
                  </a:cubicBezTo>
                  <a:cubicBezTo>
                    <a:pt x="15835" y="13776"/>
                    <a:pt x="15630" y="13825"/>
                    <a:pt x="15384" y="13924"/>
                  </a:cubicBezTo>
                  <a:cubicBezTo>
                    <a:pt x="11774" y="15272"/>
                    <a:pt x="9991" y="18056"/>
                    <a:pt x="9252" y="21796"/>
                  </a:cubicBezTo>
                  <a:cubicBezTo>
                    <a:pt x="8251" y="18882"/>
                    <a:pt x="8208" y="15968"/>
                    <a:pt x="8425" y="13010"/>
                  </a:cubicBezTo>
                  <a:cubicBezTo>
                    <a:pt x="10556" y="12271"/>
                    <a:pt x="11774" y="10575"/>
                    <a:pt x="12644" y="8661"/>
                  </a:cubicBezTo>
                  <a:cubicBezTo>
                    <a:pt x="13775" y="6312"/>
                    <a:pt x="14471" y="3833"/>
                    <a:pt x="13905" y="1137"/>
                  </a:cubicBezTo>
                  <a:cubicBezTo>
                    <a:pt x="13753" y="344"/>
                    <a:pt x="13536" y="0"/>
                    <a:pt x="1307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53" name="Google Shape;453;p42"/>
            <p:cNvPicPr preferRelativeResize="0"/>
            <p:nvPr/>
          </p:nvPicPr>
          <p:blipFill>
            <a:blip r:embed="rId3">
              <a:alphaModFix amt="79000"/>
            </a:blip>
            <a:stretch>
              <a:fillRect/>
            </a:stretch>
          </p:blipFill>
          <p:spPr>
            <a:xfrm rot="-1229404">
              <a:off x="6863862" y="3860134"/>
              <a:ext cx="1136275" cy="363865"/>
            </a:xfrm>
            <a:prstGeom prst="rect">
              <a:avLst/>
            </a:prstGeom>
            <a:noFill/>
            <a:ln>
              <a:noFill/>
            </a:ln>
          </p:spPr>
        </p:pic>
      </p:grpSp>
      <p:pic>
        <p:nvPicPr>
          <p:cNvPr id="454" name="Google Shape;454;p42"/>
          <p:cNvPicPr preferRelativeResize="0"/>
          <p:nvPr/>
        </p:nvPicPr>
        <p:blipFill>
          <a:blip r:embed="rId4">
            <a:alphaModFix amt="85000"/>
          </a:blip>
          <a:stretch>
            <a:fillRect/>
          </a:stretch>
        </p:blipFill>
        <p:spPr>
          <a:xfrm rot="-1800000">
            <a:off x="1061897" y="1402186"/>
            <a:ext cx="1501473" cy="429433"/>
          </a:xfrm>
          <a:prstGeom prst="rect">
            <a:avLst/>
          </a:prstGeom>
          <a:noFill/>
          <a:ln>
            <a:noFill/>
          </a:ln>
        </p:spPr>
      </p:pic>
      <p:pic>
        <p:nvPicPr>
          <p:cNvPr id="455" name="Google Shape;455;p42"/>
          <p:cNvPicPr preferRelativeResize="0"/>
          <p:nvPr/>
        </p:nvPicPr>
        <p:blipFill>
          <a:blip r:embed="rId5">
            <a:alphaModFix amt="64000"/>
          </a:blip>
          <a:stretch>
            <a:fillRect/>
          </a:stretch>
        </p:blipFill>
        <p:spPr>
          <a:xfrm flipH="1">
            <a:off x="1067300" y="5401504"/>
            <a:ext cx="1057865" cy="789600"/>
          </a:xfrm>
          <a:prstGeom prst="rect">
            <a:avLst/>
          </a:prstGeom>
          <a:noFill/>
          <a:ln>
            <a:noFill/>
          </a:ln>
        </p:spPr>
      </p:pic>
      <p:pic>
        <p:nvPicPr>
          <p:cNvPr id="456" name="Google Shape;456;p42"/>
          <p:cNvPicPr preferRelativeResize="0"/>
          <p:nvPr/>
        </p:nvPicPr>
        <p:blipFill>
          <a:blip r:embed="rId5">
            <a:alphaModFix amt="64000"/>
          </a:blip>
          <a:stretch>
            <a:fillRect/>
          </a:stretch>
        </p:blipFill>
        <p:spPr>
          <a:xfrm flipH="1">
            <a:off x="8292756" y="882176"/>
            <a:ext cx="1057865" cy="789600"/>
          </a:xfrm>
          <a:prstGeom prst="rect">
            <a:avLst/>
          </a:prstGeom>
          <a:noFill/>
          <a:ln>
            <a:noFill/>
          </a:ln>
        </p:spPr>
      </p:pic>
      <p:graphicFrame>
        <p:nvGraphicFramePr>
          <p:cNvPr id="10" name="Diagram 9">
            <a:extLst>
              <a:ext uri="{FF2B5EF4-FFF2-40B4-BE49-F238E27FC236}">
                <a16:creationId xmlns:a16="http://schemas.microsoft.com/office/drawing/2014/main" id="{67C67DDA-53AF-4F9A-97A2-F61E09067126}"/>
              </a:ext>
            </a:extLst>
          </p:cNvPr>
          <p:cNvGraphicFramePr/>
          <p:nvPr>
            <p:extLst>
              <p:ext uri="{D42A27DB-BD31-4B8C-83A1-F6EECF244321}">
                <p14:modId xmlns:p14="http://schemas.microsoft.com/office/powerpoint/2010/main" val="1662225868"/>
              </p:ext>
            </p:extLst>
          </p:nvPr>
        </p:nvGraphicFramePr>
        <p:xfrm>
          <a:off x="4889909" y="0"/>
          <a:ext cx="8128000"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1" name="Picture 8" descr="손으로 그린 만화 복고풍 스토브, 손으로 그린, 손으로, 쿡탑무료 다운로드를위한 PNG 및 PSD 파일">
            <a:extLst>
              <a:ext uri="{FF2B5EF4-FFF2-40B4-BE49-F238E27FC236}">
                <a16:creationId xmlns:a16="http://schemas.microsoft.com/office/drawing/2014/main" id="{73B747E9-2670-40DE-BF47-92E827852C88}"/>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986591" y="-1220458"/>
            <a:ext cx="2865546" cy="307832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7E721EA-C287-4EEA-89A2-9111C3B6AA8C}"/>
              </a:ext>
            </a:extLst>
          </p:cNvPr>
          <p:cNvSpPr txBox="1"/>
          <p:nvPr/>
        </p:nvSpPr>
        <p:spPr>
          <a:xfrm>
            <a:off x="1876286" y="1664615"/>
            <a:ext cx="3755834" cy="3785652"/>
          </a:xfrm>
          <a:prstGeom prst="rect">
            <a:avLst/>
          </a:prstGeom>
          <a:noFill/>
        </p:spPr>
        <p:txBody>
          <a:bodyPr wrap="square">
            <a:spAutoFit/>
          </a:bodyPr>
          <a:lstStyle/>
          <a:p>
            <a:r>
              <a:rPr lang="vi-VN" b="0" i="0" dirty="0">
                <a:solidFill>
                  <a:srgbClr val="202124"/>
                </a:solidFill>
                <a:effectLst/>
                <a:latin typeface="arial" panose="020B0604020202020204" pitchFamily="34" charset="0"/>
              </a:rPr>
              <a:t>-</a:t>
            </a:r>
            <a:r>
              <a:rPr lang="vi-VN" sz="2400" b="0" i="0" dirty="0">
                <a:solidFill>
                  <a:srgbClr val="202124"/>
                </a:solidFill>
                <a:effectLst/>
                <a:latin typeface="+mj-lt"/>
              </a:rPr>
              <a:t> </a:t>
            </a:r>
            <a:r>
              <a:rPr lang="vi-VN" sz="2400" b="1" i="0" dirty="0">
                <a:solidFill>
                  <a:srgbClr val="202124"/>
                </a:solidFill>
                <a:effectLst/>
                <a:latin typeface="+mj-lt"/>
              </a:rPr>
              <a:t>Bếp lửa</a:t>
            </a:r>
            <a:r>
              <a:rPr lang="vi-VN" sz="2400" b="0" i="0" dirty="0">
                <a:solidFill>
                  <a:srgbClr val="202124"/>
                </a:solidFill>
                <a:effectLst/>
                <a:latin typeface="+mj-lt"/>
              </a:rPr>
              <a:t> luôn gắn liền với </a:t>
            </a:r>
            <a:r>
              <a:rPr lang="vi-VN" sz="2400" b="1" i="0" dirty="0">
                <a:solidFill>
                  <a:srgbClr val="202124"/>
                </a:solidFill>
                <a:effectLst/>
                <a:latin typeface="+mj-lt"/>
              </a:rPr>
              <a:t>hình ảnh</a:t>
            </a:r>
            <a:r>
              <a:rPr lang="vi-VN" sz="2400" b="0" i="0" dirty="0">
                <a:solidFill>
                  <a:srgbClr val="202124"/>
                </a:solidFill>
                <a:effectLst/>
                <a:latin typeface="+mj-lt"/>
              </a:rPr>
              <a:t> bà, nhớ đến </a:t>
            </a:r>
            <a:r>
              <a:rPr lang="vi-VN" sz="2400" b="1" i="0" dirty="0">
                <a:solidFill>
                  <a:srgbClr val="202124"/>
                </a:solidFill>
                <a:effectLst/>
                <a:latin typeface="+mj-lt"/>
              </a:rPr>
              <a:t>bếp lửa</a:t>
            </a:r>
            <a:r>
              <a:rPr lang="vi-VN" sz="2400" b="0" i="0" dirty="0">
                <a:solidFill>
                  <a:srgbClr val="202124"/>
                </a:solidFill>
                <a:effectLst/>
                <a:latin typeface="+mj-lt"/>
              </a:rPr>
              <a:t> là cháu nhớ đến bà và cuộc sống gian khổ. ...</a:t>
            </a:r>
            <a:endParaRPr lang="en-US" sz="2400" b="0" i="0" dirty="0">
              <a:solidFill>
                <a:srgbClr val="202124"/>
              </a:solidFill>
              <a:effectLst/>
              <a:latin typeface="+mj-lt"/>
            </a:endParaRPr>
          </a:p>
          <a:p>
            <a:r>
              <a:rPr lang="vi-VN" sz="2400" b="0" i="0" dirty="0">
                <a:solidFill>
                  <a:srgbClr val="202124"/>
                </a:solidFill>
                <a:effectLst/>
                <a:latin typeface="+mj-lt"/>
              </a:rPr>
              <a:t> - </a:t>
            </a:r>
            <a:r>
              <a:rPr lang="vi-VN" sz="2400" b="1" i="0" dirty="0">
                <a:solidFill>
                  <a:srgbClr val="202124"/>
                </a:solidFill>
                <a:effectLst/>
                <a:latin typeface="+mj-lt"/>
              </a:rPr>
              <a:t>Bếp lửa</a:t>
            </a:r>
            <a:r>
              <a:rPr lang="vi-VN" sz="2400" b="0" i="0" dirty="0">
                <a:solidFill>
                  <a:srgbClr val="202124"/>
                </a:solidFill>
                <a:effectLst/>
                <a:latin typeface="+mj-lt"/>
              </a:rPr>
              <a:t> là tình cảm yêu thương, bình dị mà thiêng liêng </a:t>
            </a:r>
            <a:r>
              <a:rPr lang="vi-VN" sz="2400" b="1" i="0" dirty="0">
                <a:solidFill>
                  <a:srgbClr val="202124"/>
                </a:solidFill>
                <a:effectLst/>
                <a:latin typeface="+mj-lt"/>
              </a:rPr>
              <a:t>của</a:t>
            </a:r>
            <a:r>
              <a:rPr lang="vi-VN" sz="2400" b="0" i="0" dirty="0">
                <a:solidFill>
                  <a:srgbClr val="202124"/>
                </a:solidFill>
                <a:effectLst/>
                <a:latin typeface="+mj-lt"/>
              </a:rPr>
              <a:t> bà.</a:t>
            </a:r>
            <a:endParaRPr lang="en-US" sz="2400" b="0" i="0" dirty="0">
              <a:solidFill>
                <a:srgbClr val="202124"/>
              </a:solidFill>
              <a:effectLst/>
              <a:latin typeface="+mj-lt"/>
            </a:endParaRPr>
          </a:p>
          <a:p>
            <a:r>
              <a:rPr lang="vi-VN" sz="2400" b="0" i="0" dirty="0">
                <a:solidFill>
                  <a:srgbClr val="202124"/>
                </a:solidFill>
                <a:effectLst/>
                <a:latin typeface="+mj-lt"/>
              </a:rPr>
              <a:t> - </a:t>
            </a:r>
            <a:r>
              <a:rPr lang="vi-VN" sz="2400" b="1" i="0" dirty="0">
                <a:solidFill>
                  <a:srgbClr val="202124"/>
                </a:solidFill>
                <a:effectLst/>
                <a:latin typeface="+mj-lt"/>
              </a:rPr>
              <a:t>Bếp lửa</a:t>
            </a:r>
            <a:r>
              <a:rPr lang="vi-VN" sz="2400" b="0" i="0" dirty="0">
                <a:solidFill>
                  <a:srgbClr val="202124"/>
                </a:solidFill>
                <a:effectLst/>
                <a:latin typeface="+mj-lt"/>
              </a:rPr>
              <a:t> còn là </a:t>
            </a:r>
            <a:r>
              <a:rPr lang="vi-VN" sz="2400" b="1" i="0" dirty="0">
                <a:solidFill>
                  <a:srgbClr val="202124"/>
                </a:solidFill>
                <a:effectLst/>
                <a:latin typeface="+mj-lt"/>
              </a:rPr>
              <a:t>biểu tượng của</a:t>
            </a:r>
            <a:r>
              <a:rPr lang="vi-VN" sz="2400" b="0" i="0" dirty="0">
                <a:solidFill>
                  <a:srgbClr val="202124"/>
                </a:solidFill>
                <a:effectLst/>
                <a:latin typeface="+mj-lt"/>
              </a:rPr>
              <a:t> gia đình, quê hương, </a:t>
            </a:r>
            <a:endParaRPr lang="en-US" sz="2400" b="0" i="0" dirty="0">
              <a:solidFill>
                <a:srgbClr val="202124"/>
              </a:solidFill>
              <a:effectLst/>
              <a:latin typeface="+mj-lt"/>
            </a:endParaRPr>
          </a:p>
          <a:p>
            <a:r>
              <a:rPr lang="vi-VN" sz="2400" b="0" i="0" dirty="0">
                <a:solidFill>
                  <a:srgbClr val="202124"/>
                </a:solidFill>
                <a:effectLst/>
                <a:latin typeface="+mj-lt"/>
              </a:rPr>
              <a:t>đất nước, cội nguồn…</a:t>
            </a:r>
            <a:endParaRPr lang="en-US" sz="2400" dirty="0">
              <a:latin typeface="+mj-lt"/>
            </a:endParaRPr>
          </a:p>
        </p:txBody>
      </p:sp>
      <p:sp>
        <p:nvSpPr>
          <p:cNvPr id="14" name="TextBox 13">
            <a:extLst>
              <a:ext uri="{FF2B5EF4-FFF2-40B4-BE49-F238E27FC236}">
                <a16:creationId xmlns:a16="http://schemas.microsoft.com/office/drawing/2014/main" id="{056FD408-C542-45CC-84E5-DE271F492791}"/>
              </a:ext>
            </a:extLst>
          </p:cNvPr>
          <p:cNvSpPr txBox="1"/>
          <p:nvPr/>
        </p:nvSpPr>
        <p:spPr>
          <a:xfrm>
            <a:off x="1134075" y="323562"/>
            <a:ext cx="3755834" cy="995016"/>
          </a:xfrm>
          <a:prstGeom prst="rect">
            <a:avLst/>
          </a:prstGeom>
          <a:solidFill>
            <a:sysClr val="window" lastClr="FFFFFF"/>
          </a:solidFill>
        </p:spPr>
        <p:txBody>
          <a:bodyPr wrap="square" rtlCol="0">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lang="en-US" sz="2933" b="1" kern="0" noProof="0" dirty="0">
                <a:solidFill>
                  <a:srgbClr val="C00000"/>
                </a:solidFill>
                <a:latin typeface="Times New Roman" pitchFamily="18" charset="0"/>
                <a:cs typeface="Times New Roman" pitchFamily="18" charset="0"/>
              </a:rPr>
              <a:t>4</a:t>
            </a:r>
            <a:r>
              <a:rPr kumimoji="0" lang="en-US" sz="2933" b="1" i="0" u="none" strike="noStrike" kern="0" cap="none" spc="0" normalizeH="0" baseline="0" noProof="0" dirty="0">
                <a:ln>
                  <a:noFill/>
                </a:ln>
                <a:solidFill>
                  <a:srgbClr val="C00000"/>
                </a:solidFill>
                <a:effectLst/>
                <a:uLnTx/>
                <a:uFillTx/>
                <a:latin typeface="Times New Roman" pitchFamily="18" charset="0"/>
                <a:cs typeface="Times New Roman" pitchFamily="18" charset="0"/>
              </a:rPr>
              <a:t>. </a:t>
            </a:r>
            <a:r>
              <a:rPr lang="en-US" sz="2933" b="1" kern="0" noProof="0" dirty="0">
                <a:solidFill>
                  <a:srgbClr val="C00000"/>
                </a:solidFill>
                <a:latin typeface="Times New Roman" pitchFamily="18" charset="0"/>
                <a:cs typeface="Times New Roman" pitchFamily="18" charset="0"/>
              </a:rPr>
              <a:t>Ý </a:t>
            </a:r>
            <a:r>
              <a:rPr lang="en-US" sz="2933" b="1" kern="0" noProof="0" dirty="0" err="1">
                <a:solidFill>
                  <a:srgbClr val="C00000"/>
                </a:solidFill>
                <a:latin typeface="Times New Roman" pitchFamily="18" charset="0"/>
                <a:cs typeface="Times New Roman" pitchFamily="18" charset="0"/>
              </a:rPr>
              <a:t>nghĩa</a:t>
            </a:r>
            <a:r>
              <a:rPr lang="en-US" sz="2933" b="1" kern="0" noProof="0" dirty="0">
                <a:solidFill>
                  <a:srgbClr val="C00000"/>
                </a:solidFill>
                <a:latin typeface="Times New Roman" pitchFamily="18" charset="0"/>
                <a:cs typeface="Times New Roman" pitchFamily="18" charset="0"/>
              </a:rPr>
              <a:t> </a:t>
            </a:r>
            <a:r>
              <a:rPr lang="en-US" sz="2933" b="1" kern="0" noProof="0" dirty="0" err="1">
                <a:solidFill>
                  <a:srgbClr val="C00000"/>
                </a:solidFill>
                <a:latin typeface="Times New Roman" pitchFamily="18" charset="0"/>
                <a:cs typeface="Times New Roman" pitchFamily="18" charset="0"/>
              </a:rPr>
              <a:t>biểu</a:t>
            </a:r>
            <a:r>
              <a:rPr lang="en-US" sz="2933" b="1" kern="0" noProof="0" dirty="0">
                <a:solidFill>
                  <a:srgbClr val="C00000"/>
                </a:solidFill>
                <a:latin typeface="Times New Roman" pitchFamily="18" charset="0"/>
                <a:cs typeface="Times New Roman" pitchFamily="18" charset="0"/>
              </a:rPr>
              <a:t> </a:t>
            </a:r>
            <a:r>
              <a:rPr lang="en-US" sz="2933" b="1" kern="0" noProof="0" dirty="0" err="1">
                <a:solidFill>
                  <a:srgbClr val="C00000"/>
                </a:solidFill>
                <a:latin typeface="Times New Roman" pitchFamily="18" charset="0"/>
                <a:cs typeface="Times New Roman" pitchFamily="18" charset="0"/>
              </a:rPr>
              <a:t>tượng</a:t>
            </a:r>
            <a:r>
              <a:rPr lang="en-US" sz="2933" b="1" kern="0" noProof="0" dirty="0">
                <a:solidFill>
                  <a:srgbClr val="C00000"/>
                </a:solidFill>
                <a:latin typeface="Times New Roman" pitchFamily="18" charset="0"/>
                <a:cs typeface="Times New Roman" pitchFamily="18" charset="0"/>
              </a:rPr>
              <a:t> </a:t>
            </a:r>
            <a:r>
              <a:rPr lang="en-US" sz="2933" b="1" kern="0" noProof="0" dirty="0" err="1">
                <a:solidFill>
                  <a:srgbClr val="C00000"/>
                </a:solidFill>
                <a:latin typeface="Times New Roman" pitchFamily="18" charset="0"/>
                <a:cs typeface="Times New Roman" pitchFamily="18" charset="0"/>
              </a:rPr>
              <a:t>của</a:t>
            </a:r>
            <a:r>
              <a:rPr lang="en-US" sz="2933" b="1" kern="0" noProof="0" dirty="0">
                <a:solidFill>
                  <a:srgbClr val="C00000"/>
                </a:solidFill>
                <a:latin typeface="Times New Roman" pitchFamily="18" charset="0"/>
                <a:cs typeface="Times New Roman" pitchFamily="18" charset="0"/>
              </a:rPr>
              <a:t> </a:t>
            </a:r>
            <a:r>
              <a:rPr lang="en-US" sz="2933" b="1" kern="0" noProof="0" dirty="0" err="1">
                <a:solidFill>
                  <a:srgbClr val="C00000"/>
                </a:solidFill>
                <a:latin typeface="Times New Roman" pitchFamily="18" charset="0"/>
                <a:cs typeface="Times New Roman" pitchFamily="18" charset="0"/>
              </a:rPr>
              <a:t>hình</a:t>
            </a:r>
            <a:r>
              <a:rPr lang="en-US" sz="2933" b="1" kern="0" noProof="0" dirty="0">
                <a:solidFill>
                  <a:srgbClr val="C00000"/>
                </a:solidFill>
                <a:latin typeface="Times New Roman" pitchFamily="18" charset="0"/>
                <a:cs typeface="Times New Roman" pitchFamily="18" charset="0"/>
              </a:rPr>
              <a:t> </a:t>
            </a:r>
            <a:r>
              <a:rPr lang="en-US" sz="2933" b="1" kern="0" noProof="0" dirty="0" err="1">
                <a:solidFill>
                  <a:srgbClr val="C00000"/>
                </a:solidFill>
                <a:latin typeface="Times New Roman" pitchFamily="18" charset="0"/>
                <a:cs typeface="Times New Roman" pitchFamily="18" charset="0"/>
              </a:rPr>
              <a:t>ảnh</a:t>
            </a:r>
            <a:r>
              <a:rPr lang="en-US" sz="2933" b="1" kern="0" noProof="0" dirty="0">
                <a:solidFill>
                  <a:srgbClr val="C00000"/>
                </a:solidFill>
                <a:latin typeface="Times New Roman" pitchFamily="18" charset="0"/>
                <a:cs typeface="Times New Roman" pitchFamily="18" charset="0"/>
              </a:rPr>
              <a:t> </a:t>
            </a:r>
            <a:r>
              <a:rPr lang="en-US" sz="2933" b="1" kern="0" noProof="0" dirty="0" err="1">
                <a:solidFill>
                  <a:srgbClr val="C00000"/>
                </a:solidFill>
                <a:latin typeface="Times New Roman" pitchFamily="18" charset="0"/>
                <a:cs typeface="Times New Roman" pitchFamily="18" charset="0"/>
              </a:rPr>
              <a:t>bếp</a:t>
            </a:r>
            <a:r>
              <a:rPr lang="en-US" sz="2933" b="1" kern="0" noProof="0" dirty="0">
                <a:solidFill>
                  <a:srgbClr val="C00000"/>
                </a:solidFill>
                <a:latin typeface="Times New Roman" pitchFamily="18" charset="0"/>
                <a:cs typeface="Times New Roman" pitchFamily="18" charset="0"/>
              </a:rPr>
              <a:t> </a:t>
            </a:r>
            <a:r>
              <a:rPr lang="en-US" sz="2933" b="1" kern="0" noProof="0" dirty="0" err="1">
                <a:solidFill>
                  <a:srgbClr val="C00000"/>
                </a:solidFill>
                <a:latin typeface="Times New Roman" pitchFamily="18" charset="0"/>
                <a:cs typeface="Times New Roman" pitchFamily="18" charset="0"/>
              </a:rPr>
              <a:t>lửa</a:t>
            </a:r>
            <a:r>
              <a:rPr lang="en-US" sz="2933" b="1" kern="0" dirty="0">
                <a:solidFill>
                  <a:srgbClr val="C00000"/>
                </a:solidFill>
                <a:latin typeface="Times New Roman" pitchFamily="18" charset="0"/>
                <a:cs typeface="Times New Roman" pitchFamily="18" charset="0"/>
              </a:rPr>
              <a:t>:</a:t>
            </a:r>
            <a:endParaRPr kumimoji="0" lang="en-US" sz="2933" b="1" i="0" u="none" strike="noStrike" kern="0" cap="none" spc="0" normalizeH="0" baseline="0" noProof="0" dirty="0">
              <a:ln>
                <a:noFill/>
              </a:ln>
              <a:solidFill>
                <a:srgbClr val="C00000"/>
              </a:solidFill>
              <a:effectLst/>
              <a:uLnTx/>
              <a:uFillTx/>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13" grpId="0"/>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pic>
        <p:nvPicPr>
          <p:cNvPr id="1147" name="Google Shape;1147;p39"/>
          <p:cNvPicPr preferRelativeResize="0"/>
          <p:nvPr/>
        </p:nvPicPr>
        <p:blipFill>
          <a:blip r:embed="rId3">
            <a:alphaModFix/>
          </a:blip>
          <a:stretch>
            <a:fillRect/>
          </a:stretch>
        </p:blipFill>
        <p:spPr>
          <a:xfrm rot="2159844">
            <a:off x="6456823" y="3010520"/>
            <a:ext cx="1962955" cy="1832697"/>
          </a:xfrm>
          <a:prstGeom prst="rect">
            <a:avLst/>
          </a:prstGeom>
          <a:noFill/>
          <a:ln>
            <a:noFill/>
          </a:ln>
        </p:spPr>
      </p:pic>
      <p:grpSp>
        <p:nvGrpSpPr>
          <p:cNvPr id="1151" name="Google Shape;1151;p39"/>
          <p:cNvGrpSpPr/>
          <p:nvPr/>
        </p:nvGrpSpPr>
        <p:grpSpPr>
          <a:xfrm>
            <a:off x="4406271" y="906697"/>
            <a:ext cx="6064471" cy="5044611"/>
            <a:chOff x="3304703" y="680023"/>
            <a:chExt cx="4548353" cy="3783458"/>
          </a:xfrm>
        </p:grpSpPr>
        <p:sp>
          <p:nvSpPr>
            <p:cNvPr id="1152" name="Google Shape;1152;p39"/>
            <p:cNvSpPr/>
            <p:nvPr/>
          </p:nvSpPr>
          <p:spPr>
            <a:xfrm>
              <a:off x="7802833" y="849104"/>
              <a:ext cx="50223" cy="3447654"/>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3" name="Google Shape;1153;p39"/>
            <p:cNvSpPr/>
            <p:nvPr/>
          </p:nvSpPr>
          <p:spPr>
            <a:xfrm>
              <a:off x="3304703" y="825673"/>
              <a:ext cx="56946" cy="3511272"/>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4" name="Google Shape;1154;p39"/>
            <p:cNvSpPr/>
            <p:nvPr/>
          </p:nvSpPr>
          <p:spPr>
            <a:xfrm>
              <a:off x="3328134" y="693419"/>
              <a:ext cx="915498" cy="263707"/>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5" name="Google Shape;1155;p39"/>
            <p:cNvSpPr/>
            <p:nvPr/>
          </p:nvSpPr>
          <p:spPr>
            <a:xfrm>
              <a:off x="6982764" y="680023"/>
              <a:ext cx="810035" cy="266366"/>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6" name="Google Shape;1156;p39"/>
            <p:cNvSpPr/>
            <p:nvPr/>
          </p:nvSpPr>
          <p:spPr>
            <a:xfrm>
              <a:off x="3374995" y="4171426"/>
              <a:ext cx="689571" cy="292054"/>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7" name="Google Shape;1157;p39"/>
            <p:cNvSpPr/>
            <p:nvPr/>
          </p:nvSpPr>
          <p:spPr>
            <a:xfrm>
              <a:off x="6868922" y="4214725"/>
              <a:ext cx="955686" cy="225977"/>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8" name="Google Shape;1158;p39"/>
            <p:cNvSpPr/>
            <p:nvPr/>
          </p:nvSpPr>
          <p:spPr>
            <a:xfrm>
              <a:off x="6299260" y="788847"/>
              <a:ext cx="83638" cy="7882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9" name="Google Shape;1159;p39"/>
            <p:cNvSpPr/>
            <p:nvPr/>
          </p:nvSpPr>
          <p:spPr>
            <a:xfrm>
              <a:off x="6076595" y="791355"/>
              <a:ext cx="65325" cy="66127"/>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0" name="Google Shape;1160;p39"/>
            <p:cNvSpPr/>
            <p:nvPr/>
          </p:nvSpPr>
          <p:spPr>
            <a:xfrm>
              <a:off x="6530154" y="781070"/>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1" name="Google Shape;1161;p39"/>
            <p:cNvSpPr/>
            <p:nvPr/>
          </p:nvSpPr>
          <p:spPr>
            <a:xfrm>
              <a:off x="6720910" y="793212"/>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2" name="Google Shape;1162;p39"/>
            <p:cNvSpPr/>
            <p:nvPr/>
          </p:nvSpPr>
          <p:spPr>
            <a:xfrm>
              <a:off x="5675104" y="776957"/>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3" name="Google Shape;1163;p39"/>
            <p:cNvSpPr/>
            <p:nvPr/>
          </p:nvSpPr>
          <p:spPr>
            <a:xfrm>
              <a:off x="5865860" y="789099"/>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4" name="Google Shape;1164;p39"/>
            <p:cNvSpPr/>
            <p:nvPr/>
          </p:nvSpPr>
          <p:spPr>
            <a:xfrm>
              <a:off x="5033923" y="788534"/>
              <a:ext cx="83638" cy="7882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5" name="Google Shape;1165;p39"/>
            <p:cNvSpPr/>
            <p:nvPr/>
          </p:nvSpPr>
          <p:spPr>
            <a:xfrm>
              <a:off x="4811257" y="791043"/>
              <a:ext cx="65325" cy="66127"/>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6" name="Google Shape;1166;p39"/>
            <p:cNvSpPr/>
            <p:nvPr/>
          </p:nvSpPr>
          <p:spPr>
            <a:xfrm>
              <a:off x="5264817" y="780757"/>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7" name="Google Shape;1167;p39"/>
            <p:cNvSpPr/>
            <p:nvPr/>
          </p:nvSpPr>
          <p:spPr>
            <a:xfrm>
              <a:off x="5455572" y="792899"/>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8" name="Google Shape;1168;p39"/>
            <p:cNvSpPr/>
            <p:nvPr/>
          </p:nvSpPr>
          <p:spPr>
            <a:xfrm>
              <a:off x="4409767" y="776645"/>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9" name="Google Shape;1169;p39"/>
            <p:cNvSpPr/>
            <p:nvPr/>
          </p:nvSpPr>
          <p:spPr>
            <a:xfrm>
              <a:off x="4600522" y="788787"/>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0" name="Google Shape;1170;p39"/>
            <p:cNvSpPr/>
            <p:nvPr/>
          </p:nvSpPr>
          <p:spPr>
            <a:xfrm>
              <a:off x="6173973" y="4294397"/>
              <a:ext cx="83638" cy="7882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1" name="Google Shape;1171;p39"/>
            <p:cNvSpPr/>
            <p:nvPr/>
          </p:nvSpPr>
          <p:spPr>
            <a:xfrm>
              <a:off x="5951307" y="4296905"/>
              <a:ext cx="65325" cy="66127"/>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2" name="Google Shape;1172;p39"/>
            <p:cNvSpPr/>
            <p:nvPr/>
          </p:nvSpPr>
          <p:spPr>
            <a:xfrm>
              <a:off x="6404867" y="4286620"/>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3" name="Google Shape;1173;p39"/>
            <p:cNvSpPr/>
            <p:nvPr/>
          </p:nvSpPr>
          <p:spPr>
            <a:xfrm>
              <a:off x="6595622" y="4298762"/>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4" name="Google Shape;1174;p39"/>
            <p:cNvSpPr/>
            <p:nvPr/>
          </p:nvSpPr>
          <p:spPr>
            <a:xfrm>
              <a:off x="5549817" y="4282507"/>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5" name="Google Shape;1175;p39"/>
            <p:cNvSpPr/>
            <p:nvPr/>
          </p:nvSpPr>
          <p:spPr>
            <a:xfrm>
              <a:off x="5740572" y="4294649"/>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6" name="Google Shape;1176;p39"/>
            <p:cNvSpPr/>
            <p:nvPr/>
          </p:nvSpPr>
          <p:spPr>
            <a:xfrm>
              <a:off x="4908635" y="4294084"/>
              <a:ext cx="83638" cy="7882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7" name="Google Shape;1177;p39"/>
            <p:cNvSpPr/>
            <p:nvPr/>
          </p:nvSpPr>
          <p:spPr>
            <a:xfrm>
              <a:off x="4685970" y="4296593"/>
              <a:ext cx="65325" cy="66127"/>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8" name="Google Shape;1178;p39"/>
            <p:cNvSpPr/>
            <p:nvPr/>
          </p:nvSpPr>
          <p:spPr>
            <a:xfrm>
              <a:off x="5139529" y="4286307"/>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9" name="Google Shape;1179;p39"/>
            <p:cNvSpPr/>
            <p:nvPr/>
          </p:nvSpPr>
          <p:spPr>
            <a:xfrm>
              <a:off x="5330285" y="4298449"/>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0" name="Google Shape;1180;p39"/>
            <p:cNvSpPr/>
            <p:nvPr/>
          </p:nvSpPr>
          <p:spPr>
            <a:xfrm>
              <a:off x="4284479" y="4282195"/>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1" name="Google Shape;1181;p39"/>
            <p:cNvSpPr/>
            <p:nvPr/>
          </p:nvSpPr>
          <p:spPr>
            <a:xfrm>
              <a:off x="4475235" y="4294337"/>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182" name="Google Shape;1182;p39"/>
          <p:cNvPicPr preferRelativeResize="0"/>
          <p:nvPr/>
        </p:nvPicPr>
        <p:blipFill rotWithShape="1">
          <a:blip r:embed="rId4">
            <a:alphaModFix/>
          </a:blip>
          <a:srcRect l="7305" t="18671" r="2952" b="7001"/>
          <a:stretch/>
        </p:blipFill>
        <p:spPr>
          <a:xfrm>
            <a:off x="1085081" y="1636097"/>
            <a:ext cx="3557968" cy="3786565"/>
          </a:xfrm>
          <a:prstGeom prst="rect">
            <a:avLst/>
          </a:prstGeom>
          <a:noFill/>
          <a:ln>
            <a:noFill/>
          </a:ln>
        </p:spPr>
      </p:pic>
      <p:sp>
        <p:nvSpPr>
          <p:cNvPr id="2" name="TextBox 1">
            <a:extLst>
              <a:ext uri="{FF2B5EF4-FFF2-40B4-BE49-F238E27FC236}">
                <a16:creationId xmlns:a16="http://schemas.microsoft.com/office/drawing/2014/main" id="{21A7DE86-41BA-43B6-A859-11166249A65B}"/>
              </a:ext>
            </a:extLst>
          </p:cNvPr>
          <p:cNvSpPr txBox="1"/>
          <p:nvPr/>
        </p:nvSpPr>
        <p:spPr>
          <a:xfrm>
            <a:off x="4706086" y="2585088"/>
            <a:ext cx="5721438" cy="286232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a:noFill/>
                </a:ln>
                <a:solidFill>
                  <a:srgbClr val="0070C0"/>
                </a:solidFill>
                <a:effectLst/>
                <a:uLnTx/>
                <a:uFillTx/>
                <a:latin typeface="Algerian" panose="04020705040A02060702" pitchFamily="82" charset="0"/>
                <a:cs typeface="Times New Roman" panose="02020603050405020304" pitchFamily="18" charset="0"/>
              </a:rPr>
              <a:t>HÌNH ẢNH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70C0"/>
                </a:solidFill>
                <a:effectLst/>
                <a:uLnTx/>
                <a:uFillTx/>
                <a:latin typeface="Algerian" panose="04020705040A02060702" pitchFamily="82" charset="0"/>
                <a:cs typeface="Times New Roman" panose="02020603050405020304" pitchFamily="18" charset="0"/>
              </a:rPr>
              <a:t>CON NGƯỜI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0070C0"/>
                </a:solidFill>
                <a:latin typeface="Algerian" panose="04020705040A02060702" pitchFamily="82" charset="0"/>
                <a:cs typeface="Times New Roman" panose="02020603050405020304" pitchFamily="18" charset="0"/>
              </a:rPr>
              <a:t>LAO ĐỘNG MỚI</a:t>
            </a:r>
            <a:r>
              <a:rPr lang="en-US" sz="6000" b="1" dirty="0">
                <a:solidFill>
                  <a:srgbClr val="C00000"/>
                </a:solidFill>
                <a:latin typeface="Algerian" panose="04020705040A02060702" pitchFamily="82" charset="0"/>
                <a:cs typeface="Times New Roman" panose="02020603050405020304" pitchFamily="18" charset="0"/>
              </a:rPr>
              <a:t> </a:t>
            </a:r>
            <a:endParaRPr kumimoji="0" lang="en-US" sz="6000" b="1" i="0" u="none" strike="noStrike" kern="1200" cap="none" spc="0" normalizeH="0" baseline="0" noProof="0" dirty="0">
              <a:ln>
                <a:noFill/>
              </a:ln>
              <a:solidFill>
                <a:srgbClr val="C00000"/>
              </a:solidFill>
              <a:effectLst/>
              <a:uLnTx/>
              <a:uFillTx/>
              <a:latin typeface="Algerian" panose="04020705040A02060702" pitchFamily="82" charset="0"/>
              <a:cs typeface="Times New Roman" panose="02020603050405020304" pitchFamily="18" charset="0"/>
            </a:endParaRPr>
          </a:p>
        </p:txBody>
      </p:sp>
      <p:sp>
        <p:nvSpPr>
          <p:cNvPr id="39" name="Google Shape;1149;p39">
            <a:extLst>
              <a:ext uri="{FF2B5EF4-FFF2-40B4-BE49-F238E27FC236}">
                <a16:creationId xmlns:a16="http://schemas.microsoft.com/office/drawing/2014/main" id="{8A52BE52-29B2-46E2-9E19-63DAF78BED24}"/>
              </a:ext>
            </a:extLst>
          </p:cNvPr>
          <p:cNvSpPr txBox="1">
            <a:spLocks/>
          </p:cNvSpPr>
          <p:nvPr/>
        </p:nvSpPr>
        <p:spPr>
          <a:xfrm>
            <a:off x="6096000" y="998114"/>
            <a:ext cx="2661600" cy="1600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9600"/>
              <a:buFont typeface="Playfair Display Regular"/>
              <a:buNone/>
              <a:defRPr sz="12800" b="0" i="0" u="none" strike="noStrike" cap="none">
                <a:solidFill>
                  <a:schemeClr val="lt1"/>
                </a:solidFill>
                <a:latin typeface="Playfair Display Regular"/>
                <a:ea typeface="Playfair Display Regular"/>
                <a:cs typeface="Playfair Display Regular"/>
                <a:sym typeface="Playfair Display Regular"/>
              </a:defRPr>
            </a:lvl1pPr>
            <a:lvl2pPr marR="0" lvl="1" algn="ctr" rtl="0">
              <a:lnSpc>
                <a:spcPct val="100000"/>
              </a:lnSpc>
              <a:spcBef>
                <a:spcPts val="0"/>
              </a:spcBef>
              <a:spcAft>
                <a:spcPts val="0"/>
              </a:spcAft>
              <a:buClr>
                <a:schemeClr val="lt1"/>
              </a:buClr>
              <a:buSzPts val="9600"/>
              <a:buFont typeface="Playfair Display Regular"/>
              <a:buNone/>
              <a:defRPr sz="12800" b="0" i="0" u="none" strike="noStrike" cap="none">
                <a:solidFill>
                  <a:schemeClr val="lt1"/>
                </a:solidFill>
                <a:latin typeface="Playfair Display Regular"/>
                <a:ea typeface="Playfair Display Regular"/>
                <a:cs typeface="Playfair Display Regular"/>
                <a:sym typeface="Playfair Display Regular"/>
              </a:defRPr>
            </a:lvl2pPr>
            <a:lvl3pPr marR="0" lvl="2" algn="ctr" rtl="0">
              <a:lnSpc>
                <a:spcPct val="100000"/>
              </a:lnSpc>
              <a:spcBef>
                <a:spcPts val="0"/>
              </a:spcBef>
              <a:spcAft>
                <a:spcPts val="0"/>
              </a:spcAft>
              <a:buClr>
                <a:schemeClr val="lt1"/>
              </a:buClr>
              <a:buSzPts val="9600"/>
              <a:buFont typeface="Playfair Display Regular"/>
              <a:buNone/>
              <a:defRPr sz="12800" b="0" i="0" u="none" strike="noStrike" cap="none">
                <a:solidFill>
                  <a:schemeClr val="lt1"/>
                </a:solidFill>
                <a:latin typeface="Playfair Display Regular"/>
                <a:ea typeface="Playfair Display Regular"/>
                <a:cs typeface="Playfair Display Regular"/>
                <a:sym typeface="Playfair Display Regular"/>
              </a:defRPr>
            </a:lvl3pPr>
            <a:lvl4pPr marR="0" lvl="3" algn="ctr" rtl="0">
              <a:lnSpc>
                <a:spcPct val="100000"/>
              </a:lnSpc>
              <a:spcBef>
                <a:spcPts val="0"/>
              </a:spcBef>
              <a:spcAft>
                <a:spcPts val="0"/>
              </a:spcAft>
              <a:buClr>
                <a:schemeClr val="lt1"/>
              </a:buClr>
              <a:buSzPts val="9600"/>
              <a:buFont typeface="Playfair Display Regular"/>
              <a:buNone/>
              <a:defRPr sz="12800" b="0" i="0" u="none" strike="noStrike" cap="none">
                <a:solidFill>
                  <a:schemeClr val="lt1"/>
                </a:solidFill>
                <a:latin typeface="Playfair Display Regular"/>
                <a:ea typeface="Playfair Display Regular"/>
                <a:cs typeface="Playfair Display Regular"/>
                <a:sym typeface="Playfair Display Regular"/>
              </a:defRPr>
            </a:lvl4pPr>
            <a:lvl5pPr marR="0" lvl="4" algn="ctr" rtl="0">
              <a:lnSpc>
                <a:spcPct val="100000"/>
              </a:lnSpc>
              <a:spcBef>
                <a:spcPts val="0"/>
              </a:spcBef>
              <a:spcAft>
                <a:spcPts val="0"/>
              </a:spcAft>
              <a:buClr>
                <a:schemeClr val="lt1"/>
              </a:buClr>
              <a:buSzPts val="9600"/>
              <a:buFont typeface="Playfair Display Regular"/>
              <a:buNone/>
              <a:defRPr sz="12800" b="0" i="0" u="none" strike="noStrike" cap="none">
                <a:solidFill>
                  <a:schemeClr val="lt1"/>
                </a:solidFill>
                <a:latin typeface="Playfair Display Regular"/>
                <a:ea typeface="Playfair Display Regular"/>
                <a:cs typeface="Playfair Display Regular"/>
                <a:sym typeface="Playfair Display Regular"/>
              </a:defRPr>
            </a:lvl5pPr>
            <a:lvl6pPr marR="0" lvl="5" algn="ctr" rtl="0">
              <a:lnSpc>
                <a:spcPct val="100000"/>
              </a:lnSpc>
              <a:spcBef>
                <a:spcPts val="0"/>
              </a:spcBef>
              <a:spcAft>
                <a:spcPts val="0"/>
              </a:spcAft>
              <a:buClr>
                <a:schemeClr val="lt1"/>
              </a:buClr>
              <a:buSzPts val="9600"/>
              <a:buFont typeface="Playfair Display Regular"/>
              <a:buNone/>
              <a:defRPr sz="12800" b="0" i="0" u="none" strike="noStrike" cap="none">
                <a:solidFill>
                  <a:schemeClr val="lt1"/>
                </a:solidFill>
                <a:latin typeface="Playfair Display Regular"/>
                <a:ea typeface="Playfair Display Regular"/>
                <a:cs typeface="Playfair Display Regular"/>
                <a:sym typeface="Playfair Display Regular"/>
              </a:defRPr>
            </a:lvl6pPr>
            <a:lvl7pPr marR="0" lvl="6" algn="ctr" rtl="0">
              <a:lnSpc>
                <a:spcPct val="100000"/>
              </a:lnSpc>
              <a:spcBef>
                <a:spcPts val="0"/>
              </a:spcBef>
              <a:spcAft>
                <a:spcPts val="0"/>
              </a:spcAft>
              <a:buClr>
                <a:schemeClr val="lt1"/>
              </a:buClr>
              <a:buSzPts val="9600"/>
              <a:buFont typeface="Playfair Display Regular"/>
              <a:buNone/>
              <a:defRPr sz="12800" b="0" i="0" u="none" strike="noStrike" cap="none">
                <a:solidFill>
                  <a:schemeClr val="lt1"/>
                </a:solidFill>
                <a:latin typeface="Playfair Display Regular"/>
                <a:ea typeface="Playfair Display Regular"/>
                <a:cs typeface="Playfair Display Regular"/>
                <a:sym typeface="Playfair Display Regular"/>
              </a:defRPr>
            </a:lvl7pPr>
            <a:lvl8pPr marR="0" lvl="7" algn="ctr" rtl="0">
              <a:lnSpc>
                <a:spcPct val="100000"/>
              </a:lnSpc>
              <a:spcBef>
                <a:spcPts val="0"/>
              </a:spcBef>
              <a:spcAft>
                <a:spcPts val="0"/>
              </a:spcAft>
              <a:buClr>
                <a:schemeClr val="lt1"/>
              </a:buClr>
              <a:buSzPts val="9600"/>
              <a:buFont typeface="Playfair Display Regular"/>
              <a:buNone/>
              <a:defRPr sz="12800" b="0" i="0" u="none" strike="noStrike" cap="none">
                <a:solidFill>
                  <a:schemeClr val="lt1"/>
                </a:solidFill>
                <a:latin typeface="Playfair Display Regular"/>
                <a:ea typeface="Playfair Display Regular"/>
                <a:cs typeface="Playfair Display Regular"/>
                <a:sym typeface="Playfair Display Regular"/>
              </a:defRPr>
            </a:lvl8pPr>
            <a:lvl9pPr marR="0" lvl="8" algn="ctr" rtl="0">
              <a:lnSpc>
                <a:spcPct val="100000"/>
              </a:lnSpc>
              <a:spcBef>
                <a:spcPts val="0"/>
              </a:spcBef>
              <a:spcAft>
                <a:spcPts val="0"/>
              </a:spcAft>
              <a:buClr>
                <a:schemeClr val="lt1"/>
              </a:buClr>
              <a:buSzPts val="9600"/>
              <a:buFont typeface="Playfair Display Regular"/>
              <a:buNone/>
              <a:defRPr sz="12800" b="0" i="0" u="none" strike="noStrike" cap="none">
                <a:solidFill>
                  <a:schemeClr val="lt1"/>
                </a:solidFill>
                <a:latin typeface="Playfair Display Regular"/>
                <a:ea typeface="Playfair Display Regular"/>
                <a:cs typeface="Playfair Display Regular"/>
                <a:sym typeface="Playfair Display Regular"/>
              </a:defRPr>
            </a:lvl9pPr>
          </a:lstStyle>
          <a:p>
            <a:r>
              <a:rPr lang="en-US" sz="8000" b="1" kern="0" dirty="0">
                <a:solidFill>
                  <a:srgbClr val="0070C0"/>
                </a:solidFill>
                <a:latin typeface="Times New Roman" panose="02020603050405020304" pitchFamily="18" charset="0"/>
                <a:cs typeface="Times New Roman" panose="02020603050405020304" pitchFamily="18" charset="0"/>
              </a:rPr>
              <a:t>III.</a:t>
            </a:r>
          </a:p>
        </p:txBody>
      </p:sp>
    </p:spTree>
    <p:extLst>
      <p:ext uri="{BB962C8B-B14F-4D97-AF65-F5344CB8AC3E}">
        <p14:creationId xmlns:p14="http://schemas.microsoft.com/office/powerpoint/2010/main" val="2746249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6"/>
        <p:cNvGrpSpPr/>
        <p:nvPr/>
      </p:nvGrpSpPr>
      <p:grpSpPr>
        <a:xfrm>
          <a:off x="0" y="0"/>
          <a:ext cx="0" cy="0"/>
          <a:chOff x="0" y="0"/>
          <a:chExt cx="0" cy="0"/>
        </a:xfrm>
      </p:grpSpPr>
      <p:grpSp>
        <p:nvGrpSpPr>
          <p:cNvPr id="1190" name="Google Shape;1190;p40"/>
          <p:cNvGrpSpPr/>
          <p:nvPr/>
        </p:nvGrpSpPr>
        <p:grpSpPr>
          <a:xfrm flipH="1">
            <a:off x="3380192" y="2295937"/>
            <a:ext cx="6056349" cy="2980097"/>
            <a:chOff x="1908700" y="1591450"/>
            <a:chExt cx="5287849" cy="2526648"/>
          </a:xfrm>
        </p:grpSpPr>
        <p:sp>
          <p:nvSpPr>
            <p:cNvPr id="1191" name="Google Shape;1191;p40"/>
            <p:cNvSpPr/>
            <p:nvPr/>
          </p:nvSpPr>
          <p:spPr>
            <a:xfrm>
              <a:off x="1908700" y="2160455"/>
              <a:ext cx="436956" cy="1438956"/>
            </a:xfrm>
            <a:custGeom>
              <a:avLst/>
              <a:gdLst/>
              <a:ahLst/>
              <a:cxnLst/>
              <a:rect l="l" t="t" r="r" b="b"/>
              <a:pathLst>
                <a:path w="8740" h="28782" extrusionOk="0">
                  <a:moveTo>
                    <a:pt x="8110" y="559"/>
                  </a:moveTo>
                  <a:cubicBezTo>
                    <a:pt x="8131" y="559"/>
                    <a:pt x="8152" y="560"/>
                    <a:pt x="8173" y="562"/>
                  </a:cubicBezTo>
                  <a:cubicBezTo>
                    <a:pt x="7272" y="1596"/>
                    <a:pt x="6438" y="2530"/>
                    <a:pt x="5538" y="3564"/>
                  </a:cubicBezTo>
                  <a:cubicBezTo>
                    <a:pt x="5832" y="2094"/>
                    <a:pt x="7117" y="559"/>
                    <a:pt x="8110" y="559"/>
                  </a:cubicBezTo>
                  <a:close/>
                  <a:moveTo>
                    <a:pt x="6638" y="6332"/>
                  </a:moveTo>
                  <a:cubicBezTo>
                    <a:pt x="6672" y="6399"/>
                    <a:pt x="6705" y="6466"/>
                    <a:pt x="6772" y="6499"/>
                  </a:cubicBezTo>
                  <a:cubicBezTo>
                    <a:pt x="6338" y="6833"/>
                    <a:pt x="5904" y="7133"/>
                    <a:pt x="5504" y="7433"/>
                  </a:cubicBezTo>
                  <a:cubicBezTo>
                    <a:pt x="5471" y="7366"/>
                    <a:pt x="5404" y="7333"/>
                    <a:pt x="5371" y="7300"/>
                  </a:cubicBezTo>
                  <a:cubicBezTo>
                    <a:pt x="5804" y="6966"/>
                    <a:pt x="6205" y="6666"/>
                    <a:pt x="6638" y="6332"/>
                  </a:cubicBezTo>
                  <a:close/>
                  <a:moveTo>
                    <a:pt x="2836" y="4765"/>
                  </a:moveTo>
                  <a:lnTo>
                    <a:pt x="2836" y="4765"/>
                  </a:lnTo>
                  <a:cubicBezTo>
                    <a:pt x="3436" y="5732"/>
                    <a:pt x="3870" y="7233"/>
                    <a:pt x="3770" y="7900"/>
                  </a:cubicBezTo>
                  <a:cubicBezTo>
                    <a:pt x="3036" y="6999"/>
                    <a:pt x="2736" y="5999"/>
                    <a:pt x="2836" y="4765"/>
                  </a:cubicBezTo>
                  <a:close/>
                  <a:moveTo>
                    <a:pt x="1134" y="9902"/>
                  </a:moveTo>
                  <a:lnTo>
                    <a:pt x="1134" y="9902"/>
                  </a:lnTo>
                  <a:cubicBezTo>
                    <a:pt x="1701" y="10002"/>
                    <a:pt x="2168" y="10602"/>
                    <a:pt x="2469" y="11603"/>
                  </a:cubicBezTo>
                  <a:cubicBezTo>
                    <a:pt x="1435" y="10702"/>
                    <a:pt x="1234" y="10435"/>
                    <a:pt x="1134" y="9902"/>
                  </a:cubicBezTo>
                  <a:close/>
                  <a:moveTo>
                    <a:pt x="7205" y="10235"/>
                  </a:moveTo>
                  <a:lnTo>
                    <a:pt x="4503" y="12070"/>
                  </a:lnTo>
                  <a:cubicBezTo>
                    <a:pt x="4970" y="11136"/>
                    <a:pt x="6238" y="10235"/>
                    <a:pt x="7205" y="10235"/>
                  </a:cubicBezTo>
                  <a:close/>
                  <a:moveTo>
                    <a:pt x="1101" y="15939"/>
                  </a:moveTo>
                  <a:cubicBezTo>
                    <a:pt x="1635" y="16506"/>
                    <a:pt x="2168" y="17073"/>
                    <a:pt x="2702" y="17674"/>
                  </a:cubicBezTo>
                  <a:cubicBezTo>
                    <a:pt x="2635" y="17707"/>
                    <a:pt x="2569" y="17774"/>
                    <a:pt x="2502" y="17807"/>
                  </a:cubicBezTo>
                  <a:cubicBezTo>
                    <a:pt x="2002" y="17207"/>
                    <a:pt x="1501" y="16606"/>
                    <a:pt x="1001" y="16039"/>
                  </a:cubicBezTo>
                  <a:cubicBezTo>
                    <a:pt x="1034" y="16006"/>
                    <a:pt x="1068" y="15973"/>
                    <a:pt x="1101" y="15939"/>
                  </a:cubicBezTo>
                  <a:close/>
                  <a:moveTo>
                    <a:pt x="6271" y="14705"/>
                  </a:moveTo>
                  <a:lnTo>
                    <a:pt x="6271" y="14705"/>
                  </a:lnTo>
                  <a:cubicBezTo>
                    <a:pt x="6138" y="15672"/>
                    <a:pt x="4937" y="17374"/>
                    <a:pt x="3936" y="18107"/>
                  </a:cubicBezTo>
                  <a:cubicBezTo>
                    <a:pt x="4237" y="16573"/>
                    <a:pt x="5404" y="15839"/>
                    <a:pt x="6271" y="14705"/>
                  </a:cubicBezTo>
                  <a:close/>
                  <a:moveTo>
                    <a:pt x="7072" y="20242"/>
                  </a:moveTo>
                  <a:lnTo>
                    <a:pt x="7072" y="20242"/>
                  </a:lnTo>
                  <a:cubicBezTo>
                    <a:pt x="7039" y="20943"/>
                    <a:pt x="5938" y="22110"/>
                    <a:pt x="5137" y="22477"/>
                  </a:cubicBezTo>
                  <a:cubicBezTo>
                    <a:pt x="5104" y="22444"/>
                    <a:pt x="5071" y="22377"/>
                    <a:pt x="5037" y="22344"/>
                  </a:cubicBezTo>
                  <a:cubicBezTo>
                    <a:pt x="5704" y="21643"/>
                    <a:pt x="6371" y="20943"/>
                    <a:pt x="7072" y="20242"/>
                  </a:cubicBezTo>
                  <a:close/>
                  <a:moveTo>
                    <a:pt x="1034" y="21443"/>
                  </a:moveTo>
                  <a:cubicBezTo>
                    <a:pt x="1668" y="21510"/>
                    <a:pt x="2802" y="22310"/>
                    <a:pt x="3436" y="23178"/>
                  </a:cubicBezTo>
                  <a:cubicBezTo>
                    <a:pt x="2402" y="23144"/>
                    <a:pt x="1401" y="22444"/>
                    <a:pt x="1034" y="21443"/>
                  </a:cubicBezTo>
                  <a:close/>
                  <a:moveTo>
                    <a:pt x="2269" y="26313"/>
                  </a:moveTo>
                  <a:lnTo>
                    <a:pt x="2269" y="26313"/>
                  </a:lnTo>
                  <a:cubicBezTo>
                    <a:pt x="3002" y="26647"/>
                    <a:pt x="3603" y="26914"/>
                    <a:pt x="4203" y="27181"/>
                  </a:cubicBezTo>
                  <a:cubicBezTo>
                    <a:pt x="4126" y="27206"/>
                    <a:pt x="4037" y="27218"/>
                    <a:pt x="3940" y="27218"/>
                  </a:cubicBezTo>
                  <a:cubicBezTo>
                    <a:pt x="3408" y="27218"/>
                    <a:pt x="2635" y="26849"/>
                    <a:pt x="2269" y="26313"/>
                  </a:cubicBezTo>
                  <a:close/>
                  <a:moveTo>
                    <a:pt x="8271" y="0"/>
                  </a:moveTo>
                  <a:cubicBezTo>
                    <a:pt x="8167" y="0"/>
                    <a:pt x="8034" y="32"/>
                    <a:pt x="7873" y="95"/>
                  </a:cubicBezTo>
                  <a:cubicBezTo>
                    <a:pt x="6638" y="495"/>
                    <a:pt x="5871" y="1395"/>
                    <a:pt x="5437" y="2563"/>
                  </a:cubicBezTo>
                  <a:cubicBezTo>
                    <a:pt x="5004" y="3764"/>
                    <a:pt x="4604" y="4998"/>
                    <a:pt x="4170" y="6232"/>
                  </a:cubicBezTo>
                  <a:cubicBezTo>
                    <a:pt x="4137" y="6199"/>
                    <a:pt x="4070" y="6166"/>
                    <a:pt x="4070" y="6132"/>
                  </a:cubicBezTo>
                  <a:cubicBezTo>
                    <a:pt x="3670" y="5332"/>
                    <a:pt x="3303" y="4531"/>
                    <a:pt x="2902" y="3730"/>
                  </a:cubicBezTo>
                  <a:cubicBezTo>
                    <a:pt x="2836" y="3630"/>
                    <a:pt x="2669" y="3530"/>
                    <a:pt x="2569" y="3464"/>
                  </a:cubicBezTo>
                  <a:cubicBezTo>
                    <a:pt x="2469" y="3530"/>
                    <a:pt x="2335" y="3630"/>
                    <a:pt x="2335" y="3730"/>
                  </a:cubicBezTo>
                  <a:cubicBezTo>
                    <a:pt x="2269" y="5232"/>
                    <a:pt x="2202" y="6699"/>
                    <a:pt x="3236" y="7967"/>
                  </a:cubicBezTo>
                  <a:cubicBezTo>
                    <a:pt x="3469" y="8267"/>
                    <a:pt x="3703" y="8634"/>
                    <a:pt x="3703" y="8968"/>
                  </a:cubicBezTo>
                  <a:cubicBezTo>
                    <a:pt x="3670" y="9902"/>
                    <a:pt x="3503" y="10836"/>
                    <a:pt x="3369" y="11770"/>
                  </a:cubicBezTo>
                  <a:cubicBezTo>
                    <a:pt x="3336" y="11770"/>
                    <a:pt x="3303" y="11803"/>
                    <a:pt x="3269" y="11803"/>
                  </a:cubicBezTo>
                  <a:cubicBezTo>
                    <a:pt x="3102" y="11436"/>
                    <a:pt x="2902" y="11069"/>
                    <a:pt x="2702" y="10702"/>
                  </a:cubicBezTo>
                  <a:cubicBezTo>
                    <a:pt x="2402" y="10035"/>
                    <a:pt x="1902" y="9535"/>
                    <a:pt x="1268" y="9234"/>
                  </a:cubicBezTo>
                  <a:cubicBezTo>
                    <a:pt x="1176" y="9179"/>
                    <a:pt x="1044" y="9155"/>
                    <a:pt x="916" y="9155"/>
                  </a:cubicBezTo>
                  <a:cubicBezTo>
                    <a:pt x="811" y="9155"/>
                    <a:pt x="709" y="9171"/>
                    <a:pt x="634" y="9201"/>
                  </a:cubicBezTo>
                  <a:cubicBezTo>
                    <a:pt x="501" y="9268"/>
                    <a:pt x="467" y="9601"/>
                    <a:pt x="501" y="9768"/>
                  </a:cubicBezTo>
                  <a:cubicBezTo>
                    <a:pt x="601" y="10135"/>
                    <a:pt x="701" y="10535"/>
                    <a:pt x="968" y="10802"/>
                  </a:cubicBezTo>
                  <a:cubicBezTo>
                    <a:pt x="1601" y="11569"/>
                    <a:pt x="2335" y="12270"/>
                    <a:pt x="3002" y="13004"/>
                  </a:cubicBezTo>
                  <a:cubicBezTo>
                    <a:pt x="3169" y="13137"/>
                    <a:pt x="3303" y="13404"/>
                    <a:pt x="3303" y="13604"/>
                  </a:cubicBezTo>
                  <a:cubicBezTo>
                    <a:pt x="3336" y="15072"/>
                    <a:pt x="3369" y="16540"/>
                    <a:pt x="3369" y="18007"/>
                  </a:cubicBezTo>
                  <a:cubicBezTo>
                    <a:pt x="3369" y="18041"/>
                    <a:pt x="3336" y="18074"/>
                    <a:pt x="3269" y="18141"/>
                  </a:cubicBezTo>
                  <a:cubicBezTo>
                    <a:pt x="3169" y="17974"/>
                    <a:pt x="3069" y="17874"/>
                    <a:pt x="3036" y="17740"/>
                  </a:cubicBezTo>
                  <a:cubicBezTo>
                    <a:pt x="2669" y="16740"/>
                    <a:pt x="1835" y="16139"/>
                    <a:pt x="1168" y="15439"/>
                  </a:cubicBezTo>
                  <a:cubicBezTo>
                    <a:pt x="1001" y="15272"/>
                    <a:pt x="801" y="15172"/>
                    <a:pt x="601" y="15139"/>
                  </a:cubicBezTo>
                  <a:cubicBezTo>
                    <a:pt x="553" y="15123"/>
                    <a:pt x="504" y="15116"/>
                    <a:pt x="456" y="15116"/>
                  </a:cubicBezTo>
                  <a:cubicBezTo>
                    <a:pt x="304" y="15116"/>
                    <a:pt x="152" y="15180"/>
                    <a:pt x="0" y="15205"/>
                  </a:cubicBezTo>
                  <a:cubicBezTo>
                    <a:pt x="67" y="15372"/>
                    <a:pt x="100" y="15572"/>
                    <a:pt x="200" y="15706"/>
                  </a:cubicBezTo>
                  <a:cubicBezTo>
                    <a:pt x="734" y="16373"/>
                    <a:pt x="1301" y="17007"/>
                    <a:pt x="1868" y="17674"/>
                  </a:cubicBezTo>
                  <a:cubicBezTo>
                    <a:pt x="2068" y="17907"/>
                    <a:pt x="2269" y="18174"/>
                    <a:pt x="2535" y="18308"/>
                  </a:cubicBezTo>
                  <a:cubicBezTo>
                    <a:pt x="3203" y="18641"/>
                    <a:pt x="3436" y="19175"/>
                    <a:pt x="3569" y="19842"/>
                  </a:cubicBezTo>
                  <a:cubicBezTo>
                    <a:pt x="3636" y="20209"/>
                    <a:pt x="3670" y="20576"/>
                    <a:pt x="3703" y="20909"/>
                  </a:cubicBezTo>
                  <a:cubicBezTo>
                    <a:pt x="3770" y="21543"/>
                    <a:pt x="3836" y="22177"/>
                    <a:pt x="3903" y="22811"/>
                  </a:cubicBezTo>
                  <a:cubicBezTo>
                    <a:pt x="3102" y="22210"/>
                    <a:pt x="2335" y="21643"/>
                    <a:pt x="1535" y="21110"/>
                  </a:cubicBezTo>
                  <a:cubicBezTo>
                    <a:pt x="1335" y="20943"/>
                    <a:pt x="968" y="20909"/>
                    <a:pt x="701" y="20909"/>
                  </a:cubicBezTo>
                  <a:cubicBezTo>
                    <a:pt x="367" y="20909"/>
                    <a:pt x="267" y="21110"/>
                    <a:pt x="434" y="21376"/>
                  </a:cubicBezTo>
                  <a:cubicBezTo>
                    <a:pt x="734" y="21843"/>
                    <a:pt x="1034" y="22310"/>
                    <a:pt x="1401" y="22744"/>
                  </a:cubicBezTo>
                  <a:cubicBezTo>
                    <a:pt x="1635" y="23011"/>
                    <a:pt x="1935" y="23178"/>
                    <a:pt x="2235" y="23378"/>
                  </a:cubicBezTo>
                  <a:cubicBezTo>
                    <a:pt x="2451" y="23501"/>
                    <a:pt x="2667" y="23682"/>
                    <a:pt x="2883" y="23682"/>
                  </a:cubicBezTo>
                  <a:cubicBezTo>
                    <a:pt x="2901" y="23682"/>
                    <a:pt x="2918" y="23681"/>
                    <a:pt x="2936" y="23678"/>
                  </a:cubicBezTo>
                  <a:cubicBezTo>
                    <a:pt x="3029" y="23668"/>
                    <a:pt x="3117" y="23663"/>
                    <a:pt x="3201" y="23663"/>
                  </a:cubicBezTo>
                  <a:cubicBezTo>
                    <a:pt x="3959" y="23663"/>
                    <a:pt x="4347" y="24071"/>
                    <a:pt x="4437" y="24912"/>
                  </a:cubicBezTo>
                  <a:cubicBezTo>
                    <a:pt x="4470" y="25046"/>
                    <a:pt x="4537" y="25179"/>
                    <a:pt x="4604" y="25313"/>
                  </a:cubicBezTo>
                  <a:cubicBezTo>
                    <a:pt x="4770" y="25846"/>
                    <a:pt x="4937" y="26347"/>
                    <a:pt x="5137" y="27014"/>
                  </a:cubicBezTo>
                  <a:cubicBezTo>
                    <a:pt x="4270" y="26613"/>
                    <a:pt x="3536" y="26280"/>
                    <a:pt x="2802" y="25980"/>
                  </a:cubicBezTo>
                  <a:cubicBezTo>
                    <a:pt x="2535" y="25880"/>
                    <a:pt x="2235" y="25780"/>
                    <a:pt x="1968" y="25780"/>
                  </a:cubicBezTo>
                  <a:cubicBezTo>
                    <a:pt x="1535" y="25780"/>
                    <a:pt x="1401" y="26113"/>
                    <a:pt x="1635" y="26480"/>
                  </a:cubicBezTo>
                  <a:cubicBezTo>
                    <a:pt x="1968" y="26980"/>
                    <a:pt x="2435" y="27314"/>
                    <a:pt x="3036" y="27547"/>
                  </a:cubicBezTo>
                  <a:cubicBezTo>
                    <a:pt x="3450" y="27727"/>
                    <a:pt x="3863" y="27820"/>
                    <a:pt x="4272" y="27820"/>
                  </a:cubicBezTo>
                  <a:cubicBezTo>
                    <a:pt x="4621" y="27820"/>
                    <a:pt x="4966" y="27752"/>
                    <a:pt x="5304" y="27614"/>
                  </a:cubicBezTo>
                  <a:cubicBezTo>
                    <a:pt x="5538" y="28048"/>
                    <a:pt x="5738" y="28415"/>
                    <a:pt x="5971" y="28782"/>
                  </a:cubicBezTo>
                  <a:cubicBezTo>
                    <a:pt x="6005" y="28748"/>
                    <a:pt x="6038" y="28715"/>
                    <a:pt x="6105" y="28682"/>
                  </a:cubicBezTo>
                  <a:cubicBezTo>
                    <a:pt x="5971" y="28381"/>
                    <a:pt x="5838" y="28081"/>
                    <a:pt x="5771" y="27781"/>
                  </a:cubicBezTo>
                  <a:cubicBezTo>
                    <a:pt x="5738" y="27648"/>
                    <a:pt x="5738" y="27447"/>
                    <a:pt x="5804" y="27314"/>
                  </a:cubicBezTo>
                  <a:cubicBezTo>
                    <a:pt x="6038" y="26947"/>
                    <a:pt x="6305" y="26613"/>
                    <a:pt x="6572" y="26280"/>
                  </a:cubicBezTo>
                  <a:cubicBezTo>
                    <a:pt x="7239" y="25479"/>
                    <a:pt x="7939" y="24679"/>
                    <a:pt x="8573" y="23845"/>
                  </a:cubicBezTo>
                  <a:cubicBezTo>
                    <a:pt x="8706" y="23711"/>
                    <a:pt x="8673" y="23445"/>
                    <a:pt x="8740" y="23244"/>
                  </a:cubicBezTo>
                  <a:cubicBezTo>
                    <a:pt x="8606" y="23244"/>
                    <a:pt x="8462" y="23223"/>
                    <a:pt x="8338" y="23223"/>
                  </a:cubicBezTo>
                  <a:cubicBezTo>
                    <a:pt x="8245" y="23223"/>
                    <a:pt x="8163" y="23235"/>
                    <a:pt x="8106" y="23278"/>
                  </a:cubicBezTo>
                  <a:cubicBezTo>
                    <a:pt x="6905" y="24078"/>
                    <a:pt x="5704" y="24846"/>
                    <a:pt x="5437" y="26413"/>
                  </a:cubicBezTo>
                  <a:cubicBezTo>
                    <a:pt x="5437" y="26413"/>
                    <a:pt x="5371" y="26447"/>
                    <a:pt x="5337" y="26447"/>
                  </a:cubicBezTo>
                  <a:cubicBezTo>
                    <a:pt x="5137" y="25846"/>
                    <a:pt x="4937" y="25212"/>
                    <a:pt x="4704" y="24612"/>
                  </a:cubicBezTo>
                  <a:cubicBezTo>
                    <a:pt x="4470" y="23878"/>
                    <a:pt x="4537" y="23478"/>
                    <a:pt x="5204" y="23078"/>
                  </a:cubicBezTo>
                  <a:cubicBezTo>
                    <a:pt x="6371" y="22444"/>
                    <a:pt x="7172" y="21443"/>
                    <a:pt x="7739" y="20276"/>
                  </a:cubicBezTo>
                  <a:cubicBezTo>
                    <a:pt x="7806" y="20142"/>
                    <a:pt x="7839" y="19975"/>
                    <a:pt x="7873" y="19842"/>
                  </a:cubicBezTo>
                  <a:cubicBezTo>
                    <a:pt x="7734" y="19819"/>
                    <a:pt x="7596" y="19780"/>
                    <a:pt x="7469" y="19780"/>
                  </a:cubicBezTo>
                  <a:cubicBezTo>
                    <a:pt x="7412" y="19780"/>
                    <a:pt x="7357" y="19788"/>
                    <a:pt x="7305" y="19809"/>
                  </a:cubicBezTo>
                  <a:cubicBezTo>
                    <a:pt x="6905" y="20042"/>
                    <a:pt x="6505" y="20342"/>
                    <a:pt x="6138" y="20643"/>
                  </a:cubicBezTo>
                  <a:cubicBezTo>
                    <a:pt x="5404" y="21343"/>
                    <a:pt x="4704" y="22077"/>
                    <a:pt x="4370" y="23078"/>
                  </a:cubicBezTo>
                  <a:cubicBezTo>
                    <a:pt x="4170" y="21743"/>
                    <a:pt x="4003" y="20409"/>
                    <a:pt x="3870" y="19108"/>
                  </a:cubicBezTo>
                  <a:cubicBezTo>
                    <a:pt x="3836" y="19008"/>
                    <a:pt x="3970" y="18841"/>
                    <a:pt x="4070" y="18741"/>
                  </a:cubicBezTo>
                  <a:cubicBezTo>
                    <a:pt x="4470" y="18308"/>
                    <a:pt x="5004" y="17941"/>
                    <a:pt x="5337" y="17440"/>
                  </a:cubicBezTo>
                  <a:cubicBezTo>
                    <a:pt x="6071" y="16373"/>
                    <a:pt x="6738" y="15205"/>
                    <a:pt x="7406" y="14105"/>
                  </a:cubicBezTo>
                  <a:cubicBezTo>
                    <a:pt x="7439" y="14071"/>
                    <a:pt x="7406" y="14004"/>
                    <a:pt x="7406" y="13804"/>
                  </a:cubicBezTo>
                  <a:cubicBezTo>
                    <a:pt x="7105" y="13904"/>
                    <a:pt x="6838" y="13971"/>
                    <a:pt x="6638" y="14105"/>
                  </a:cubicBezTo>
                  <a:cubicBezTo>
                    <a:pt x="5471" y="14905"/>
                    <a:pt x="4537" y="15939"/>
                    <a:pt x="3770" y="17140"/>
                  </a:cubicBezTo>
                  <a:cubicBezTo>
                    <a:pt x="3736" y="17073"/>
                    <a:pt x="3703" y="17040"/>
                    <a:pt x="3703" y="17040"/>
                  </a:cubicBezTo>
                  <a:cubicBezTo>
                    <a:pt x="3703" y="15839"/>
                    <a:pt x="3670" y="14638"/>
                    <a:pt x="3703" y="13437"/>
                  </a:cubicBezTo>
                  <a:cubicBezTo>
                    <a:pt x="3703" y="13304"/>
                    <a:pt x="3803" y="13171"/>
                    <a:pt x="3903" y="13104"/>
                  </a:cubicBezTo>
                  <a:cubicBezTo>
                    <a:pt x="5271" y="12103"/>
                    <a:pt x="6672" y="11102"/>
                    <a:pt x="8039" y="10135"/>
                  </a:cubicBezTo>
                  <a:cubicBezTo>
                    <a:pt x="8139" y="10035"/>
                    <a:pt x="8173" y="9902"/>
                    <a:pt x="8273" y="9801"/>
                  </a:cubicBezTo>
                  <a:cubicBezTo>
                    <a:pt x="8239" y="9735"/>
                    <a:pt x="8173" y="9701"/>
                    <a:pt x="8139" y="9668"/>
                  </a:cubicBezTo>
                  <a:cubicBezTo>
                    <a:pt x="6171" y="9768"/>
                    <a:pt x="4704" y="10735"/>
                    <a:pt x="3736" y="12537"/>
                  </a:cubicBezTo>
                  <a:cubicBezTo>
                    <a:pt x="3803" y="11303"/>
                    <a:pt x="3936" y="10135"/>
                    <a:pt x="4137" y="8934"/>
                  </a:cubicBezTo>
                  <a:cubicBezTo>
                    <a:pt x="4170" y="8734"/>
                    <a:pt x="4437" y="8467"/>
                    <a:pt x="4670" y="8367"/>
                  </a:cubicBezTo>
                  <a:cubicBezTo>
                    <a:pt x="5838" y="7933"/>
                    <a:pt x="6738" y="7133"/>
                    <a:pt x="7672" y="6399"/>
                  </a:cubicBezTo>
                  <a:cubicBezTo>
                    <a:pt x="7806" y="6266"/>
                    <a:pt x="7839" y="6032"/>
                    <a:pt x="7906" y="5832"/>
                  </a:cubicBezTo>
                  <a:cubicBezTo>
                    <a:pt x="7727" y="5772"/>
                    <a:pt x="7549" y="5660"/>
                    <a:pt x="7394" y="5660"/>
                  </a:cubicBezTo>
                  <a:cubicBezTo>
                    <a:pt x="7375" y="5660"/>
                    <a:pt x="7357" y="5662"/>
                    <a:pt x="7339" y="5665"/>
                  </a:cubicBezTo>
                  <a:cubicBezTo>
                    <a:pt x="6505" y="5865"/>
                    <a:pt x="5704" y="6132"/>
                    <a:pt x="5071" y="6799"/>
                  </a:cubicBezTo>
                  <a:cubicBezTo>
                    <a:pt x="4904" y="6999"/>
                    <a:pt x="4737" y="7233"/>
                    <a:pt x="4570" y="7433"/>
                  </a:cubicBezTo>
                  <a:cubicBezTo>
                    <a:pt x="4403" y="7266"/>
                    <a:pt x="4337" y="7166"/>
                    <a:pt x="4370" y="7066"/>
                  </a:cubicBezTo>
                  <a:cubicBezTo>
                    <a:pt x="4670" y="6166"/>
                    <a:pt x="4704" y="5198"/>
                    <a:pt x="5538" y="4431"/>
                  </a:cubicBezTo>
                  <a:cubicBezTo>
                    <a:pt x="6572" y="3464"/>
                    <a:pt x="7406" y="2263"/>
                    <a:pt x="8340" y="1162"/>
                  </a:cubicBezTo>
                  <a:cubicBezTo>
                    <a:pt x="8440" y="1029"/>
                    <a:pt x="8473" y="862"/>
                    <a:pt x="8506" y="695"/>
                  </a:cubicBezTo>
                  <a:cubicBezTo>
                    <a:pt x="8628" y="232"/>
                    <a:pt x="8554" y="0"/>
                    <a:pt x="82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2" name="Google Shape;1192;p40"/>
            <p:cNvSpPr/>
            <p:nvPr/>
          </p:nvSpPr>
          <p:spPr>
            <a:xfrm>
              <a:off x="2160523" y="1591450"/>
              <a:ext cx="5015092" cy="1000000"/>
            </a:xfrm>
            <a:custGeom>
              <a:avLst/>
              <a:gdLst/>
              <a:ahLst/>
              <a:cxnLst/>
              <a:rect l="l" t="t" r="r" b="b"/>
              <a:pathLst>
                <a:path w="71919" h="20002" extrusionOk="0">
                  <a:moveTo>
                    <a:pt x="9240" y="1"/>
                  </a:moveTo>
                  <a:cubicBezTo>
                    <a:pt x="7639" y="34"/>
                    <a:pt x="6038" y="201"/>
                    <a:pt x="4437" y="267"/>
                  </a:cubicBezTo>
                  <a:cubicBezTo>
                    <a:pt x="3436" y="334"/>
                    <a:pt x="2435" y="234"/>
                    <a:pt x="1601" y="935"/>
                  </a:cubicBezTo>
                  <a:cubicBezTo>
                    <a:pt x="1568" y="968"/>
                    <a:pt x="1501" y="968"/>
                    <a:pt x="1435" y="1001"/>
                  </a:cubicBezTo>
                  <a:cubicBezTo>
                    <a:pt x="501" y="1201"/>
                    <a:pt x="501" y="1201"/>
                    <a:pt x="434" y="2102"/>
                  </a:cubicBezTo>
                  <a:cubicBezTo>
                    <a:pt x="300" y="4704"/>
                    <a:pt x="167" y="7339"/>
                    <a:pt x="34" y="9941"/>
                  </a:cubicBezTo>
                  <a:cubicBezTo>
                    <a:pt x="0" y="10308"/>
                    <a:pt x="0" y="10675"/>
                    <a:pt x="0" y="11042"/>
                  </a:cubicBezTo>
                  <a:cubicBezTo>
                    <a:pt x="67" y="11075"/>
                    <a:pt x="100" y="11075"/>
                    <a:pt x="167" y="11109"/>
                  </a:cubicBezTo>
                  <a:cubicBezTo>
                    <a:pt x="267" y="10942"/>
                    <a:pt x="434" y="10808"/>
                    <a:pt x="434" y="10642"/>
                  </a:cubicBezTo>
                  <a:cubicBezTo>
                    <a:pt x="534" y="9141"/>
                    <a:pt x="634" y="7639"/>
                    <a:pt x="667" y="6138"/>
                  </a:cubicBezTo>
                  <a:cubicBezTo>
                    <a:pt x="701" y="4837"/>
                    <a:pt x="667" y="3536"/>
                    <a:pt x="701" y="2236"/>
                  </a:cubicBezTo>
                  <a:cubicBezTo>
                    <a:pt x="701" y="2069"/>
                    <a:pt x="734" y="1802"/>
                    <a:pt x="834" y="1735"/>
                  </a:cubicBezTo>
                  <a:cubicBezTo>
                    <a:pt x="1601" y="1335"/>
                    <a:pt x="2302" y="701"/>
                    <a:pt x="3269" y="668"/>
                  </a:cubicBezTo>
                  <a:cubicBezTo>
                    <a:pt x="5171" y="568"/>
                    <a:pt x="7105" y="434"/>
                    <a:pt x="9040" y="401"/>
                  </a:cubicBezTo>
                  <a:cubicBezTo>
                    <a:pt x="9310" y="396"/>
                    <a:pt x="9580" y="394"/>
                    <a:pt x="9848" y="394"/>
                  </a:cubicBezTo>
                  <a:cubicBezTo>
                    <a:pt x="11506" y="394"/>
                    <a:pt x="13141" y="472"/>
                    <a:pt x="14777" y="501"/>
                  </a:cubicBezTo>
                  <a:cubicBezTo>
                    <a:pt x="17880" y="534"/>
                    <a:pt x="20948" y="601"/>
                    <a:pt x="24051" y="634"/>
                  </a:cubicBezTo>
                  <a:cubicBezTo>
                    <a:pt x="27887" y="668"/>
                    <a:pt x="31723" y="701"/>
                    <a:pt x="35559" y="701"/>
                  </a:cubicBezTo>
                  <a:cubicBezTo>
                    <a:pt x="39295" y="701"/>
                    <a:pt x="43031" y="658"/>
                    <a:pt x="46784" y="658"/>
                  </a:cubicBezTo>
                  <a:cubicBezTo>
                    <a:pt x="47722" y="658"/>
                    <a:pt x="48662" y="661"/>
                    <a:pt x="49602" y="668"/>
                  </a:cubicBezTo>
                  <a:cubicBezTo>
                    <a:pt x="53572" y="701"/>
                    <a:pt x="57541" y="801"/>
                    <a:pt x="61511" y="868"/>
                  </a:cubicBezTo>
                  <a:cubicBezTo>
                    <a:pt x="62978" y="901"/>
                    <a:pt x="64480" y="1035"/>
                    <a:pt x="65981" y="1068"/>
                  </a:cubicBezTo>
                  <a:cubicBezTo>
                    <a:pt x="66848" y="1101"/>
                    <a:pt x="67682" y="1101"/>
                    <a:pt x="68516" y="1101"/>
                  </a:cubicBezTo>
                  <a:cubicBezTo>
                    <a:pt x="69250" y="1101"/>
                    <a:pt x="69950" y="1101"/>
                    <a:pt x="70684" y="1068"/>
                  </a:cubicBezTo>
                  <a:cubicBezTo>
                    <a:pt x="71018" y="1068"/>
                    <a:pt x="71251" y="1201"/>
                    <a:pt x="71251" y="1602"/>
                  </a:cubicBezTo>
                  <a:cubicBezTo>
                    <a:pt x="71284" y="5138"/>
                    <a:pt x="71318" y="8707"/>
                    <a:pt x="71351" y="12243"/>
                  </a:cubicBezTo>
                  <a:cubicBezTo>
                    <a:pt x="71385" y="14644"/>
                    <a:pt x="71385" y="17046"/>
                    <a:pt x="71385" y="19448"/>
                  </a:cubicBezTo>
                  <a:cubicBezTo>
                    <a:pt x="71385" y="19737"/>
                    <a:pt x="71410" y="20001"/>
                    <a:pt x="71742" y="20001"/>
                  </a:cubicBezTo>
                  <a:cubicBezTo>
                    <a:pt x="71793" y="20001"/>
                    <a:pt x="71852" y="19995"/>
                    <a:pt x="71918" y="19982"/>
                  </a:cubicBezTo>
                  <a:cubicBezTo>
                    <a:pt x="71918" y="19781"/>
                    <a:pt x="71918" y="19615"/>
                    <a:pt x="71918" y="19448"/>
                  </a:cubicBezTo>
                  <a:cubicBezTo>
                    <a:pt x="71918" y="14745"/>
                    <a:pt x="71885" y="10075"/>
                    <a:pt x="71852" y="5371"/>
                  </a:cubicBezTo>
                  <a:cubicBezTo>
                    <a:pt x="71818" y="4037"/>
                    <a:pt x="71785" y="2669"/>
                    <a:pt x="71718" y="1335"/>
                  </a:cubicBezTo>
                  <a:cubicBezTo>
                    <a:pt x="71718" y="1135"/>
                    <a:pt x="71551" y="835"/>
                    <a:pt x="71385" y="801"/>
                  </a:cubicBezTo>
                  <a:cubicBezTo>
                    <a:pt x="71018" y="668"/>
                    <a:pt x="70617" y="668"/>
                    <a:pt x="70217" y="668"/>
                  </a:cubicBezTo>
                  <a:cubicBezTo>
                    <a:pt x="68983" y="668"/>
                    <a:pt x="67749" y="701"/>
                    <a:pt x="66514" y="701"/>
                  </a:cubicBezTo>
                  <a:cubicBezTo>
                    <a:pt x="66147" y="701"/>
                    <a:pt x="65747" y="634"/>
                    <a:pt x="65380" y="601"/>
                  </a:cubicBezTo>
                  <a:cubicBezTo>
                    <a:pt x="63746" y="568"/>
                    <a:pt x="62111" y="501"/>
                    <a:pt x="60477" y="468"/>
                  </a:cubicBezTo>
                  <a:cubicBezTo>
                    <a:pt x="55940" y="368"/>
                    <a:pt x="51370" y="234"/>
                    <a:pt x="46834" y="234"/>
                  </a:cubicBezTo>
                  <a:cubicBezTo>
                    <a:pt x="46009" y="229"/>
                    <a:pt x="45185" y="227"/>
                    <a:pt x="44361" y="227"/>
                  </a:cubicBezTo>
                  <a:cubicBezTo>
                    <a:pt x="39281" y="227"/>
                    <a:pt x="34201" y="306"/>
                    <a:pt x="29121" y="334"/>
                  </a:cubicBezTo>
                  <a:cubicBezTo>
                    <a:pt x="27220" y="334"/>
                    <a:pt x="25318" y="301"/>
                    <a:pt x="23417" y="267"/>
                  </a:cubicBezTo>
                  <a:cubicBezTo>
                    <a:pt x="20415" y="201"/>
                    <a:pt x="17379" y="134"/>
                    <a:pt x="14377" y="101"/>
                  </a:cubicBezTo>
                  <a:cubicBezTo>
                    <a:pt x="12643" y="67"/>
                    <a:pt x="10941" y="1"/>
                    <a:pt x="924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3" name="Google Shape;1193;p40"/>
            <p:cNvSpPr/>
            <p:nvPr/>
          </p:nvSpPr>
          <p:spPr>
            <a:xfrm>
              <a:off x="2162824" y="3644196"/>
              <a:ext cx="4977855" cy="473903"/>
            </a:xfrm>
            <a:custGeom>
              <a:avLst/>
              <a:gdLst/>
              <a:ahLst/>
              <a:cxnLst/>
              <a:rect l="l" t="t" r="r" b="b"/>
              <a:pathLst>
                <a:path w="71385" h="9479" extrusionOk="0">
                  <a:moveTo>
                    <a:pt x="160" y="0"/>
                  </a:moveTo>
                  <a:cubicBezTo>
                    <a:pt x="132" y="0"/>
                    <a:pt x="101" y="2"/>
                    <a:pt x="67" y="5"/>
                  </a:cubicBezTo>
                  <a:cubicBezTo>
                    <a:pt x="67" y="72"/>
                    <a:pt x="34" y="172"/>
                    <a:pt x="34" y="239"/>
                  </a:cubicBezTo>
                  <a:cubicBezTo>
                    <a:pt x="34" y="1640"/>
                    <a:pt x="1" y="3041"/>
                    <a:pt x="34" y="4442"/>
                  </a:cubicBezTo>
                  <a:cubicBezTo>
                    <a:pt x="34" y="5810"/>
                    <a:pt x="101" y="7177"/>
                    <a:pt x="167" y="8545"/>
                  </a:cubicBezTo>
                  <a:cubicBezTo>
                    <a:pt x="192" y="8985"/>
                    <a:pt x="342" y="9192"/>
                    <a:pt x="644" y="9192"/>
                  </a:cubicBezTo>
                  <a:cubicBezTo>
                    <a:pt x="754" y="9192"/>
                    <a:pt x="884" y="9165"/>
                    <a:pt x="1035" y="9112"/>
                  </a:cubicBezTo>
                  <a:cubicBezTo>
                    <a:pt x="1085" y="9095"/>
                    <a:pt x="1135" y="9087"/>
                    <a:pt x="1189" y="9087"/>
                  </a:cubicBezTo>
                  <a:cubicBezTo>
                    <a:pt x="1243" y="9087"/>
                    <a:pt x="1301" y="9095"/>
                    <a:pt x="1368" y="9112"/>
                  </a:cubicBezTo>
                  <a:cubicBezTo>
                    <a:pt x="1635" y="9145"/>
                    <a:pt x="1902" y="9245"/>
                    <a:pt x="2169" y="9279"/>
                  </a:cubicBezTo>
                  <a:cubicBezTo>
                    <a:pt x="4103" y="9345"/>
                    <a:pt x="6005" y="9479"/>
                    <a:pt x="7940" y="9479"/>
                  </a:cubicBezTo>
                  <a:cubicBezTo>
                    <a:pt x="10208" y="9445"/>
                    <a:pt x="12509" y="9312"/>
                    <a:pt x="14811" y="9279"/>
                  </a:cubicBezTo>
                  <a:cubicBezTo>
                    <a:pt x="15269" y="9272"/>
                    <a:pt x="15727" y="9269"/>
                    <a:pt x="16186" y="9269"/>
                  </a:cubicBezTo>
                  <a:cubicBezTo>
                    <a:pt x="17438" y="9269"/>
                    <a:pt x="18689" y="9288"/>
                    <a:pt x="19941" y="9288"/>
                  </a:cubicBezTo>
                  <a:cubicBezTo>
                    <a:pt x="20399" y="9288"/>
                    <a:pt x="20858" y="9286"/>
                    <a:pt x="21316" y="9279"/>
                  </a:cubicBezTo>
                  <a:cubicBezTo>
                    <a:pt x="24518" y="9212"/>
                    <a:pt x="27720" y="9045"/>
                    <a:pt x="30923" y="9012"/>
                  </a:cubicBezTo>
                  <a:cubicBezTo>
                    <a:pt x="32224" y="8978"/>
                    <a:pt x="33533" y="8970"/>
                    <a:pt x="34842" y="8970"/>
                  </a:cubicBezTo>
                  <a:cubicBezTo>
                    <a:pt x="36151" y="8970"/>
                    <a:pt x="37461" y="8978"/>
                    <a:pt x="38762" y="8978"/>
                  </a:cubicBezTo>
                  <a:cubicBezTo>
                    <a:pt x="40996" y="8945"/>
                    <a:pt x="43231" y="8912"/>
                    <a:pt x="45466" y="8845"/>
                  </a:cubicBezTo>
                  <a:cubicBezTo>
                    <a:pt x="47568" y="8778"/>
                    <a:pt x="49669" y="8645"/>
                    <a:pt x="51737" y="8578"/>
                  </a:cubicBezTo>
                  <a:cubicBezTo>
                    <a:pt x="52621" y="8561"/>
                    <a:pt x="53505" y="8553"/>
                    <a:pt x="54389" y="8553"/>
                  </a:cubicBezTo>
                  <a:cubicBezTo>
                    <a:pt x="55273" y="8553"/>
                    <a:pt x="56157" y="8561"/>
                    <a:pt x="57041" y="8578"/>
                  </a:cubicBezTo>
                  <a:cubicBezTo>
                    <a:pt x="58642" y="8578"/>
                    <a:pt x="60244" y="8645"/>
                    <a:pt x="61845" y="8645"/>
                  </a:cubicBezTo>
                  <a:cubicBezTo>
                    <a:pt x="64413" y="8678"/>
                    <a:pt x="67015" y="8745"/>
                    <a:pt x="69584" y="8745"/>
                  </a:cubicBezTo>
                  <a:cubicBezTo>
                    <a:pt x="70217" y="8745"/>
                    <a:pt x="70818" y="8478"/>
                    <a:pt x="71285" y="8044"/>
                  </a:cubicBezTo>
                  <a:cubicBezTo>
                    <a:pt x="71385" y="7944"/>
                    <a:pt x="71385" y="7744"/>
                    <a:pt x="71385" y="7577"/>
                  </a:cubicBezTo>
                  <a:lnTo>
                    <a:pt x="71385" y="7577"/>
                  </a:lnTo>
                  <a:cubicBezTo>
                    <a:pt x="71285" y="7611"/>
                    <a:pt x="71151" y="7644"/>
                    <a:pt x="71018" y="7678"/>
                  </a:cubicBezTo>
                  <a:cubicBezTo>
                    <a:pt x="70651" y="7878"/>
                    <a:pt x="70251" y="8245"/>
                    <a:pt x="69850" y="8245"/>
                  </a:cubicBezTo>
                  <a:cubicBezTo>
                    <a:pt x="68399" y="8320"/>
                    <a:pt x="66948" y="8357"/>
                    <a:pt x="65497" y="8357"/>
                  </a:cubicBezTo>
                  <a:cubicBezTo>
                    <a:pt x="65014" y="8357"/>
                    <a:pt x="64530" y="8353"/>
                    <a:pt x="64046" y="8345"/>
                  </a:cubicBezTo>
                  <a:cubicBezTo>
                    <a:pt x="62445" y="8345"/>
                    <a:pt x="60844" y="8211"/>
                    <a:pt x="59243" y="8178"/>
                  </a:cubicBezTo>
                  <a:cubicBezTo>
                    <a:pt x="57842" y="8178"/>
                    <a:pt x="56456" y="8163"/>
                    <a:pt x="55074" y="8163"/>
                  </a:cubicBezTo>
                  <a:cubicBezTo>
                    <a:pt x="54384" y="8163"/>
                    <a:pt x="53694" y="8167"/>
                    <a:pt x="53005" y="8178"/>
                  </a:cubicBezTo>
                  <a:cubicBezTo>
                    <a:pt x="50637" y="8211"/>
                    <a:pt x="48268" y="8311"/>
                    <a:pt x="45900" y="8378"/>
                  </a:cubicBezTo>
                  <a:cubicBezTo>
                    <a:pt x="43365" y="8445"/>
                    <a:pt x="40796" y="8545"/>
                    <a:pt x="38261" y="8578"/>
                  </a:cubicBezTo>
                  <a:cubicBezTo>
                    <a:pt x="36793" y="8595"/>
                    <a:pt x="35326" y="8595"/>
                    <a:pt x="33858" y="8595"/>
                  </a:cubicBezTo>
                  <a:cubicBezTo>
                    <a:pt x="32390" y="8595"/>
                    <a:pt x="30923" y="8595"/>
                    <a:pt x="29455" y="8612"/>
                  </a:cubicBezTo>
                  <a:cubicBezTo>
                    <a:pt x="25619" y="8678"/>
                    <a:pt x="21783" y="8812"/>
                    <a:pt x="17913" y="8878"/>
                  </a:cubicBezTo>
                  <a:cubicBezTo>
                    <a:pt x="14978" y="8945"/>
                    <a:pt x="12042" y="9012"/>
                    <a:pt x="9107" y="9012"/>
                  </a:cubicBezTo>
                  <a:cubicBezTo>
                    <a:pt x="8666" y="9018"/>
                    <a:pt x="8224" y="9021"/>
                    <a:pt x="7782" y="9021"/>
                  </a:cubicBezTo>
                  <a:cubicBezTo>
                    <a:pt x="5812" y="9021"/>
                    <a:pt x="3823" y="8966"/>
                    <a:pt x="1835" y="8912"/>
                  </a:cubicBezTo>
                  <a:cubicBezTo>
                    <a:pt x="1435" y="8912"/>
                    <a:pt x="935" y="8912"/>
                    <a:pt x="734" y="8712"/>
                  </a:cubicBezTo>
                  <a:cubicBezTo>
                    <a:pt x="501" y="8445"/>
                    <a:pt x="568" y="7944"/>
                    <a:pt x="568" y="7544"/>
                  </a:cubicBezTo>
                  <a:cubicBezTo>
                    <a:pt x="534" y="5176"/>
                    <a:pt x="501" y="2774"/>
                    <a:pt x="501" y="406"/>
                  </a:cubicBezTo>
                  <a:cubicBezTo>
                    <a:pt x="501" y="135"/>
                    <a:pt x="420" y="0"/>
                    <a:pt x="1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4" name="Google Shape;1194;p40"/>
            <p:cNvSpPr/>
            <p:nvPr/>
          </p:nvSpPr>
          <p:spPr>
            <a:xfrm>
              <a:off x="7082570" y="3082188"/>
              <a:ext cx="76845" cy="935856"/>
            </a:xfrm>
            <a:custGeom>
              <a:avLst/>
              <a:gdLst/>
              <a:ahLst/>
              <a:cxnLst/>
              <a:rect l="l" t="t" r="r" b="b"/>
              <a:pathLst>
                <a:path w="1102" h="18719" extrusionOk="0">
                  <a:moveTo>
                    <a:pt x="629" y="0"/>
                  </a:moveTo>
                  <a:cubicBezTo>
                    <a:pt x="590" y="0"/>
                    <a:pt x="547" y="2"/>
                    <a:pt x="501" y="5"/>
                  </a:cubicBezTo>
                  <a:cubicBezTo>
                    <a:pt x="701" y="6243"/>
                    <a:pt x="1" y="12481"/>
                    <a:pt x="268" y="18718"/>
                  </a:cubicBezTo>
                  <a:cubicBezTo>
                    <a:pt x="435" y="18518"/>
                    <a:pt x="535" y="18285"/>
                    <a:pt x="535" y="18051"/>
                  </a:cubicBezTo>
                  <a:cubicBezTo>
                    <a:pt x="701" y="14682"/>
                    <a:pt x="835" y="11313"/>
                    <a:pt x="935" y="7977"/>
                  </a:cubicBezTo>
                  <a:cubicBezTo>
                    <a:pt x="1035" y="5476"/>
                    <a:pt x="1035" y="2974"/>
                    <a:pt x="1102" y="472"/>
                  </a:cubicBezTo>
                  <a:cubicBezTo>
                    <a:pt x="1102" y="141"/>
                    <a:pt x="993" y="0"/>
                    <a:pt x="62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5" name="Google Shape;1195;p40"/>
            <p:cNvSpPr/>
            <p:nvPr/>
          </p:nvSpPr>
          <p:spPr>
            <a:xfrm>
              <a:off x="7111457" y="2832252"/>
              <a:ext cx="65043" cy="68493"/>
            </a:xfrm>
            <a:custGeom>
              <a:avLst/>
              <a:gdLst/>
              <a:ahLst/>
              <a:cxnLst/>
              <a:rect l="l" t="t" r="r" b="b"/>
              <a:pathLst>
                <a:path w="1301" h="1370" extrusionOk="0">
                  <a:moveTo>
                    <a:pt x="701" y="0"/>
                  </a:moveTo>
                  <a:cubicBezTo>
                    <a:pt x="301" y="0"/>
                    <a:pt x="1" y="367"/>
                    <a:pt x="1" y="801"/>
                  </a:cubicBezTo>
                  <a:cubicBezTo>
                    <a:pt x="34" y="1168"/>
                    <a:pt x="234" y="1368"/>
                    <a:pt x="568" y="1368"/>
                  </a:cubicBezTo>
                  <a:cubicBezTo>
                    <a:pt x="581" y="1369"/>
                    <a:pt x="594" y="1370"/>
                    <a:pt x="607" y="1370"/>
                  </a:cubicBezTo>
                  <a:cubicBezTo>
                    <a:pt x="932" y="1370"/>
                    <a:pt x="1300" y="985"/>
                    <a:pt x="1268" y="601"/>
                  </a:cubicBezTo>
                  <a:cubicBezTo>
                    <a:pt x="1235" y="301"/>
                    <a:pt x="1101" y="0"/>
                    <a:pt x="7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6" name="Google Shape;1196;p40"/>
            <p:cNvSpPr/>
            <p:nvPr/>
          </p:nvSpPr>
          <p:spPr>
            <a:xfrm>
              <a:off x="7131455" y="2696513"/>
              <a:ext cx="65093" cy="54195"/>
            </a:xfrm>
            <a:custGeom>
              <a:avLst/>
              <a:gdLst/>
              <a:ahLst/>
              <a:cxnLst/>
              <a:rect l="l" t="t" r="r" b="b"/>
              <a:pathLst>
                <a:path w="1302" h="1084" extrusionOk="0">
                  <a:moveTo>
                    <a:pt x="444" y="1"/>
                  </a:moveTo>
                  <a:cubicBezTo>
                    <a:pt x="178" y="1"/>
                    <a:pt x="1" y="190"/>
                    <a:pt x="1" y="480"/>
                  </a:cubicBezTo>
                  <a:cubicBezTo>
                    <a:pt x="1" y="797"/>
                    <a:pt x="151" y="1083"/>
                    <a:pt x="480" y="1083"/>
                  </a:cubicBezTo>
                  <a:cubicBezTo>
                    <a:pt x="498" y="1083"/>
                    <a:pt x="516" y="1083"/>
                    <a:pt x="535" y="1081"/>
                  </a:cubicBezTo>
                  <a:cubicBezTo>
                    <a:pt x="735" y="1048"/>
                    <a:pt x="935" y="814"/>
                    <a:pt x="1302" y="547"/>
                  </a:cubicBezTo>
                  <a:cubicBezTo>
                    <a:pt x="968" y="314"/>
                    <a:pt x="768" y="47"/>
                    <a:pt x="568" y="13"/>
                  </a:cubicBezTo>
                  <a:cubicBezTo>
                    <a:pt x="525" y="5"/>
                    <a:pt x="483" y="1"/>
                    <a:pt x="4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7" name="Google Shape;1197;p40"/>
            <p:cNvSpPr/>
            <p:nvPr/>
          </p:nvSpPr>
          <p:spPr>
            <a:xfrm>
              <a:off x="7139804" y="2945343"/>
              <a:ext cx="54495" cy="46095"/>
            </a:xfrm>
            <a:custGeom>
              <a:avLst/>
              <a:gdLst/>
              <a:ahLst/>
              <a:cxnLst/>
              <a:rect l="l" t="t" r="r" b="b"/>
              <a:pathLst>
                <a:path w="1090" h="922" extrusionOk="0">
                  <a:moveTo>
                    <a:pt x="619" y="1"/>
                  </a:moveTo>
                  <a:cubicBezTo>
                    <a:pt x="590" y="1"/>
                    <a:pt x="562" y="3"/>
                    <a:pt x="534" y="7"/>
                  </a:cubicBezTo>
                  <a:cubicBezTo>
                    <a:pt x="334" y="40"/>
                    <a:pt x="134" y="274"/>
                    <a:pt x="34" y="507"/>
                  </a:cubicBezTo>
                  <a:cubicBezTo>
                    <a:pt x="1" y="574"/>
                    <a:pt x="268" y="874"/>
                    <a:pt x="434" y="907"/>
                  </a:cubicBezTo>
                  <a:cubicBezTo>
                    <a:pt x="478" y="917"/>
                    <a:pt x="520" y="922"/>
                    <a:pt x="561" y="922"/>
                  </a:cubicBezTo>
                  <a:cubicBezTo>
                    <a:pt x="798" y="922"/>
                    <a:pt x="973" y="759"/>
                    <a:pt x="1001" y="474"/>
                  </a:cubicBezTo>
                  <a:cubicBezTo>
                    <a:pt x="1090" y="120"/>
                    <a:pt x="840" y="1"/>
                    <a:pt x="61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D978A6B1-1703-4708-9BB6-E6CE376F4206}"/>
              </a:ext>
            </a:extLst>
          </p:cNvPr>
          <p:cNvSpPr txBox="1"/>
          <p:nvPr/>
        </p:nvSpPr>
        <p:spPr>
          <a:xfrm>
            <a:off x="3422723" y="2869503"/>
            <a:ext cx="5929828" cy="1200329"/>
          </a:xfrm>
          <a:prstGeom prst="rect">
            <a:avLst/>
          </a:prstGeom>
          <a:noFill/>
        </p:spPr>
        <p:txBody>
          <a:bodyPr wrap="none" rtlCol="0">
            <a:spAutoFit/>
          </a:bodyPr>
          <a:lstStyle/>
          <a:p>
            <a:r>
              <a:rPr lang="en-US" sz="7200" b="1" dirty="0">
                <a:solidFill>
                  <a:srgbClr val="C00000"/>
                </a:solidFill>
                <a:latin typeface="Times New Roman" panose="02020603050405020304" pitchFamily="18" charset="0"/>
                <a:cs typeface="Times New Roman" panose="02020603050405020304" pitchFamily="18" charset="0"/>
              </a:rPr>
              <a:t>KHỞI ĐỘNG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6" name="Picture 6" descr="Nước Biển Sky Nền - biển png tải về - Miễn phí trong suốt Màu Xanh png Tải  về.">
            <a:extLst>
              <a:ext uri="{FF2B5EF4-FFF2-40B4-BE49-F238E27FC236}">
                <a16:creationId xmlns:a16="http://schemas.microsoft.com/office/drawing/2014/main" id="{17380AC7-CE35-42D9-AF6F-70061DC1D4DA}"/>
              </a:ext>
            </a:extLst>
          </p:cNvPr>
          <p:cNvPicPr>
            <a:picLocks noChangeAspect="1" noChangeArrowheads="1"/>
          </p:cNvPicPr>
          <p:nvPr/>
        </p:nvPicPr>
        <p:blipFill rotWithShape="1">
          <a:blip r:embed="rId2"/>
          <a:srcRect t="62963"/>
          <a:stretch/>
        </p:blipFill>
        <p:spPr bwMode="auto">
          <a:xfrm>
            <a:off x="0" y="0"/>
            <a:ext cx="12192000" cy="6926581"/>
          </a:xfrm>
          <a:prstGeom prst="rect">
            <a:avLst/>
          </a:prstGeom>
          <a:ln>
            <a:noFill/>
          </a:ln>
          <a:effectLst>
            <a:softEdge rad="317500"/>
          </a:effectLst>
        </p:spPr>
      </p:pic>
      <p:sp>
        <p:nvSpPr>
          <p:cNvPr id="8" name="TextBox 7">
            <a:extLst>
              <a:ext uri="{FF2B5EF4-FFF2-40B4-BE49-F238E27FC236}">
                <a16:creationId xmlns:a16="http://schemas.microsoft.com/office/drawing/2014/main" id="{74E6B0D4-0352-4A56-82C6-A804AE99D570}"/>
              </a:ext>
            </a:extLst>
          </p:cNvPr>
          <p:cNvSpPr txBox="1"/>
          <p:nvPr/>
        </p:nvSpPr>
        <p:spPr>
          <a:xfrm>
            <a:off x="2361064" y="217708"/>
            <a:ext cx="756086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Đoàn</a:t>
            </a:r>
            <a:r>
              <a:rPr kumimoji="0" lang="en-US" sz="40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thuyền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đánh</a:t>
            </a:r>
            <a:r>
              <a:rPr kumimoji="0" lang="en-US" sz="40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cá</a:t>
            </a:r>
            <a:r>
              <a:rPr kumimoji="0" lang="en-US" sz="40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 </a:t>
            </a:r>
            <a:r>
              <a:rPr kumimoji="0" lang="en-US" sz="4000" b="1" i="1"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Huy</a:t>
            </a:r>
            <a:r>
              <a:rPr kumimoji="0" lang="en-US" sz="4000" b="1"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4000" b="1" i="1"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Cận</a:t>
            </a:r>
            <a:endParaRPr kumimoji="0" lang="en-US" sz="4000" b="1"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endParaRPr>
          </a:p>
        </p:txBody>
      </p:sp>
      <p:pic>
        <p:nvPicPr>
          <p:cNvPr id="11" name="Picture 2" descr="CHIM VỀ NÚI NHẠN: THUYỀN VÀ BIỂN (thơ Xuân Quỳnh)/ Việt Hoàn trình bày.">
            <a:extLst>
              <a:ext uri="{FF2B5EF4-FFF2-40B4-BE49-F238E27FC236}">
                <a16:creationId xmlns:a16="http://schemas.microsoft.com/office/drawing/2014/main" id="{11F187D4-1F16-4B40-8E5B-7118E6F0DAE4}"/>
              </a:ext>
            </a:extLst>
          </p:cNvPr>
          <p:cNvPicPr>
            <a:picLocks noChangeAspect="1" noChangeArrowheads="1"/>
          </p:cNvPicPr>
          <p:nvPr/>
        </p:nvPicPr>
        <p:blipFill>
          <a:blip r:embed="rId3"/>
          <a:srcRect/>
          <a:stretch>
            <a:fillRect/>
          </a:stretch>
        </p:blipFill>
        <p:spPr bwMode="auto">
          <a:xfrm>
            <a:off x="79242" y="571651"/>
            <a:ext cx="4809154" cy="3677434"/>
          </a:xfrm>
          <a:prstGeom prst="rect">
            <a:avLst/>
          </a:prstGeom>
          <a:noFill/>
          <a:effectLst>
            <a:softEdge rad="635000"/>
          </a:effectLst>
        </p:spPr>
      </p:pic>
      <p:pic>
        <p:nvPicPr>
          <p:cNvPr id="16" name="Picture 2" descr="Ngơ ngẩn&quot; trước vẻ đẹp những làng chài cổ bên vịnh Hạ Long">
            <a:extLst>
              <a:ext uri="{FF2B5EF4-FFF2-40B4-BE49-F238E27FC236}">
                <a16:creationId xmlns:a16="http://schemas.microsoft.com/office/drawing/2014/main" id="{1D7BB939-1598-4140-B3A4-04A5CDB1F53E}"/>
              </a:ext>
            </a:extLst>
          </p:cNvPr>
          <p:cNvPicPr>
            <a:picLocks noChangeAspect="1" noChangeArrowheads="1"/>
          </p:cNvPicPr>
          <p:nvPr/>
        </p:nvPicPr>
        <p:blipFill>
          <a:blip r:embed="rId4"/>
          <a:srcRect/>
          <a:stretch>
            <a:fillRect/>
          </a:stretch>
        </p:blipFill>
        <p:spPr bwMode="auto">
          <a:xfrm>
            <a:off x="2138155" y="1638574"/>
            <a:ext cx="8394966" cy="5674900"/>
          </a:xfrm>
          <a:prstGeom prst="rect">
            <a:avLst/>
          </a:prstGeom>
          <a:noFill/>
          <a:effectLst>
            <a:softEdge rad="1270000"/>
          </a:effectLst>
        </p:spPr>
      </p:pic>
      <p:pic>
        <p:nvPicPr>
          <p:cNvPr id="18" name="Picture 2" descr="Tập đọc: Đoàn thuyền đánh cá">
            <a:extLst>
              <a:ext uri="{FF2B5EF4-FFF2-40B4-BE49-F238E27FC236}">
                <a16:creationId xmlns:a16="http://schemas.microsoft.com/office/drawing/2014/main" id="{DCDAFDF5-0B7F-4AA7-A2B2-657A36930E92}"/>
              </a:ext>
            </a:extLst>
          </p:cNvPr>
          <p:cNvPicPr>
            <a:picLocks noChangeAspect="1" noChangeArrowheads="1"/>
          </p:cNvPicPr>
          <p:nvPr/>
        </p:nvPicPr>
        <p:blipFill>
          <a:blip r:embed="rId5"/>
          <a:srcRect/>
          <a:stretch>
            <a:fillRect/>
          </a:stretch>
        </p:blipFill>
        <p:spPr bwMode="auto">
          <a:xfrm>
            <a:off x="1" y="4011881"/>
            <a:ext cx="4776716" cy="2861840"/>
          </a:xfrm>
          <a:prstGeom prst="rect">
            <a:avLst/>
          </a:prstGeom>
          <a:ln>
            <a:noFill/>
          </a:ln>
          <a:effectLst>
            <a:softEdge rad="112500"/>
          </a:effectLst>
        </p:spPr>
      </p:pic>
      <p:pic>
        <p:nvPicPr>
          <p:cNvPr id="19" name="Picture 2" descr="Công Ty Sản Xuất Kinh Doanh - Thuyền trên biển png tải về - Miễn phí trong  suốt Indiaman đông png Tải về.">
            <a:extLst>
              <a:ext uri="{FF2B5EF4-FFF2-40B4-BE49-F238E27FC236}">
                <a16:creationId xmlns:a16="http://schemas.microsoft.com/office/drawing/2014/main" id="{852B2864-95C0-4EB2-960C-D78A1B30415B}"/>
              </a:ext>
            </a:extLst>
          </p:cNvPr>
          <p:cNvPicPr>
            <a:picLocks noChangeAspect="1" noChangeArrowheads="1"/>
          </p:cNvPicPr>
          <p:nvPr/>
        </p:nvPicPr>
        <p:blipFill rotWithShape="1">
          <a:blip r:embed="rId6"/>
          <a:srcRect t="6500"/>
          <a:stretch/>
        </p:blipFill>
        <p:spPr bwMode="auto">
          <a:xfrm>
            <a:off x="6547275" y="3347132"/>
            <a:ext cx="5644725" cy="3579449"/>
          </a:xfrm>
          <a:prstGeom prst="rect">
            <a:avLst/>
          </a:prstGeom>
          <a:ln>
            <a:noFill/>
          </a:ln>
          <a:effectLst>
            <a:softEdge rad="635000"/>
          </a:effectLst>
        </p:spPr>
      </p:pic>
      <p:pic>
        <p:nvPicPr>
          <p:cNvPr id="20" name="Picture 4" descr="Các đại dương ấm lên có thể tác động nghiêm trọng đến nguồn cá">
            <a:extLst>
              <a:ext uri="{FF2B5EF4-FFF2-40B4-BE49-F238E27FC236}">
                <a16:creationId xmlns:a16="http://schemas.microsoft.com/office/drawing/2014/main" id="{E2B4D3B6-D6A0-4BED-BB92-80A00C41D2D8}"/>
              </a:ext>
            </a:extLst>
          </p:cNvPr>
          <p:cNvPicPr>
            <a:picLocks noChangeAspect="1" noChangeArrowheads="1"/>
          </p:cNvPicPr>
          <p:nvPr/>
        </p:nvPicPr>
        <p:blipFill>
          <a:blip r:embed="rId7"/>
          <a:srcRect/>
          <a:stretch>
            <a:fillRect/>
          </a:stretch>
        </p:blipFill>
        <p:spPr bwMode="auto">
          <a:xfrm>
            <a:off x="6094959" y="111551"/>
            <a:ext cx="5946269" cy="3447288"/>
          </a:xfrm>
          <a:prstGeom prst="rect">
            <a:avLst/>
          </a:prstGeom>
          <a:ln>
            <a:noFill/>
          </a:ln>
          <a:effectLst>
            <a:outerShdw blurRad="292100" dist="139700" dir="2700000" algn="tl" rotWithShape="0">
              <a:srgbClr val="333333">
                <a:alpha val="65000"/>
              </a:srgbClr>
            </a:outerShdw>
            <a:softEdge rad="1117600"/>
          </a:effectLst>
        </p:spPr>
      </p:pic>
    </p:spTree>
    <p:extLst>
      <p:ext uri="{BB962C8B-B14F-4D97-AF65-F5344CB8AC3E}">
        <p14:creationId xmlns:p14="http://schemas.microsoft.com/office/powerpoint/2010/main" val="376482931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childTnLst>
                                </p:cTn>
                              </p:par>
                              <p:par>
                                <p:cTn id="7" presetID="21" presetClass="entr" presetSubtype="1"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heel(1)">
                                      <p:cBhvr>
                                        <p:cTn id="9" dur="2000"/>
                                        <p:tgtEl>
                                          <p:spTgt spid="11"/>
                                        </p:tgtEl>
                                      </p:cBhvr>
                                    </p:animEffect>
                                  </p:childTnLst>
                                </p:cTn>
                              </p:par>
                              <p:par>
                                <p:cTn id="10" presetID="16" presetClass="entr" presetSubtype="21"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6" name="Picture 6" descr="Nước Biển Sky Nền - biển png tải về - Miễn phí trong suốt Màu Xanh png Tải  về.">
            <a:extLst>
              <a:ext uri="{FF2B5EF4-FFF2-40B4-BE49-F238E27FC236}">
                <a16:creationId xmlns:a16="http://schemas.microsoft.com/office/drawing/2014/main" id="{17380AC7-CE35-42D9-AF6F-70061DC1D4DA}"/>
              </a:ext>
            </a:extLst>
          </p:cNvPr>
          <p:cNvPicPr>
            <a:picLocks noChangeAspect="1" noChangeArrowheads="1"/>
          </p:cNvPicPr>
          <p:nvPr/>
        </p:nvPicPr>
        <p:blipFill rotWithShape="1">
          <a:blip r:embed="rId2"/>
          <a:srcRect t="62963"/>
          <a:stretch/>
        </p:blipFill>
        <p:spPr bwMode="auto">
          <a:xfrm>
            <a:off x="-72887" y="1009934"/>
            <a:ext cx="12337774" cy="5848066"/>
          </a:xfrm>
          <a:prstGeom prst="rect">
            <a:avLst/>
          </a:prstGeom>
          <a:ln>
            <a:noFill/>
          </a:ln>
          <a:effectLst>
            <a:softEdge rad="317500"/>
          </a:effectLst>
        </p:spPr>
      </p:pic>
      <p:pic>
        <p:nvPicPr>
          <p:cNvPr id="6" name="Picture 3" descr="C:\Users\AM\Downloads\đánh cá.jpg">
            <a:extLst>
              <a:ext uri="{FF2B5EF4-FFF2-40B4-BE49-F238E27FC236}">
                <a16:creationId xmlns:a16="http://schemas.microsoft.com/office/drawing/2014/main" id="{EF197C57-CF0A-4099-818A-C4D9FCB93E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2304" y="1369256"/>
            <a:ext cx="3862318" cy="287286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4E6B0D4-0352-4A56-82C6-A804AE99D570}"/>
              </a:ext>
            </a:extLst>
          </p:cNvPr>
          <p:cNvSpPr txBox="1"/>
          <p:nvPr/>
        </p:nvSpPr>
        <p:spPr>
          <a:xfrm>
            <a:off x="2315570" y="170564"/>
            <a:ext cx="7560860" cy="707886"/>
          </a:xfrm>
          <a:prstGeom prst="rect">
            <a:avLst/>
          </a:prstGeom>
          <a:noFill/>
        </p:spPr>
        <p:txBody>
          <a:bodyPr wrap="square" rtlCol="0">
            <a:spAutoFit/>
          </a:bodyPr>
          <a:lstStyle/>
          <a:p>
            <a:r>
              <a:rPr lang="en-US" sz="4000" b="1" dirty="0" err="1">
                <a:solidFill>
                  <a:srgbClr val="C00000"/>
                </a:solidFill>
                <a:latin typeface="Times New Roman" pitchFamily="18" charset="0"/>
                <a:cs typeface="Times New Roman" pitchFamily="18" charset="0"/>
              </a:rPr>
              <a:t>Đoàn</a:t>
            </a:r>
            <a:r>
              <a:rPr lang="en-US" sz="4000" b="1" dirty="0">
                <a:solidFill>
                  <a:srgbClr val="C00000"/>
                </a:solidFill>
                <a:latin typeface="Times New Roman" pitchFamily="18" charset="0"/>
                <a:cs typeface="Times New Roman" pitchFamily="18" charset="0"/>
              </a:rPr>
              <a:t> thuyền </a:t>
            </a:r>
            <a:r>
              <a:rPr lang="en-US" sz="4000" b="1" dirty="0" err="1">
                <a:solidFill>
                  <a:srgbClr val="C00000"/>
                </a:solidFill>
                <a:latin typeface="Times New Roman" pitchFamily="18" charset="0"/>
                <a:cs typeface="Times New Roman" pitchFamily="18" charset="0"/>
              </a:rPr>
              <a:t>đánh</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cá</a:t>
            </a:r>
            <a:r>
              <a:rPr lang="en-US" sz="4000" b="1" dirty="0">
                <a:solidFill>
                  <a:srgbClr val="C00000"/>
                </a:solidFill>
                <a:latin typeface="Times New Roman" pitchFamily="18" charset="0"/>
                <a:cs typeface="Times New Roman" pitchFamily="18" charset="0"/>
              </a:rPr>
              <a:t> – </a:t>
            </a:r>
            <a:r>
              <a:rPr lang="en-US" sz="4000" b="1" i="1" dirty="0" err="1">
                <a:solidFill>
                  <a:srgbClr val="C00000"/>
                </a:solidFill>
                <a:latin typeface="Times New Roman" pitchFamily="18" charset="0"/>
                <a:cs typeface="Times New Roman" pitchFamily="18" charset="0"/>
              </a:rPr>
              <a:t>Huy</a:t>
            </a:r>
            <a:r>
              <a:rPr lang="en-US" sz="4000" b="1" i="1" dirty="0">
                <a:solidFill>
                  <a:srgbClr val="C00000"/>
                </a:solidFill>
                <a:latin typeface="Times New Roman" pitchFamily="18" charset="0"/>
                <a:cs typeface="Times New Roman" pitchFamily="18" charset="0"/>
              </a:rPr>
              <a:t> </a:t>
            </a:r>
            <a:r>
              <a:rPr lang="en-US" sz="4000" b="1" i="1" dirty="0" err="1">
                <a:solidFill>
                  <a:srgbClr val="C00000"/>
                </a:solidFill>
                <a:latin typeface="Times New Roman" pitchFamily="18" charset="0"/>
                <a:cs typeface="Times New Roman" pitchFamily="18" charset="0"/>
              </a:rPr>
              <a:t>Cận</a:t>
            </a:r>
            <a:endParaRPr lang="en-US" sz="4000" b="1" i="1" dirty="0">
              <a:solidFill>
                <a:srgbClr val="C00000"/>
              </a:solidFill>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D9AB5DD8-8BE8-42FF-849D-5A7512CC311A}"/>
              </a:ext>
            </a:extLst>
          </p:cNvPr>
          <p:cNvSpPr txBox="1"/>
          <p:nvPr/>
        </p:nvSpPr>
        <p:spPr>
          <a:xfrm>
            <a:off x="511075" y="1650135"/>
            <a:ext cx="2183642" cy="523220"/>
          </a:xfrm>
          <a:prstGeom prst="rect">
            <a:avLst/>
          </a:prstGeom>
          <a:noFill/>
        </p:spPr>
        <p:txBody>
          <a:bodyPr wrap="square" rtlCol="0">
            <a:spAutoFit/>
          </a:bodyPr>
          <a:lstStyle/>
          <a:p>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Nội</a:t>
            </a:r>
            <a:r>
              <a:rPr lang="en-US" sz="2800" b="1" i="1" dirty="0">
                <a:solidFill>
                  <a:srgbClr val="C00000"/>
                </a:solidFill>
                <a:latin typeface="Times New Roman" pitchFamily="18" charset="0"/>
                <a:cs typeface="Times New Roman" pitchFamily="18" charset="0"/>
              </a:rPr>
              <a:t> dung</a:t>
            </a:r>
            <a:r>
              <a:rPr lang="en-US" sz="2800" b="1" i="1" dirty="0">
                <a:solidFill>
                  <a:srgbClr val="C00000"/>
                </a:solidFill>
                <a:latin typeface="Calibri"/>
              </a:rPr>
              <a:t>:</a:t>
            </a:r>
          </a:p>
        </p:txBody>
      </p:sp>
      <p:sp>
        <p:nvSpPr>
          <p:cNvPr id="12" name="TextBox 11">
            <a:extLst>
              <a:ext uri="{FF2B5EF4-FFF2-40B4-BE49-F238E27FC236}">
                <a16:creationId xmlns:a16="http://schemas.microsoft.com/office/drawing/2014/main" id="{78E7BCF7-D635-40E1-91C5-0CFA25297B47}"/>
              </a:ext>
            </a:extLst>
          </p:cNvPr>
          <p:cNvSpPr txBox="1"/>
          <p:nvPr/>
        </p:nvSpPr>
        <p:spPr>
          <a:xfrm>
            <a:off x="395785" y="2150508"/>
            <a:ext cx="6126728" cy="523220"/>
          </a:xfrm>
          <a:prstGeom prst="rect">
            <a:avLst/>
          </a:prstGeom>
          <a:noFill/>
        </p:spPr>
        <p:txBody>
          <a:bodyPr wrap="square" rtlCol="0">
            <a:spAutoFit/>
          </a:bodyPr>
          <a:lstStyle/>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Bức</a:t>
            </a:r>
            <a:r>
              <a:rPr lang="en-US" sz="2800" dirty="0">
                <a:latin typeface="Times New Roman" pitchFamily="18" charset="0"/>
                <a:cs typeface="Times New Roman" pitchFamily="18" charset="0"/>
              </a:rPr>
              <a:t> tranh </a:t>
            </a:r>
            <a:r>
              <a:rPr lang="en-US" sz="2800" dirty="0" err="1">
                <a:latin typeface="Times New Roman" pitchFamily="18" charset="0"/>
                <a:cs typeface="Times New Roman" pitchFamily="18" charset="0"/>
              </a:rPr>
              <a:t>thiên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đẹp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lệ</a:t>
            </a:r>
            <a:endParaRPr lang="en-US" sz="2800" dirty="0">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0C5DAB67-6A16-4F60-A2A5-2F10BAD111F6}"/>
              </a:ext>
            </a:extLst>
          </p:cNvPr>
          <p:cNvSpPr txBox="1"/>
          <p:nvPr/>
        </p:nvSpPr>
        <p:spPr>
          <a:xfrm>
            <a:off x="373038" y="2614626"/>
            <a:ext cx="7731695" cy="523220"/>
          </a:xfrm>
          <a:prstGeom prst="rect">
            <a:avLst/>
          </a:prstGeom>
          <a:noFill/>
        </p:spPr>
        <p:txBody>
          <a:bodyPr wrap="square" rtlCol="0">
            <a:spAutoFit/>
          </a:bodyPr>
          <a:lstStyle/>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ảnh</a:t>
            </a:r>
            <a:r>
              <a:rPr lang="en-US" sz="2800" dirty="0">
                <a:latin typeface="Times New Roman" pitchFamily="18" charset="0"/>
                <a:cs typeface="Times New Roman" pitchFamily="18" charset="0"/>
              </a:rPr>
              <a:t> con người lao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cuộc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mới</a:t>
            </a:r>
            <a:r>
              <a:rPr lang="en-US" sz="2800" dirty="0">
                <a:latin typeface="Times New Roman" pitchFamily="18" charset="0"/>
                <a:cs typeface="Times New Roman" pitchFamily="18" charset="0"/>
              </a:rPr>
              <a:t>.</a:t>
            </a:r>
          </a:p>
        </p:txBody>
      </p:sp>
      <p:sp>
        <p:nvSpPr>
          <p:cNvPr id="14" name="TextBox 13">
            <a:extLst>
              <a:ext uri="{FF2B5EF4-FFF2-40B4-BE49-F238E27FC236}">
                <a16:creationId xmlns:a16="http://schemas.microsoft.com/office/drawing/2014/main" id="{270934FB-7843-454B-B073-4116DE0EE2E4}"/>
              </a:ext>
            </a:extLst>
          </p:cNvPr>
          <p:cNvSpPr txBox="1"/>
          <p:nvPr/>
        </p:nvSpPr>
        <p:spPr>
          <a:xfrm>
            <a:off x="477194" y="3924990"/>
            <a:ext cx="2593075" cy="523220"/>
          </a:xfrm>
          <a:prstGeom prst="rect">
            <a:avLst/>
          </a:prstGeom>
          <a:noFill/>
        </p:spPr>
        <p:txBody>
          <a:bodyPr wrap="square" rtlCol="0">
            <a:spAutoFit/>
          </a:bodyPr>
          <a:lstStyle/>
          <a:p>
            <a:r>
              <a:rPr lang="en-US" sz="2800" b="1" i="1" dirty="0">
                <a:solidFill>
                  <a:prstClr val="black"/>
                </a:solidFill>
                <a:latin typeface="Times New Roman" pitchFamily="18" charset="0"/>
                <a:cs typeface="Times New Roman" pitchFamily="18" charset="0"/>
              </a:rPr>
              <a:t>- </a:t>
            </a:r>
            <a:r>
              <a:rPr lang="en-US" sz="2800" b="1" i="1" dirty="0" err="1">
                <a:solidFill>
                  <a:prstClr val="black"/>
                </a:solidFill>
                <a:latin typeface="Times New Roman" pitchFamily="18" charset="0"/>
                <a:cs typeface="Times New Roman" pitchFamily="18" charset="0"/>
              </a:rPr>
              <a:t>Nghệ</a:t>
            </a:r>
            <a:r>
              <a:rPr lang="en-US" sz="2800" b="1" i="1" dirty="0">
                <a:solidFill>
                  <a:prstClr val="black"/>
                </a:solidFill>
                <a:latin typeface="Times New Roman" pitchFamily="18" charset="0"/>
                <a:cs typeface="Times New Roman" pitchFamily="18" charset="0"/>
              </a:rPr>
              <a:t> </a:t>
            </a:r>
            <a:r>
              <a:rPr lang="en-US" sz="2800" b="1" i="1" dirty="0" err="1">
                <a:solidFill>
                  <a:prstClr val="black"/>
                </a:solidFill>
                <a:latin typeface="Times New Roman" pitchFamily="18" charset="0"/>
                <a:cs typeface="Times New Roman" pitchFamily="18" charset="0"/>
              </a:rPr>
              <a:t>thuật</a:t>
            </a:r>
            <a:r>
              <a:rPr lang="en-US" sz="2800" b="1" i="1" dirty="0">
                <a:solidFill>
                  <a:prstClr val="black"/>
                </a:solidFill>
                <a:latin typeface="Times New Roman" pitchFamily="18" charset="0"/>
                <a:cs typeface="Times New Roman" pitchFamily="18" charset="0"/>
              </a:rPr>
              <a:t>:</a:t>
            </a:r>
          </a:p>
        </p:txBody>
      </p:sp>
      <p:sp>
        <p:nvSpPr>
          <p:cNvPr id="15" name="TextBox 14">
            <a:extLst>
              <a:ext uri="{FF2B5EF4-FFF2-40B4-BE49-F238E27FC236}">
                <a16:creationId xmlns:a16="http://schemas.microsoft.com/office/drawing/2014/main" id="{20959982-665A-44F9-82D4-4753C30D20C5}"/>
              </a:ext>
            </a:extLst>
          </p:cNvPr>
          <p:cNvSpPr txBox="1"/>
          <p:nvPr/>
        </p:nvSpPr>
        <p:spPr>
          <a:xfrm>
            <a:off x="511075" y="4601441"/>
            <a:ext cx="10088010" cy="1384995"/>
          </a:xfrm>
          <a:prstGeom prst="rect">
            <a:avLst/>
          </a:prstGeom>
          <a:no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i="1" dirty="0">
                <a:solidFill>
                  <a:srgbClr val="FFC000">
                    <a:lumMod val="10000"/>
                  </a:srgbClr>
                </a:solidFill>
                <a:latin typeface="Times New Roman" pitchFamily="18" charset="0"/>
                <a:cs typeface="Times New Roman" pitchFamily="18" charset="0"/>
              </a:rPr>
              <a:t>+ Nhiều hình ảnh đẹp, rộng lớn, </a:t>
            </a:r>
            <a:r>
              <a:rPr lang="en-US" sz="2800" i="1" dirty="0" err="1">
                <a:solidFill>
                  <a:srgbClr val="FFC000">
                    <a:lumMod val="10000"/>
                  </a:srgbClr>
                </a:solidFill>
                <a:latin typeface="Times New Roman" pitchFamily="18" charset="0"/>
                <a:cs typeface="Times New Roman" pitchFamily="18" charset="0"/>
              </a:rPr>
              <a:t>được</a:t>
            </a:r>
            <a:r>
              <a:rPr lang="en-US" sz="2800" i="1" dirty="0">
                <a:solidFill>
                  <a:srgbClr val="FFC000">
                    <a:lumMod val="10000"/>
                  </a:srgbClr>
                </a:solidFill>
                <a:latin typeface="Times New Roman" pitchFamily="18" charset="0"/>
                <a:cs typeface="Times New Roman" pitchFamily="18" charset="0"/>
              </a:rPr>
              <a:t>  </a:t>
            </a:r>
            <a:r>
              <a:rPr lang="en-US" sz="2800" i="1" dirty="0" err="1">
                <a:solidFill>
                  <a:srgbClr val="FFC000">
                    <a:lumMod val="10000"/>
                  </a:srgbClr>
                </a:solidFill>
                <a:latin typeface="Times New Roman" pitchFamily="18" charset="0"/>
                <a:cs typeface="Times New Roman" pitchFamily="18" charset="0"/>
              </a:rPr>
              <a:t>sáng</a:t>
            </a:r>
            <a:r>
              <a:rPr lang="en-US" sz="2800" i="1" dirty="0">
                <a:solidFill>
                  <a:srgbClr val="FFC000">
                    <a:lumMod val="10000"/>
                  </a:srgbClr>
                </a:solidFill>
                <a:latin typeface="Times New Roman" pitchFamily="18" charset="0"/>
                <a:cs typeface="Times New Roman" pitchFamily="18" charset="0"/>
              </a:rPr>
              <a:t> tạo bằng liên tưởng và tưởng tượng</a:t>
            </a:r>
          </a:p>
          <a:p>
            <a:r>
              <a:rPr lang="en-US" sz="2800" i="1" dirty="0">
                <a:solidFill>
                  <a:srgbClr val="FFC000">
                    <a:lumMod val="10000"/>
                  </a:srgbClr>
                </a:solidFill>
                <a:latin typeface="Times New Roman" pitchFamily="18" charset="0"/>
                <a:cs typeface="Times New Roman" pitchFamily="18" charset="0"/>
              </a:rPr>
              <a:t>+ </a:t>
            </a:r>
            <a:r>
              <a:rPr lang="en-US" sz="2800" i="1" dirty="0" err="1">
                <a:solidFill>
                  <a:srgbClr val="FFC000">
                    <a:lumMod val="10000"/>
                  </a:srgbClr>
                </a:solidFill>
                <a:latin typeface="Times New Roman" pitchFamily="18" charset="0"/>
                <a:cs typeface="Times New Roman" pitchFamily="18" charset="0"/>
              </a:rPr>
              <a:t>Âm</a:t>
            </a:r>
            <a:r>
              <a:rPr lang="en-US" sz="2800" i="1" dirty="0">
                <a:solidFill>
                  <a:srgbClr val="FFC000">
                    <a:lumMod val="10000"/>
                  </a:srgbClr>
                </a:solidFill>
                <a:latin typeface="Times New Roman" pitchFamily="18" charset="0"/>
                <a:cs typeface="Times New Roman" pitchFamily="18" charset="0"/>
              </a:rPr>
              <a:t> </a:t>
            </a:r>
            <a:r>
              <a:rPr lang="en-US" sz="2800" i="1" dirty="0" err="1">
                <a:solidFill>
                  <a:srgbClr val="FFC000">
                    <a:lumMod val="10000"/>
                  </a:srgbClr>
                </a:solidFill>
                <a:latin typeface="Times New Roman" pitchFamily="18" charset="0"/>
                <a:cs typeface="Times New Roman" pitchFamily="18" charset="0"/>
              </a:rPr>
              <a:t>hưởng</a:t>
            </a:r>
            <a:r>
              <a:rPr lang="en-US" sz="2800" i="1" dirty="0">
                <a:solidFill>
                  <a:srgbClr val="FFC000">
                    <a:lumMod val="10000"/>
                  </a:srgbClr>
                </a:solidFill>
                <a:latin typeface="Times New Roman" pitchFamily="18" charset="0"/>
                <a:cs typeface="Times New Roman" pitchFamily="18" charset="0"/>
              </a:rPr>
              <a:t> khỏe khoắn, lạc quan</a:t>
            </a:r>
          </a:p>
        </p:txBody>
      </p:sp>
      <p:sp>
        <p:nvSpPr>
          <p:cNvPr id="10" name="TextBox 9">
            <a:extLst>
              <a:ext uri="{FF2B5EF4-FFF2-40B4-BE49-F238E27FC236}">
                <a16:creationId xmlns:a16="http://schemas.microsoft.com/office/drawing/2014/main" id="{5A7C26D5-26C6-40E5-80B8-E830EEBE77A8}"/>
              </a:ext>
            </a:extLst>
          </p:cNvPr>
          <p:cNvSpPr txBox="1"/>
          <p:nvPr/>
        </p:nvSpPr>
        <p:spPr>
          <a:xfrm>
            <a:off x="412865" y="971525"/>
            <a:ext cx="6041409" cy="543675"/>
          </a:xfrm>
          <a:prstGeom prst="rect">
            <a:avLst/>
          </a:prstGeom>
          <a:noFill/>
        </p:spPr>
        <p:txBody>
          <a:bodyPr wrap="square" rtlCol="0">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2933" b="1" i="0" u="none" strike="noStrike" kern="0" cap="none" spc="0" normalizeH="0" baseline="0" noProof="0" dirty="0">
                <a:ln>
                  <a:noFill/>
                </a:ln>
                <a:solidFill>
                  <a:srgbClr val="002060"/>
                </a:solidFill>
                <a:effectLst/>
                <a:uLnTx/>
                <a:uFillTx/>
                <a:latin typeface="Times New Roman" pitchFamily="18" charset="0"/>
                <a:cs typeface="Times New Roman" pitchFamily="18" charset="0"/>
              </a:rPr>
              <a:t>1. Vài nét về nội dung và nghệ thuật</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8"/>
                                        </p:tgtEl>
                                        <p:attrNameLst>
                                          <p:attrName>style.visibility</p:attrName>
                                        </p:attrNameLst>
                                      </p:cBhvr>
                                      <p:to>
                                        <p:strVal val="visible"/>
                                      </p:to>
                                    </p:set>
                                  </p:childTnLst>
                                </p:cTn>
                              </p:par>
                              <p:par>
                                <p:cTn id="10" presetID="1" presetClass="entr" presetSubtype="0" fill="hold" grpId="0" nodeType="withEffect">
                                  <p:stCondLst>
                                    <p:cond delay="50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grpId="0" nodeType="withEffect">
                                  <p:stCondLst>
                                    <p:cond delay="50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grpId="0" nodeType="withEffect">
                                  <p:stCondLst>
                                    <p:cond delay="50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grpId="0" nodeType="afterEffect">
                                  <p:stCondLst>
                                    <p:cond delay="500"/>
                                  </p:stCondLst>
                                  <p:childTnLst>
                                    <p:set>
                                      <p:cBhvr>
                                        <p:cTn id="18" dur="1" fill="hold">
                                          <p:stCondLst>
                                            <p:cond delay="0"/>
                                          </p:stCondLst>
                                        </p:cTn>
                                        <p:tgtEl>
                                          <p:spTgt spid="14"/>
                                        </p:tgtEl>
                                        <p:attrNameLst>
                                          <p:attrName>style.visibility</p:attrName>
                                        </p:attrNameLst>
                                      </p:cBhvr>
                                      <p:to>
                                        <p:strVal val="visible"/>
                                      </p:to>
                                    </p:set>
                                  </p:childTnLst>
                                </p:cTn>
                              </p:par>
                              <p:par>
                                <p:cTn id="19" presetID="10" presetClass="entr" presetSubtype="0" fill="hold" grpId="0" nodeType="withEffect">
                                  <p:stCondLst>
                                    <p:cond delay="50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14" grpId="0"/>
      <p:bldP spid="15"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gơ ngẩn&quot; trước vẻ đẹp những làng chài cổ bên vịnh Hạ Long">
            <a:extLst>
              <a:ext uri="{FF2B5EF4-FFF2-40B4-BE49-F238E27FC236}">
                <a16:creationId xmlns:a16="http://schemas.microsoft.com/office/drawing/2014/main" id="{CC1E1C56-B64B-49CC-9D38-981D2AEC52A7}"/>
              </a:ext>
            </a:extLst>
          </p:cNvPr>
          <p:cNvPicPr>
            <a:picLocks noChangeAspect="1" noChangeArrowheads="1"/>
          </p:cNvPicPr>
          <p:nvPr/>
        </p:nvPicPr>
        <p:blipFill>
          <a:blip r:embed="rId2"/>
          <a:srcRect/>
          <a:stretch>
            <a:fillRect/>
          </a:stretch>
        </p:blipFill>
        <p:spPr bwMode="auto">
          <a:xfrm>
            <a:off x="2027582" y="0"/>
            <a:ext cx="10151165" cy="6857999"/>
          </a:xfrm>
          <a:prstGeom prst="rect">
            <a:avLst/>
          </a:prstGeom>
          <a:noFill/>
          <a:effectLst>
            <a:softEdge rad="1270000"/>
          </a:effectLst>
        </p:spPr>
      </p:pic>
      <p:sp>
        <p:nvSpPr>
          <p:cNvPr id="7" name="TextBox 6">
            <a:extLst>
              <a:ext uri="{FF2B5EF4-FFF2-40B4-BE49-F238E27FC236}">
                <a16:creationId xmlns:a16="http://schemas.microsoft.com/office/drawing/2014/main" id="{CC1B6174-F4D4-4BB5-84E8-B177F55F1952}"/>
              </a:ext>
            </a:extLst>
          </p:cNvPr>
          <p:cNvSpPr txBox="1"/>
          <p:nvPr/>
        </p:nvSpPr>
        <p:spPr>
          <a:xfrm>
            <a:off x="1842052" y="0"/>
            <a:ext cx="8953327" cy="490199"/>
          </a:xfrm>
          <a:prstGeom prst="rect">
            <a:avLst/>
          </a:prstGeom>
          <a:noFill/>
        </p:spPr>
        <p:txBody>
          <a:bodyPr wrap="square">
            <a:spAutoFit/>
          </a:bodyPr>
          <a:lstStyle/>
          <a:p>
            <a:pPr marL="0" marR="0">
              <a:lnSpc>
                <a:spcPct val="115000"/>
              </a:lnSpc>
              <a:spcBef>
                <a:spcPts val="0"/>
              </a:spcBef>
              <a:spcAft>
                <a:spcPts val="1200"/>
              </a:spcAft>
            </a:pP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4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Đoàn</a:t>
            </a: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thuyền</a:t>
            </a: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E7B68AA8-90D5-42A7-B925-EDD9B6251231}"/>
              </a:ext>
            </a:extLst>
          </p:cNvPr>
          <p:cNvSpPr txBox="1"/>
          <p:nvPr/>
        </p:nvSpPr>
        <p:spPr>
          <a:xfrm>
            <a:off x="53153" y="594043"/>
            <a:ext cx="3511825" cy="646331"/>
          </a:xfrm>
          <a:prstGeom prst="rect">
            <a:avLst/>
          </a:prstGeom>
          <a:solidFill>
            <a:schemeClr val="accent6">
              <a:lumMod val="75000"/>
            </a:schemeClr>
          </a:solidFill>
        </p:spPr>
        <p:txBody>
          <a:bodyPr wrap="square">
            <a:spAutoFit/>
          </a:bodyPr>
          <a:lstStyle/>
          <a:p>
            <a:r>
              <a:rPr lang="en-US" b="1" dirty="0">
                <a:solidFill>
                  <a:srgbClr val="FFFF00"/>
                </a:solidFill>
                <a:latin typeface="Times New Roman" panose="02020603050405020304" pitchFamily="18" charset="0"/>
                <a:ea typeface="Times New Roman" panose="02020603050405020304" pitchFamily="18" charset="0"/>
              </a:rPr>
              <a:t>- </a:t>
            </a:r>
            <a:r>
              <a:rPr lang="en-US" b="1" dirty="0">
                <a:solidFill>
                  <a:srgbClr val="FFFF00"/>
                </a:solidFill>
                <a:effectLst/>
                <a:latin typeface="Times New Roman" panose="02020603050405020304" pitchFamily="18" charset="0"/>
                <a:ea typeface="Times New Roman" panose="02020603050405020304" pitchFamily="18" charset="0"/>
              </a:rPr>
              <a:t> </a:t>
            </a:r>
            <a:r>
              <a:rPr lang="en-US" b="1" dirty="0" err="1">
                <a:solidFill>
                  <a:srgbClr val="FFFF00"/>
                </a:solidFill>
                <a:effectLst/>
                <a:latin typeface="Times New Roman" panose="02020603050405020304" pitchFamily="18" charset="0"/>
                <a:ea typeface="Times New Roman" panose="02020603050405020304" pitchFamily="18" charset="0"/>
              </a:rPr>
              <a:t>Hình</a:t>
            </a:r>
            <a:r>
              <a:rPr lang="en-US" b="1" dirty="0">
                <a:solidFill>
                  <a:srgbClr val="FFFF00"/>
                </a:solidFill>
                <a:effectLst/>
                <a:latin typeface="Times New Roman" panose="02020603050405020304" pitchFamily="18" charset="0"/>
                <a:ea typeface="Times New Roman" panose="02020603050405020304" pitchFamily="18" charset="0"/>
              </a:rPr>
              <a:t> </a:t>
            </a:r>
            <a:r>
              <a:rPr lang="en-US" b="1" dirty="0" err="1">
                <a:solidFill>
                  <a:srgbClr val="FFFF00"/>
                </a:solidFill>
                <a:effectLst/>
                <a:latin typeface="Times New Roman" panose="02020603050405020304" pitchFamily="18" charset="0"/>
                <a:ea typeface="Times New Roman" panose="02020603050405020304" pitchFamily="18" charset="0"/>
              </a:rPr>
              <a:t>ảnh</a:t>
            </a:r>
            <a:r>
              <a:rPr lang="en-US" b="1" dirty="0">
                <a:solidFill>
                  <a:srgbClr val="FFFF00"/>
                </a:solidFill>
                <a:effectLst/>
                <a:latin typeface="Times New Roman" panose="02020603050405020304" pitchFamily="18" charset="0"/>
                <a:ea typeface="Times New Roman" panose="02020603050405020304" pitchFamily="18" charset="0"/>
              </a:rPr>
              <a:t> con </a:t>
            </a:r>
            <a:r>
              <a:rPr lang="en-US" b="1" dirty="0" err="1">
                <a:solidFill>
                  <a:srgbClr val="FFFF00"/>
                </a:solidFill>
                <a:effectLst/>
                <a:latin typeface="Times New Roman" panose="02020603050405020304" pitchFamily="18" charset="0"/>
                <a:ea typeface="Times New Roman" panose="02020603050405020304" pitchFamily="18" charset="0"/>
              </a:rPr>
              <a:t>người</a:t>
            </a:r>
            <a:r>
              <a:rPr lang="en-US" b="1" dirty="0">
                <a:solidFill>
                  <a:srgbClr val="FFFF00"/>
                </a:solidFill>
                <a:effectLst/>
                <a:latin typeface="Times New Roman" panose="02020603050405020304" pitchFamily="18" charset="0"/>
                <a:ea typeface="Times New Roman" panose="02020603050405020304" pitchFamily="18" charset="0"/>
              </a:rPr>
              <a:t> </a:t>
            </a:r>
            <a:r>
              <a:rPr lang="en-US" b="1" dirty="0" err="1">
                <a:solidFill>
                  <a:srgbClr val="FFFF00"/>
                </a:solidFill>
                <a:effectLst/>
                <a:latin typeface="Times New Roman" panose="02020603050405020304" pitchFamily="18" charset="0"/>
                <a:ea typeface="Times New Roman" panose="02020603050405020304" pitchFamily="18" charset="0"/>
              </a:rPr>
              <a:t>trước</a:t>
            </a:r>
            <a:r>
              <a:rPr lang="en-US" b="1" dirty="0">
                <a:solidFill>
                  <a:srgbClr val="FFFF00"/>
                </a:solidFill>
                <a:effectLst/>
                <a:latin typeface="Times New Roman" panose="02020603050405020304" pitchFamily="18" charset="0"/>
                <a:ea typeface="Times New Roman" panose="02020603050405020304" pitchFamily="18" charset="0"/>
              </a:rPr>
              <a:t> </a:t>
            </a:r>
            <a:r>
              <a:rPr lang="en-US" b="1" dirty="0" err="1">
                <a:solidFill>
                  <a:srgbClr val="FFFF00"/>
                </a:solidFill>
                <a:effectLst/>
                <a:latin typeface="Times New Roman" panose="02020603050405020304" pitchFamily="18" charset="0"/>
                <a:ea typeface="Times New Roman" panose="02020603050405020304" pitchFamily="18" charset="0"/>
              </a:rPr>
              <a:t>thiên</a:t>
            </a:r>
            <a:r>
              <a:rPr lang="en-US" b="1" dirty="0">
                <a:solidFill>
                  <a:srgbClr val="FFFF00"/>
                </a:solidFill>
                <a:effectLst/>
                <a:latin typeface="Times New Roman" panose="02020603050405020304" pitchFamily="18" charset="0"/>
                <a:ea typeface="Times New Roman" panose="02020603050405020304" pitchFamily="18" charset="0"/>
              </a:rPr>
              <a:t> </a:t>
            </a:r>
            <a:r>
              <a:rPr lang="en-US" b="1" dirty="0" err="1">
                <a:solidFill>
                  <a:srgbClr val="FFFF00"/>
                </a:solidFill>
                <a:effectLst/>
                <a:latin typeface="Times New Roman" panose="02020603050405020304" pitchFamily="18" charset="0"/>
                <a:ea typeface="Times New Roman" panose="02020603050405020304" pitchFamily="18" charset="0"/>
              </a:rPr>
              <a:t>nhiên</a:t>
            </a:r>
            <a:r>
              <a:rPr lang="en-US" b="1" dirty="0">
                <a:solidFill>
                  <a:srgbClr val="FFFF00"/>
                </a:solidFill>
                <a:effectLst/>
                <a:latin typeface="Times New Roman" panose="02020603050405020304" pitchFamily="18" charset="0"/>
                <a:ea typeface="Times New Roman" panose="02020603050405020304" pitchFamily="18" charset="0"/>
              </a:rPr>
              <a:t> </a:t>
            </a:r>
            <a:r>
              <a:rPr lang="en-US" b="1" dirty="0" err="1">
                <a:solidFill>
                  <a:srgbClr val="FFFF00"/>
                </a:solidFill>
                <a:effectLst/>
                <a:latin typeface="Times New Roman" panose="02020603050405020304" pitchFamily="18" charset="0"/>
                <a:ea typeface="Times New Roman" panose="02020603050405020304" pitchFamily="18" charset="0"/>
              </a:rPr>
              <a:t>rộng</a:t>
            </a:r>
            <a:r>
              <a:rPr lang="en-US" b="1" dirty="0">
                <a:solidFill>
                  <a:srgbClr val="FFFF00"/>
                </a:solidFill>
                <a:effectLst/>
                <a:latin typeface="Times New Roman" panose="02020603050405020304" pitchFamily="18" charset="0"/>
                <a:ea typeface="Times New Roman" panose="02020603050405020304" pitchFamily="18" charset="0"/>
              </a:rPr>
              <a:t> </a:t>
            </a:r>
            <a:r>
              <a:rPr lang="en-US" b="1" dirty="0" err="1">
                <a:solidFill>
                  <a:srgbClr val="FFFF00"/>
                </a:solidFill>
                <a:effectLst/>
                <a:latin typeface="Times New Roman" panose="02020603050405020304" pitchFamily="18" charset="0"/>
                <a:ea typeface="Times New Roman" panose="02020603050405020304" pitchFamily="18" charset="0"/>
              </a:rPr>
              <a:t>lớn</a:t>
            </a:r>
            <a:r>
              <a:rPr lang="en-US" b="1" dirty="0">
                <a:solidFill>
                  <a:srgbClr val="FFFF00"/>
                </a:solidFill>
                <a:effectLst/>
                <a:latin typeface="Times New Roman" panose="02020603050405020304" pitchFamily="18" charset="0"/>
                <a:ea typeface="Times New Roman" panose="02020603050405020304" pitchFamily="18" charset="0"/>
              </a:rPr>
              <a:t>, </a:t>
            </a:r>
            <a:r>
              <a:rPr lang="en-US" b="1" dirty="0" err="1">
                <a:solidFill>
                  <a:srgbClr val="FFFF00"/>
                </a:solidFill>
                <a:effectLst/>
                <a:latin typeface="Times New Roman" panose="02020603050405020304" pitchFamily="18" charset="0"/>
                <a:ea typeface="Times New Roman" panose="02020603050405020304" pitchFamily="18" charset="0"/>
              </a:rPr>
              <a:t>kì</a:t>
            </a:r>
            <a:r>
              <a:rPr lang="en-US" b="1" dirty="0">
                <a:solidFill>
                  <a:srgbClr val="FFFF00"/>
                </a:solidFill>
                <a:effectLst/>
                <a:latin typeface="Times New Roman" panose="02020603050405020304" pitchFamily="18" charset="0"/>
                <a:ea typeface="Times New Roman" panose="02020603050405020304" pitchFamily="18" charset="0"/>
              </a:rPr>
              <a:t> </a:t>
            </a:r>
            <a:r>
              <a:rPr lang="en-US" b="1" dirty="0" err="1">
                <a:solidFill>
                  <a:srgbClr val="FFFF00"/>
                </a:solidFill>
                <a:effectLst/>
                <a:latin typeface="Times New Roman" panose="02020603050405020304" pitchFamily="18" charset="0"/>
                <a:ea typeface="Times New Roman" panose="02020603050405020304" pitchFamily="18" charset="0"/>
              </a:rPr>
              <a:t>vĩ</a:t>
            </a:r>
            <a:r>
              <a:rPr lang="en-US" dirty="0">
                <a:solidFill>
                  <a:srgbClr val="FFFF00"/>
                </a:solidFill>
                <a:effectLst/>
                <a:latin typeface="Times New Roman" panose="02020603050405020304" pitchFamily="18" charset="0"/>
                <a:ea typeface="Times New Roman" panose="02020603050405020304" pitchFamily="18" charset="0"/>
              </a:rPr>
              <a:t>.:</a:t>
            </a:r>
            <a:endParaRPr lang="en-US" dirty="0">
              <a:solidFill>
                <a:srgbClr val="FFFF00"/>
              </a:solidFill>
            </a:endParaRPr>
          </a:p>
        </p:txBody>
      </p:sp>
      <p:sp>
        <p:nvSpPr>
          <p:cNvPr id="12" name="TextBox 11">
            <a:extLst>
              <a:ext uri="{FF2B5EF4-FFF2-40B4-BE49-F238E27FC236}">
                <a16:creationId xmlns:a16="http://schemas.microsoft.com/office/drawing/2014/main" id="{805A05FA-9658-4FD5-97AE-2868862F89B2}"/>
              </a:ext>
            </a:extLst>
          </p:cNvPr>
          <p:cNvSpPr txBox="1"/>
          <p:nvPr/>
        </p:nvSpPr>
        <p:spPr>
          <a:xfrm>
            <a:off x="3578086" y="556644"/>
            <a:ext cx="8481391" cy="1027782"/>
          </a:xfrm>
          <a:prstGeom prst="rect">
            <a:avLst/>
          </a:prstGeom>
          <a:solidFill>
            <a:schemeClr val="accent6">
              <a:lumMod val="75000"/>
            </a:schemeClr>
          </a:solidFill>
        </p:spPr>
        <p:txBody>
          <a:bodyPr wrap="square">
            <a:spAutoFit/>
          </a:bodyPr>
          <a:lstStyle/>
          <a:p>
            <a:pPr marL="0" marR="0">
              <a:lnSpc>
                <a:spcPct val="115000"/>
              </a:lnSpc>
              <a:spcBef>
                <a:spcPts val="0"/>
              </a:spcBef>
              <a:spcAft>
                <a:spcPts val="1200"/>
              </a:spcAft>
            </a:pPr>
            <a:r>
              <a:rPr lang="en-US"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Tầm</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vóc</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nâng</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dàn</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đan</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trận</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hào</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hùng</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hồn</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phóng</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khoáng</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dũng</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chinh</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9F3EFF84-4FE2-40D1-A344-F6759D48D03C}"/>
              </a:ext>
            </a:extLst>
          </p:cNvPr>
          <p:cNvSpPr txBox="1"/>
          <p:nvPr/>
        </p:nvSpPr>
        <p:spPr>
          <a:xfrm>
            <a:off x="23190" y="1416833"/>
            <a:ext cx="3564836" cy="1027782"/>
          </a:xfrm>
          <a:prstGeom prst="rect">
            <a:avLst/>
          </a:prstGeom>
          <a:solidFill>
            <a:schemeClr val="accent6">
              <a:lumMod val="50000"/>
            </a:schemeClr>
          </a:solidFill>
        </p:spPr>
        <p:txBody>
          <a:bodyPr wrap="square">
            <a:spAutoFit/>
          </a:bodyPr>
          <a:lstStyle/>
          <a:p>
            <a:pPr marL="0" marR="0">
              <a:lnSpc>
                <a:spcPct val="115000"/>
              </a:lnSpc>
              <a:spcBef>
                <a:spcPts val="0"/>
              </a:spcBef>
              <a:spcAft>
                <a:spcPts val="120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Tầm</a:t>
            </a:r>
            <a:r>
              <a:rPr lang="en-US"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vóc</a:t>
            </a:r>
            <a:r>
              <a:rPr lang="en-US"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nâng</a:t>
            </a:r>
            <a:r>
              <a:rPr lang="en-US"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hòa</a:t>
            </a:r>
            <a:r>
              <a:rPr lang="en-US"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nhập</a:t>
            </a:r>
            <a:r>
              <a:rPr lang="en-US"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kích</a:t>
            </a:r>
            <a:r>
              <a:rPr lang="en-US"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thước</a:t>
            </a:r>
            <a:r>
              <a:rPr lang="en-US"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vũ</a:t>
            </a:r>
            <a:r>
              <a:rPr lang="en-US"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trụ</a:t>
            </a:r>
            <a:r>
              <a:rPr lang="en-US"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17582CA3-3421-4BA2-BEF0-CEF7BD0DFF78}"/>
              </a:ext>
            </a:extLst>
          </p:cNvPr>
          <p:cNvSpPr txBox="1"/>
          <p:nvPr/>
        </p:nvSpPr>
        <p:spPr>
          <a:xfrm>
            <a:off x="3634407" y="1781822"/>
            <a:ext cx="8425070" cy="423834"/>
          </a:xfrm>
          <a:prstGeom prst="rect">
            <a:avLst/>
          </a:prstGeom>
          <a:solidFill>
            <a:schemeClr val="accent6">
              <a:lumMod val="50000"/>
            </a:schemeClr>
          </a:solidFill>
        </p:spPr>
        <p:txBody>
          <a:bodyPr wrap="square">
            <a:spAutoFit/>
          </a:bodyPr>
          <a:lstStyle/>
          <a:p>
            <a:pPr marL="0" marR="0">
              <a:lnSpc>
                <a:spcPct val="115000"/>
              </a:lnSpc>
              <a:spcBef>
                <a:spcPts val="0"/>
              </a:spcBef>
              <a:spcAft>
                <a:spcPts val="1200"/>
              </a:spcAft>
            </a:pP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Con </a:t>
            </a:r>
            <a:r>
              <a:rPr lang="en-US" sz="2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bé</a:t>
            </a: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lẻ</a:t>
            </a: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loi</a:t>
            </a: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D16165AD-D58D-49A2-9F79-8F394872C190}"/>
              </a:ext>
            </a:extLst>
          </p:cNvPr>
          <p:cNvSpPr txBox="1"/>
          <p:nvPr/>
        </p:nvSpPr>
        <p:spPr>
          <a:xfrm>
            <a:off x="33130" y="2559232"/>
            <a:ext cx="3554896" cy="709233"/>
          </a:xfrm>
          <a:prstGeom prst="rect">
            <a:avLst/>
          </a:prstGeom>
          <a:solidFill>
            <a:schemeClr val="accent5">
              <a:lumMod val="75000"/>
            </a:schemeClr>
          </a:solidFill>
        </p:spPr>
        <p:txBody>
          <a:bodyPr wrap="square">
            <a:spAutoFit/>
          </a:bodyPr>
          <a:lstStyle/>
          <a:p>
            <a:pPr marL="0" marR="0">
              <a:lnSpc>
                <a:spcPct val="115000"/>
              </a:lnSpc>
              <a:spcBef>
                <a:spcPts val="0"/>
              </a:spcBef>
              <a:spcAft>
                <a:spcPts val="1200"/>
              </a:spcAft>
            </a:pPr>
            <a:r>
              <a:rPr lang="en-US" b="1" dirty="0">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b="1" dirty="0" err="1">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b="1" dirty="0">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b="1" dirty="0" err="1">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khơi</a:t>
            </a:r>
            <a:r>
              <a:rPr lang="en-US" b="1" dirty="0">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b="1" dirty="0">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b="1" dirty="0">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b="1" dirty="0">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b="1" dirty="0">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accent2">
                    <a:lumMod val="20000"/>
                    <a:lumOff val="8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27298DEF-51D9-4151-96EF-0A0C107B1076}"/>
              </a:ext>
            </a:extLst>
          </p:cNvPr>
          <p:cNvSpPr txBox="1"/>
          <p:nvPr/>
        </p:nvSpPr>
        <p:spPr>
          <a:xfrm>
            <a:off x="3634407" y="2297897"/>
            <a:ext cx="8425070" cy="1079847"/>
          </a:xfrm>
          <a:prstGeom prst="rect">
            <a:avLst/>
          </a:prstGeom>
          <a:solidFill>
            <a:schemeClr val="accent5">
              <a:lumMod val="75000"/>
            </a:schemeClr>
          </a:solidFill>
        </p:spPr>
        <p:txBody>
          <a:bodyPr wrap="square">
            <a:spAutoFit/>
          </a:bodyPr>
          <a:lstStyle/>
          <a:p>
            <a:pPr marL="0" marR="0">
              <a:lnSpc>
                <a:spcPct val="115000"/>
              </a:lnSpc>
              <a:spcBef>
                <a:spcPts val="0"/>
              </a:spcBef>
              <a:spcAft>
                <a:spcPts val="1200"/>
              </a:spcAft>
            </a:pP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lãng</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mạn</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bay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bổng</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lạc</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thấm</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hăng</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say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tin hi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vọng</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nhàng</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9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19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9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1E84F0D2-6990-40B4-9E76-C0A575508B4F}"/>
              </a:ext>
            </a:extLst>
          </p:cNvPr>
          <p:cNvSpPr txBox="1"/>
          <p:nvPr/>
        </p:nvSpPr>
        <p:spPr>
          <a:xfrm>
            <a:off x="48036" y="3432993"/>
            <a:ext cx="3539989" cy="709233"/>
          </a:xfrm>
          <a:prstGeom prst="rect">
            <a:avLst/>
          </a:prstGeom>
          <a:solidFill>
            <a:schemeClr val="accent5">
              <a:lumMod val="50000"/>
            </a:schemeClr>
          </a:solidFill>
        </p:spPr>
        <p:txBody>
          <a:bodyPr wrap="square">
            <a:spAutoFit/>
          </a:bodyPr>
          <a:lstStyle/>
          <a:p>
            <a:pPr marL="0" marR="0">
              <a:lnSpc>
                <a:spcPct val="115000"/>
              </a:lnSpc>
              <a:spcBef>
                <a:spcPts val="0"/>
              </a:spcBef>
              <a:spcAft>
                <a:spcPts val="1200"/>
              </a:spcAft>
            </a:pP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solidFill>
                  <a:schemeClr val="accent2">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Con </a:t>
            </a:r>
            <a:r>
              <a:rPr lang="en-US" b="1" dirty="0" err="1">
                <a:solidFill>
                  <a:schemeClr val="accent2">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b="1" dirty="0">
                <a:solidFill>
                  <a:schemeClr val="accent2">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accent2">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b="1" dirty="0">
                <a:solidFill>
                  <a:schemeClr val="accent2">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accent2">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US" b="1" dirty="0">
                <a:solidFill>
                  <a:schemeClr val="accent2">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accent2">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mơ</a:t>
            </a:r>
            <a:r>
              <a:rPr lang="en-US" b="1" dirty="0">
                <a:solidFill>
                  <a:schemeClr val="accent2">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accent2">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b="1" dirty="0">
                <a:solidFill>
                  <a:schemeClr val="accent2">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accent2">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b="1" dirty="0">
                <a:solidFill>
                  <a:schemeClr val="accent2">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accent2">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b="1" dirty="0">
                <a:solidFill>
                  <a:schemeClr val="accent2">
                    <a:lumMod val="20000"/>
                    <a:lumOff val="8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b="1" dirty="0">
              <a:solidFill>
                <a:schemeClr val="accent2">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A39C476A-8D84-448D-BB0D-AE7AAA1AF771}"/>
              </a:ext>
            </a:extLst>
          </p:cNvPr>
          <p:cNvSpPr txBox="1"/>
          <p:nvPr/>
        </p:nvSpPr>
        <p:spPr>
          <a:xfrm>
            <a:off x="3657597" y="3450891"/>
            <a:ext cx="8481391" cy="709233"/>
          </a:xfrm>
          <a:prstGeom prst="rect">
            <a:avLst/>
          </a:prstGeom>
          <a:solidFill>
            <a:schemeClr val="accent5">
              <a:lumMod val="50000"/>
            </a:schemeClr>
          </a:solidFill>
        </p:spPr>
        <p:txBody>
          <a:bodyPr wrap="square">
            <a:spAutoFit/>
          </a:bodyPr>
          <a:lstStyle/>
          <a:p>
            <a:pPr marL="0" marR="0">
              <a:lnSpc>
                <a:spcPct val="115000"/>
              </a:lnSpc>
              <a:spcBef>
                <a:spcPts val="0"/>
              </a:spcBef>
              <a:spcAft>
                <a:spcPts val="1200"/>
              </a:spcAft>
            </a:pP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phơi</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phới</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đoàn</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thuyền</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khơi</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chinh</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khơi</a:t>
            </a:r>
            <a:r>
              <a:rPr lang="en-US"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C7D0DDC1-F584-4731-90FC-F10230C5BEA3}"/>
              </a:ext>
            </a:extLst>
          </p:cNvPr>
          <p:cNvSpPr txBox="1"/>
          <p:nvPr/>
        </p:nvSpPr>
        <p:spPr>
          <a:xfrm>
            <a:off x="23190" y="4395540"/>
            <a:ext cx="3564836" cy="390684"/>
          </a:xfrm>
          <a:prstGeom prst="rect">
            <a:avLst/>
          </a:prstGeom>
          <a:solidFill>
            <a:schemeClr val="accent2">
              <a:lumMod val="75000"/>
            </a:schemeClr>
          </a:solidFill>
        </p:spPr>
        <p:txBody>
          <a:bodyPr wrap="square">
            <a:spAutoFit/>
          </a:bodyPr>
          <a:lstStyle/>
          <a:p>
            <a:pPr marL="0" marR="0">
              <a:lnSpc>
                <a:spcPct val="115000"/>
              </a:lnSpc>
              <a:spcBef>
                <a:spcPts val="0"/>
              </a:spcBef>
              <a:spcAft>
                <a:spcPts val="1200"/>
              </a:spcAft>
            </a:pP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A593C40A-82F3-4D92-88CD-48BF311BAE2C}"/>
              </a:ext>
            </a:extLst>
          </p:cNvPr>
          <p:cNvSpPr txBox="1"/>
          <p:nvPr/>
        </p:nvSpPr>
        <p:spPr>
          <a:xfrm>
            <a:off x="3657597" y="4219006"/>
            <a:ext cx="8401880" cy="777777"/>
          </a:xfrm>
          <a:prstGeom prst="rect">
            <a:avLst/>
          </a:prstGeom>
          <a:solidFill>
            <a:schemeClr val="accent2">
              <a:lumMod val="75000"/>
            </a:schemeClr>
          </a:solidFill>
        </p:spPr>
        <p:txBody>
          <a:bodyPr wrap="square">
            <a:spAutoFit/>
          </a:bodyPr>
          <a:lstStyle/>
          <a:p>
            <a:pPr marL="0" marR="0">
              <a:lnSpc>
                <a:spcPct val="115000"/>
              </a:lnSpc>
              <a:spcBef>
                <a:spcPts val="0"/>
              </a:spcBef>
              <a:spcAft>
                <a:spcPts val="1200"/>
              </a:spcAft>
            </a:pP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Con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giàu</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trù</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phú</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nguồn</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dồi</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dào</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TextBox 28">
            <a:extLst>
              <a:ext uri="{FF2B5EF4-FFF2-40B4-BE49-F238E27FC236}">
                <a16:creationId xmlns:a16="http://schemas.microsoft.com/office/drawing/2014/main" id="{33D0267B-2EBF-4A81-9E5E-6ED7F969E514}"/>
              </a:ext>
            </a:extLst>
          </p:cNvPr>
          <p:cNvSpPr txBox="1"/>
          <p:nvPr/>
        </p:nvSpPr>
        <p:spPr>
          <a:xfrm>
            <a:off x="48037" y="4982552"/>
            <a:ext cx="3515141" cy="1027782"/>
          </a:xfrm>
          <a:prstGeom prst="rect">
            <a:avLst/>
          </a:prstGeom>
          <a:solidFill>
            <a:schemeClr val="accent2">
              <a:lumMod val="50000"/>
            </a:schemeClr>
          </a:solidFill>
        </p:spPr>
        <p:txBody>
          <a:bodyPr wrap="square">
            <a:spAutoFit/>
          </a:bodyPr>
          <a:lstStyle/>
          <a:p>
            <a:pPr marL="0" marR="0">
              <a:lnSpc>
                <a:spcPct val="115000"/>
              </a:lnSpc>
              <a:spcBef>
                <a:spcPts val="0"/>
              </a:spcBef>
              <a:spcAft>
                <a:spcPts val="1200"/>
              </a:spcAft>
            </a:pPr>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vất</a:t>
            </a:r>
            <a:r>
              <a:rPr lang="en-US"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vả</a:t>
            </a:r>
            <a:r>
              <a:rPr lang="en-US"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thắng</a:t>
            </a:r>
            <a:r>
              <a:rPr lang="en-US"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lợi</a:t>
            </a:r>
            <a:r>
              <a:rPr lang="en-US"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933EE2B0-F386-477B-BDAF-D03A023018AC}"/>
              </a:ext>
            </a:extLst>
          </p:cNvPr>
          <p:cNvSpPr txBox="1"/>
          <p:nvPr/>
        </p:nvSpPr>
        <p:spPr>
          <a:xfrm>
            <a:off x="520150" y="5953971"/>
            <a:ext cx="11648660" cy="914930"/>
          </a:xfrm>
          <a:prstGeom prst="rect">
            <a:avLst/>
          </a:prstGeom>
          <a:noFill/>
        </p:spPr>
        <p:txBody>
          <a:bodyPr wrap="square">
            <a:spAutoFit/>
          </a:bodyPr>
          <a:lstStyle/>
          <a:p>
            <a:pPr marL="0" marR="0">
              <a:lnSpc>
                <a:spcPct val="115000"/>
              </a:lnSpc>
              <a:spcBef>
                <a:spcPts val="0"/>
              </a:spcBef>
              <a:spcAft>
                <a:spcPts val="1200"/>
              </a:spcAft>
            </a:pPr>
            <a:r>
              <a:rPr lang="en-U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hứng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lãng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mạn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3" name="TextBox 32">
            <a:extLst>
              <a:ext uri="{FF2B5EF4-FFF2-40B4-BE49-F238E27FC236}">
                <a16:creationId xmlns:a16="http://schemas.microsoft.com/office/drawing/2014/main" id="{817545D5-D433-430F-BE93-90889F40E27B}"/>
              </a:ext>
            </a:extLst>
          </p:cNvPr>
          <p:cNvSpPr txBox="1"/>
          <p:nvPr/>
        </p:nvSpPr>
        <p:spPr>
          <a:xfrm>
            <a:off x="3644347" y="5128322"/>
            <a:ext cx="8401879" cy="707886"/>
          </a:xfrm>
          <a:prstGeom prst="rect">
            <a:avLst/>
          </a:prstGeom>
          <a:solidFill>
            <a:schemeClr val="accent2">
              <a:lumMod val="50000"/>
            </a:schemeClr>
          </a:solidFill>
        </p:spPr>
        <p:txBody>
          <a:bodyPr wrap="square">
            <a:spAutoFit/>
          </a:bodyPr>
          <a:lstStyle/>
          <a:p>
            <a:pPr marL="0" marR="0" algn="just">
              <a:spcBef>
                <a:spcPts val="0"/>
              </a:spcBef>
              <a:spcAft>
                <a:spcPts val="0"/>
              </a:spcAft>
            </a:pPr>
            <a:r>
              <a:rPr lang="en-US" sz="2000" b="1" i="0" dirty="0" err="1">
                <a:solidFill>
                  <a:schemeClr val="bg1"/>
                </a:solidFill>
                <a:effectLst/>
                <a:latin typeface="Times New Roman" panose="02020603050405020304" pitchFamily="18" charset="0"/>
                <a:ea typeface="Times New Roman" panose="02020603050405020304" pitchFamily="18" charset="0"/>
              </a:rPr>
              <a:t>Tiếng</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hát</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cuối</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cùng</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sau</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một</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buổi</a:t>
            </a:r>
            <a:r>
              <a:rPr lang="en-US" sz="2000" b="1" i="0" dirty="0">
                <a:solidFill>
                  <a:schemeClr val="bg1"/>
                </a:solidFill>
                <a:effectLst/>
                <a:latin typeface="Times New Roman" panose="02020603050405020304" pitchFamily="18" charset="0"/>
                <a:ea typeface="Times New Roman" panose="02020603050405020304" pitchFamily="18" charset="0"/>
              </a:rPr>
              <a:t> ra </a:t>
            </a:r>
            <a:r>
              <a:rPr lang="en-US" sz="2000" b="1" i="0" dirty="0" err="1">
                <a:solidFill>
                  <a:schemeClr val="bg1"/>
                </a:solidFill>
                <a:effectLst/>
                <a:latin typeface="Times New Roman" panose="02020603050405020304" pitchFamily="18" charset="0"/>
                <a:ea typeface="Times New Roman" panose="02020603050405020304" pitchFamily="18" charset="0"/>
              </a:rPr>
              <a:t>khơi</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trở</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về</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quê</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hương</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với</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sự</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vui</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vẻ</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với</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những</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cọn</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cá</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đầy</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ắp</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thuyền</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họ</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về</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với</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sự</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chiến</a:t>
            </a:r>
            <a:r>
              <a:rPr lang="en-US" sz="2000" b="1" i="0" dirty="0">
                <a:solidFill>
                  <a:schemeClr val="bg1"/>
                </a:solidFill>
                <a:effectLst/>
                <a:latin typeface="Times New Roman" panose="02020603050405020304" pitchFamily="18" charset="0"/>
                <a:ea typeface="Times New Roman" panose="02020603050405020304" pitchFamily="18" charset="0"/>
              </a:rPr>
              <a:t> </a:t>
            </a:r>
            <a:r>
              <a:rPr lang="en-US" sz="2000" b="1" i="0" dirty="0" err="1">
                <a:solidFill>
                  <a:schemeClr val="bg1"/>
                </a:solidFill>
                <a:effectLst/>
                <a:latin typeface="Times New Roman" panose="02020603050405020304" pitchFamily="18" charset="0"/>
                <a:ea typeface="Times New Roman" panose="02020603050405020304" pitchFamily="18" charset="0"/>
              </a:rPr>
              <a:t>thắng</a:t>
            </a:r>
            <a:r>
              <a:rPr lang="en-US" sz="2000" b="1" i="0" dirty="0">
                <a:solidFill>
                  <a:schemeClr val="bg1"/>
                </a:solidFill>
                <a:effectLst/>
                <a:latin typeface="Times New Roman" panose="02020603050405020304" pitchFamily="18" charset="0"/>
                <a:ea typeface="Times New Roman" panose="02020603050405020304" pitchFamily="18" charset="0"/>
              </a:rPr>
              <a:t>.</a:t>
            </a:r>
            <a:endParaRPr lang="en-US" sz="2000" b="1"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0779346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circle(in)">
                                      <p:cBhvr>
                                        <p:cTn id="41" dur="2000"/>
                                        <p:tgtEl>
                                          <p:spTgt spid="25"/>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circle(in)">
                                      <p:cBhvr>
                                        <p:cTn id="44" dur="20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ipe(down)">
                                      <p:cBhvr>
                                        <p:cTn id="5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5" grpId="0" animBg="1"/>
      <p:bldP spid="17" grpId="0" animBg="1"/>
      <p:bldP spid="19" grpId="0" animBg="1"/>
      <p:bldP spid="21" grpId="0" animBg="1"/>
      <p:bldP spid="23" grpId="0" animBg="1"/>
      <p:bldP spid="25" grpId="0" animBg="1"/>
      <p:bldP spid="27" grpId="0" animBg="1"/>
      <p:bldP spid="29" grpId="0" animBg="1"/>
      <p:bldP spid="31" grpId="0"/>
      <p:bldP spid="3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6" name="Picture 6" descr="Nước Biển Sky Nền - biển png tải về - Miễn phí trong suốt Màu Xanh png Tải  về.">
            <a:extLst>
              <a:ext uri="{FF2B5EF4-FFF2-40B4-BE49-F238E27FC236}">
                <a16:creationId xmlns:a16="http://schemas.microsoft.com/office/drawing/2014/main" id="{17380AC7-CE35-42D9-AF6F-70061DC1D4DA}"/>
              </a:ext>
            </a:extLst>
          </p:cNvPr>
          <p:cNvPicPr>
            <a:picLocks noChangeAspect="1" noChangeArrowheads="1"/>
          </p:cNvPicPr>
          <p:nvPr/>
        </p:nvPicPr>
        <p:blipFill rotWithShape="1">
          <a:blip r:embed="rId2"/>
          <a:srcRect t="62963"/>
          <a:stretch/>
        </p:blipFill>
        <p:spPr bwMode="auto">
          <a:xfrm>
            <a:off x="-72887" y="3429000"/>
            <a:ext cx="12337774" cy="3429000"/>
          </a:xfrm>
          <a:prstGeom prst="rect">
            <a:avLst/>
          </a:prstGeom>
          <a:ln>
            <a:noFill/>
          </a:ln>
          <a:effectLst>
            <a:softEdge rad="317500"/>
          </a:effectLst>
        </p:spPr>
      </p:pic>
      <p:sp>
        <p:nvSpPr>
          <p:cNvPr id="8" name="TextBox 7">
            <a:extLst>
              <a:ext uri="{FF2B5EF4-FFF2-40B4-BE49-F238E27FC236}">
                <a16:creationId xmlns:a16="http://schemas.microsoft.com/office/drawing/2014/main" id="{74E6B0D4-0352-4A56-82C6-A804AE99D570}"/>
              </a:ext>
            </a:extLst>
          </p:cNvPr>
          <p:cNvSpPr txBox="1"/>
          <p:nvPr/>
        </p:nvSpPr>
        <p:spPr>
          <a:xfrm>
            <a:off x="2554109" y="51450"/>
            <a:ext cx="756086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Đoàn</a:t>
            </a:r>
            <a:r>
              <a:rPr kumimoji="0" lang="en-US" sz="40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thuyền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đánh</a:t>
            </a:r>
            <a:r>
              <a:rPr kumimoji="0" lang="en-US" sz="40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cá</a:t>
            </a:r>
            <a:r>
              <a:rPr kumimoji="0" lang="en-US" sz="40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 </a:t>
            </a:r>
            <a:r>
              <a:rPr kumimoji="0" lang="en-US" sz="4000" b="1" i="1"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Huy</a:t>
            </a:r>
            <a:r>
              <a:rPr kumimoji="0" lang="en-US" sz="4000" b="1"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4000" b="1" i="1"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Cận</a:t>
            </a:r>
            <a:endParaRPr kumimoji="0" lang="en-US" sz="4000" b="1"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endParaRPr>
          </a:p>
        </p:txBody>
      </p:sp>
      <p:sp>
        <p:nvSpPr>
          <p:cNvPr id="2" name="TextBox 1">
            <a:extLst>
              <a:ext uri="{FF2B5EF4-FFF2-40B4-BE49-F238E27FC236}">
                <a16:creationId xmlns:a16="http://schemas.microsoft.com/office/drawing/2014/main" id="{160213FF-31E6-41F4-BD6A-1911866FFD98}"/>
              </a:ext>
            </a:extLst>
          </p:cNvPr>
          <p:cNvSpPr txBox="1"/>
          <p:nvPr/>
        </p:nvSpPr>
        <p:spPr>
          <a:xfrm>
            <a:off x="306537" y="730433"/>
            <a:ext cx="8183587" cy="523220"/>
          </a:xfrm>
          <a:prstGeom prst="rect">
            <a:avLst/>
          </a:prstGeom>
          <a:noFill/>
        </p:spPr>
        <p:txBody>
          <a:bodyPr wrap="none" rtlCol="0">
            <a:spAutoFit/>
          </a:bodyPr>
          <a:lstStyle/>
          <a:p>
            <a:r>
              <a:rPr lang="en-US" sz="2800" b="1" dirty="0">
                <a:solidFill>
                  <a:srgbClr val="002060"/>
                </a:solidFill>
                <a:latin typeface="Times New Roman" panose="02020603050405020304" pitchFamily="18" charset="0"/>
                <a:cs typeface="Times New Roman" panose="02020603050405020304" pitchFamily="18" charset="0"/>
              </a:rPr>
              <a:t>3. </a:t>
            </a:r>
            <a:r>
              <a:rPr lang="en-US" sz="2800" b="1" dirty="0" err="1">
                <a:solidFill>
                  <a:srgbClr val="002060"/>
                </a:solidFill>
                <a:latin typeface="Times New Roman" panose="02020603050405020304" pitchFamily="18" charset="0"/>
                <a:cs typeface="Times New Roman" panose="02020603050405020304" pitchFamily="18" charset="0"/>
              </a:rPr>
              <a:t>Nội</a:t>
            </a:r>
            <a:r>
              <a:rPr lang="en-US" sz="2800" b="1" dirty="0">
                <a:solidFill>
                  <a:srgbClr val="002060"/>
                </a:solidFill>
                <a:latin typeface="Times New Roman" panose="02020603050405020304" pitchFamily="18" charset="0"/>
                <a:cs typeface="Times New Roman" panose="02020603050405020304" pitchFamily="18" charset="0"/>
              </a:rPr>
              <a:t> dung </a:t>
            </a:r>
            <a:r>
              <a:rPr lang="en-US" sz="2800" b="1" dirty="0" err="1">
                <a:solidFill>
                  <a:srgbClr val="002060"/>
                </a:solidFill>
                <a:latin typeface="Times New Roman" panose="02020603050405020304" pitchFamily="18" charset="0"/>
                <a:cs typeface="Times New Roman" panose="02020603050405020304" pitchFamily="18" charset="0"/>
              </a:rPr>
              <a:t>và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nghĩa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câu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hát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trong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bài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thơ</a:t>
            </a:r>
            <a:r>
              <a:rPr lang="en-US" sz="2800" b="1" dirty="0">
                <a:solidFill>
                  <a:srgbClr val="002060"/>
                </a:solidFill>
                <a:latin typeface="Times New Roman" panose="02020603050405020304" pitchFamily="18" charset="0"/>
                <a:cs typeface="Times New Roman" panose="02020603050405020304" pitchFamily="18" charset="0"/>
              </a:rPr>
              <a:t>:  </a:t>
            </a:r>
          </a:p>
        </p:txBody>
      </p:sp>
      <p:sp>
        <p:nvSpPr>
          <p:cNvPr id="6" name="TextBox 5">
            <a:extLst>
              <a:ext uri="{FF2B5EF4-FFF2-40B4-BE49-F238E27FC236}">
                <a16:creationId xmlns:a16="http://schemas.microsoft.com/office/drawing/2014/main" id="{42C87D93-F4BA-4F49-807C-8F15F9D1C614}"/>
              </a:ext>
            </a:extLst>
          </p:cNvPr>
          <p:cNvSpPr txBox="1"/>
          <p:nvPr/>
        </p:nvSpPr>
        <p:spPr>
          <a:xfrm>
            <a:off x="177422" y="1318799"/>
            <a:ext cx="5711686" cy="458074"/>
          </a:xfrm>
          <a:prstGeom prst="rect">
            <a:avLst/>
          </a:prstGeom>
          <a:noFill/>
        </p:spPr>
        <p:txBody>
          <a:bodyPr wrap="square">
            <a:spAutoFit/>
          </a:bodyPr>
          <a:lstStyle/>
          <a:p>
            <a:pPr marL="0" marR="0" algn="just">
              <a:lnSpc>
                <a:spcPct val="150000"/>
              </a:lnSpc>
              <a:spcBef>
                <a:spcPts val="0"/>
              </a:spcBef>
              <a:spcAft>
                <a:spcPts val="0"/>
              </a:spcAft>
            </a:pPr>
            <a:r>
              <a:rPr lang="en-US" b="1" i="0" dirty="0">
                <a:solidFill>
                  <a:srgbClr val="000000"/>
                </a:solidFill>
                <a:effectLst/>
                <a:latin typeface="Times New Roman" panose="02020603050405020304" pitchFamily="18" charset="0"/>
                <a:ea typeface="Times New Roman" panose="02020603050405020304" pitchFamily="18" charset="0"/>
              </a:rPr>
              <a:t>=&gt; </a:t>
            </a:r>
            <a:r>
              <a:rPr lang="en-US" b="1" i="0" dirty="0" err="1">
                <a:solidFill>
                  <a:srgbClr val="000000"/>
                </a:solidFill>
                <a:effectLst/>
                <a:latin typeface="Times New Roman" panose="02020603050405020304" pitchFamily="18" charset="0"/>
                <a:ea typeface="Times New Roman" panose="02020603050405020304" pitchFamily="18" charset="0"/>
              </a:rPr>
              <a:t>Mở</a:t>
            </a:r>
            <a:r>
              <a:rPr lang="en-US" b="1" i="0" dirty="0">
                <a:solidFill>
                  <a:srgbClr val="000000"/>
                </a:solidFill>
                <a:effectLst/>
                <a:latin typeface="Times New Roman" panose="02020603050405020304" pitchFamily="18" charset="0"/>
                <a:ea typeface="Times New Roman" panose="02020603050405020304" pitchFamily="18" charset="0"/>
              </a:rPr>
              <a:t> </a:t>
            </a:r>
            <a:r>
              <a:rPr lang="en-US" b="1" i="0" dirty="0" err="1">
                <a:solidFill>
                  <a:srgbClr val="000000"/>
                </a:solidFill>
                <a:effectLst/>
                <a:latin typeface="Times New Roman" panose="02020603050405020304" pitchFamily="18" charset="0"/>
                <a:ea typeface="Times New Roman" panose="02020603050405020304" pitchFamily="18" charset="0"/>
              </a:rPr>
              <a:t>đầu</a:t>
            </a:r>
            <a:r>
              <a:rPr lang="en-US" b="1" i="0" dirty="0">
                <a:solidFill>
                  <a:srgbClr val="000000"/>
                </a:solidFill>
                <a:effectLst/>
                <a:latin typeface="Times New Roman" panose="02020603050405020304" pitchFamily="18" charset="0"/>
                <a:ea typeface="Times New Roman" panose="02020603050405020304" pitchFamily="18" charset="0"/>
              </a:rPr>
              <a:t> "</a:t>
            </a:r>
            <a:r>
              <a:rPr lang="en-US" b="1" i="0" dirty="0" err="1">
                <a:solidFill>
                  <a:srgbClr val="000000"/>
                </a:solidFill>
                <a:effectLst/>
                <a:latin typeface="Times New Roman" panose="02020603050405020304" pitchFamily="18" charset="0"/>
                <a:ea typeface="Times New Roman" panose="02020603050405020304" pitchFamily="18" charset="0"/>
              </a:rPr>
              <a:t>Câu</a:t>
            </a:r>
            <a:r>
              <a:rPr lang="en-US" b="1" i="0" dirty="0">
                <a:solidFill>
                  <a:srgbClr val="000000"/>
                </a:solidFill>
                <a:effectLst/>
                <a:latin typeface="Times New Roman" panose="02020603050405020304" pitchFamily="18" charset="0"/>
                <a:ea typeface="Times New Roman" panose="02020603050405020304" pitchFamily="18" charset="0"/>
              </a:rPr>
              <a:t> </a:t>
            </a:r>
            <a:r>
              <a:rPr lang="en-US" b="1" i="0" dirty="0" err="1">
                <a:solidFill>
                  <a:srgbClr val="000000"/>
                </a:solidFill>
                <a:effectLst/>
                <a:latin typeface="Times New Roman" panose="02020603050405020304" pitchFamily="18" charset="0"/>
                <a:ea typeface="Times New Roman" panose="02020603050405020304" pitchFamily="18" charset="0"/>
              </a:rPr>
              <a:t>hát</a:t>
            </a:r>
            <a:r>
              <a:rPr lang="en-US" b="1" i="0" dirty="0">
                <a:solidFill>
                  <a:srgbClr val="000000"/>
                </a:solidFill>
                <a:effectLst/>
                <a:latin typeface="Times New Roman" panose="02020603050405020304" pitchFamily="18" charset="0"/>
                <a:ea typeface="Times New Roman" panose="02020603050405020304" pitchFamily="18" charset="0"/>
              </a:rPr>
              <a:t> </a:t>
            </a:r>
            <a:r>
              <a:rPr lang="en-US" b="1" i="0" dirty="0" err="1">
                <a:solidFill>
                  <a:srgbClr val="000000"/>
                </a:solidFill>
                <a:effectLst/>
                <a:latin typeface="Times New Roman" panose="02020603050405020304" pitchFamily="18" charset="0"/>
                <a:ea typeface="Times New Roman" panose="02020603050405020304" pitchFamily="18" charset="0"/>
              </a:rPr>
              <a:t>căng</a:t>
            </a:r>
            <a:r>
              <a:rPr lang="en-US" b="1" i="0" dirty="0">
                <a:solidFill>
                  <a:srgbClr val="000000"/>
                </a:solidFill>
                <a:effectLst/>
                <a:latin typeface="Times New Roman" panose="02020603050405020304" pitchFamily="18" charset="0"/>
                <a:ea typeface="Times New Roman" panose="02020603050405020304" pitchFamily="18" charset="0"/>
              </a:rPr>
              <a:t> </a:t>
            </a:r>
            <a:r>
              <a:rPr lang="en-US" b="1" i="0" dirty="0" err="1">
                <a:solidFill>
                  <a:srgbClr val="000000"/>
                </a:solidFill>
                <a:effectLst/>
                <a:latin typeface="Times New Roman" panose="02020603050405020304" pitchFamily="18" charset="0"/>
                <a:ea typeface="Times New Roman" panose="02020603050405020304" pitchFamily="18" charset="0"/>
              </a:rPr>
              <a:t>buồm</a:t>
            </a:r>
            <a:r>
              <a:rPr lang="en-US" b="1" i="0" dirty="0">
                <a:solidFill>
                  <a:srgbClr val="000000"/>
                </a:solidFill>
                <a:effectLst/>
                <a:latin typeface="Times New Roman" panose="02020603050405020304" pitchFamily="18" charset="0"/>
                <a:ea typeface="Times New Roman" panose="02020603050405020304" pitchFamily="18" charset="0"/>
              </a:rPr>
              <a:t> </a:t>
            </a:r>
            <a:r>
              <a:rPr lang="en-US" b="1" i="0" dirty="0" err="1">
                <a:solidFill>
                  <a:srgbClr val="000000"/>
                </a:solidFill>
                <a:effectLst/>
                <a:latin typeface="Times New Roman" panose="02020603050405020304" pitchFamily="18" charset="0"/>
                <a:ea typeface="Times New Roman" panose="02020603050405020304" pitchFamily="18" charset="0"/>
              </a:rPr>
              <a:t>cùng</a:t>
            </a:r>
            <a:r>
              <a:rPr lang="en-US" b="1" i="0" dirty="0">
                <a:solidFill>
                  <a:srgbClr val="000000"/>
                </a:solidFill>
                <a:effectLst/>
                <a:latin typeface="Times New Roman" panose="02020603050405020304" pitchFamily="18" charset="0"/>
                <a:ea typeface="Times New Roman" panose="02020603050405020304" pitchFamily="18" charset="0"/>
              </a:rPr>
              <a:t> </a:t>
            </a:r>
            <a:r>
              <a:rPr lang="en-US" b="1" i="0" dirty="0" err="1">
                <a:solidFill>
                  <a:srgbClr val="000000"/>
                </a:solidFill>
                <a:effectLst/>
                <a:latin typeface="Times New Roman" panose="02020603050405020304" pitchFamily="18" charset="0"/>
                <a:ea typeface="Times New Roman" panose="02020603050405020304" pitchFamily="18" charset="0"/>
              </a:rPr>
              <a:t>gió</a:t>
            </a:r>
            <a:r>
              <a:rPr lang="en-US" b="1" i="0" dirty="0">
                <a:solidFill>
                  <a:srgbClr val="000000"/>
                </a:solidFill>
                <a:effectLst/>
                <a:latin typeface="Times New Roman" panose="02020603050405020304" pitchFamily="18" charset="0"/>
                <a:ea typeface="Times New Roman" panose="02020603050405020304" pitchFamily="18" charset="0"/>
              </a:rPr>
              <a:t> </a:t>
            </a:r>
            <a:r>
              <a:rPr lang="en-US" b="1" i="0" dirty="0" err="1">
                <a:solidFill>
                  <a:srgbClr val="000000"/>
                </a:solidFill>
                <a:effectLst/>
                <a:latin typeface="Times New Roman" panose="02020603050405020304" pitchFamily="18" charset="0"/>
                <a:ea typeface="Times New Roman" panose="02020603050405020304" pitchFamily="18" charset="0"/>
              </a:rPr>
              <a:t>khơi</a:t>
            </a:r>
            <a:r>
              <a:rPr lang="en-US" b="1" i="0" dirty="0">
                <a:solidFill>
                  <a:srgbClr val="000000"/>
                </a:solidFill>
                <a:effectLst/>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p:txBody>
      </p:sp>
      <p:sp>
        <p:nvSpPr>
          <p:cNvPr id="5" name="Rectangle: Rounded Corners 4">
            <a:extLst>
              <a:ext uri="{FF2B5EF4-FFF2-40B4-BE49-F238E27FC236}">
                <a16:creationId xmlns:a16="http://schemas.microsoft.com/office/drawing/2014/main" id="{7BF5C828-A96C-44FA-9A0E-FDFF8B4AE3D3}"/>
              </a:ext>
            </a:extLst>
          </p:cNvPr>
          <p:cNvSpPr/>
          <p:nvPr/>
        </p:nvSpPr>
        <p:spPr>
          <a:xfrm>
            <a:off x="4506037" y="1879808"/>
            <a:ext cx="7288695" cy="212006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497CDF0-19D7-4B99-A4DE-B6BADA43D638}"/>
              </a:ext>
            </a:extLst>
          </p:cNvPr>
          <p:cNvSpPr txBox="1"/>
          <p:nvPr/>
        </p:nvSpPr>
        <p:spPr>
          <a:xfrm>
            <a:off x="4519587" y="1842019"/>
            <a:ext cx="7056285" cy="2120068"/>
          </a:xfrm>
          <a:prstGeom prst="rect">
            <a:avLst/>
          </a:prstGeom>
          <a:noFill/>
        </p:spPr>
        <p:txBody>
          <a:bodyPr wrap="square">
            <a:spAutoFit/>
          </a:bodyPr>
          <a:lstStyle/>
          <a:p>
            <a:pPr marL="0" marR="0" algn="just">
              <a:lnSpc>
                <a:spcPct val="150000"/>
              </a:lnSpc>
              <a:spcBef>
                <a:spcPts val="0"/>
              </a:spcBef>
              <a:spcAft>
                <a:spcPts val="0"/>
              </a:spcAft>
            </a:pPr>
            <a:r>
              <a:rPr lang="en-US" i="0" dirty="0">
                <a:solidFill>
                  <a:srgbClr val="000000"/>
                </a:solidFill>
                <a:effectLst/>
                <a:latin typeface="Times New Roman" panose="02020603050405020304" pitchFamily="18" charset="0"/>
                <a:ea typeface="Times New Roman" panose="02020603050405020304" pitchFamily="18" charset="0"/>
              </a:rPr>
              <a:t>-</a:t>
            </a:r>
            <a:r>
              <a:rPr lang="en-US" dirty="0">
                <a:solidFill>
                  <a:srgbClr val="000000"/>
                </a:solidFill>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Những</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người</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chài</a:t>
            </a:r>
            <a:r>
              <a:rPr lang="en-US" i="0" dirty="0">
                <a:solidFill>
                  <a:srgbClr val="000000"/>
                </a:solidFill>
                <a:effectLst/>
                <a:latin typeface="Times New Roman" panose="02020603050405020304" pitchFamily="18" charset="0"/>
                <a:ea typeface="Times New Roman" panose="02020603050405020304" pitchFamily="18" charset="0"/>
              </a:rPr>
              <a:t> ra </a:t>
            </a:r>
            <a:r>
              <a:rPr lang="en-US" i="0" dirty="0" err="1">
                <a:solidFill>
                  <a:srgbClr val="000000"/>
                </a:solidFill>
                <a:effectLst/>
                <a:latin typeface="Times New Roman" panose="02020603050405020304" pitchFamily="18" charset="0"/>
                <a:ea typeface="Times New Roman" panose="02020603050405020304" pitchFamily="18" charset="0"/>
              </a:rPr>
              <a:t>khơi</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cùng</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với</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tiếng</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hát</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khỏe</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khoắn</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đến</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mức</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tạo</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nên</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một</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sức</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mạnh</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thổi</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căng</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những</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cánh</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buồm</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Họ</a:t>
            </a:r>
            <a:r>
              <a:rPr lang="en-US" i="0" dirty="0">
                <a:solidFill>
                  <a:srgbClr val="000000"/>
                </a:solidFill>
                <a:effectLst/>
                <a:latin typeface="Times New Roman" panose="02020603050405020304" pitchFamily="18" charset="0"/>
                <a:ea typeface="Times New Roman" panose="02020603050405020304" pitchFamily="18" charset="0"/>
              </a:rPr>
              <a:t> ra </a:t>
            </a:r>
            <a:r>
              <a:rPr lang="en-US" i="0" dirty="0" err="1">
                <a:solidFill>
                  <a:srgbClr val="000000"/>
                </a:solidFill>
                <a:effectLst/>
                <a:latin typeface="Times New Roman" panose="02020603050405020304" pitchFamily="18" charset="0"/>
                <a:ea typeface="Times New Roman" panose="02020603050405020304" pitchFamily="18" charset="0"/>
              </a:rPr>
              <a:t>khơi</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với</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niềm</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phấn</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khỏi</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lạc</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quan</a:t>
            </a:r>
            <a:r>
              <a:rPr lang="en-US" i="0" dirty="0">
                <a:solidFill>
                  <a:srgbClr val="000000"/>
                </a:solidFill>
                <a:effectLst/>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dirty="0">
                <a:solidFill>
                  <a:srgbClr val="000000"/>
                </a:solidFill>
                <a:latin typeface="Times New Roman" panose="02020603050405020304" pitchFamily="18" charset="0"/>
                <a:ea typeface="Times New Roman" panose="02020603050405020304" pitchFamily="18" charset="0"/>
              </a:rPr>
              <a:t>- </a:t>
            </a:r>
            <a:r>
              <a:rPr lang="en-US" i="0" dirty="0">
                <a:solidFill>
                  <a:srgbClr val="000000"/>
                </a:solidFill>
                <a:effectLst/>
                <a:latin typeface="Times New Roman" panose="02020603050405020304" pitchFamily="18" charset="0"/>
                <a:ea typeface="Times New Roman" panose="02020603050405020304" pitchFamily="18" charset="0"/>
              </a:rPr>
              <a:t>Con </a:t>
            </a:r>
            <a:r>
              <a:rPr lang="en-US" i="0" dirty="0" err="1">
                <a:solidFill>
                  <a:srgbClr val="000000"/>
                </a:solidFill>
                <a:effectLst/>
                <a:latin typeface="Times New Roman" panose="02020603050405020304" pitchFamily="18" charset="0"/>
                <a:ea typeface="Times New Roman" panose="02020603050405020304" pitchFamily="18" charset="0"/>
              </a:rPr>
              <a:t>người</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không</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nhỏ</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bé</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yếu</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ớt</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trước</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biển</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cả</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dữ</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dội</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mà</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trái</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tim</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họ</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đã</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làm</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chủ</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biển</a:t>
            </a:r>
            <a:r>
              <a:rPr lang="en-US" i="0" dirty="0">
                <a:solidFill>
                  <a:srgbClr val="000000"/>
                </a:solidFill>
                <a:effectLst/>
                <a:latin typeface="Times New Roman" panose="02020603050405020304" pitchFamily="18" charset="0"/>
                <a:ea typeface="Times New Roman" panose="02020603050405020304" pitchFamily="18" charset="0"/>
              </a:rPr>
              <a:t> </a:t>
            </a:r>
            <a:r>
              <a:rPr lang="en-US" i="0" dirty="0" err="1">
                <a:solidFill>
                  <a:srgbClr val="000000"/>
                </a:solidFill>
                <a:effectLst/>
                <a:latin typeface="Times New Roman" panose="02020603050405020304" pitchFamily="18" charset="0"/>
                <a:ea typeface="Times New Roman" panose="02020603050405020304" pitchFamily="18" charset="0"/>
              </a:rPr>
              <a:t>khơi</a:t>
            </a:r>
            <a:r>
              <a:rPr lang="en-US" i="0" dirty="0">
                <a:solidFill>
                  <a:srgbClr val="000000"/>
                </a:solidFill>
                <a:effectLst/>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357FAEA8-548B-4F8E-B33D-282BE581163F}"/>
              </a:ext>
            </a:extLst>
          </p:cNvPr>
          <p:cNvSpPr txBox="1"/>
          <p:nvPr/>
        </p:nvSpPr>
        <p:spPr>
          <a:xfrm>
            <a:off x="177422" y="4056294"/>
            <a:ext cx="4141898" cy="400110"/>
          </a:xfrm>
          <a:prstGeom prst="rect">
            <a:avLst/>
          </a:prstGeom>
          <a:solidFill>
            <a:schemeClr val="accent1">
              <a:lumMod val="20000"/>
              <a:lumOff val="80000"/>
            </a:schemeClr>
          </a:solidFill>
        </p:spPr>
        <p:txBody>
          <a:bodyPr wrap="square">
            <a:spAutoFit/>
          </a:bodyPr>
          <a:lstStyle/>
          <a:p>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=&gt;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Hát</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rằng</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cá</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bạc</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Đông</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lặng</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EB410D23-D648-4642-8B7E-AB0B011F94B8}"/>
              </a:ext>
            </a:extLst>
          </p:cNvPr>
          <p:cNvSpPr/>
          <p:nvPr/>
        </p:nvSpPr>
        <p:spPr>
          <a:xfrm>
            <a:off x="4467371" y="4285840"/>
            <a:ext cx="7327361" cy="240159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B60063E-B7AC-4796-B656-4A91FB63EB90}"/>
              </a:ext>
            </a:extLst>
          </p:cNvPr>
          <p:cNvSpPr txBox="1"/>
          <p:nvPr/>
        </p:nvSpPr>
        <p:spPr>
          <a:xfrm>
            <a:off x="4738245" y="4517142"/>
            <a:ext cx="6630340" cy="1938992"/>
          </a:xfrm>
          <a:prstGeom prst="rect">
            <a:avLst/>
          </a:prstGeom>
          <a:noFill/>
        </p:spPr>
        <p:txBody>
          <a:bodyPr wrap="square">
            <a:spAutoFit/>
          </a:bodyPr>
          <a:lstStyle/>
          <a:p>
            <a:pPr marL="0" marR="0" algn="just">
              <a:spcBef>
                <a:spcPts val="0"/>
              </a:spcBef>
              <a:spcAft>
                <a:spcPts val="0"/>
              </a:spcAft>
            </a:pPr>
            <a:r>
              <a:rPr lang="en-US" sz="2000" i="0" dirty="0">
                <a:solidFill>
                  <a:srgbClr val="000000"/>
                </a:solidFill>
                <a:effectLst/>
                <a:latin typeface="Times New Roman" panose="02020603050405020304" pitchFamily="18" charset="0"/>
                <a:ea typeface="Times New Roman" panose="02020603050405020304" pitchFamily="18" charset="0"/>
              </a:rPr>
              <a:t>- Ca </a:t>
            </a:r>
            <a:r>
              <a:rPr lang="en-US" sz="2000" i="0" dirty="0" err="1">
                <a:solidFill>
                  <a:srgbClr val="000000"/>
                </a:solidFill>
                <a:effectLst/>
                <a:latin typeface="Times New Roman" panose="02020603050405020304" pitchFamily="18" charset="0"/>
                <a:ea typeface="Times New Roman" panose="02020603050405020304" pitchFamily="18" charset="0"/>
              </a:rPr>
              <a:t>ngợi</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rPr>
              <a:t>s</a:t>
            </a:r>
            <a:r>
              <a:rPr lang="en-US" sz="2000" i="0" dirty="0" err="1">
                <a:solidFill>
                  <a:srgbClr val="000000"/>
                </a:solidFill>
                <a:effectLst/>
                <a:latin typeface="Times New Roman" panose="02020603050405020304" pitchFamily="18" charset="0"/>
                <a:ea typeface="Times New Roman" panose="02020603050405020304" pitchFamily="18" charset="0"/>
              </a:rPr>
              <a:t>ự</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giàu</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đẹp</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của</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biển</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khơi</a:t>
            </a:r>
            <a:r>
              <a:rPr lang="en-US" sz="2000" i="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2000" i="0" dirty="0">
                <a:solidFill>
                  <a:srgbClr val="000000"/>
                </a:solidFill>
                <a:effectLst/>
                <a:latin typeface="Times New Roman" panose="02020603050405020304" pitchFamily="18" charset="0"/>
                <a:ea typeface="Times New Roman" panose="02020603050405020304" pitchFamily="18" charset="0"/>
              </a:rPr>
              <a:t>Sau </a:t>
            </a:r>
            <a:r>
              <a:rPr lang="en-US" sz="2000" i="0" dirty="0" err="1">
                <a:solidFill>
                  <a:srgbClr val="000000"/>
                </a:solidFill>
                <a:effectLst/>
                <a:latin typeface="Times New Roman" panose="02020603050405020304" pitchFamily="18" charset="0"/>
                <a:ea typeface="Times New Roman" panose="02020603050405020304" pitchFamily="18" charset="0"/>
              </a:rPr>
              <a:t>khi</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rời</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bến</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lúc</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màn</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đêm</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buông</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xuống</a:t>
            </a:r>
            <a:endParaRPr lang="en-US" sz="20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Đoàn</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thuyền</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lướt</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nhanh</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trên</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biển</a:t>
            </a:r>
            <a:endParaRPr lang="en-US" sz="20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Người</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dân</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chài</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cất</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cao</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tiếng</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hát</a:t>
            </a:r>
            <a:r>
              <a:rPr lang="en-US" sz="2000" i="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2000" i="0" dirty="0" err="1">
                <a:solidFill>
                  <a:srgbClr val="000000"/>
                </a:solidFill>
                <a:effectLst/>
                <a:latin typeface="Times New Roman" panose="02020603050405020304" pitchFamily="18" charset="0"/>
                <a:ea typeface="Times New Roman" panose="02020603050405020304" pitchFamily="18" charset="0"/>
              </a:rPr>
              <a:t>Cá</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bạc</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màu</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sắc</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lấp</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lánh</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cho</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biển</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đêm</a:t>
            </a:r>
            <a:endParaRPr lang="en-US" sz="20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2000" i="0" dirty="0">
                <a:solidFill>
                  <a:srgbClr val="000000"/>
                </a:solidFill>
                <a:effectLst/>
                <a:latin typeface="Times New Roman" panose="02020603050405020304" pitchFamily="18" charset="0"/>
                <a:ea typeface="Times New Roman" panose="02020603050405020304" pitchFamily="18" charset="0"/>
              </a:rPr>
              <a:t>-&gt; </a:t>
            </a:r>
            <a:r>
              <a:rPr lang="en-US" sz="2000" i="0" dirty="0" err="1">
                <a:solidFill>
                  <a:srgbClr val="000000"/>
                </a:solidFill>
                <a:effectLst/>
                <a:latin typeface="Times New Roman" panose="02020603050405020304" pitchFamily="18" charset="0"/>
                <a:ea typeface="Times New Roman" panose="02020603050405020304" pitchFamily="18" charset="0"/>
              </a:rPr>
              <a:t>Sự</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giàu</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có</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của</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biển</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quê</a:t>
            </a:r>
            <a:r>
              <a:rPr lang="en-US" sz="2000" i="0" dirty="0">
                <a:solidFill>
                  <a:srgbClr val="000000"/>
                </a:solidFill>
                <a:effectLst/>
                <a:latin typeface="Times New Roman" panose="02020603050405020304" pitchFamily="18" charset="0"/>
                <a:ea typeface="Times New Roman" panose="02020603050405020304" pitchFamily="18" charset="0"/>
              </a:rPr>
              <a:t> </a:t>
            </a:r>
            <a:r>
              <a:rPr lang="en-US" sz="2000" i="0" dirty="0" err="1">
                <a:solidFill>
                  <a:srgbClr val="000000"/>
                </a:solidFill>
                <a:effectLst/>
                <a:latin typeface="Times New Roman" panose="02020603050405020304" pitchFamily="18" charset="0"/>
                <a:ea typeface="Times New Roman" panose="02020603050405020304" pitchFamily="18" charset="0"/>
              </a:rPr>
              <a:t>hương</a:t>
            </a:r>
            <a:r>
              <a:rPr lang="en-US" sz="2000" i="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pic>
        <p:nvPicPr>
          <p:cNvPr id="17" name="Picture 2" descr="CHIM VỀ NÚI NHẠN: THUYỀN VÀ BIỂN (thơ Xuân Quỳnh)/ Việt Hoàn trình bày.">
            <a:extLst>
              <a:ext uri="{FF2B5EF4-FFF2-40B4-BE49-F238E27FC236}">
                <a16:creationId xmlns:a16="http://schemas.microsoft.com/office/drawing/2014/main" id="{F69129BE-843B-4F7E-87C5-CE49024CD4F6}"/>
              </a:ext>
            </a:extLst>
          </p:cNvPr>
          <p:cNvPicPr>
            <a:picLocks noChangeAspect="1" noChangeArrowheads="1"/>
          </p:cNvPicPr>
          <p:nvPr/>
        </p:nvPicPr>
        <p:blipFill>
          <a:blip r:embed="rId3"/>
          <a:srcRect/>
          <a:stretch>
            <a:fillRect/>
          </a:stretch>
        </p:blipFill>
        <p:spPr bwMode="auto">
          <a:xfrm>
            <a:off x="397268" y="1879808"/>
            <a:ext cx="3459115" cy="2120068"/>
          </a:xfrm>
          <a:prstGeom prst="rect">
            <a:avLst/>
          </a:prstGeom>
          <a:noFill/>
          <a:effectLst>
            <a:softEdge rad="635000"/>
          </a:effectLst>
        </p:spPr>
      </p:pic>
      <p:pic>
        <p:nvPicPr>
          <p:cNvPr id="18" name="Picture 4" descr="Các đại dương ấm lên có thể tác động nghiêm trọng đến nguồn cá">
            <a:extLst>
              <a:ext uri="{FF2B5EF4-FFF2-40B4-BE49-F238E27FC236}">
                <a16:creationId xmlns:a16="http://schemas.microsoft.com/office/drawing/2014/main" id="{393BC1F5-E4DF-4F2F-8F7A-A5063FCC29AA}"/>
              </a:ext>
            </a:extLst>
          </p:cNvPr>
          <p:cNvPicPr>
            <a:picLocks noChangeAspect="1" noChangeArrowheads="1"/>
          </p:cNvPicPr>
          <p:nvPr/>
        </p:nvPicPr>
        <p:blipFill>
          <a:blip r:embed="rId4"/>
          <a:srcRect/>
          <a:stretch>
            <a:fillRect/>
          </a:stretch>
        </p:blipFill>
        <p:spPr bwMode="auto">
          <a:xfrm>
            <a:off x="7566605" y="4125994"/>
            <a:ext cx="4698282" cy="3052018"/>
          </a:xfrm>
          <a:prstGeom prst="rect">
            <a:avLst/>
          </a:prstGeom>
          <a:ln>
            <a:noFill/>
          </a:ln>
          <a:effectLst>
            <a:outerShdw blurRad="292100" dist="139700" dir="2700000" algn="tl" rotWithShape="0">
              <a:srgbClr val="333333">
                <a:alpha val="65000"/>
              </a:srgbClr>
            </a:outerShdw>
            <a:softEdge rad="1117600"/>
          </a:effectLst>
        </p:spPr>
      </p:pic>
    </p:spTree>
    <p:extLst>
      <p:ext uri="{BB962C8B-B14F-4D97-AF65-F5344CB8AC3E}">
        <p14:creationId xmlns:p14="http://schemas.microsoft.com/office/powerpoint/2010/main" val="121970874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2" grpId="0" animBg="1"/>
      <p:bldP spid="13" grpId="0" animBg="1"/>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6" name="Picture 6" descr="Nước Biển Sky Nền - biển png tải về - Miễn phí trong suốt Màu Xanh png Tải  về.">
            <a:extLst>
              <a:ext uri="{FF2B5EF4-FFF2-40B4-BE49-F238E27FC236}">
                <a16:creationId xmlns:a16="http://schemas.microsoft.com/office/drawing/2014/main" id="{17380AC7-CE35-42D9-AF6F-70061DC1D4DA}"/>
              </a:ext>
            </a:extLst>
          </p:cNvPr>
          <p:cNvPicPr>
            <a:picLocks noChangeAspect="1" noChangeArrowheads="1"/>
          </p:cNvPicPr>
          <p:nvPr/>
        </p:nvPicPr>
        <p:blipFill rotWithShape="1">
          <a:blip r:embed="rId2"/>
          <a:srcRect t="62963"/>
          <a:stretch/>
        </p:blipFill>
        <p:spPr bwMode="auto">
          <a:xfrm>
            <a:off x="-72887" y="3429000"/>
            <a:ext cx="12337774" cy="3429000"/>
          </a:xfrm>
          <a:prstGeom prst="rect">
            <a:avLst/>
          </a:prstGeom>
          <a:ln>
            <a:noFill/>
          </a:ln>
          <a:effectLst>
            <a:softEdge rad="317500"/>
          </a:effectLst>
        </p:spPr>
      </p:pic>
      <p:sp>
        <p:nvSpPr>
          <p:cNvPr id="8" name="TextBox 7">
            <a:extLst>
              <a:ext uri="{FF2B5EF4-FFF2-40B4-BE49-F238E27FC236}">
                <a16:creationId xmlns:a16="http://schemas.microsoft.com/office/drawing/2014/main" id="{74E6B0D4-0352-4A56-82C6-A804AE99D570}"/>
              </a:ext>
            </a:extLst>
          </p:cNvPr>
          <p:cNvSpPr txBox="1"/>
          <p:nvPr/>
        </p:nvSpPr>
        <p:spPr>
          <a:xfrm>
            <a:off x="2315570" y="170564"/>
            <a:ext cx="756086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Đoàn</a:t>
            </a:r>
            <a:r>
              <a:rPr kumimoji="0" lang="en-US" sz="40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thuyền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đánh</a:t>
            </a:r>
            <a:r>
              <a:rPr kumimoji="0" lang="en-US" sz="40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cá</a:t>
            </a:r>
            <a:r>
              <a:rPr kumimoji="0" lang="en-US" sz="40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 </a:t>
            </a:r>
            <a:r>
              <a:rPr kumimoji="0" lang="en-US" sz="4000" b="1" i="1"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Huy</a:t>
            </a:r>
            <a:r>
              <a:rPr kumimoji="0" lang="en-US" sz="4000" b="1"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4000" b="1" i="1"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Cận</a:t>
            </a:r>
            <a:endParaRPr kumimoji="0" lang="en-US" sz="4000" b="1"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endParaRPr>
          </a:p>
        </p:txBody>
      </p:sp>
      <p:sp>
        <p:nvSpPr>
          <p:cNvPr id="2" name="TextBox 1">
            <a:extLst>
              <a:ext uri="{FF2B5EF4-FFF2-40B4-BE49-F238E27FC236}">
                <a16:creationId xmlns:a16="http://schemas.microsoft.com/office/drawing/2014/main" id="{160213FF-31E6-41F4-BD6A-1911866FFD98}"/>
              </a:ext>
            </a:extLst>
          </p:cNvPr>
          <p:cNvSpPr txBox="1"/>
          <p:nvPr/>
        </p:nvSpPr>
        <p:spPr>
          <a:xfrm>
            <a:off x="209666" y="862271"/>
            <a:ext cx="703673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3.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Nội</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dung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nghĩa</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các</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câu</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hát</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trong</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thơ</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p>
        </p:txBody>
      </p:sp>
      <p:sp>
        <p:nvSpPr>
          <p:cNvPr id="5" name="Rectangle: Rounded Corners 4">
            <a:extLst>
              <a:ext uri="{FF2B5EF4-FFF2-40B4-BE49-F238E27FC236}">
                <a16:creationId xmlns:a16="http://schemas.microsoft.com/office/drawing/2014/main" id="{7BF5C828-A96C-44FA-9A0E-FDFF8B4AE3D3}"/>
              </a:ext>
            </a:extLst>
          </p:cNvPr>
          <p:cNvSpPr/>
          <p:nvPr/>
        </p:nvSpPr>
        <p:spPr>
          <a:xfrm>
            <a:off x="4623974" y="1709244"/>
            <a:ext cx="7288695" cy="212006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0"/>
              </a:spcAft>
            </a:pPr>
            <a:r>
              <a:rPr lang="en-US" sz="2400" i="0" dirty="0">
                <a:solidFill>
                  <a:srgbClr val="000000"/>
                </a:solidFill>
                <a:effectLst/>
                <a:latin typeface="Times New Roman" panose="02020603050405020304" pitchFamily="18" charset="0"/>
                <a:ea typeface="Times New Roman" panose="02020603050405020304" pitchFamily="18" charset="0"/>
              </a:rPr>
              <a:t>=&gt; </a:t>
            </a:r>
            <a:r>
              <a:rPr lang="en-US" sz="2400" i="0" dirty="0" err="1">
                <a:solidFill>
                  <a:srgbClr val="000000"/>
                </a:solidFill>
                <a:effectLst/>
                <a:latin typeface="Times New Roman" panose="02020603050405020304" pitchFamily="18" charset="0"/>
                <a:ea typeface="Times New Roman" panose="02020603050405020304" pitchFamily="18" charset="0"/>
              </a:rPr>
              <a:t>Thể</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hiện</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niềm</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vui</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sự</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hăng</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hái</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trong</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công</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việc</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của</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người</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đánh</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cá</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gửi</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gắm</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ước</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mơ</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đánh</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bắt</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được</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nhiều</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cá</a:t>
            </a:r>
            <a:r>
              <a:rPr lang="en-US" sz="2400" i="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3" name="Rectangle: Rounded Corners 12">
            <a:extLst>
              <a:ext uri="{FF2B5EF4-FFF2-40B4-BE49-F238E27FC236}">
                <a16:creationId xmlns:a16="http://schemas.microsoft.com/office/drawing/2014/main" id="{EB410D23-D648-4642-8B7E-AB0B011F94B8}"/>
              </a:ext>
            </a:extLst>
          </p:cNvPr>
          <p:cNvSpPr/>
          <p:nvPr/>
        </p:nvSpPr>
        <p:spPr>
          <a:xfrm>
            <a:off x="4585308" y="4285840"/>
            <a:ext cx="7327361" cy="240159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0"/>
              </a:spcAft>
            </a:pPr>
            <a:r>
              <a:rPr lang="en-US" sz="2400" i="0" dirty="0">
                <a:solidFill>
                  <a:srgbClr val="000000"/>
                </a:solidFill>
                <a:effectLst/>
                <a:latin typeface="Times New Roman" panose="02020603050405020304" pitchFamily="18" charset="0"/>
                <a:ea typeface="Times New Roman" panose="02020603050405020304" pitchFamily="18" charset="0"/>
              </a:rPr>
              <a:t>=&gt;</a:t>
            </a:r>
            <a:r>
              <a:rPr lang="en-US" sz="2400" i="0" dirty="0" err="1">
                <a:solidFill>
                  <a:srgbClr val="000000"/>
                </a:solidFill>
                <a:effectLst/>
                <a:latin typeface="Times New Roman" panose="02020603050405020304" pitchFamily="18" charset="0"/>
                <a:ea typeface="Times New Roman" panose="02020603050405020304" pitchFamily="18" charset="0"/>
              </a:rPr>
              <a:t>Tiếng</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hát</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cuối</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cùng</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sau</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một</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buổi</a:t>
            </a:r>
            <a:r>
              <a:rPr lang="en-US" sz="2400" i="0" dirty="0">
                <a:solidFill>
                  <a:srgbClr val="000000"/>
                </a:solidFill>
                <a:effectLst/>
                <a:latin typeface="Times New Roman" panose="02020603050405020304" pitchFamily="18" charset="0"/>
                <a:ea typeface="Times New Roman" panose="02020603050405020304" pitchFamily="18" charset="0"/>
              </a:rPr>
              <a:t> ra </a:t>
            </a:r>
            <a:r>
              <a:rPr lang="en-US" sz="2400" i="0" dirty="0" err="1">
                <a:solidFill>
                  <a:srgbClr val="000000"/>
                </a:solidFill>
                <a:effectLst/>
                <a:latin typeface="Times New Roman" panose="02020603050405020304" pitchFamily="18" charset="0"/>
                <a:ea typeface="Times New Roman" panose="02020603050405020304" pitchFamily="18" charset="0"/>
              </a:rPr>
              <a:t>khơi</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trở</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về</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quê</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hương</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với</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sự</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vui</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vẻ</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với</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những</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cọn</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cá</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đầy</a:t>
            </a:r>
            <a:r>
              <a:rPr lang="en-US" sz="2400" i="0" dirty="0">
                <a:solidFill>
                  <a:srgbClr val="000000"/>
                </a:solidFill>
                <a:effectLst/>
                <a:latin typeface="Times New Roman" panose="02020603050405020304" pitchFamily="18" charset="0"/>
                <a:ea typeface="Times New Roman" panose="02020603050405020304" pitchFamily="18" charset="0"/>
              </a:rPr>
              <a:t> ắ </a:t>
            </a:r>
            <a:r>
              <a:rPr lang="en-US" sz="2400" i="0" dirty="0" err="1">
                <a:solidFill>
                  <a:srgbClr val="000000"/>
                </a:solidFill>
                <a:effectLst/>
                <a:latin typeface="Times New Roman" panose="02020603050405020304" pitchFamily="18" charset="0"/>
                <a:ea typeface="Times New Roman" panose="02020603050405020304" pitchFamily="18" charset="0"/>
              </a:rPr>
              <a:t>thuyền</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họ</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về</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với</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sự</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chiến</a:t>
            </a:r>
            <a:r>
              <a:rPr lang="en-US" sz="2400" i="0" dirty="0">
                <a:solidFill>
                  <a:srgbClr val="000000"/>
                </a:solidFill>
                <a:effectLst/>
                <a:latin typeface="Times New Roman" panose="02020603050405020304" pitchFamily="18" charset="0"/>
                <a:ea typeface="Times New Roman" panose="02020603050405020304" pitchFamily="18" charset="0"/>
              </a:rPr>
              <a:t> </a:t>
            </a:r>
            <a:r>
              <a:rPr lang="en-US" sz="2400" i="0" dirty="0" err="1">
                <a:solidFill>
                  <a:srgbClr val="000000"/>
                </a:solidFill>
                <a:effectLst/>
                <a:latin typeface="Times New Roman" panose="02020603050405020304" pitchFamily="18" charset="0"/>
                <a:ea typeface="Times New Roman" panose="02020603050405020304" pitchFamily="18" charset="0"/>
              </a:rPr>
              <a:t>thắng</a:t>
            </a:r>
            <a:r>
              <a:rPr lang="en-US" sz="2400" i="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4" name="TextBox 13">
            <a:extLst>
              <a:ext uri="{FF2B5EF4-FFF2-40B4-BE49-F238E27FC236}">
                <a16:creationId xmlns:a16="http://schemas.microsoft.com/office/drawing/2014/main" id="{360AF786-6A58-49AF-9FA6-12C4881C3785}"/>
              </a:ext>
            </a:extLst>
          </p:cNvPr>
          <p:cNvSpPr txBox="1"/>
          <p:nvPr/>
        </p:nvSpPr>
        <p:spPr>
          <a:xfrm>
            <a:off x="283639" y="1365406"/>
            <a:ext cx="4212269" cy="458074"/>
          </a:xfrm>
          <a:prstGeom prst="rect">
            <a:avLst/>
          </a:prstGeom>
          <a:noFill/>
        </p:spPr>
        <p:txBody>
          <a:bodyPr wrap="square">
            <a:spAutoFit/>
          </a:bodyPr>
          <a:lstStyle/>
          <a:p>
            <a:pPr marL="0" marR="0" algn="just">
              <a:lnSpc>
                <a:spcPct val="150000"/>
              </a:lnSpc>
              <a:spcBef>
                <a:spcPts val="0"/>
              </a:spcBef>
              <a:spcAft>
                <a:spcPts val="0"/>
              </a:spcAft>
            </a:pPr>
            <a:r>
              <a:rPr lang="en-US" b="1" i="0" dirty="0">
                <a:solidFill>
                  <a:srgbClr val="000000"/>
                </a:solidFill>
                <a:effectLst/>
                <a:latin typeface="Times New Roman" panose="02020603050405020304" pitchFamily="18" charset="0"/>
                <a:ea typeface="Times New Roman" panose="02020603050405020304" pitchFamily="18" charset="0"/>
              </a:rPr>
              <a:t>- </a:t>
            </a:r>
            <a:r>
              <a:rPr lang="en-US" b="1" i="0" dirty="0" err="1">
                <a:solidFill>
                  <a:srgbClr val="000000"/>
                </a:solidFill>
                <a:effectLst/>
                <a:latin typeface="Times New Roman" panose="02020603050405020304" pitchFamily="18" charset="0"/>
                <a:ea typeface="Times New Roman" panose="02020603050405020304" pitchFamily="18" charset="0"/>
              </a:rPr>
              <a:t>Đoạn</a:t>
            </a:r>
            <a:r>
              <a:rPr lang="en-US" b="1" i="0" dirty="0">
                <a:solidFill>
                  <a:srgbClr val="000000"/>
                </a:solidFill>
                <a:effectLst/>
                <a:latin typeface="Times New Roman" panose="02020603050405020304" pitchFamily="18" charset="0"/>
                <a:ea typeface="Times New Roman" panose="02020603050405020304" pitchFamily="18" charset="0"/>
              </a:rPr>
              <a:t> </a:t>
            </a:r>
            <a:r>
              <a:rPr lang="en-US" b="1" i="0" dirty="0" err="1">
                <a:solidFill>
                  <a:srgbClr val="000000"/>
                </a:solidFill>
                <a:effectLst/>
                <a:latin typeface="Times New Roman" panose="02020603050405020304" pitchFamily="18" charset="0"/>
                <a:ea typeface="Times New Roman" panose="02020603050405020304" pitchFamily="18" charset="0"/>
              </a:rPr>
              <a:t>tiếp</a:t>
            </a:r>
            <a:r>
              <a:rPr lang="en-US" b="1" i="0" dirty="0">
                <a:solidFill>
                  <a:srgbClr val="000000"/>
                </a:solidFill>
                <a:effectLst/>
                <a:latin typeface="Times New Roman" panose="02020603050405020304" pitchFamily="18" charset="0"/>
                <a:ea typeface="Times New Roman" panose="02020603050405020304" pitchFamily="18" charset="0"/>
              </a:rPr>
              <a:t>: "ta </a:t>
            </a:r>
            <a:r>
              <a:rPr lang="en-US" b="1" i="0" dirty="0" err="1">
                <a:solidFill>
                  <a:srgbClr val="000000"/>
                </a:solidFill>
                <a:effectLst/>
                <a:latin typeface="Times New Roman" panose="02020603050405020304" pitchFamily="18" charset="0"/>
                <a:ea typeface="Times New Roman" panose="02020603050405020304" pitchFamily="18" charset="0"/>
              </a:rPr>
              <a:t>hát</a:t>
            </a:r>
            <a:r>
              <a:rPr lang="en-US" b="1" i="0" dirty="0">
                <a:solidFill>
                  <a:srgbClr val="000000"/>
                </a:solidFill>
                <a:effectLst/>
                <a:latin typeface="Times New Roman" panose="02020603050405020304" pitchFamily="18" charset="0"/>
                <a:ea typeface="Times New Roman" panose="02020603050405020304" pitchFamily="18" charset="0"/>
              </a:rPr>
              <a:t> </a:t>
            </a:r>
            <a:r>
              <a:rPr lang="en-US" b="1" i="0" dirty="0" err="1">
                <a:solidFill>
                  <a:srgbClr val="000000"/>
                </a:solidFill>
                <a:effectLst/>
                <a:latin typeface="Times New Roman" panose="02020603050405020304" pitchFamily="18" charset="0"/>
                <a:ea typeface="Times New Roman" panose="02020603050405020304" pitchFamily="18" charset="0"/>
              </a:rPr>
              <a:t>bài</a:t>
            </a:r>
            <a:r>
              <a:rPr lang="en-US" b="1" i="0" dirty="0">
                <a:solidFill>
                  <a:srgbClr val="000000"/>
                </a:solidFill>
                <a:effectLst/>
                <a:latin typeface="Times New Roman" panose="02020603050405020304" pitchFamily="18" charset="0"/>
                <a:ea typeface="Times New Roman" panose="02020603050405020304" pitchFamily="18" charset="0"/>
              </a:rPr>
              <a:t> ca </a:t>
            </a:r>
            <a:r>
              <a:rPr lang="en-US" b="1" i="0" dirty="0" err="1">
                <a:solidFill>
                  <a:srgbClr val="000000"/>
                </a:solidFill>
                <a:effectLst/>
                <a:latin typeface="Times New Roman" panose="02020603050405020304" pitchFamily="18" charset="0"/>
                <a:ea typeface="Times New Roman" panose="02020603050405020304" pitchFamily="18" charset="0"/>
              </a:rPr>
              <a:t>gọi</a:t>
            </a:r>
            <a:r>
              <a:rPr lang="en-US" b="1" i="0" dirty="0">
                <a:solidFill>
                  <a:srgbClr val="000000"/>
                </a:solidFill>
                <a:effectLst/>
                <a:latin typeface="Times New Roman" panose="02020603050405020304" pitchFamily="18" charset="0"/>
                <a:ea typeface="Times New Roman" panose="02020603050405020304" pitchFamily="18" charset="0"/>
              </a:rPr>
              <a:t> </a:t>
            </a:r>
            <a:r>
              <a:rPr lang="en-US" b="1" i="0" dirty="0" err="1">
                <a:solidFill>
                  <a:srgbClr val="000000"/>
                </a:solidFill>
                <a:effectLst/>
                <a:latin typeface="Times New Roman" panose="02020603050405020304" pitchFamily="18" charset="0"/>
                <a:ea typeface="Times New Roman" panose="02020603050405020304" pitchFamily="18" charset="0"/>
              </a:rPr>
              <a:t>cá</a:t>
            </a:r>
            <a:r>
              <a:rPr lang="en-US" b="1" i="0" dirty="0">
                <a:solidFill>
                  <a:srgbClr val="000000"/>
                </a:solidFill>
                <a:effectLst/>
                <a:latin typeface="Times New Roman" panose="02020603050405020304" pitchFamily="18" charset="0"/>
                <a:ea typeface="Times New Roman" panose="02020603050405020304" pitchFamily="18" charset="0"/>
              </a:rPr>
              <a:t> </a:t>
            </a:r>
            <a:r>
              <a:rPr lang="en-US" b="1" i="0" dirty="0" err="1">
                <a:solidFill>
                  <a:srgbClr val="000000"/>
                </a:solidFill>
                <a:effectLst/>
                <a:latin typeface="Times New Roman" panose="02020603050405020304" pitchFamily="18" charset="0"/>
                <a:ea typeface="Times New Roman" panose="02020603050405020304" pitchFamily="18" charset="0"/>
              </a:rPr>
              <a:t>vào</a:t>
            </a:r>
            <a:r>
              <a:rPr lang="en-US" b="1" i="0" dirty="0">
                <a:solidFill>
                  <a:srgbClr val="000000"/>
                </a:solidFill>
                <a:effectLst/>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id="{C0C05116-49FA-493F-AC81-3E404D58C579}"/>
              </a:ext>
            </a:extLst>
          </p:cNvPr>
          <p:cNvSpPr txBox="1"/>
          <p:nvPr/>
        </p:nvSpPr>
        <p:spPr>
          <a:xfrm>
            <a:off x="0" y="3999876"/>
            <a:ext cx="4667533" cy="458074"/>
          </a:xfrm>
          <a:prstGeom prst="rect">
            <a:avLst/>
          </a:prstGeom>
          <a:solidFill>
            <a:schemeClr val="accent1">
              <a:lumMod val="20000"/>
              <a:lumOff val="80000"/>
            </a:schemeClr>
          </a:solidFill>
        </p:spPr>
        <p:txBody>
          <a:bodyPr wrap="square">
            <a:spAutoFit/>
          </a:bodyPr>
          <a:lstStyle/>
          <a:p>
            <a:pPr marL="0" marR="0">
              <a:lnSpc>
                <a:spcPct val="150000"/>
              </a:lnSpc>
              <a:spcBef>
                <a:spcPts val="0"/>
              </a:spcBef>
              <a:spcAft>
                <a:spcPts val="0"/>
              </a:spcAft>
            </a:pPr>
            <a:r>
              <a:rPr lang="en-US" b="1" i="0" dirty="0">
                <a:solidFill>
                  <a:srgbClr val="000000"/>
                </a:solidFill>
                <a:effectLst/>
                <a:latin typeface="Times New Roman" panose="02020603050405020304" pitchFamily="18" charset="0"/>
                <a:ea typeface="Times New Roman" panose="02020603050405020304" pitchFamily="18" charset="0"/>
              </a:rPr>
              <a:t>- </a:t>
            </a:r>
            <a:r>
              <a:rPr lang="en-US" b="1" i="0" dirty="0" err="1">
                <a:solidFill>
                  <a:srgbClr val="000000"/>
                </a:solidFill>
                <a:effectLst/>
                <a:latin typeface="Times New Roman" panose="02020603050405020304" pitchFamily="18" charset="0"/>
                <a:ea typeface="Times New Roman" panose="02020603050405020304" pitchFamily="18" charset="0"/>
              </a:rPr>
              <a:t>Câu</a:t>
            </a:r>
            <a:r>
              <a:rPr lang="en-US" b="1" i="0" dirty="0">
                <a:solidFill>
                  <a:srgbClr val="000000"/>
                </a:solidFill>
                <a:effectLst/>
                <a:latin typeface="Times New Roman" panose="02020603050405020304" pitchFamily="18" charset="0"/>
                <a:ea typeface="Times New Roman" panose="02020603050405020304" pitchFamily="18" charset="0"/>
              </a:rPr>
              <a:t> </a:t>
            </a:r>
            <a:r>
              <a:rPr lang="en-US" b="1" i="0" dirty="0" err="1">
                <a:solidFill>
                  <a:srgbClr val="000000"/>
                </a:solidFill>
                <a:effectLst/>
                <a:latin typeface="Times New Roman" panose="02020603050405020304" pitchFamily="18" charset="0"/>
                <a:ea typeface="Times New Roman" panose="02020603050405020304" pitchFamily="18" charset="0"/>
              </a:rPr>
              <a:t>cuối</a:t>
            </a:r>
            <a:r>
              <a:rPr lang="en-US" b="1" i="0" dirty="0">
                <a:solidFill>
                  <a:srgbClr val="000000"/>
                </a:solidFill>
                <a:effectLst/>
                <a:latin typeface="Times New Roman" panose="02020603050405020304" pitchFamily="18" charset="0"/>
                <a:ea typeface="Times New Roman" panose="02020603050405020304" pitchFamily="18" charset="0"/>
              </a:rPr>
              <a:t>: </a:t>
            </a:r>
            <a:r>
              <a:rPr lang="en-US" b="1" i="0" dirty="0" err="1">
                <a:solidFill>
                  <a:srgbClr val="000000"/>
                </a:solidFill>
                <a:effectLst/>
                <a:latin typeface="Times New Roman" panose="02020603050405020304" pitchFamily="18" charset="0"/>
                <a:ea typeface="Times New Roman" panose="02020603050405020304" pitchFamily="18" charset="0"/>
              </a:rPr>
              <a:t>câu</a:t>
            </a:r>
            <a:r>
              <a:rPr lang="en-US" b="1" i="0" dirty="0">
                <a:solidFill>
                  <a:srgbClr val="000000"/>
                </a:solidFill>
                <a:effectLst/>
                <a:latin typeface="Times New Roman" panose="02020603050405020304" pitchFamily="18" charset="0"/>
                <a:ea typeface="Times New Roman" panose="02020603050405020304" pitchFamily="18" charset="0"/>
              </a:rPr>
              <a:t> </a:t>
            </a:r>
            <a:r>
              <a:rPr lang="en-US" b="1" i="0" dirty="0" err="1">
                <a:solidFill>
                  <a:srgbClr val="000000"/>
                </a:solidFill>
                <a:effectLst/>
                <a:latin typeface="Times New Roman" panose="02020603050405020304" pitchFamily="18" charset="0"/>
                <a:ea typeface="Times New Roman" panose="02020603050405020304" pitchFamily="18" charset="0"/>
              </a:rPr>
              <a:t>hát</a:t>
            </a:r>
            <a:r>
              <a:rPr lang="en-US" b="1" i="0" dirty="0">
                <a:solidFill>
                  <a:srgbClr val="000000"/>
                </a:solidFill>
                <a:effectLst/>
                <a:latin typeface="Times New Roman" panose="02020603050405020304" pitchFamily="18" charset="0"/>
                <a:ea typeface="Times New Roman" panose="02020603050405020304" pitchFamily="18" charset="0"/>
              </a:rPr>
              <a:t> </a:t>
            </a:r>
            <a:r>
              <a:rPr lang="en-US" b="1" i="0" dirty="0" err="1">
                <a:solidFill>
                  <a:srgbClr val="000000"/>
                </a:solidFill>
                <a:effectLst/>
                <a:latin typeface="Times New Roman" panose="02020603050405020304" pitchFamily="18" charset="0"/>
                <a:ea typeface="Times New Roman" panose="02020603050405020304" pitchFamily="18" charset="0"/>
              </a:rPr>
              <a:t>căng</a:t>
            </a:r>
            <a:r>
              <a:rPr lang="en-US" b="1" i="0" dirty="0">
                <a:solidFill>
                  <a:srgbClr val="000000"/>
                </a:solidFill>
                <a:effectLst/>
                <a:latin typeface="Times New Roman" panose="02020603050405020304" pitchFamily="18" charset="0"/>
                <a:ea typeface="Times New Roman" panose="02020603050405020304" pitchFamily="18" charset="0"/>
              </a:rPr>
              <a:t> </a:t>
            </a:r>
            <a:r>
              <a:rPr lang="en-US" b="1" i="0" dirty="0" err="1">
                <a:solidFill>
                  <a:srgbClr val="000000"/>
                </a:solidFill>
                <a:effectLst/>
                <a:latin typeface="Times New Roman" panose="02020603050405020304" pitchFamily="18" charset="0"/>
                <a:ea typeface="Times New Roman" panose="02020603050405020304" pitchFamily="18" charset="0"/>
              </a:rPr>
              <a:t>buồm</a:t>
            </a:r>
            <a:r>
              <a:rPr lang="en-US" b="1" i="0" dirty="0">
                <a:solidFill>
                  <a:srgbClr val="000000"/>
                </a:solidFill>
                <a:effectLst/>
                <a:latin typeface="Times New Roman" panose="02020603050405020304" pitchFamily="18" charset="0"/>
                <a:ea typeface="Times New Roman" panose="02020603050405020304" pitchFamily="18" charset="0"/>
              </a:rPr>
              <a:t> </a:t>
            </a:r>
            <a:r>
              <a:rPr lang="en-US" b="1" i="0" dirty="0" err="1">
                <a:solidFill>
                  <a:srgbClr val="000000"/>
                </a:solidFill>
                <a:effectLst/>
                <a:latin typeface="Times New Roman" panose="02020603050405020304" pitchFamily="18" charset="0"/>
                <a:ea typeface="Times New Roman" panose="02020603050405020304" pitchFamily="18" charset="0"/>
              </a:rPr>
              <a:t>với</a:t>
            </a:r>
            <a:r>
              <a:rPr lang="en-US" b="1" i="0" dirty="0">
                <a:solidFill>
                  <a:srgbClr val="000000"/>
                </a:solidFill>
                <a:effectLst/>
                <a:latin typeface="Times New Roman" panose="02020603050405020304" pitchFamily="18" charset="0"/>
                <a:ea typeface="Times New Roman" panose="02020603050405020304" pitchFamily="18" charset="0"/>
              </a:rPr>
              <a:t> </a:t>
            </a:r>
            <a:r>
              <a:rPr lang="en-US" b="1" i="0" dirty="0" err="1">
                <a:solidFill>
                  <a:srgbClr val="000000"/>
                </a:solidFill>
                <a:effectLst/>
                <a:latin typeface="Times New Roman" panose="02020603050405020304" pitchFamily="18" charset="0"/>
                <a:ea typeface="Times New Roman" panose="02020603050405020304" pitchFamily="18" charset="0"/>
              </a:rPr>
              <a:t>gió</a:t>
            </a:r>
            <a:r>
              <a:rPr lang="en-US" b="1" i="0" dirty="0">
                <a:solidFill>
                  <a:srgbClr val="000000"/>
                </a:solidFill>
                <a:effectLst/>
                <a:latin typeface="Times New Roman" panose="02020603050405020304" pitchFamily="18" charset="0"/>
                <a:ea typeface="Times New Roman" panose="02020603050405020304" pitchFamily="18" charset="0"/>
              </a:rPr>
              <a:t> </a:t>
            </a:r>
            <a:r>
              <a:rPr lang="en-US" b="1" i="0" dirty="0" err="1">
                <a:solidFill>
                  <a:srgbClr val="000000"/>
                </a:solidFill>
                <a:effectLst/>
                <a:latin typeface="Times New Roman" panose="02020603050405020304" pitchFamily="18" charset="0"/>
                <a:ea typeface="Times New Roman" panose="02020603050405020304" pitchFamily="18" charset="0"/>
              </a:rPr>
              <a:t>khơi</a:t>
            </a:r>
            <a:r>
              <a:rPr lang="en-US" b="1" i="0" dirty="0">
                <a:solidFill>
                  <a:srgbClr val="000000"/>
                </a:solidFill>
                <a:effectLst/>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p:txBody>
      </p:sp>
      <p:pic>
        <p:nvPicPr>
          <p:cNvPr id="17" name="Picture 2" descr="Ngơ ngẩn&quot; trước vẻ đẹp những làng chài cổ bên vịnh Hạ Long">
            <a:extLst>
              <a:ext uri="{FF2B5EF4-FFF2-40B4-BE49-F238E27FC236}">
                <a16:creationId xmlns:a16="http://schemas.microsoft.com/office/drawing/2014/main" id="{5D1FD980-5949-4CAE-85AF-54C2A8145960}"/>
              </a:ext>
            </a:extLst>
          </p:cNvPr>
          <p:cNvPicPr>
            <a:picLocks noChangeAspect="1" noChangeArrowheads="1"/>
          </p:cNvPicPr>
          <p:nvPr/>
        </p:nvPicPr>
        <p:blipFill>
          <a:blip r:embed="rId3"/>
          <a:srcRect/>
          <a:stretch>
            <a:fillRect/>
          </a:stretch>
        </p:blipFill>
        <p:spPr bwMode="auto">
          <a:xfrm>
            <a:off x="17250" y="570875"/>
            <a:ext cx="4936840" cy="3429001"/>
          </a:xfrm>
          <a:prstGeom prst="rect">
            <a:avLst/>
          </a:prstGeom>
          <a:noFill/>
          <a:effectLst>
            <a:softEdge rad="1270000"/>
          </a:effectLst>
        </p:spPr>
      </p:pic>
      <p:pic>
        <p:nvPicPr>
          <p:cNvPr id="18" name="Picture 2" descr="Công Ty Sản Xuất Kinh Doanh - Thuyền trên biển png tải về - Miễn phí trong  suốt Indiaman đông png Tải về.">
            <a:extLst>
              <a:ext uri="{FF2B5EF4-FFF2-40B4-BE49-F238E27FC236}">
                <a16:creationId xmlns:a16="http://schemas.microsoft.com/office/drawing/2014/main" id="{01B98D13-3CD6-497B-A5DE-9748B9270706}"/>
              </a:ext>
            </a:extLst>
          </p:cNvPr>
          <p:cNvPicPr>
            <a:picLocks noChangeAspect="1" noChangeArrowheads="1"/>
          </p:cNvPicPr>
          <p:nvPr/>
        </p:nvPicPr>
        <p:blipFill rotWithShape="1">
          <a:blip r:embed="rId4"/>
          <a:srcRect t="6500"/>
          <a:stretch/>
        </p:blipFill>
        <p:spPr bwMode="auto">
          <a:xfrm>
            <a:off x="-15111" y="4285840"/>
            <a:ext cx="4783988" cy="2886464"/>
          </a:xfrm>
          <a:prstGeom prst="rect">
            <a:avLst/>
          </a:prstGeom>
          <a:ln>
            <a:noFill/>
          </a:ln>
          <a:effectLst>
            <a:softEdge rad="635000"/>
          </a:effectLst>
        </p:spPr>
      </p:pic>
    </p:spTree>
    <p:extLst>
      <p:ext uri="{BB962C8B-B14F-4D97-AF65-F5344CB8AC3E}">
        <p14:creationId xmlns:p14="http://schemas.microsoft.com/office/powerpoint/2010/main" val="50015634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ircle(in)">
                                      <p:cBhvr>
                                        <p:cTn id="2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6"/>
          <p:cNvSpPr txBox="1">
            <a:spLocks noGrp="1"/>
          </p:cNvSpPr>
          <p:nvPr>
            <p:ph type="ctrTitle"/>
          </p:nvPr>
        </p:nvSpPr>
        <p:spPr>
          <a:xfrm>
            <a:off x="4601967" y="2727000"/>
            <a:ext cx="6872400" cy="921200"/>
          </a:xfrm>
          <a:prstGeom prst="rect">
            <a:avLst/>
          </a:prstGeom>
        </p:spPr>
        <p:txBody>
          <a:bodyPr spcFirstLastPara="1" vert="horz" wrap="square" lIns="121900" tIns="121900" rIns="121900" bIns="121900" numCol="1" anchor="b" anchorCtr="0" compatLnSpc="1">
            <a:prstTxWarp prst="textNoShape">
              <a:avLst/>
            </a:prstTxWarp>
            <a:noAutofit/>
          </a:bodyPr>
          <a:lstStyle/>
          <a:p>
            <a:r>
              <a:rPr lang="en-US" b="1" dirty="0" err="1">
                <a:effectLst>
                  <a:outerShdw blurRad="38100" dist="38100" dir="2700000" algn="tl">
                    <a:srgbClr val="000000">
                      <a:alpha val="43137"/>
                    </a:srgbClr>
                  </a:outerShdw>
                </a:effectLst>
              </a:rPr>
              <a:t>Tóm</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tắt</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tác</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phẩm</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truyện</a:t>
            </a:r>
            <a:endParaRPr b="1" dirty="0">
              <a:effectLst>
                <a:outerShdw blurRad="38100" dist="38100" dir="2700000" algn="tl">
                  <a:srgbClr val="000000">
                    <a:alpha val="43137"/>
                  </a:srgbClr>
                </a:outerShdw>
              </a:effectLst>
            </a:endParaRPr>
          </a:p>
        </p:txBody>
      </p:sp>
      <p:sp>
        <p:nvSpPr>
          <p:cNvPr id="137" name="Google Shape;137;p16"/>
          <p:cNvSpPr/>
          <p:nvPr/>
        </p:nvSpPr>
        <p:spPr>
          <a:xfrm>
            <a:off x="717634" y="2868200"/>
            <a:ext cx="959366" cy="1121600"/>
          </a:xfrm>
          <a:prstGeom prst="rect">
            <a:avLst/>
          </a:prstGeom>
        </p:spPr>
        <p:txBody>
          <a:bodyPr>
            <a:prstTxWarp prst="textPlain">
              <a:avLst/>
            </a:prstTxWarp>
          </a:bodyPr>
          <a:lstStyle/>
          <a:p>
            <a:pPr lvl="0" algn="ctr"/>
            <a:r>
              <a:rPr lang="en-US" sz="2400" b="1" dirty="0">
                <a:solidFill>
                  <a:schemeClr val="accent6">
                    <a:lumMod val="50000"/>
                  </a:schemeClr>
                </a:solidFill>
                <a:latin typeface="Times New Roman" panose="02020603050405020304" pitchFamily="18" charset="0"/>
                <a:cs typeface="Times New Roman" panose="02020603050405020304" pitchFamily="18" charset="0"/>
              </a:rPr>
              <a:t>IV</a:t>
            </a:r>
            <a:endParaRPr sz="24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38" name="Google Shape;138;p16"/>
          <p:cNvSpPr txBox="1">
            <a:spLocks noGrp="1"/>
          </p:cNvSpPr>
          <p:nvPr>
            <p:ph type="sldNum" idx="12"/>
          </p:nvPr>
        </p:nvSpPr>
        <p:spPr>
          <a:xfrm>
            <a:off x="11372779" y="6333135"/>
            <a:ext cx="731600" cy="524800"/>
          </a:xfrm>
          <a:prstGeom prst="rect">
            <a:avLst/>
          </a:prstGeom>
        </p:spPr>
        <p:txBody>
          <a:bodyPr spcFirstLastPara="1" vert="horz" wrap="square" lIns="121900" tIns="121900" rIns="121900" bIns="121900" numCol="1" anchor="ctr" anchorCtr="0" compatLnSpc="1">
            <a:prstTxWarp prst="textNoShape">
              <a:avLst/>
            </a:prstTxWarp>
            <a:noAutofit/>
          </a:bodyPr>
          <a:lstStyle/>
          <a:p>
            <a:fld id="{00000000-1234-1234-1234-123412341234}" type="slidenum">
              <a:rPr lang="en"/>
              <a:pPr/>
              <a:t>35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5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3" name="Rectangle 2"/>
          <p:cNvSpPr/>
          <p:nvPr/>
        </p:nvSpPr>
        <p:spPr>
          <a:xfrm>
            <a:off x="-138545" y="997527"/>
            <a:ext cx="1094509" cy="1302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Box 5"/>
          <p:cNvSpPr txBox="1"/>
          <p:nvPr/>
        </p:nvSpPr>
        <p:spPr>
          <a:xfrm>
            <a:off x="9227127" y="1898074"/>
            <a:ext cx="2604655" cy="461665"/>
          </a:xfrm>
          <a:prstGeom prst="rect">
            <a:avLst/>
          </a:prstGeom>
          <a:noFill/>
        </p:spPr>
        <p:txBody>
          <a:bodyPr wrap="square" rtlCol="0">
            <a:spAutoFit/>
          </a:bodyPr>
          <a:lstStyle/>
          <a:p>
            <a:endParaRPr lang="en-US" sz="2400" dirty="0"/>
          </a:p>
        </p:txBody>
      </p:sp>
      <p:sp>
        <p:nvSpPr>
          <p:cNvPr id="10" name="TextBox 9"/>
          <p:cNvSpPr txBox="1"/>
          <p:nvPr/>
        </p:nvSpPr>
        <p:spPr>
          <a:xfrm>
            <a:off x="-997526" y="1"/>
            <a:ext cx="1704108" cy="461665"/>
          </a:xfrm>
          <a:prstGeom prst="rect">
            <a:avLst/>
          </a:prstGeom>
          <a:noFill/>
        </p:spPr>
        <p:txBody>
          <a:bodyPr wrap="square" rtlCol="0">
            <a:spAutoFit/>
          </a:bodyPr>
          <a:lstStyle/>
          <a:p>
            <a:endParaRPr lang="en-US" sz="2400" dirty="0"/>
          </a:p>
        </p:txBody>
      </p:sp>
      <p:sp>
        <p:nvSpPr>
          <p:cNvPr id="11" name="TextBox 10"/>
          <p:cNvSpPr txBox="1"/>
          <p:nvPr/>
        </p:nvSpPr>
        <p:spPr>
          <a:xfrm>
            <a:off x="1" y="706399"/>
            <a:ext cx="8331200" cy="6155531"/>
          </a:xfrm>
          <a:prstGeom prst="rect">
            <a:avLst/>
          </a:prstGeom>
          <a:noFill/>
        </p:spPr>
        <p:txBody>
          <a:bodyPr wrap="square" rtlCol="0">
            <a:spAutoFit/>
          </a:bodyPr>
          <a:lstStyle/>
          <a:p>
            <a:r>
              <a:rPr lang="en-US" sz="2000" b="1" dirty="0"/>
              <a:t>- </a:t>
            </a:r>
            <a:r>
              <a:rPr lang="en-US" sz="2000" b="1" dirty="0" err="1">
                <a:solidFill>
                  <a:srgbClr val="FF0000"/>
                </a:solidFill>
              </a:rPr>
              <a:t>Tóm</a:t>
            </a:r>
            <a:r>
              <a:rPr lang="en-US" sz="2000" b="1" dirty="0">
                <a:solidFill>
                  <a:srgbClr val="FF0000"/>
                </a:solidFill>
              </a:rPr>
              <a:t> </a:t>
            </a:r>
            <a:r>
              <a:rPr lang="en-US" sz="2000" b="1" dirty="0" err="1">
                <a:solidFill>
                  <a:srgbClr val="FF0000"/>
                </a:solidFill>
              </a:rPr>
              <a:t>tắt</a:t>
            </a:r>
            <a:r>
              <a:rPr lang="en-US" sz="2000" b="1" dirty="0">
                <a:solidFill>
                  <a:srgbClr val="FF0000"/>
                </a:solidFill>
              </a:rPr>
              <a:t> </a:t>
            </a:r>
            <a:r>
              <a:rPr lang="en-US" sz="2000" b="1" dirty="0" err="1">
                <a:solidFill>
                  <a:srgbClr val="FF0000"/>
                </a:solidFill>
              </a:rPr>
              <a:t>cốt</a:t>
            </a:r>
            <a:r>
              <a:rPr lang="en-US" sz="2000" b="1" dirty="0">
                <a:solidFill>
                  <a:srgbClr val="FF0000"/>
                </a:solidFill>
              </a:rPr>
              <a:t> </a:t>
            </a:r>
            <a:r>
              <a:rPr lang="en-US" sz="2000" b="1" dirty="0" err="1">
                <a:solidFill>
                  <a:srgbClr val="FF0000"/>
                </a:solidFill>
              </a:rPr>
              <a:t>truyện</a:t>
            </a:r>
            <a:r>
              <a:rPr lang="en-US" sz="2000" b="1" dirty="0">
                <a:solidFill>
                  <a:srgbClr val="FF0000"/>
                </a:solidFill>
              </a:rPr>
              <a:t>:</a:t>
            </a:r>
          </a:p>
          <a:p>
            <a:r>
              <a:rPr lang="en-US" sz="2000" b="1" dirty="0"/>
              <a:t>	</a:t>
            </a:r>
            <a:r>
              <a:rPr lang="vi-VN" b="1" dirty="0"/>
              <a:t>Truyện kể về ông Hai – một người nông dân luôn tự hào, hãnh diện về ngôi làng chợ Dầu của mình. Ở nơi tản cư, ông vẫn luôn nhớ về ngôi làng, nhớ về anh em đồng chí với bao kỉ niệm đẹp. Sau khi từ phòng thông tin ra ngoài, ông nghe tin sét đánh ngang tai – làng chợ Dầu theo giặc. Ông bàng hoàng, sững sờ rồi tủi nhục, cúi gằm mặt xuống đi về nhà. Suốt mấy ngày liền, ông chẳng dám đi đâu, chỉ quanh quẩn ở nhà. </a:t>
            </a:r>
            <a:r>
              <a:rPr lang="en-US" b="1" dirty="0"/>
              <a:t>C</a:t>
            </a:r>
            <a:r>
              <a:rPr lang="vi-VN" b="1" dirty="0"/>
              <a:t>hủ nhà biết tin, đuổi ông đi, ông có ý nghĩ hay là quay về làng nhưng rồi ông lại gạt bỏ ngay vì về làng là bỏ kháng chiến, bỏ cụ Hồ. Ông đã xác định dứt khoát, làng thì yêu thật, nhưng làng đã theo Tây thì phải thù. </a:t>
            </a:r>
            <a:r>
              <a:rPr lang="en-US" b="1" dirty="0"/>
              <a:t>	</a:t>
            </a:r>
            <a:r>
              <a:rPr lang="vi-VN" b="1" dirty="0"/>
              <a:t>Ông trò chuyện với cậu con trai như để giãi bày nỗi lòng, tự thanh minh cho chính mình. Thế rồi, ông chủ tịch xã lên báo tin làng chợ Dầu được cải chính. Ông rất vui mừng, ông mua quà, chia sẻ cho các con như chia sẻ niềm vui của mình. Ông múa tay lên mà khoe với mọi người, nhà bị Tây đốt, làng bị Tây đốt.</a:t>
            </a:r>
            <a:endParaRPr lang="en-US" b="1" dirty="0"/>
          </a:p>
          <a:p>
            <a:r>
              <a:rPr lang="en-US" sz="2000" b="1" dirty="0"/>
              <a:t>-</a:t>
            </a:r>
            <a:r>
              <a:rPr lang="en-US" sz="2000" b="1" dirty="0" err="1">
                <a:solidFill>
                  <a:srgbClr val="FF0000"/>
                </a:solidFill>
              </a:rPr>
              <a:t>TÌnh</a:t>
            </a:r>
            <a:r>
              <a:rPr lang="en-US" sz="2000" b="1" dirty="0">
                <a:solidFill>
                  <a:srgbClr val="FF0000"/>
                </a:solidFill>
              </a:rPr>
              <a:t> </a:t>
            </a:r>
            <a:r>
              <a:rPr lang="en-US" sz="2000" b="1" dirty="0" err="1">
                <a:solidFill>
                  <a:srgbClr val="FF0000"/>
                </a:solidFill>
              </a:rPr>
              <a:t>huống</a:t>
            </a:r>
            <a:r>
              <a:rPr lang="en-US" sz="2000" b="1" dirty="0">
                <a:solidFill>
                  <a:srgbClr val="FF0000"/>
                </a:solidFill>
              </a:rPr>
              <a:t> </a:t>
            </a:r>
            <a:r>
              <a:rPr lang="en-US" sz="2000" b="1" dirty="0" err="1">
                <a:solidFill>
                  <a:srgbClr val="FF0000"/>
                </a:solidFill>
              </a:rPr>
              <a:t>chính</a:t>
            </a:r>
            <a:r>
              <a:rPr lang="en-US" sz="2000" b="1" dirty="0">
                <a:solidFill>
                  <a:srgbClr val="FF0000"/>
                </a:solidFill>
              </a:rPr>
              <a:t> :</a:t>
            </a:r>
          </a:p>
          <a:p>
            <a:r>
              <a:rPr lang="en-US" sz="2000" b="1" dirty="0"/>
              <a:t>+</a:t>
            </a:r>
            <a:r>
              <a:rPr lang="vi-VN" sz="2000" b="1" dirty="0"/>
              <a:t>Ở nơi tản cư ông Hai nhớ làng da diết thì được nghe tin làng Dầu theo giặc</a:t>
            </a:r>
            <a:endParaRPr lang="en-US" sz="2000" b="1" dirty="0"/>
          </a:p>
          <a:p>
            <a:r>
              <a:rPr lang="en-US" sz="2000" b="1" dirty="0"/>
              <a:t>+</a:t>
            </a:r>
            <a:r>
              <a:rPr lang="vi-VN" sz="2000" b="1" dirty="0"/>
              <a:t>Ông Hai nghe tin làng chợ Dầu được cải chính.</a:t>
            </a:r>
            <a:endParaRPr lang="en-US" sz="2000" b="1" dirty="0"/>
          </a:p>
          <a:p>
            <a:r>
              <a:rPr lang="en-US" sz="2000" b="1" dirty="0">
                <a:solidFill>
                  <a:srgbClr val="FF0000"/>
                </a:solidFill>
              </a:rPr>
              <a:t>→ </a:t>
            </a:r>
            <a:r>
              <a:rPr lang="en-US" sz="2000" b="1" dirty="0" err="1">
                <a:solidFill>
                  <a:srgbClr val="FF0000"/>
                </a:solidFill>
              </a:rPr>
              <a:t>Chủ</a:t>
            </a:r>
            <a:r>
              <a:rPr lang="en-US" sz="2000" b="1" dirty="0">
                <a:solidFill>
                  <a:srgbClr val="FF0000"/>
                </a:solidFill>
              </a:rPr>
              <a:t> </a:t>
            </a:r>
            <a:r>
              <a:rPr lang="en-US" sz="2000" b="1" dirty="0" err="1">
                <a:solidFill>
                  <a:srgbClr val="FF0000"/>
                </a:solidFill>
              </a:rPr>
              <a:t>đề</a:t>
            </a:r>
            <a:r>
              <a:rPr lang="en-US" sz="2000" b="1" dirty="0">
                <a:solidFill>
                  <a:srgbClr val="FF0000"/>
                </a:solidFill>
              </a:rPr>
              <a:t> </a:t>
            </a:r>
            <a:r>
              <a:rPr lang="en-US" sz="2000" b="1" dirty="0" err="1">
                <a:solidFill>
                  <a:srgbClr val="FF0000"/>
                </a:solidFill>
              </a:rPr>
              <a:t>của</a:t>
            </a:r>
            <a:r>
              <a:rPr lang="en-US" sz="2000" b="1" dirty="0">
                <a:solidFill>
                  <a:srgbClr val="FF0000"/>
                </a:solidFill>
              </a:rPr>
              <a:t> </a:t>
            </a:r>
            <a:r>
              <a:rPr lang="en-US" sz="2000" b="1" dirty="0" err="1">
                <a:solidFill>
                  <a:srgbClr val="FF0000"/>
                </a:solidFill>
              </a:rPr>
              <a:t>truyện</a:t>
            </a:r>
            <a:r>
              <a:rPr lang="en-US" sz="2000" b="1" dirty="0">
                <a:solidFill>
                  <a:srgbClr val="FF0000"/>
                </a:solidFill>
              </a:rPr>
              <a:t> : </a:t>
            </a:r>
            <a:r>
              <a:rPr lang="vi-VN" sz="2000" b="1" dirty="0">
                <a:solidFill>
                  <a:srgbClr val="FF0000"/>
                </a:solidFill>
              </a:rPr>
              <a:t>Tình yêu đất nước, làng quê của người nông dân Việt Nam</a:t>
            </a:r>
          </a:p>
        </p:txBody>
      </p:sp>
      <p:sp>
        <p:nvSpPr>
          <p:cNvPr id="2" name="AutoShape 2" descr="Kết quả hình ảnh cho làng của Kim lân"/>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4" name="AutoShape 4" descr="Kết quả hình ảnh cho làng của Kim lân"/>
          <p:cNvSpPr>
            <a:spLocks noChangeAspect="1" noChangeArrowheads="1"/>
          </p:cNvSpPr>
          <p:nvPr/>
        </p:nvSpPr>
        <p:spPr bwMode="auto">
          <a:xfrm>
            <a:off x="410633" y="105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9785" y="154886"/>
            <a:ext cx="3793962" cy="304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descr="Kết quả hình ảnh cho làng của Kim lâ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1201" y="3429000"/>
            <a:ext cx="3793962" cy="322128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D541966-5F32-4A7A-B9CA-0498EB489879}"/>
              </a:ext>
            </a:extLst>
          </p:cNvPr>
          <p:cNvSpPr txBox="1"/>
          <p:nvPr/>
        </p:nvSpPr>
        <p:spPr>
          <a:xfrm>
            <a:off x="48253" y="-34097"/>
            <a:ext cx="8191081" cy="769441"/>
          </a:xfrm>
          <a:prstGeom prst="rect">
            <a:avLst/>
          </a:prstGeom>
          <a:solidFill>
            <a:schemeClr val="accent6">
              <a:lumMod val="50000"/>
            </a:schemeClr>
          </a:solidFill>
        </p:spPr>
        <p:txBody>
          <a:bodyPr wrap="square" rtlCol="0">
            <a:spAutoFit/>
          </a:bodyPr>
          <a:lstStyle/>
          <a:p>
            <a:pPr algn="ctr"/>
            <a:r>
              <a:rPr lang="en-US" sz="4400" dirty="0" err="1">
                <a:solidFill>
                  <a:srgbClr val="FFFF00"/>
                </a:solidFill>
                <a:latin typeface="UVN Buc Thu" panose="030306020505070F0A05" pitchFamily="66" charset="0"/>
              </a:rPr>
              <a:t>Làng</a:t>
            </a:r>
            <a:r>
              <a:rPr lang="en-US" sz="4400" dirty="0">
                <a:solidFill>
                  <a:srgbClr val="FFFF00"/>
                </a:solidFill>
                <a:latin typeface="UVN Buc Thu" panose="030306020505070F0A05" pitchFamily="66" charset="0"/>
              </a:rPr>
              <a:t> – </a:t>
            </a:r>
            <a:r>
              <a:rPr lang="en-US" sz="4400" dirty="0">
                <a:solidFill>
                  <a:schemeClr val="bg1"/>
                </a:solidFill>
                <a:latin typeface="UVN Buc Thu" panose="030306020505070F0A05" pitchFamily="66" charset="0"/>
              </a:rPr>
              <a:t>Kim </a:t>
            </a:r>
            <a:r>
              <a:rPr lang="en-US" sz="4400" dirty="0" err="1">
                <a:solidFill>
                  <a:schemeClr val="bg1"/>
                </a:solidFill>
                <a:latin typeface="UVN Buc Thu" panose="030306020505070F0A05" pitchFamily="66" charset="0"/>
              </a:rPr>
              <a:t>Lân</a:t>
            </a:r>
            <a:endParaRPr lang="en-US" sz="4400" dirty="0">
              <a:solidFill>
                <a:schemeClr val="bg1"/>
              </a:solidFill>
              <a:latin typeface="UVN Buc Thu" panose="030306020505070F0A05" pitchFamily="66"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101"/>
                                        </p:tgtEl>
                                        <p:attrNameLst>
                                          <p:attrName>style.visibility</p:attrName>
                                        </p:attrNameLst>
                                      </p:cBhvr>
                                      <p:to>
                                        <p:strVal val="visible"/>
                                      </p:to>
                                    </p:set>
                                    <p:animEffect transition="in" filter="wipe(down)">
                                      <p:cBhvr>
                                        <p:cTn id="7" dur="500"/>
                                        <p:tgtEl>
                                          <p:spTgt spid="4101"/>
                                        </p:tgtEl>
                                      </p:cBhvr>
                                    </p:animEffect>
                                  </p:childTnLst>
                                </p:cTn>
                              </p:par>
                              <p:par>
                                <p:cTn id="8" presetID="22" presetClass="entr" presetSubtype="4" fill="hold" nodeType="withEffect">
                                  <p:stCondLst>
                                    <p:cond delay="0"/>
                                  </p:stCondLst>
                                  <p:childTnLst>
                                    <p:set>
                                      <p:cBhvr>
                                        <p:cTn id="9" dur="1" fill="hold">
                                          <p:stCondLst>
                                            <p:cond delay="0"/>
                                          </p:stCondLst>
                                        </p:cTn>
                                        <p:tgtEl>
                                          <p:spTgt spid="4103"/>
                                        </p:tgtEl>
                                        <p:attrNameLst>
                                          <p:attrName>style.visibility</p:attrName>
                                        </p:attrNameLst>
                                      </p:cBhvr>
                                      <p:to>
                                        <p:strVal val="visible"/>
                                      </p:to>
                                    </p:set>
                                    <p:animEffect transition="in" filter="wipe(down)">
                                      <p:cBhvr>
                                        <p:cTn id="10" dur="500"/>
                                        <p:tgtEl>
                                          <p:spTgt spid="410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barn(inVertical)">
                                      <p:cBhvr>
                                        <p:cTn id="15" dur="500"/>
                                        <p:tgtEl>
                                          <p:spTgt spid="1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fade">
                                      <p:cBhvr>
                                        <p:cTn id="20" dur="1000"/>
                                        <p:tgtEl>
                                          <p:spTgt spid="11">
                                            <p:txEl>
                                              <p:pRg st="1" end="1"/>
                                            </p:txEl>
                                          </p:spTgt>
                                        </p:tgtEl>
                                      </p:cBhvr>
                                    </p:animEffect>
                                    <p:anim calcmode="lin" valueType="num">
                                      <p:cBhvr>
                                        <p:cTn id="21"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fade">
                                      <p:cBhvr>
                                        <p:cTn id="27" dur="500"/>
                                        <p:tgtEl>
                                          <p:spTgt spid="11">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3" end="3"/>
                                            </p:txEl>
                                          </p:spTgt>
                                        </p:tgtEl>
                                        <p:attrNameLst>
                                          <p:attrName>style.visibility</p:attrName>
                                        </p:attrNameLst>
                                      </p:cBhvr>
                                      <p:to>
                                        <p:strVal val="visible"/>
                                      </p:to>
                                    </p:set>
                                    <p:animEffect transition="in" filter="fade">
                                      <p:cBhvr>
                                        <p:cTn id="32" dur="500"/>
                                        <p:tgtEl>
                                          <p:spTgt spid="11">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xEl>
                                              <p:pRg st="4" end="4"/>
                                            </p:txEl>
                                          </p:spTgt>
                                        </p:tgtEl>
                                        <p:attrNameLst>
                                          <p:attrName>style.visibility</p:attrName>
                                        </p:attrNameLst>
                                      </p:cBhvr>
                                      <p:to>
                                        <p:strVal val="visible"/>
                                      </p:to>
                                    </p:set>
                                    <p:animEffect transition="in" filter="barn(inVertical)">
                                      <p:cBhvr>
                                        <p:cTn id="37" dur="500"/>
                                        <p:tgtEl>
                                          <p:spTgt spid="11">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1">
                                            <p:txEl>
                                              <p:pRg st="5" end="5"/>
                                            </p:txEl>
                                          </p:spTgt>
                                        </p:tgtEl>
                                        <p:attrNameLst>
                                          <p:attrName>style.visibility</p:attrName>
                                        </p:attrNameLst>
                                      </p:cBhvr>
                                      <p:to>
                                        <p:strVal val="visible"/>
                                      </p:to>
                                    </p:set>
                                    <p:animEffect transition="in" filter="barn(inVertical)">
                                      <p:cBhvr>
                                        <p:cTn id="42"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3" name="Rectangle 2"/>
          <p:cNvSpPr/>
          <p:nvPr/>
        </p:nvSpPr>
        <p:spPr>
          <a:xfrm>
            <a:off x="-138545" y="997527"/>
            <a:ext cx="1094509" cy="1302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Box 5"/>
          <p:cNvSpPr txBox="1"/>
          <p:nvPr/>
        </p:nvSpPr>
        <p:spPr>
          <a:xfrm>
            <a:off x="9227127" y="1898074"/>
            <a:ext cx="2604655" cy="461665"/>
          </a:xfrm>
          <a:prstGeom prst="rect">
            <a:avLst/>
          </a:prstGeom>
          <a:noFill/>
        </p:spPr>
        <p:txBody>
          <a:bodyPr wrap="square" rtlCol="0">
            <a:spAutoFit/>
          </a:bodyPr>
          <a:lstStyle/>
          <a:p>
            <a:endParaRPr lang="en-US" sz="2400" dirty="0"/>
          </a:p>
        </p:txBody>
      </p:sp>
      <p:sp>
        <p:nvSpPr>
          <p:cNvPr id="10" name="TextBox 9"/>
          <p:cNvSpPr txBox="1"/>
          <p:nvPr/>
        </p:nvSpPr>
        <p:spPr>
          <a:xfrm>
            <a:off x="-997526" y="1"/>
            <a:ext cx="1704108" cy="461665"/>
          </a:xfrm>
          <a:prstGeom prst="rect">
            <a:avLst/>
          </a:prstGeom>
          <a:noFill/>
        </p:spPr>
        <p:txBody>
          <a:bodyPr wrap="square" rtlCol="0">
            <a:spAutoFit/>
          </a:bodyPr>
          <a:lstStyle/>
          <a:p>
            <a:endParaRPr lang="en-US" sz="2400" dirty="0"/>
          </a:p>
        </p:txBody>
      </p:sp>
      <p:sp>
        <p:nvSpPr>
          <p:cNvPr id="11" name="TextBox 10"/>
          <p:cNvSpPr txBox="1"/>
          <p:nvPr/>
        </p:nvSpPr>
        <p:spPr>
          <a:xfrm>
            <a:off x="235526" y="961758"/>
            <a:ext cx="8095673" cy="6494085"/>
          </a:xfrm>
          <a:prstGeom prst="rect">
            <a:avLst/>
          </a:prstGeom>
          <a:noFill/>
        </p:spPr>
        <p:txBody>
          <a:bodyPr wrap="square" rtlCol="0">
            <a:spAutoFit/>
          </a:bodyPr>
          <a:lstStyle/>
          <a:p>
            <a:r>
              <a:rPr lang="en-US" sz="2000" b="1" dirty="0"/>
              <a:t>- </a:t>
            </a:r>
            <a:r>
              <a:rPr lang="en-US" sz="2000" b="1" dirty="0" err="1"/>
              <a:t>Tóm</a:t>
            </a:r>
            <a:r>
              <a:rPr lang="en-US" sz="2000" b="1" dirty="0"/>
              <a:t> </a:t>
            </a:r>
            <a:r>
              <a:rPr lang="en-US" sz="2000" b="1" dirty="0" err="1"/>
              <a:t>tắt</a:t>
            </a:r>
            <a:r>
              <a:rPr lang="en-US" sz="2000" b="1" dirty="0"/>
              <a:t> :</a:t>
            </a:r>
          </a:p>
          <a:p>
            <a:r>
              <a:rPr lang="vi-VN" sz="2000" b="1" dirty="0"/>
              <a:t>Trên chuyến xe khách từ Hà Nội lên Lào Cai, ông họa sĩ già, bác lái xe, cô kĩ sư trẻ tình cờ quen nhau. Bác lái xe đã giới thiệu cho ông họa sĩ và cô kĩ sư làm quen với anh thanh niên làm công tác khí tượng trên đỉnh Yên Sơn</a:t>
            </a:r>
            <a:r>
              <a:rPr lang="en-US" sz="2000" b="1" dirty="0"/>
              <a:t> </a:t>
            </a:r>
            <a:r>
              <a:rPr lang="en-US" sz="2000" b="1" dirty="0" err="1"/>
              <a:t>và</a:t>
            </a:r>
            <a:r>
              <a:rPr lang="en-US" sz="2000" b="1" dirty="0"/>
              <a:t> </a:t>
            </a:r>
            <a:r>
              <a:rPr lang="en-US" sz="2000" b="1" dirty="0" err="1"/>
              <a:t>đã</a:t>
            </a:r>
            <a:r>
              <a:rPr lang="en-US" sz="2000" b="1" dirty="0"/>
              <a:t> </a:t>
            </a:r>
            <a:r>
              <a:rPr lang="en-US" sz="2000" b="1" dirty="0" err="1"/>
              <a:t>có</a:t>
            </a:r>
            <a:r>
              <a:rPr lang="en-US" sz="2000" b="1" dirty="0"/>
              <a:t> </a:t>
            </a:r>
            <a:r>
              <a:rPr lang="en-US" sz="2000" b="1" dirty="0" err="1"/>
              <a:t>cuộc</a:t>
            </a:r>
            <a:r>
              <a:rPr lang="en-US" sz="2000" b="1" dirty="0"/>
              <a:t> </a:t>
            </a:r>
            <a:r>
              <a:rPr lang="en-US" sz="2000" b="1" dirty="0" err="1"/>
              <a:t>gặp</a:t>
            </a:r>
            <a:r>
              <a:rPr lang="en-US" sz="2000" b="1" dirty="0"/>
              <a:t> </a:t>
            </a:r>
            <a:r>
              <a:rPr lang="en-US" sz="2000" b="1" dirty="0" err="1"/>
              <a:t>gỡ</a:t>
            </a:r>
            <a:r>
              <a:rPr lang="en-US" sz="2000" b="1" dirty="0"/>
              <a:t> </a:t>
            </a:r>
            <a:r>
              <a:rPr lang="en-US" sz="2000" b="1" dirty="0" err="1"/>
              <a:t>trò</a:t>
            </a:r>
            <a:r>
              <a:rPr lang="en-US" sz="2000" b="1" dirty="0"/>
              <a:t> </a:t>
            </a:r>
            <a:r>
              <a:rPr lang="en-US" sz="2000" b="1" dirty="0" err="1"/>
              <a:t>truyện</a:t>
            </a:r>
            <a:r>
              <a:rPr lang="en-US" sz="2000" b="1" dirty="0"/>
              <a:t> </a:t>
            </a:r>
            <a:r>
              <a:rPr lang="en-US" sz="2000" b="1" dirty="0" err="1"/>
              <a:t>với</a:t>
            </a:r>
            <a:r>
              <a:rPr lang="en-US" sz="2000" b="1" dirty="0"/>
              <a:t> </a:t>
            </a:r>
            <a:r>
              <a:rPr lang="en-US" sz="2000" b="1" dirty="0" err="1"/>
              <a:t>nhau</a:t>
            </a:r>
            <a:r>
              <a:rPr lang="en-US" sz="2000" b="1" dirty="0"/>
              <a:t> </a:t>
            </a:r>
            <a:r>
              <a:rPr lang="vi-VN" sz="2000" b="1" dirty="0"/>
              <a:t>.Trong cuộc gặp gỡ 30 phút, anh thanh niên tặng hoa cho cô gái, pha trà và trò chuyện với mọi người về cuộc sống và công việc của anh. Ông họa sĩ muốn được vẽ chân dung anh. Anh thanh niên từ chối và giới thiệu với ông những người khác mà anh cho là xứng đáng hơn anh. Những con người tình cờ gặp nhau bỗng trở nên thân thiết.</a:t>
            </a:r>
            <a:r>
              <a:rPr lang="en-US" sz="2000" b="1" dirty="0"/>
              <a:t> </a:t>
            </a:r>
            <a:r>
              <a:rPr lang="en-US" sz="2000" b="1" dirty="0" err="1"/>
              <a:t>Khi</a:t>
            </a:r>
            <a:r>
              <a:rPr lang="en-US" sz="2000" b="1" dirty="0"/>
              <a:t> chia </a:t>
            </a:r>
            <a:r>
              <a:rPr lang="en-US" sz="2000" b="1" dirty="0" err="1"/>
              <a:t>tay</a:t>
            </a:r>
            <a:r>
              <a:rPr lang="en-US" sz="2000" b="1" dirty="0"/>
              <a:t>, </a:t>
            </a:r>
            <a:r>
              <a:rPr lang="en-US" sz="2000" b="1" dirty="0" err="1"/>
              <a:t>ông</a:t>
            </a:r>
            <a:r>
              <a:rPr lang="en-US" sz="2000" b="1" dirty="0"/>
              <a:t> </a:t>
            </a:r>
            <a:r>
              <a:rPr lang="en-US" sz="2000" b="1" dirty="0" err="1"/>
              <a:t>họa</a:t>
            </a:r>
            <a:r>
              <a:rPr lang="en-US" sz="2000" b="1" dirty="0"/>
              <a:t> </a:t>
            </a:r>
            <a:r>
              <a:rPr lang="en-US" sz="2000" b="1" dirty="0" err="1"/>
              <a:t>sĩ</a:t>
            </a:r>
            <a:r>
              <a:rPr lang="en-US" sz="2000" b="1" dirty="0"/>
              <a:t> </a:t>
            </a:r>
            <a:r>
              <a:rPr lang="en-US" sz="2000" b="1" dirty="0" err="1"/>
              <a:t>hữa</a:t>
            </a:r>
            <a:r>
              <a:rPr lang="en-US" sz="2000" b="1" dirty="0"/>
              <a:t> </a:t>
            </a:r>
            <a:r>
              <a:rPr lang="en-US" sz="2000" b="1" dirty="0" err="1"/>
              <a:t>sẽ</a:t>
            </a:r>
            <a:r>
              <a:rPr lang="en-US" sz="2000" b="1" dirty="0"/>
              <a:t> quay </a:t>
            </a:r>
            <a:r>
              <a:rPr lang="en-US" sz="2000" b="1" dirty="0" err="1"/>
              <a:t>trở</a:t>
            </a:r>
            <a:r>
              <a:rPr lang="en-US" sz="2000" b="1" dirty="0"/>
              <a:t> </a:t>
            </a:r>
            <a:r>
              <a:rPr lang="en-US" sz="2000" b="1" dirty="0" err="1"/>
              <a:t>lại</a:t>
            </a:r>
            <a:r>
              <a:rPr lang="en-US" sz="2000" b="1" dirty="0"/>
              <a:t>, </a:t>
            </a:r>
            <a:r>
              <a:rPr lang="en-US" sz="2000" b="1" dirty="0" err="1"/>
              <a:t>cô</a:t>
            </a:r>
            <a:r>
              <a:rPr lang="en-US" sz="2000" b="1" dirty="0"/>
              <a:t> </a:t>
            </a:r>
            <a:r>
              <a:rPr lang="en-US" sz="2000" b="1" dirty="0" err="1"/>
              <a:t>kĩ</a:t>
            </a:r>
            <a:r>
              <a:rPr lang="en-US" sz="2000" b="1" dirty="0"/>
              <a:t> </a:t>
            </a:r>
            <a:r>
              <a:rPr lang="en-US" sz="2000" b="1" dirty="0" err="1"/>
              <a:t>sư</a:t>
            </a:r>
            <a:r>
              <a:rPr lang="en-US" sz="2000" b="1" dirty="0"/>
              <a:t> </a:t>
            </a:r>
            <a:r>
              <a:rPr lang="en-US" sz="2000" b="1" dirty="0" err="1"/>
              <a:t>yên</a:t>
            </a:r>
            <a:r>
              <a:rPr lang="en-US" sz="2000" b="1" dirty="0"/>
              <a:t> </a:t>
            </a:r>
            <a:r>
              <a:rPr lang="en-US" sz="2000" b="1" dirty="0" err="1"/>
              <a:t>tâm</a:t>
            </a:r>
            <a:r>
              <a:rPr lang="en-US" sz="2000" b="1" dirty="0"/>
              <a:t> </a:t>
            </a:r>
            <a:r>
              <a:rPr lang="en-US" sz="2000" b="1" dirty="0" err="1"/>
              <a:t>hơn</a:t>
            </a:r>
            <a:r>
              <a:rPr lang="en-US" sz="2000" b="1" dirty="0"/>
              <a:t> </a:t>
            </a:r>
            <a:r>
              <a:rPr lang="en-US" sz="2000" b="1" dirty="0" err="1"/>
              <a:t>khi</a:t>
            </a:r>
            <a:r>
              <a:rPr lang="en-US" sz="2000" b="1" dirty="0"/>
              <a:t> </a:t>
            </a:r>
            <a:r>
              <a:rPr lang="en-US" sz="2000" b="1" dirty="0" err="1"/>
              <a:t>quết</a:t>
            </a:r>
            <a:r>
              <a:rPr lang="en-US" sz="2000" b="1" dirty="0"/>
              <a:t> </a:t>
            </a:r>
            <a:r>
              <a:rPr lang="en-US" sz="2000" b="1" dirty="0" err="1"/>
              <a:t>định</a:t>
            </a:r>
            <a:r>
              <a:rPr lang="en-US" sz="2000" b="1" dirty="0"/>
              <a:t> </a:t>
            </a:r>
            <a:r>
              <a:rPr lang="en-US" sz="2000" b="1" dirty="0" err="1"/>
              <a:t>lên</a:t>
            </a:r>
            <a:r>
              <a:rPr lang="en-US" sz="2000" b="1" dirty="0"/>
              <a:t> </a:t>
            </a:r>
            <a:r>
              <a:rPr lang="en-US" sz="2000" b="1" dirty="0" err="1"/>
              <a:t>Lào</a:t>
            </a:r>
            <a:r>
              <a:rPr lang="en-US" sz="2000" b="1" dirty="0"/>
              <a:t> </a:t>
            </a:r>
            <a:r>
              <a:rPr lang="en-US" sz="2000" b="1" dirty="0" err="1"/>
              <a:t>Cai</a:t>
            </a:r>
            <a:r>
              <a:rPr lang="en-US" sz="2000" b="1" dirty="0"/>
              <a:t> </a:t>
            </a:r>
            <a:r>
              <a:rPr lang="en-US" sz="2000" b="1" dirty="0" err="1"/>
              <a:t>công</a:t>
            </a:r>
            <a:r>
              <a:rPr lang="en-US" sz="2000" b="1" dirty="0"/>
              <a:t> </a:t>
            </a:r>
            <a:r>
              <a:rPr lang="en-US" sz="2000" b="1" dirty="0" err="1"/>
              <a:t>tác</a:t>
            </a:r>
            <a:r>
              <a:rPr lang="en-US" sz="2000" b="1" dirty="0"/>
              <a:t> </a:t>
            </a:r>
            <a:r>
              <a:rPr lang="en-US" sz="2000" b="1" dirty="0" err="1"/>
              <a:t>cùng</a:t>
            </a:r>
            <a:r>
              <a:rPr lang="en-US" sz="2000" b="1" dirty="0"/>
              <a:t> </a:t>
            </a:r>
            <a:r>
              <a:rPr lang="en-US" sz="2000" b="1" dirty="0" err="1"/>
              <a:t>anh</a:t>
            </a:r>
            <a:r>
              <a:rPr lang="en-US" sz="2000" b="1" dirty="0"/>
              <a:t>, </a:t>
            </a:r>
            <a:r>
              <a:rPr lang="en-US" sz="2000" b="1" dirty="0" err="1"/>
              <a:t>còn</a:t>
            </a:r>
            <a:r>
              <a:rPr lang="en-US" sz="2000" b="1" dirty="0"/>
              <a:t> </a:t>
            </a:r>
            <a:r>
              <a:rPr lang="en-US" sz="2000" b="1" dirty="0" err="1"/>
              <a:t>anh</a:t>
            </a:r>
            <a:r>
              <a:rPr lang="en-US" sz="2000" b="1" dirty="0"/>
              <a:t> </a:t>
            </a:r>
            <a:r>
              <a:rPr lang="en-US" sz="2000" b="1" dirty="0" err="1"/>
              <a:t>thì</a:t>
            </a:r>
            <a:r>
              <a:rPr lang="en-US" sz="2000" b="1" dirty="0"/>
              <a:t> </a:t>
            </a:r>
            <a:r>
              <a:rPr lang="en-US" sz="2000" b="1" dirty="0" err="1"/>
              <a:t>tặng</a:t>
            </a:r>
            <a:r>
              <a:rPr lang="en-US" sz="2000" b="1" dirty="0"/>
              <a:t> </a:t>
            </a:r>
            <a:r>
              <a:rPr lang="en-US" sz="2000" b="1" dirty="0" err="1"/>
              <a:t>mọi</a:t>
            </a:r>
            <a:r>
              <a:rPr lang="en-US" sz="2000" b="1" dirty="0"/>
              <a:t> </a:t>
            </a:r>
            <a:r>
              <a:rPr lang="en-US" sz="2000" b="1" dirty="0" err="1"/>
              <a:t>người</a:t>
            </a:r>
            <a:r>
              <a:rPr lang="en-US" sz="2000" b="1" dirty="0"/>
              <a:t> </a:t>
            </a:r>
            <a:r>
              <a:rPr lang="en-US" sz="2000" b="1" dirty="0" err="1"/>
              <a:t>làn</a:t>
            </a:r>
            <a:r>
              <a:rPr lang="en-US" sz="2000" b="1" dirty="0"/>
              <a:t> </a:t>
            </a:r>
            <a:r>
              <a:rPr lang="en-US" sz="2000" b="1" dirty="0" err="1"/>
              <a:t>trứng</a:t>
            </a:r>
            <a:r>
              <a:rPr lang="en-US" sz="2000" b="1" dirty="0"/>
              <a:t>.</a:t>
            </a:r>
          </a:p>
          <a:p>
            <a:r>
              <a:rPr lang="en-US" sz="2000" b="1" dirty="0"/>
              <a:t>-</a:t>
            </a:r>
            <a:r>
              <a:rPr lang="en-US" sz="2000" b="1" dirty="0" err="1"/>
              <a:t>Tình</a:t>
            </a:r>
            <a:r>
              <a:rPr lang="en-US" sz="2000" b="1" dirty="0"/>
              <a:t> </a:t>
            </a:r>
            <a:r>
              <a:rPr lang="en-US" sz="2000" b="1" dirty="0" err="1"/>
              <a:t>huống</a:t>
            </a:r>
            <a:r>
              <a:rPr lang="en-US" sz="2000" b="1" dirty="0"/>
              <a:t> : </a:t>
            </a:r>
            <a:r>
              <a:rPr lang="vi-VN" sz="2000" b="1" dirty="0"/>
              <a:t>Cuộc gặp gỡ tình cờ giữa những vị hành khách trên một chuyến xe: ông họa sĩ, cô kỹ sư với anh thanh niên làm công tác khí tượng kiêm vật lý địa cầu trên đỉnh Yên Sơn.</a:t>
            </a:r>
          </a:p>
          <a:p>
            <a:r>
              <a:rPr lang="vi-VN" sz="2400" b="1" dirty="0">
                <a:solidFill>
                  <a:srgbClr val="FF0000"/>
                </a:solidFill>
              </a:rPr>
              <a:t>→</a:t>
            </a:r>
            <a:r>
              <a:rPr lang="en-US" sz="2400" b="1" dirty="0">
                <a:solidFill>
                  <a:srgbClr val="FF0000"/>
                </a:solidFill>
              </a:rPr>
              <a:t> </a:t>
            </a:r>
            <a:r>
              <a:rPr lang="en-US" sz="2400" b="1" dirty="0" err="1">
                <a:solidFill>
                  <a:srgbClr val="FF0000"/>
                </a:solidFill>
              </a:rPr>
              <a:t>Chủ</a:t>
            </a:r>
            <a:r>
              <a:rPr lang="en-US" sz="2400" b="1" dirty="0">
                <a:solidFill>
                  <a:srgbClr val="FF0000"/>
                </a:solidFill>
              </a:rPr>
              <a:t> </a:t>
            </a:r>
            <a:r>
              <a:rPr lang="en-US" sz="2400" b="1" dirty="0" err="1">
                <a:solidFill>
                  <a:srgbClr val="FF0000"/>
                </a:solidFill>
              </a:rPr>
              <a:t>đề</a:t>
            </a:r>
            <a:r>
              <a:rPr lang="en-US" sz="2400" b="1" dirty="0">
                <a:solidFill>
                  <a:srgbClr val="FF0000"/>
                </a:solidFill>
              </a:rPr>
              <a:t> : </a:t>
            </a:r>
            <a:r>
              <a:rPr lang="en-US" sz="2400" b="1" dirty="0" err="1">
                <a:solidFill>
                  <a:srgbClr val="FF0000"/>
                </a:solidFill>
              </a:rPr>
              <a:t>Ca</a:t>
            </a:r>
            <a:r>
              <a:rPr lang="en-US" sz="2400" b="1" dirty="0">
                <a:solidFill>
                  <a:srgbClr val="FF0000"/>
                </a:solidFill>
              </a:rPr>
              <a:t> </a:t>
            </a:r>
            <a:r>
              <a:rPr lang="en-US" sz="2400" b="1" dirty="0" err="1">
                <a:solidFill>
                  <a:srgbClr val="FF0000"/>
                </a:solidFill>
              </a:rPr>
              <a:t>ngợi</a:t>
            </a:r>
            <a:r>
              <a:rPr lang="en-US" sz="2400" b="1" dirty="0">
                <a:solidFill>
                  <a:srgbClr val="FF0000"/>
                </a:solidFill>
              </a:rPr>
              <a:t> </a:t>
            </a:r>
            <a:r>
              <a:rPr lang="en-US" sz="2400" b="1" dirty="0" err="1">
                <a:solidFill>
                  <a:srgbClr val="FF0000"/>
                </a:solidFill>
              </a:rPr>
              <a:t>những</a:t>
            </a:r>
            <a:r>
              <a:rPr lang="en-US" sz="2400" b="1" dirty="0">
                <a:solidFill>
                  <a:srgbClr val="FF0000"/>
                </a:solidFill>
              </a:rPr>
              <a:t> con </a:t>
            </a:r>
            <a:r>
              <a:rPr lang="en-US" sz="2400" b="1" dirty="0" err="1">
                <a:solidFill>
                  <a:srgbClr val="FF0000"/>
                </a:solidFill>
              </a:rPr>
              <a:t>ngời</a:t>
            </a:r>
            <a:r>
              <a:rPr lang="en-US" sz="2400" b="1" dirty="0">
                <a:solidFill>
                  <a:srgbClr val="FF0000"/>
                </a:solidFill>
              </a:rPr>
              <a:t> </a:t>
            </a:r>
            <a:r>
              <a:rPr lang="en-US" sz="2400" b="1" dirty="0" err="1">
                <a:solidFill>
                  <a:srgbClr val="FF0000"/>
                </a:solidFill>
              </a:rPr>
              <a:t>lao</a:t>
            </a:r>
            <a:r>
              <a:rPr lang="en-US" sz="2400" b="1" dirty="0">
                <a:solidFill>
                  <a:srgbClr val="FF0000"/>
                </a:solidFill>
              </a:rPr>
              <a:t> </a:t>
            </a:r>
            <a:r>
              <a:rPr lang="en-US" sz="2400" b="1" dirty="0" err="1">
                <a:solidFill>
                  <a:srgbClr val="FF0000"/>
                </a:solidFill>
              </a:rPr>
              <a:t>động</a:t>
            </a:r>
            <a:r>
              <a:rPr lang="en-US" sz="2400" b="1" dirty="0">
                <a:solidFill>
                  <a:srgbClr val="FF0000"/>
                </a:solidFill>
              </a:rPr>
              <a:t> </a:t>
            </a:r>
            <a:r>
              <a:rPr lang="en-US" sz="2400" b="1" dirty="0" err="1">
                <a:solidFill>
                  <a:srgbClr val="FF0000"/>
                </a:solidFill>
              </a:rPr>
              <a:t>âm</a:t>
            </a:r>
            <a:r>
              <a:rPr lang="en-US" sz="2400" b="1" dirty="0">
                <a:solidFill>
                  <a:srgbClr val="FF0000"/>
                </a:solidFill>
              </a:rPr>
              <a:t> </a:t>
            </a:r>
            <a:r>
              <a:rPr lang="en-US" sz="2400" b="1" dirty="0" err="1">
                <a:solidFill>
                  <a:srgbClr val="FF0000"/>
                </a:solidFill>
              </a:rPr>
              <a:t>thầm</a:t>
            </a:r>
            <a:r>
              <a:rPr lang="en-US" sz="2400" b="1" dirty="0">
                <a:solidFill>
                  <a:srgbClr val="FF0000"/>
                </a:solidFill>
              </a:rPr>
              <a:t> </a:t>
            </a:r>
            <a:r>
              <a:rPr lang="en-US" sz="2400" b="1" dirty="0" err="1">
                <a:solidFill>
                  <a:srgbClr val="FF0000"/>
                </a:solidFill>
              </a:rPr>
              <a:t>trong</a:t>
            </a:r>
            <a:r>
              <a:rPr lang="en-US" sz="2400" b="1" dirty="0">
                <a:solidFill>
                  <a:srgbClr val="FF0000"/>
                </a:solidFill>
              </a:rPr>
              <a:t> </a:t>
            </a:r>
            <a:r>
              <a:rPr lang="en-US" sz="2400" b="1" dirty="0" err="1">
                <a:solidFill>
                  <a:srgbClr val="FF0000"/>
                </a:solidFill>
              </a:rPr>
              <a:t>công</a:t>
            </a:r>
            <a:r>
              <a:rPr lang="en-US" sz="2400" b="1" dirty="0">
                <a:solidFill>
                  <a:srgbClr val="FF0000"/>
                </a:solidFill>
              </a:rPr>
              <a:t> </a:t>
            </a:r>
            <a:r>
              <a:rPr lang="en-US" sz="2400" b="1" dirty="0" err="1">
                <a:solidFill>
                  <a:srgbClr val="FF0000"/>
                </a:solidFill>
              </a:rPr>
              <a:t>cuộc</a:t>
            </a:r>
            <a:r>
              <a:rPr lang="en-US" sz="2400" b="1" dirty="0">
                <a:solidFill>
                  <a:srgbClr val="FF0000"/>
                </a:solidFill>
              </a:rPr>
              <a:t> </a:t>
            </a:r>
            <a:r>
              <a:rPr lang="en-US" sz="2400" b="1" dirty="0" err="1">
                <a:solidFill>
                  <a:srgbClr val="FF0000"/>
                </a:solidFill>
              </a:rPr>
              <a:t>xây</a:t>
            </a:r>
            <a:r>
              <a:rPr lang="en-US" sz="2400" b="1" dirty="0">
                <a:solidFill>
                  <a:srgbClr val="FF0000"/>
                </a:solidFill>
              </a:rPr>
              <a:t> </a:t>
            </a:r>
            <a:r>
              <a:rPr lang="en-US" sz="2400" b="1" dirty="0" err="1">
                <a:solidFill>
                  <a:srgbClr val="FF0000"/>
                </a:solidFill>
              </a:rPr>
              <a:t>dựng</a:t>
            </a:r>
            <a:r>
              <a:rPr lang="en-US" sz="2400" b="1" dirty="0">
                <a:solidFill>
                  <a:srgbClr val="FF0000"/>
                </a:solidFill>
              </a:rPr>
              <a:t> </a:t>
            </a:r>
            <a:r>
              <a:rPr lang="en-US" sz="2400" b="1" dirty="0" err="1">
                <a:solidFill>
                  <a:srgbClr val="FF0000"/>
                </a:solidFill>
              </a:rPr>
              <a:t>chủ</a:t>
            </a:r>
            <a:r>
              <a:rPr lang="en-US" sz="2400" b="1" dirty="0">
                <a:solidFill>
                  <a:srgbClr val="FF0000"/>
                </a:solidFill>
              </a:rPr>
              <a:t> </a:t>
            </a:r>
            <a:r>
              <a:rPr lang="en-US" sz="2400" b="1" dirty="0" err="1">
                <a:solidFill>
                  <a:srgbClr val="FF0000"/>
                </a:solidFill>
              </a:rPr>
              <a:t>nghĩa</a:t>
            </a:r>
            <a:r>
              <a:rPr lang="en-US" sz="2400" b="1" dirty="0">
                <a:solidFill>
                  <a:srgbClr val="FF0000"/>
                </a:solidFill>
              </a:rPr>
              <a:t> </a:t>
            </a:r>
            <a:r>
              <a:rPr lang="en-US" sz="2400" b="1" dirty="0" err="1">
                <a:solidFill>
                  <a:srgbClr val="FF0000"/>
                </a:solidFill>
              </a:rPr>
              <a:t>xã</a:t>
            </a:r>
            <a:r>
              <a:rPr lang="en-US" sz="2400" b="1" dirty="0">
                <a:solidFill>
                  <a:srgbClr val="FF0000"/>
                </a:solidFill>
              </a:rPr>
              <a:t> </a:t>
            </a:r>
            <a:r>
              <a:rPr lang="en-US" sz="2400" b="1" dirty="0" err="1">
                <a:solidFill>
                  <a:srgbClr val="FF0000"/>
                </a:solidFill>
              </a:rPr>
              <a:t>hội</a:t>
            </a:r>
            <a:r>
              <a:rPr lang="en-US" sz="2400" b="1" dirty="0">
                <a:solidFill>
                  <a:srgbClr val="FF0000"/>
                </a:solidFill>
              </a:rPr>
              <a:t> ở </a:t>
            </a:r>
            <a:r>
              <a:rPr lang="en-US" sz="2400" b="1" dirty="0" err="1">
                <a:solidFill>
                  <a:srgbClr val="FF0000"/>
                </a:solidFill>
              </a:rPr>
              <a:t>miền</a:t>
            </a:r>
            <a:r>
              <a:rPr lang="en-US" sz="2400" b="1" dirty="0">
                <a:solidFill>
                  <a:srgbClr val="FF0000"/>
                </a:solidFill>
              </a:rPr>
              <a:t> </a:t>
            </a:r>
            <a:r>
              <a:rPr lang="en-US" sz="2400" b="1" dirty="0" err="1">
                <a:solidFill>
                  <a:srgbClr val="FF0000"/>
                </a:solidFill>
              </a:rPr>
              <a:t>Bắc</a:t>
            </a:r>
            <a:endParaRPr lang="vi-VN" sz="2400" b="1" dirty="0">
              <a:solidFill>
                <a:srgbClr val="FF0000"/>
              </a:solidFill>
            </a:endParaRPr>
          </a:p>
          <a:p>
            <a:endParaRPr lang="vi-VN" sz="2400" dirty="0"/>
          </a:p>
          <a:p>
            <a:endParaRPr lang="vi-VN" sz="2400" dirty="0"/>
          </a:p>
        </p:txBody>
      </p:sp>
      <p:sp>
        <p:nvSpPr>
          <p:cNvPr id="2" name="AutoShape 2" descr="Kết quả hình ảnh cho lặng lẽ sa pa"/>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4" name="AutoShape 4" descr="Kết quả hình ảnh cho lặng lẽ sa pa"/>
          <p:cNvSpPr>
            <a:spLocks noChangeAspect="1" noChangeArrowheads="1"/>
          </p:cNvSpPr>
          <p:nvPr/>
        </p:nvSpPr>
        <p:spPr bwMode="auto">
          <a:xfrm>
            <a:off x="410633" y="105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9292" y="1404063"/>
            <a:ext cx="3754870" cy="2405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descr="Kết quả hình ảnh cho lặng lẽ sa p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1199" y="4208801"/>
            <a:ext cx="3754870" cy="24829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3110782-1AEA-4A67-B4AF-C8A5B9B304C5}"/>
              </a:ext>
            </a:extLst>
          </p:cNvPr>
          <p:cNvSpPr txBox="1"/>
          <p:nvPr/>
        </p:nvSpPr>
        <p:spPr>
          <a:xfrm>
            <a:off x="408709" y="112714"/>
            <a:ext cx="7733805" cy="769441"/>
          </a:xfrm>
          <a:prstGeom prst="rect">
            <a:avLst/>
          </a:prstGeom>
          <a:solidFill>
            <a:schemeClr val="accent6">
              <a:lumMod val="50000"/>
            </a:schemeClr>
          </a:solidFill>
        </p:spPr>
        <p:txBody>
          <a:bodyPr wrap="square" rtlCol="0">
            <a:spAutoFit/>
          </a:bodyPr>
          <a:lstStyle/>
          <a:p>
            <a:r>
              <a:rPr lang="en-US" sz="4400" b="1" dirty="0" err="1">
                <a:solidFill>
                  <a:srgbClr val="FFFF00"/>
                </a:solidFill>
                <a:effectLst>
                  <a:outerShdw blurRad="38100" dist="38100" dir="2700000" algn="tl">
                    <a:srgbClr val="000000">
                      <a:alpha val="43137"/>
                    </a:srgbClr>
                  </a:outerShdw>
                </a:effectLst>
                <a:latin typeface="UVN Buc Thu" panose="030306020505070F0A05" pitchFamily="66" charset="0"/>
              </a:rPr>
              <a:t>Lặng</a:t>
            </a:r>
            <a:r>
              <a:rPr lang="en-US" sz="4400" b="1" dirty="0">
                <a:solidFill>
                  <a:srgbClr val="FFFF00"/>
                </a:solidFill>
                <a:effectLst>
                  <a:outerShdw blurRad="38100" dist="38100" dir="2700000" algn="tl">
                    <a:srgbClr val="000000">
                      <a:alpha val="43137"/>
                    </a:srgbClr>
                  </a:outerShdw>
                </a:effectLst>
                <a:latin typeface="UVN Buc Thu" panose="030306020505070F0A05" pitchFamily="66" charset="0"/>
              </a:rPr>
              <a:t> </a:t>
            </a:r>
            <a:r>
              <a:rPr lang="en-US" sz="4400" b="1" dirty="0" err="1">
                <a:solidFill>
                  <a:srgbClr val="FFFF00"/>
                </a:solidFill>
                <a:effectLst>
                  <a:outerShdw blurRad="38100" dist="38100" dir="2700000" algn="tl">
                    <a:srgbClr val="000000">
                      <a:alpha val="43137"/>
                    </a:srgbClr>
                  </a:outerShdw>
                </a:effectLst>
                <a:latin typeface="UVN Buc Thu" panose="030306020505070F0A05" pitchFamily="66" charset="0"/>
              </a:rPr>
              <a:t>lẽ</a:t>
            </a:r>
            <a:r>
              <a:rPr lang="en-US" sz="4400" b="1" dirty="0">
                <a:solidFill>
                  <a:srgbClr val="FFFF00"/>
                </a:solidFill>
                <a:effectLst>
                  <a:outerShdw blurRad="38100" dist="38100" dir="2700000" algn="tl">
                    <a:srgbClr val="000000">
                      <a:alpha val="43137"/>
                    </a:srgbClr>
                  </a:outerShdw>
                </a:effectLst>
                <a:latin typeface="UVN Buc Thu" panose="030306020505070F0A05" pitchFamily="66" charset="0"/>
              </a:rPr>
              <a:t> Sa Pa   - </a:t>
            </a:r>
            <a:r>
              <a:rPr lang="en-US" sz="4000" b="1" dirty="0" err="1">
                <a:solidFill>
                  <a:schemeClr val="bg1"/>
                </a:solidFill>
                <a:latin typeface="UVN Buc Thu" panose="030306020505070F0A05" pitchFamily="66" charset="0"/>
              </a:rPr>
              <a:t>Nguyễn</a:t>
            </a:r>
            <a:r>
              <a:rPr lang="en-US" sz="4000" b="1" dirty="0">
                <a:solidFill>
                  <a:schemeClr val="bg1"/>
                </a:solidFill>
                <a:latin typeface="UVN Buc Thu" panose="030306020505070F0A05" pitchFamily="66" charset="0"/>
              </a:rPr>
              <a:t> </a:t>
            </a:r>
            <a:r>
              <a:rPr lang="en-US" sz="4000" b="1" dirty="0" err="1">
                <a:solidFill>
                  <a:schemeClr val="bg1"/>
                </a:solidFill>
                <a:latin typeface="UVN Buc Thu" panose="030306020505070F0A05" pitchFamily="66" charset="0"/>
              </a:rPr>
              <a:t>Thành</a:t>
            </a:r>
            <a:r>
              <a:rPr lang="en-US" sz="4000" b="1" dirty="0">
                <a:solidFill>
                  <a:schemeClr val="bg1"/>
                </a:solidFill>
                <a:latin typeface="UVN Buc Thu" panose="030306020505070F0A05" pitchFamily="66" charset="0"/>
              </a:rPr>
              <a:t> Long</a:t>
            </a:r>
          </a:p>
        </p:txBody>
      </p:sp>
    </p:spTree>
    <p:extLst>
      <p:ext uri="{BB962C8B-B14F-4D97-AF65-F5344CB8AC3E}">
        <p14:creationId xmlns:p14="http://schemas.microsoft.com/office/powerpoint/2010/main" val="13134637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fade">
                                      <p:cBhvr>
                                        <p:cTn id="7" dur="500"/>
                                        <p:tgtEl>
                                          <p:spTgt spid="5127"/>
                                        </p:tgtEl>
                                      </p:cBhvr>
                                    </p:animEffect>
                                  </p:childTnLst>
                                </p:cTn>
                              </p:par>
                              <p:par>
                                <p:cTn id="8" presetID="10" presetClass="entr" presetSubtype="0" fill="hold" nodeType="withEffect">
                                  <p:stCondLst>
                                    <p:cond delay="0"/>
                                  </p:stCondLst>
                                  <p:childTnLst>
                                    <p:set>
                                      <p:cBhvr>
                                        <p:cTn id="9" dur="1" fill="hold">
                                          <p:stCondLst>
                                            <p:cond delay="0"/>
                                          </p:stCondLst>
                                        </p:cTn>
                                        <p:tgtEl>
                                          <p:spTgt spid="5125"/>
                                        </p:tgtEl>
                                        <p:attrNameLst>
                                          <p:attrName>style.visibility</p:attrName>
                                        </p:attrNameLst>
                                      </p:cBhvr>
                                      <p:to>
                                        <p:strVal val="visible"/>
                                      </p:to>
                                    </p:set>
                                    <p:animEffect transition="in" filter="fade">
                                      <p:cBhvr>
                                        <p:cTn id="10" dur="500"/>
                                        <p:tgtEl>
                                          <p:spTgt spid="512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1000"/>
                                        <p:tgtEl>
                                          <p:spTgt spid="11">
                                            <p:txEl>
                                              <p:pRg st="0" end="0"/>
                                            </p:txEl>
                                          </p:spTgt>
                                        </p:tgtEl>
                                      </p:cBhvr>
                                    </p:animEffect>
                                    <p:anim calcmode="lin" valueType="num">
                                      <p:cBhvr>
                                        <p:cTn id="16"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wipe(down)">
                                      <p:cBhvr>
                                        <p:cTn id="22" dur="500"/>
                                        <p:tgtEl>
                                          <p:spTgt spid="1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fade">
                                      <p:cBhvr>
                                        <p:cTn id="27" dur="500"/>
                                        <p:tgtEl>
                                          <p:spTgt spid="11">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1">
                                            <p:txEl>
                                              <p:pRg st="3" end="3"/>
                                            </p:txEl>
                                          </p:spTgt>
                                        </p:tgtEl>
                                        <p:attrNameLst>
                                          <p:attrName>style.visibility</p:attrName>
                                        </p:attrNameLst>
                                      </p:cBhvr>
                                      <p:to>
                                        <p:strVal val="visible"/>
                                      </p:to>
                                    </p:set>
                                    <p:animEffect transition="in" filter="fade">
                                      <p:cBhvr>
                                        <p:cTn id="32" dur="1000"/>
                                        <p:tgtEl>
                                          <p:spTgt spid="11">
                                            <p:txEl>
                                              <p:pRg st="3" end="3"/>
                                            </p:txEl>
                                          </p:spTgt>
                                        </p:tgtEl>
                                      </p:cBhvr>
                                    </p:animEffect>
                                    <p:anim calcmode="lin" valueType="num">
                                      <p:cBhvr>
                                        <p:cTn id="33"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3" name="Rectangle 2"/>
          <p:cNvSpPr/>
          <p:nvPr/>
        </p:nvSpPr>
        <p:spPr>
          <a:xfrm>
            <a:off x="-138545" y="997527"/>
            <a:ext cx="1094509" cy="1302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Box 9"/>
          <p:cNvSpPr txBox="1"/>
          <p:nvPr/>
        </p:nvSpPr>
        <p:spPr>
          <a:xfrm>
            <a:off x="-997526" y="1"/>
            <a:ext cx="1704108" cy="461665"/>
          </a:xfrm>
          <a:prstGeom prst="rect">
            <a:avLst/>
          </a:prstGeom>
          <a:noFill/>
        </p:spPr>
        <p:txBody>
          <a:bodyPr wrap="square" rtlCol="0">
            <a:spAutoFit/>
          </a:bodyPr>
          <a:lstStyle/>
          <a:p>
            <a:endParaRPr lang="en-US" sz="2400" dirty="0"/>
          </a:p>
        </p:txBody>
      </p:sp>
      <p:sp>
        <p:nvSpPr>
          <p:cNvPr id="11" name="TextBox 10"/>
          <p:cNvSpPr txBox="1"/>
          <p:nvPr/>
        </p:nvSpPr>
        <p:spPr>
          <a:xfrm>
            <a:off x="235529" y="1143679"/>
            <a:ext cx="7897092" cy="5714321"/>
          </a:xfrm>
          <a:prstGeom prst="rect">
            <a:avLst/>
          </a:prstGeom>
          <a:noFill/>
        </p:spPr>
        <p:txBody>
          <a:bodyPr wrap="square" rtlCol="0">
            <a:spAutoFit/>
          </a:bodyPr>
          <a:lstStyle/>
          <a:p>
            <a:r>
              <a:rPr lang="en-US" sz="2133" b="1" dirty="0">
                <a:solidFill>
                  <a:srgbClr val="FF0000"/>
                </a:solidFill>
                <a:latin typeface="UVN Buc Thu" panose="030306020505070F0A05" pitchFamily="66" charset="0"/>
              </a:rPr>
              <a:t>*</a:t>
            </a:r>
            <a:r>
              <a:rPr lang="en-US" sz="2000" b="1" dirty="0"/>
              <a:t>-</a:t>
            </a:r>
            <a:r>
              <a:rPr lang="en-US" sz="2000" b="1" dirty="0" err="1">
                <a:solidFill>
                  <a:srgbClr val="FF0000"/>
                </a:solidFill>
              </a:rPr>
              <a:t>Tóm</a:t>
            </a:r>
            <a:r>
              <a:rPr lang="en-US" sz="2000" b="1" dirty="0">
                <a:solidFill>
                  <a:srgbClr val="FF0000"/>
                </a:solidFill>
              </a:rPr>
              <a:t> </a:t>
            </a:r>
            <a:r>
              <a:rPr lang="en-US" sz="2000" b="1" dirty="0" err="1">
                <a:solidFill>
                  <a:srgbClr val="FF0000"/>
                </a:solidFill>
              </a:rPr>
              <a:t>tắt</a:t>
            </a:r>
            <a:r>
              <a:rPr lang="en-US" sz="2000" b="1" dirty="0">
                <a:solidFill>
                  <a:srgbClr val="FF0000"/>
                </a:solidFill>
              </a:rPr>
              <a:t> :</a:t>
            </a:r>
          </a:p>
          <a:p>
            <a:r>
              <a:rPr lang="en-US" sz="2000" b="1" dirty="0" err="1"/>
              <a:t>Ông</a:t>
            </a:r>
            <a:r>
              <a:rPr lang="en-US" sz="2000" b="1" dirty="0"/>
              <a:t> </a:t>
            </a:r>
            <a:r>
              <a:rPr lang="en-US" sz="2000" b="1" dirty="0" err="1"/>
              <a:t>Sáu</a:t>
            </a:r>
            <a:r>
              <a:rPr lang="en-US" sz="2000" b="1" dirty="0"/>
              <a:t> </a:t>
            </a:r>
            <a:r>
              <a:rPr lang="en-US" sz="2000" b="1" dirty="0" err="1"/>
              <a:t>xa</a:t>
            </a:r>
            <a:r>
              <a:rPr lang="en-US" sz="2000" b="1" dirty="0"/>
              <a:t> </a:t>
            </a:r>
            <a:r>
              <a:rPr lang="en-US" sz="2000" b="1" dirty="0" err="1"/>
              <a:t>nhà</a:t>
            </a:r>
            <a:r>
              <a:rPr lang="en-US" sz="2000" b="1" dirty="0"/>
              <a:t> </a:t>
            </a:r>
            <a:r>
              <a:rPr lang="en-US" sz="2000" b="1" dirty="0" err="1"/>
              <a:t>đi</a:t>
            </a:r>
            <a:r>
              <a:rPr lang="en-US" sz="2000" b="1" dirty="0"/>
              <a:t> </a:t>
            </a:r>
            <a:r>
              <a:rPr lang="en-US" sz="2000" b="1" dirty="0" err="1"/>
              <a:t>kháng</a:t>
            </a:r>
            <a:r>
              <a:rPr lang="en-US" sz="2000" b="1" dirty="0"/>
              <a:t> </a:t>
            </a:r>
            <a:r>
              <a:rPr lang="en-US" sz="2000" b="1" dirty="0" err="1"/>
              <a:t>chiến</a:t>
            </a:r>
            <a:r>
              <a:rPr lang="en-US" sz="2000" b="1" dirty="0"/>
              <a:t>. </a:t>
            </a:r>
            <a:r>
              <a:rPr lang="en-US" sz="2000" b="1" dirty="0" err="1"/>
              <a:t>Mãi</a:t>
            </a:r>
            <a:r>
              <a:rPr lang="en-US" sz="2000" b="1" dirty="0"/>
              <a:t> </a:t>
            </a:r>
            <a:r>
              <a:rPr lang="en-US" sz="2000" b="1" dirty="0" err="1"/>
              <a:t>đến</a:t>
            </a:r>
            <a:r>
              <a:rPr lang="en-US" sz="2000" b="1" dirty="0"/>
              <a:t> </a:t>
            </a:r>
            <a:r>
              <a:rPr lang="en-US" sz="2000" b="1" dirty="0" err="1"/>
              <a:t>khi</a:t>
            </a:r>
            <a:r>
              <a:rPr lang="en-US" sz="2000" b="1" dirty="0"/>
              <a:t> con </a:t>
            </a:r>
            <a:r>
              <a:rPr lang="en-US" sz="2000" b="1" dirty="0" err="1"/>
              <a:t>gái</a:t>
            </a:r>
            <a:r>
              <a:rPr lang="en-US" sz="2000" b="1" dirty="0"/>
              <a:t> </a:t>
            </a:r>
            <a:r>
              <a:rPr lang="en-US" sz="2000" b="1" dirty="0" err="1"/>
              <a:t>lên</a:t>
            </a:r>
            <a:r>
              <a:rPr lang="en-US" sz="2000" b="1" dirty="0"/>
              <a:t> 8 </a:t>
            </a:r>
            <a:r>
              <a:rPr lang="en-US" sz="2000" b="1" dirty="0" err="1"/>
              <a:t>tuổi</a:t>
            </a:r>
            <a:r>
              <a:rPr lang="en-US" sz="2000" b="1" dirty="0"/>
              <a:t> </a:t>
            </a:r>
            <a:r>
              <a:rPr lang="en-US" sz="2000" b="1" dirty="0" err="1"/>
              <a:t>thì</a:t>
            </a:r>
            <a:r>
              <a:rPr lang="en-US" sz="2000" b="1" dirty="0"/>
              <a:t> </a:t>
            </a:r>
            <a:r>
              <a:rPr lang="en-US" sz="2000" b="1" dirty="0" err="1"/>
              <a:t>ông</a:t>
            </a:r>
            <a:r>
              <a:rPr lang="en-US" sz="2000" b="1" dirty="0"/>
              <a:t> </a:t>
            </a:r>
            <a:r>
              <a:rPr lang="en-US" sz="2000" b="1" dirty="0" err="1"/>
              <a:t>mới</a:t>
            </a:r>
            <a:r>
              <a:rPr lang="en-US" sz="2000" b="1" dirty="0"/>
              <a:t> </a:t>
            </a:r>
            <a:r>
              <a:rPr lang="en-US" sz="2000" b="1" dirty="0" err="1"/>
              <a:t>có</a:t>
            </a:r>
            <a:r>
              <a:rPr lang="en-US" sz="2000" b="1" dirty="0"/>
              <a:t> </a:t>
            </a:r>
            <a:r>
              <a:rPr lang="en-US" sz="2000" b="1" dirty="0" err="1"/>
              <a:t>dịp</a:t>
            </a:r>
            <a:r>
              <a:rPr lang="en-US" sz="2000" b="1" dirty="0"/>
              <a:t> </a:t>
            </a:r>
            <a:r>
              <a:rPr lang="en-US" sz="2000" b="1" dirty="0" err="1"/>
              <a:t>về</a:t>
            </a:r>
            <a:r>
              <a:rPr lang="en-US" sz="2000" b="1" dirty="0"/>
              <a:t> </a:t>
            </a:r>
            <a:r>
              <a:rPr lang="en-US" sz="2000" b="1" dirty="0" err="1"/>
              <a:t>thăm</a:t>
            </a:r>
            <a:r>
              <a:rPr lang="en-US" sz="2000" b="1" dirty="0"/>
              <a:t> </a:t>
            </a:r>
            <a:r>
              <a:rPr lang="en-US" sz="2000" b="1" dirty="0" err="1"/>
              <a:t>nhà</a:t>
            </a:r>
            <a:r>
              <a:rPr lang="en-US" sz="2000" b="1" dirty="0"/>
              <a:t>, </a:t>
            </a:r>
            <a:r>
              <a:rPr lang="en-US" sz="2000" b="1" dirty="0" err="1"/>
              <a:t>thăm</a:t>
            </a:r>
            <a:r>
              <a:rPr lang="en-US" sz="2000" b="1" dirty="0"/>
              <a:t> con. </a:t>
            </a:r>
            <a:r>
              <a:rPr lang="en-US" sz="2000" b="1" dirty="0" err="1"/>
              <a:t>Bé</a:t>
            </a:r>
            <a:r>
              <a:rPr lang="en-US" sz="2000" b="1" dirty="0"/>
              <a:t> Thu </a:t>
            </a:r>
            <a:r>
              <a:rPr lang="en-US" sz="2000" b="1" dirty="0" err="1"/>
              <a:t>không</a:t>
            </a:r>
            <a:r>
              <a:rPr lang="en-US" sz="2000" b="1" dirty="0"/>
              <a:t> </a:t>
            </a:r>
            <a:r>
              <a:rPr lang="en-US" sz="2000" b="1" dirty="0" err="1"/>
              <a:t>nhân</a:t>
            </a:r>
            <a:r>
              <a:rPr lang="en-US" sz="2000" b="1" dirty="0"/>
              <a:t> </a:t>
            </a:r>
            <a:r>
              <a:rPr lang="en-US" sz="2000" b="1" dirty="0" err="1"/>
              <a:t>ra</a:t>
            </a:r>
            <a:r>
              <a:rPr lang="en-US" sz="2000" b="1" dirty="0"/>
              <a:t> cha </a:t>
            </a:r>
            <a:r>
              <a:rPr lang="en-US" sz="2000" b="1" dirty="0" err="1"/>
              <a:t>của</a:t>
            </a:r>
            <a:r>
              <a:rPr lang="en-US" sz="2000" b="1" dirty="0"/>
              <a:t> </a:t>
            </a:r>
            <a:r>
              <a:rPr lang="en-US" sz="2000" b="1" dirty="0" err="1"/>
              <a:t>mình</a:t>
            </a:r>
            <a:r>
              <a:rPr lang="en-US" sz="2000" b="1" dirty="0"/>
              <a:t> </a:t>
            </a:r>
            <a:r>
              <a:rPr lang="en-US" sz="2000" b="1" dirty="0" err="1"/>
              <a:t>về</a:t>
            </a:r>
            <a:r>
              <a:rPr lang="en-US" sz="2000" b="1" dirty="0"/>
              <a:t> </a:t>
            </a:r>
            <a:r>
              <a:rPr lang="en-US" sz="2000" b="1" dirty="0" err="1"/>
              <a:t>vết</a:t>
            </a:r>
            <a:r>
              <a:rPr lang="en-US" sz="2000" b="1" dirty="0"/>
              <a:t> </a:t>
            </a:r>
            <a:r>
              <a:rPr lang="en-US" sz="2000" b="1" dirty="0" err="1"/>
              <a:t>sẹo</a:t>
            </a:r>
            <a:r>
              <a:rPr lang="en-US" sz="2000" b="1" dirty="0"/>
              <a:t> </a:t>
            </a:r>
            <a:r>
              <a:rPr lang="en-US" sz="2000" b="1" dirty="0" err="1"/>
              <a:t>trên</a:t>
            </a:r>
            <a:r>
              <a:rPr lang="en-US" sz="2000" b="1" dirty="0"/>
              <a:t> </a:t>
            </a:r>
            <a:r>
              <a:rPr lang="en-US" sz="2000" b="1" dirty="0" err="1"/>
              <a:t>mặt</a:t>
            </a:r>
            <a:r>
              <a:rPr lang="en-US" sz="2000" b="1" dirty="0"/>
              <a:t> </a:t>
            </a:r>
            <a:r>
              <a:rPr lang="en-US" sz="2000" b="1" dirty="0" err="1"/>
              <a:t>của</a:t>
            </a:r>
            <a:r>
              <a:rPr lang="en-US" sz="2000" b="1" dirty="0"/>
              <a:t> </a:t>
            </a:r>
            <a:r>
              <a:rPr lang="en-US" sz="2000" b="1" dirty="0" err="1"/>
              <a:t>ba</a:t>
            </a:r>
            <a:r>
              <a:rPr lang="en-US" sz="2000" b="1" dirty="0"/>
              <a:t> </a:t>
            </a:r>
            <a:r>
              <a:rPr lang="en-US" sz="2000" b="1" dirty="0" err="1"/>
              <a:t>làm</a:t>
            </a:r>
            <a:r>
              <a:rPr lang="en-US" sz="2000" b="1" dirty="0"/>
              <a:t> </a:t>
            </a:r>
            <a:r>
              <a:rPr lang="en-US" sz="2000" b="1" dirty="0" err="1"/>
              <a:t>ba</a:t>
            </a:r>
            <a:r>
              <a:rPr lang="en-US" sz="2000" b="1" dirty="0"/>
              <a:t> </a:t>
            </a:r>
            <a:r>
              <a:rPr lang="en-US" sz="2000" b="1" dirty="0" err="1"/>
              <a:t>em</a:t>
            </a:r>
            <a:r>
              <a:rPr lang="en-US" sz="2000" b="1" dirty="0"/>
              <a:t> </a:t>
            </a:r>
            <a:r>
              <a:rPr lang="en-US" sz="2000" b="1" dirty="0" err="1"/>
              <a:t>không</a:t>
            </a:r>
            <a:r>
              <a:rPr lang="en-US" sz="2000" b="1" dirty="0"/>
              <a:t> </a:t>
            </a:r>
            <a:r>
              <a:rPr lang="en-US" sz="2000" b="1" dirty="0" err="1"/>
              <a:t>giống</a:t>
            </a:r>
            <a:r>
              <a:rPr lang="en-US" sz="2000" b="1" dirty="0"/>
              <a:t> </a:t>
            </a:r>
            <a:r>
              <a:rPr lang="en-US" sz="2000" b="1" dirty="0" err="1"/>
              <a:t>với</a:t>
            </a:r>
            <a:r>
              <a:rPr lang="en-US" sz="2000" b="1" dirty="0"/>
              <a:t> </a:t>
            </a:r>
            <a:r>
              <a:rPr lang="en-US" sz="2000" b="1" dirty="0" err="1"/>
              <a:t>người</a:t>
            </a:r>
            <a:r>
              <a:rPr lang="en-US" sz="2000" b="1" dirty="0"/>
              <a:t> </a:t>
            </a:r>
            <a:r>
              <a:rPr lang="en-US" sz="2000" b="1" dirty="0" err="1"/>
              <a:t>trong</a:t>
            </a:r>
            <a:r>
              <a:rPr lang="en-US" sz="2000" b="1" dirty="0"/>
              <a:t> </a:t>
            </a:r>
            <a:r>
              <a:rPr lang="en-US" sz="2000" b="1" dirty="0" err="1"/>
              <a:t>bức</a:t>
            </a:r>
            <a:r>
              <a:rPr lang="en-US" sz="2000" b="1" dirty="0"/>
              <a:t> </a:t>
            </a:r>
            <a:r>
              <a:rPr lang="en-US" sz="2000" b="1" dirty="0" err="1"/>
              <a:t>ảnh</a:t>
            </a:r>
            <a:r>
              <a:rPr lang="en-US" sz="2000" b="1" dirty="0"/>
              <a:t> </a:t>
            </a:r>
            <a:r>
              <a:rPr lang="en-US" sz="2000" b="1" dirty="0" err="1"/>
              <a:t>mà</a:t>
            </a:r>
            <a:r>
              <a:rPr lang="en-US" sz="2000" b="1" dirty="0"/>
              <a:t> </a:t>
            </a:r>
            <a:r>
              <a:rPr lang="en-US" sz="2000" b="1" dirty="0" err="1"/>
              <a:t>em</a:t>
            </a:r>
            <a:r>
              <a:rPr lang="en-US" sz="2000" b="1" dirty="0"/>
              <a:t> </a:t>
            </a:r>
            <a:r>
              <a:rPr lang="en-US" sz="2000" b="1" dirty="0" err="1"/>
              <a:t>biết</a:t>
            </a:r>
            <a:r>
              <a:rPr lang="en-US" sz="2000" b="1" dirty="0"/>
              <a:t>. </a:t>
            </a:r>
            <a:r>
              <a:rPr lang="en-US" sz="2000" b="1" dirty="0" err="1"/>
              <a:t>Em</a:t>
            </a:r>
            <a:r>
              <a:rPr lang="en-US" sz="2000" b="1" dirty="0"/>
              <a:t> </a:t>
            </a:r>
            <a:r>
              <a:rPr lang="en-US" sz="2000" b="1" dirty="0" err="1"/>
              <a:t>đối</a:t>
            </a:r>
            <a:r>
              <a:rPr lang="en-US" sz="2000" b="1" dirty="0"/>
              <a:t> </a:t>
            </a:r>
            <a:r>
              <a:rPr lang="en-US" sz="2000" b="1" dirty="0" err="1"/>
              <a:t>xử</a:t>
            </a:r>
            <a:r>
              <a:rPr lang="en-US" sz="2000" b="1" dirty="0"/>
              <a:t> </a:t>
            </a:r>
            <a:r>
              <a:rPr lang="en-US" sz="2000" b="1" dirty="0" err="1"/>
              <a:t>với</a:t>
            </a:r>
            <a:r>
              <a:rPr lang="en-US" sz="2000" b="1" dirty="0"/>
              <a:t> </a:t>
            </a:r>
            <a:r>
              <a:rPr lang="en-US" sz="2000" b="1" dirty="0" err="1"/>
              <a:t>ba</a:t>
            </a:r>
            <a:r>
              <a:rPr lang="en-US" sz="2000" b="1" dirty="0"/>
              <a:t> </a:t>
            </a:r>
            <a:r>
              <a:rPr lang="en-US" sz="2000" b="1" dirty="0" err="1"/>
              <a:t>như</a:t>
            </a:r>
            <a:r>
              <a:rPr lang="en-US" sz="2000" b="1" dirty="0"/>
              <a:t> </a:t>
            </a:r>
            <a:r>
              <a:rPr lang="en-US" sz="2000" b="1" dirty="0" err="1"/>
              <a:t>người</a:t>
            </a:r>
            <a:r>
              <a:rPr lang="en-US" sz="2000" b="1" dirty="0"/>
              <a:t> </a:t>
            </a:r>
            <a:r>
              <a:rPr lang="en-US" sz="2000" b="1" dirty="0" err="1"/>
              <a:t>xa</a:t>
            </a:r>
            <a:r>
              <a:rPr lang="en-US" sz="2000" b="1" dirty="0"/>
              <a:t> </a:t>
            </a:r>
            <a:r>
              <a:rPr lang="en-US" sz="2000" b="1" dirty="0" err="1"/>
              <a:t>lạ</a:t>
            </a:r>
            <a:r>
              <a:rPr lang="en-US" sz="2000" b="1" dirty="0"/>
              <a:t>. </a:t>
            </a:r>
            <a:r>
              <a:rPr lang="en-US" sz="2000" b="1" dirty="0" err="1"/>
              <a:t>Đến</a:t>
            </a:r>
            <a:r>
              <a:rPr lang="en-US" sz="2000" b="1" dirty="0"/>
              <a:t> </a:t>
            </a:r>
            <a:r>
              <a:rPr lang="en-US" sz="2000" b="1" dirty="0" err="1"/>
              <a:t>khi</a:t>
            </a:r>
            <a:r>
              <a:rPr lang="en-US" sz="2000" b="1" dirty="0"/>
              <a:t> </a:t>
            </a:r>
            <a:r>
              <a:rPr lang="en-US" sz="2000" b="1" dirty="0" err="1"/>
              <a:t>bé</a:t>
            </a:r>
            <a:r>
              <a:rPr lang="en-US" sz="2000" b="1" dirty="0"/>
              <a:t> Thu </a:t>
            </a:r>
            <a:r>
              <a:rPr lang="en-US" sz="2000" b="1" dirty="0" err="1"/>
              <a:t>nhận</a:t>
            </a:r>
            <a:r>
              <a:rPr lang="en-US" sz="2000" b="1" dirty="0"/>
              <a:t> </a:t>
            </a:r>
            <a:r>
              <a:rPr lang="en-US" sz="2000" b="1" dirty="0" err="1"/>
              <a:t>ra</a:t>
            </a:r>
            <a:r>
              <a:rPr lang="en-US" sz="2000" b="1" dirty="0"/>
              <a:t> cha </a:t>
            </a:r>
            <a:r>
              <a:rPr lang="en-US" sz="2000" b="1" dirty="0" err="1"/>
              <a:t>thì</a:t>
            </a:r>
            <a:r>
              <a:rPr lang="en-US" sz="2000" b="1" dirty="0"/>
              <a:t> </a:t>
            </a:r>
            <a:r>
              <a:rPr lang="en-US" sz="2000" b="1" dirty="0" err="1"/>
              <a:t>cũng</a:t>
            </a:r>
            <a:r>
              <a:rPr lang="en-US" sz="2000" b="1" dirty="0"/>
              <a:t> </a:t>
            </a:r>
            <a:r>
              <a:rPr lang="en-US" sz="2000" b="1" dirty="0" err="1"/>
              <a:t>là</a:t>
            </a:r>
            <a:r>
              <a:rPr lang="en-US" sz="2000" b="1" dirty="0"/>
              <a:t> </a:t>
            </a:r>
            <a:r>
              <a:rPr lang="en-US" sz="2000" b="1" dirty="0" err="1"/>
              <a:t>lúc</a:t>
            </a:r>
            <a:r>
              <a:rPr lang="en-US" sz="2000" b="1" dirty="0"/>
              <a:t> </a:t>
            </a:r>
            <a:r>
              <a:rPr lang="en-US" sz="2000" b="1" dirty="0" err="1"/>
              <a:t>ông</a:t>
            </a:r>
            <a:r>
              <a:rPr lang="en-US" sz="2000" b="1" dirty="0"/>
              <a:t> </a:t>
            </a:r>
            <a:r>
              <a:rPr lang="en-US" sz="2000" b="1" dirty="0" err="1"/>
              <a:t>Sáu</a:t>
            </a:r>
            <a:r>
              <a:rPr lang="en-US" sz="2000" b="1" dirty="0"/>
              <a:t> </a:t>
            </a:r>
            <a:r>
              <a:rPr lang="en-US" sz="2000" b="1" dirty="0" err="1"/>
              <a:t>phải</a:t>
            </a:r>
            <a:r>
              <a:rPr lang="en-US" sz="2000" b="1" dirty="0"/>
              <a:t> </a:t>
            </a:r>
            <a:r>
              <a:rPr lang="en-US" sz="2000" b="1" dirty="0" err="1"/>
              <a:t>lên</a:t>
            </a:r>
            <a:r>
              <a:rPr lang="en-US" sz="2000" b="1" dirty="0"/>
              <a:t> </a:t>
            </a:r>
            <a:r>
              <a:rPr lang="en-US" sz="2000" b="1" dirty="0" err="1"/>
              <a:t>đường</a:t>
            </a:r>
            <a:r>
              <a:rPr lang="en-US" sz="2000" b="1" dirty="0"/>
              <a:t> </a:t>
            </a:r>
            <a:r>
              <a:rPr lang="en-US" sz="2000" b="1" dirty="0" err="1"/>
              <a:t>trởl</a:t>
            </a:r>
            <a:r>
              <a:rPr lang="en-US" sz="2000" b="1" dirty="0"/>
              <a:t> </a:t>
            </a:r>
            <a:r>
              <a:rPr lang="en-US" sz="2000" b="1" dirty="0" err="1"/>
              <a:t>về</a:t>
            </a:r>
            <a:r>
              <a:rPr lang="en-US" sz="2000" b="1" dirty="0"/>
              <a:t> </a:t>
            </a:r>
            <a:r>
              <a:rPr lang="en-US" sz="2000" b="1" dirty="0" err="1"/>
              <a:t>chiến</a:t>
            </a:r>
            <a:r>
              <a:rPr lang="en-US" sz="2000" b="1" dirty="0"/>
              <a:t> </a:t>
            </a:r>
            <a:r>
              <a:rPr lang="en-US" sz="2000" b="1" dirty="0" err="1"/>
              <a:t>trường</a:t>
            </a:r>
            <a:r>
              <a:rPr lang="en-US" sz="2000" b="1" dirty="0"/>
              <a:t>. Ở </a:t>
            </a:r>
            <a:r>
              <a:rPr lang="en-US" sz="2000" b="1" dirty="0" err="1"/>
              <a:t>chiến</a:t>
            </a:r>
            <a:r>
              <a:rPr lang="en-US" sz="2000" b="1" dirty="0"/>
              <a:t> </a:t>
            </a:r>
            <a:r>
              <a:rPr lang="en-US" sz="2000" b="1" dirty="0" err="1"/>
              <a:t>trường</a:t>
            </a:r>
            <a:r>
              <a:rPr lang="en-US" sz="2000" b="1" dirty="0"/>
              <a:t>, </a:t>
            </a:r>
            <a:r>
              <a:rPr lang="en-US" sz="2000" b="1" dirty="0" err="1"/>
              <a:t>ông</a:t>
            </a:r>
            <a:r>
              <a:rPr lang="en-US" sz="2000" b="1" dirty="0"/>
              <a:t> </a:t>
            </a:r>
            <a:r>
              <a:rPr lang="en-US" sz="2000" b="1" dirty="0" err="1"/>
              <a:t>Sáu</a:t>
            </a:r>
            <a:r>
              <a:rPr lang="en-US" sz="2000" b="1" dirty="0"/>
              <a:t> </a:t>
            </a:r>
            <a:r>
              <a:rPr lang="en-US" sz="2000" b="1" dirty="0" err="1"/>
              <a:t>dồn</a:t>
            </a:r>
            <a:r>
              <a:rPr lang="en-US" sz="2000" b="1" dirty="0"/>
              <a:t> </a:t>
            </a:r>
            <a:r>
              <a:rPr lang="en-US" sz="2000" b="1" dirty="0" err="1"/>
              <a:t>hết</a:t>
            </a:r>
            <a:r>
              <a:rPr lang="en-US" sz="2000" b="1" dirty="0"/>
              <a:t> </a:t>
            </a:r>
            <a:r>
              <a:rPr lang="en-US" sz="2000" b="1" dirty="0" err="1"/>
              <a:t>tình</a:t>
            </a:r>
            <a:r>
              <a:rPr lang="en-US" sz="2000" b="1" dirty="0"/>
              <a:t> </a:t>
            </a:r>
            <a:r>
              <a:rPr lang="en-US" sz="2000" b="1" dirty="0" err="1"/>
              <a:t>cảm</a:t>
            </a:r>
            <a:r>
              <a:rPr lang="en-US" sz="2000" b="1" dirty="0"/>
              <a:t> </a:t>
            </a:r>
            <a:r>
              <a:rPr lang="en-US" sz="2000" b="1" dirty="0" err="1"/>
              <a:t>yêu</a:t>
            </a:r>
            <a:r>
              <a:rPr lang="en-US" sz="2000" b="1" dirty="0"/>
              <a:t> </a:t>
            </a:r>
            <a:r>
              <a:rPr lang="en-US" sz="2000" b="1" dirty="0" err="1"/>
              <a:t>quý</a:t>
            </a:r>
            <a:r>
              <a:rPr lang="en-US" sz="2000" b="1" dirty="0"/>
              <a:t>, </a:t>
            </a:r>
            <a:r>
              <a:rPr lang="en-US" sz="2000" b="1" dirty="0" err="1"/>
              <a:t>nhớ</a:t>
            </a:r>
            <a:r>
              <a:rPr lang="en-US" sz="2000" b="1" dirty="0"/>
              <a:t> </a:t>
            </a:r>
            <a:r>
              <a:rPr lang="en-US" sz="2000" b="1" dirty="0" err="1"/>
              <a:t>thương</a:t>
            </a:r>
            <a:r>
              <a:rPr lang="en-US" sz="2000" b="1" dirty="0"/>
              <a:t> </a:t>
            </a:r>
            <a:r>
              <a:rPr lang="en-US" sz="2000" b="1" dirty="0" err="1"/>
              <a:t>người</a:t>
            </a:r>
            <a:r>
              <a:rPr lang="en-US" sz="2000" b="1" dirty="0"/>
              <a:t> con </a:t>
            </a:r>
            <a:r>
              <a:rPr lang="en-US" sz="2000" b="1" dirty="0" err="1"/>
              <a:t>vào</a:t>
            </a:r>
            <a:r>
              <a:rPr lang="en-US" sz="2000" b="1" dirty="0"/>
              <a:t> </a:t>
            </a:r>
            <a:r>
              <a:rPr lang="en-US" sz="2000" b="1" dirty="0" err="1"/>
              <a:t>việc</a:t>
            </a:r>
            <a:r>
              <a:rPr lang="en-US" sz="2000" b="1" dirty="0"/>
              <a:t> </a:t>
            </a:r>
            <a:r>
              <a:rPr lang="en-US" sz="2000" b="1" dirty="0" err="1"/>
              <a:t>làm</a:t>
            </a:r>
            <a:r>
              <a:rPr lang="en-US" sz="2000" b="1" dirty="0"/>
              <a:t> </a:t>
            </a:r>
            <a:r>
              <a:rPr lang="en-US" sz="2000" b="1" dirty="0" err="1"/>
              <a:t>một</a:t>
            </a:r>
            <a:r>
              <a:rPr lang="en-US" sz="2000" b="1" dirty="0"/>
              <a:t> </a:t>
            </a:r>
            <a:r>
              <a:rPr lang="en-US" sz="2000" b="1" dirty="0" err="1"/>
              <a:t>chiếc</a:t>
            </a:r>
            <a:r>
              <a:rPr lang="en-US" sz="2000" b="1" dirty="0"/>
              <a:t> </a:t>
            </a:r>
            <a:r>
              <a:rPr lang="en-US" sz="2000" b="1" dirty="0" err="1"/>
              <a:t>lược</a:t>
            </a:r>
            <a:r>
              <a:rPr lang="en-US" sz="2000" b="1" dirty="0"/>
              <a:t> </a:t>
            </a:r>
            <a:r>
              <a:rPr lang="en-US" sz="2000" b="1" dirty="0" err="1"/>
              <a:t>ngà</a:t>
            </a:r>
            <a:r>
              <a:rPr lang="en-US" sz="2000" b="1" dirty="0"/>
              <a:t> </a:t>
            </a:r>
            <a:r>
              <a:rPr lang="en-US" sz="2000" b="1" dirty="0" err="1"/>
              <a:t>bằng</a:t>
            </a:r>
            <a:r>
              <a:rPr lang="en-US" sz="2000" b="1" dirty="0"/>
              <a:t> </a:t>
            </a:r>
            <a:r>
              <a:rPr lang="en-US" sz="2000" b="1" dirty="0" err="1"/>
              <a:t>ngà</a:t>
            </a:r>
            <a:r>
              <a:rPr lang="en-US" sz="2000" b="1" dirty="0"/>
              <a:t> </a:t>
            </a:r>
            <a:r>
              <a:rPr lang="en-US" sz="2000" b="1" dirty="0" err="1"/>
              <a:t>voi</a:t>
            </a:r>
            <a:r>
              <a:rPr lang="en-US" sz="2000" b="1" dirty="0"/>
              <a:t>. </a:t>
            </a:r>
            <a:r>
              <a:rPr lang="en-US" sz="2000" b="1" dirty="0" err="1"/>
              <a:t>Trong</a:t>
            </a:r>
            <a:r>
              <a:rPr lang="en-US" sz="2000" b="1" dirty="0"/>
              <a:t> </a:t>
            </a:r>
            <a:r>
              <a:rPr lang="en-US" sz="2000" b="1" dirty="0" err="1"/>
              <a:t>một</a:t>
            </a:r>
            <a:r>
              <a:rPr lang="en-US" sz="2000" b="1" dirty="0"/>
              <a:t> </a:t>
            </a:r>
            <a:r>
              <a:rPr lang="en-US" sz="2000" b="1" dirty="0" err="1"/>
              <a:t>trận</a:t>
            </a:r>
            <a:r>
              <a:rPr lang="en-US" sz="2000" b="1" dirty="0"/>
              <a:t> </a:t>
            </a:r>
            <a:r>
              <a:rPr lang="en-US" sz="2000" b="1" dirty="0" err="1"/>
              <a:t>chiến</a:t>
            </a:r>
            <a:r>
              <a:rPr lang="en-US" sz="2000" b="1" dirty="0"/>
              <a:t>, </a:t>
            </a:r>
            <a:r>
              <a:rPr lang="en-US" sz="2000" b="1" dirty="0" err="1"/>
              <a:t>ông</a:t>
            </a:r>
            <a:r>
              <a:rPr lang="en-US" sz="2000" b="1" dirty="0"/>
              <a:t> </a:t>
            </a:r>
            <a:r>
              <a:rPr lang="en-US" sz="2000" b="1" dirty="0" err="1"/>
              <a:t>Sáu</a:t>
            </a:r>
            <a:r>
              <a:rPr lang="en-US" sz="2000" b="1" dirty="0"/>
              <a:t> </a:t>
            </a:r>
            <a:r>
              <a:rPr lang="en-US" sz="2000" b="1" dirty="0" err="1"/>
              <a:t>đã</a:t>
            </a:r>
            <a:r>
              <a:rPr lang="en-US" sz="2000" b="1" dirty="0"/>
              <a:t> </a:t>
            </a:r>
            <a:r>
              <a:rPr lang="en-US" sz="2000" b="1" dirty="0" err="1"/>
              <a:t>ji</a:t>
            </a:r>
            <a:r>
              <a:rPr lang="en-US" sz="2000" b="1" dirty="0"/>
              <a:t> </a:t>
            </a:r>
            <a:r>
              <a:rPr lang="en-US" sz="2000" b="1" dirty="0" err="1"/>
              <a:t>sinh</a:t>
            </a:r>
            <a:r>
              <a:rPr lang="en-US" sz="2000" b="1" dirty="0"/>
              <a:t>. </a:t>
            </a:r>
            <a:r>
              <a:rPr lang="en-US" sz="2000" b="1" dirty="0" err="1"/>
              <a:t>Trước</a:t>
            </a:r>
            <a:r>
              <a:rPr lang="en-US" sz="2000" b="1" dirty="0"/>
              <a:t> </a:t>
            </a:r>
            <a:r>
              <a:rPr lang="en-US" sz="2000" b="1" dirty="0" err="1"/>
              <a:t>lúc</a:t>
            </a:r>
            <a:r>
              <a:rPr lang="en-US" sz="2000" b="1" dirty="0"/>
              <a:t> ra </a:t>
            </a:r>
            <a:r>
              <a:rPr lang="en-US" sz="2000" b="1" dirty="0" err="1"/>
              <a:t>đi</a:t>
            </a:r>
            <a:r>
              <a:rPr lang="en-US" sz="2000" b="1" dirty="0"/>
              <a:t>, </a:t>
            </a:r>
            <a:r>
              <a:rPr lang="en-US" sz="2000" b="1" dirty="0" err="1"/>
              <a:t>ông</a:t>
            </a:r>
            <a:r>
              <a:rPr lang="en-US" sz="2000" b="1" dirty="0"/>
              <a:t> </a:t>
            </a:r>
            <a:r>
              <a:rPr lang="en-US" sz="2000" b="1" dirty="0" err="1"/>
              <a:t>đã</a:t>
            </a:r>
            <a:r>
              <a:rPr lang="en-US" sz="2000" b="1" dirty="0"/>
              <a:t> </a:t>
            </a:r>
            <a:r>
              <a:rPr lang="en-US" sz="2000" b="1" dirty="0" err="1"/>
              <a:t>trao</a:t>
            </a:r>
            <a:r>
              <a:rPr lang="en-US" sz="2000" b="1" dirty="0"/>
              <a:t> </a:t>
            </a:r>
            <a:r>
              <a:rPr lang="en-US" sz="2000" b="1" dirty="0" err="1"/>
              <a:t>chiếc</a:t>
            </a:r>
            <a:r>
              <a:rPr lang="en-US" sz="2000" b="1" dirty="0"/>
              <a:t> </a:t>
            </a:r>
            <a:r>
              <a:rPr lang="en-US" sz="2000" b="1" dirty="0" err="1"/>
              <a:t>lược</a:t>
            </a:r>
            <a:r>
              <a:rPr lang="en-US" sz="2000" b="1" dirty="0"/>
              <a:t> </a:t>
            </a:r>
            <a:r>
              <a:rPr lang="en-US" sz="2000" b="1" dirty="0" err="1"/>
              <a:t>cho</a:t>
            </a:r>
            <a:r>
              <a:rPr lang="en-US" sz="2000" b="1" dirty="0"/>
              <a:t> </a:t>
            </a:r>
            <a:r>
              <a:rPr lang="en-US" sz="2000" b="1" dirty="0" err="1"/>
              <a:t>bác</a:t>
            </a:r>
            <a:r>
              <a:rPr lang="en-US" sz="2000" b="1" dirty="0"/>
              <a:t> Ba , </a:t>
            </a:r>
            <a:r>
              <a:rPr lang="en-US" sz="2000" b="1" dirty="0" err="1"/>
              <a:t>nhờ</a:t>
            </a:r>
            <a:r>
              <a:rPr lang="en-US" sz="2000" b="1" dirty="0"/>
              <a:t> </a:t>
            </a:r>
            <a:r>
              <a:rPr lang="en-US" sz="2000" b="1" dirty="0" err="1"/>
              <a:t>chuyển</a:t>
            </a:r>
            <a:r>
              <a:rPr lang="en-US" sz="2000" b="1" dirty="0"/>
              <a:t> </a:t>
            </a:r>
            <a:r>
              <a:rPr lang="en-US" sz="2000" b="1" dirty="0" err="1"/>
              <a:t>cho</a:t>
            </a:r>
            <a:r>
              <a:rPr lang="en-US" sz="2000" b="1" dirty="0"/>
              <a:t> con </a:t>
            </a:r>
            <a:r>
              <a:rPr lang="en-US" sz="2000" b="1" dirty="0" err="1"/>
              <a:t>gái</a:t>
            </a:r>
            <a:r>
              <a:rPr lang="en-US" sz="2000" b="1" dirty="0"/>
              <a:t> </a:t>
            </a:r>
            <a:r>
              <a:rPr lang="en-US" sz="2000" b="1" dirty="0" err="1"/>
              <a:t>của</a:t>
            </a:r>
            <a:r>
              <a:rPr lang="en-US" sz="2000" b="1" dirty="0"/>
              <a:t> </a:t>
            </a:r>
            <a:r>
              <a:rPr lang="en-US" sz="2000" b="1" dirty="0" err="1"/>
              <a:t>mình</a:t>
            </a:r>
            <a:r>
              <a:rPr lang="en-US" sz="2000" b="1" dirty="0"/>
              <a:t>.</a:t>
            </a:r>
            <a:endParaRPr lang="en-US" sz="2000" b="1" dirty="0">
              <a:solidFill>
                <a:srgbClr val="FF0000"/>
              </a:solidFill>
              <a:effectLst>
                <a:outerShdw blurRad="38100" dist="38100" dir="2700000" algn="tl">
                  <a:srgbClr val="000000">
                    <a:alpha val="43137"/>
                  </a:srgbClr>
                </a:outerShdw>
              </a:effectLst>
            </a:endParaRPr>
          </a:p>
          <a:p>
            <a:r>
              <a:rPr lang="en-US" sz="2000" b="1" dirty="0">
                <a:solidFill>
                  <a:srgbClr val="FF0000"/>
                </a:solidFill>
                <a:effectLst>
                  <a:outerShdw blurRad="38100" dist="38100" dir="2700000" algn="tl">
                    <a:srgbClr val="000000">
                      <a:alpha val="43137"/>
                    </a:srgbClr>
                  </a:outerShdw>
                </a:effectLst>
              </a:rPr>
              <a:t>-</a:t>
            </a:r>
            <a:r>
              <a:rPr lang="en-US" sz="2000" b="1" dirty="0" err="1">
                <a:solidFill>
                  <a:srgbClr val="FF0000"/>
                </a:solidFill>
                <a:effectLst>
                  <a:outerShdw blurRad="38100" dist="38100" dir="2700000" algn="tl">
                    <a:srgbClr val="000000">
                      <a:alpha val="43137"/>
                    </a:srgbClr>
                  </a:outerShdw>
                </a:effectLst>
              </a:rPr>
              <a:t>Tình</a:t>
            </a:r>
            <a:r>
              <a:rPr lang="en-US" sz="2000" b="1" dirty="0">
                <a:solidFill>
                  <a:srgbClr val="FF0000"/>
                </a:solidFill>
                <a:effectLst>
                  <a:outerShdw blurRad="38100" dist="38100" dir="2700000" algn="tl">
                    <a:srgbClr val="000000">
                      <a:alpha val="43137"/>
                    </a:srgbClr>
                  </a:outerShdw>
                </a:effectLst>
              </a:rPr>
              <a:t> </a:t>
            </a:r>
            <a:r>
              <a:rPr lang="en-US" sz="2000" b="1" dirty="0" err="1">
                <a:solidFill>
                  <a:srgbClr val="FF0000"/>
                </a:solidFill>
                <a:effectLst>
                  <a:outerShdw blurRad="38100" dist="38100" dir="2700000" algn="tl">
                    <a:srgbClr val="000000">
                      <a:alpha val="43137"/>
                    </a:srgbClr>
                  </a:outerShdw>
                </a:effectLst>
              </a:rPr>
              <a:t>huống</a:t>
            </a:r>
            <a:r>
              <a:rPr lang="en-US" sz="2000" b="1" dirty="0">
                <a:solidFill>
                  <a:srgbClr val="FF0000"/>
                </a:solidFill>
                <a:effectLst>
                  <a:outerShdw blurRad="38100" dist="38100" dir="2700000" algn="tl">
                    <a:srgbClr val="000000">
                      <a:alpha val="43137"/>
                    </a:srgbClr>
                  </a:outerShdw>
                </a:effectLst>
              </a:rPr>
              <a:t>:</a:t>
            </a:r>
          </a:p>
          <a:p>
            <a:r>
              <a:rPr lang="en-US" sz="2000" b="1" dirty="0"/>
              <a:t>+</a:t>
            </a:r>
            <a:r>
              <a:rPr lang="vi-VN" sz="2000" b="1" dirty="0"/>
              <a:t> </a:t>
            </a:r>
            <a:r>
              <a:rPr lang="en-US" sz="2000" b="1" dirty="0" err="1"/>
              <a:t>Cuộc</a:t>
            </a:r>
            <a:r>
              <a:rPr lang="en-US" sz="2000" b="1" dirty="0"/>
              <a:t> </a:t>
            </a:r>
            <a:r>
              <a:rPr lang="en-US" sz="2000" b="1" dirty="0" err="1"/>
              <a:t>gặp</a:t>
            </a:r>
            <a:r>
              <a:rPr lang="en-US" sz="2000" b="1" dirty="0"/>
              <a:t> </a:t>
            </a:r>
            <a:r>
              <a:rPr lang="en-US" sz="2000" b="1" dirty="0" err="1"/>
              <a:t>gỡ</a:t>
            </a:r>
            <a:r>
              <a:rPr lang="en-US" sz="2000" b="1" dirty="0"/>
              <a:t> </a:t>
            </a:r>
            <a:r>
              <a:rPr lang="en-US" sz="2000" b="1" dirty="0" err="1"/>
              <a:t>giữa</a:t>
            </a:r>
            <a:r>
              <a:rPr lang="en-US" sz="2000" b="1" dirty="0"/>
              <a:t> </a:t>
            </a:r>
            <a:r>
              <a:rPr lang="en-US" sz="2000" b="1" dirty="0" err="1"/>
              <a:t>hai</a:t>
            </a:r>
            <a:r>
              <a:rPr lang="en-US" sz="2000" b="1" dirty="0"/>
              <a:t> cha con </a:t>
            </a:r>
            <a:r>
              <a:rPr lang="en-US" sz="2000" b="1" dirty="0" err="1"/>
              <a:t>sau</a:t>
            </a:r>
            <a:r>
              <a:rPr lang="en-US" sz="2000" b="1" dirty="0"/>
              <a:t> 8 </a:t>
            </a:r>
            <a:r>
              <a:rPr lang="en-US" sz="2000" b="1" dirty="0" err="1"/>
              <a:t>năm</a:t>
            </a:r>
            <a:r>
              <a:rPr lang="en-US" sz="2000" b="1" dirty="0"/>
              <a:t> </a:t>
            </a:r>
            <a:r>
              <a:rPr lang="en-US" sz="2000" b="1" dirty="0" err="1"/>
              <a:t>xa</a:t>
            </a:r>
            <a:r>
              <a:rPr lang="en-US" sz="2000" b="1" dirty="0"/>
              <a:t> </a:t>
            </a:r>
            <a:r>
              <a:rPr lang="en-US" sz="2000" b="1" dirty="0" err="1"/>
              <a:t>cách</a:t>
            </a:r>
            <a:r>
              <a:rPr lang="en-US" sz="2000" b="1" dirty="0"/>
              <a:t>, </a:t>
            </a:r>
            <a:r>
              <a:rPr lang="en-US" sz="2000" b="1" dirty="0" err="1"/>
              <a:t>nhưng</a:t>
            </a:r>
            <a:r>
              <a:rPr lang="en-US" sz="2000" b="1" dirty="0"/>
              <a:t> </a:t>
            </a:r>
            <a:r>
              <a:rPr lang="en-US" sz="2000" b="1" dirty="0" err="1"/>
              <a:t>bé</a:t>
            </a:r>
            <a:r>
              <a:rPr lang="en-US" sz="2000" b="1" dirty="0"/>
              <a:t> Thu </a:t>
            </a:r>
            <a:r>
              <a:rPr lang="en-US" sz="2000" b="1" dirty="0" err="1"/>
              <a:t>lại</a:t>
            </a:r>
            <a:r>
              <a:rPr lang="en-US" sz="2000" b="1" dirty="0"/>
              <a:t> </a:t>
            </a:r>
            <a:r>
              <a:rPr lang="en-US" sz="2000" b="1" dirty="0" err="1"/>
              <a:t>không</a:t>
            </a:r>
            <a:r>
              <a:rPr lang="en-US" sz="2000" b="1" dirty="0"/>
              <a:t> </a:t>
            </a:r>
            <a:r>
              <a:rPr lang="en-US" sz="2000" b="1" dirty="0" err="1"/>
              <a:t>nhận</a:t>
            </a:r>
            <a:r>
              <a:rPr lang="en-US" sz="2000" b="1" dirty="0"/>
              <a:t> </a:t>
            </a:r>
            <a:r>
              <a:rPr lang="en-US" sz="2000" b="1" dirty="0" err="1"/>
              <a:t>ra</a:t>
            </a:r>
            <a:r>
              <a:rPr lang="en-US" sz="2000" b="1" dirty="0"/>
              <a:t> cha </a:t>
            </a:r>
            <a:r>
              <a:rPr lang="en-US" sz="2000" b="1" dirty="0" err="1"/>
              <a:t>của</a:t>
            </a:r>
            <a:r>
              <a:rPr lang="en-US" sz="2000" b="1" dirty="0"/>
              <a:t> </a:t>
            </a:r>
            <a:r>
              <a:rPr lang="en-US" sz="2000" b="1" dirty="0" err="1"/>
              <a:t>mình</a:t>
            </a:r>
            <a:r>
              <a:rPr lang="en-US" sz="2000" b="1" dirty="0"/>
              <a:t>. </a:t>
            </a:r>
            <a:r>
              <a:rPr lang="en-US" sz="2000" b="1" dirty="0" err="1"/>
              <a:t>Khi</a:t>
            </a:r>
            <a:r>
              <a:rPr lang="en-US" sz="2000" b="1" dirty="0"/>
              <a:t> </a:t>
            </a:r>
            <a:r>
              <a:rPr lang="en-US" sz="2000" b="1" dirty="0" err="1"/>
              <a:t>nhân</a:t>
            </a:r>
            <a:r>
              <a:rPr lang="en-US" sz="2000" b="1" dirty="0"/>
              <a:t> </a:t>
            </a:r>
            <a:r>
              <a:rPr lang="en-US" sz="2000" b="1" dirty="0" err="1"/>
              <a:t>ra</a:t>
            </a:r>
            <a:r>
              <a:rPr lang="en-US" sz="2000" b="1" dirty="0"/>
              <a:t> </a:t>
            </a:r>
            <a:r>
              <a:rPr lang="en-US" sz="2000" b="1" dirty="0" err="1"/>
              <a:t>thì</a:t>
            </a:r>
            <a:r>
              <a:rPr lang="en-US" sz="2000" b="1" dirty="0"/>
              <a:t> </a:t>
            </a:r>
            <a:r>
              <a:rPr lang="en-US" sz="2000" b="1" dirty="0" err="1"/>
              <a:t>ông</a:t>
            </a:r>
            <a:r>
              <a:rPr lang="en-US" sz="2000" b="1" dirty="0"/>
              <a:t> </a:t>
            </a:r>
            <a:r>
              <a:rPr lang="en-US" sz="2000" b="1" dirty="0" err="1"/>
              <a:t>lại</a:t>
            </a:r>
            <a:r>
              <a:rPr lang="en-US" sz="2000" b="1" dirty="0"/>
              <a:t> </a:t>
            </a:r>
            <a:r>
              <a:rPr lang="en-US" sz="2000" b="1" dirty="0" err="1"/>
              <a:t>lên</a:t>
            </a:r>
            <a:r>
              <a:rPr lang="en-US" sz="2000" b="1" dirty="0"/>
              <a:t> </a:t>
            </a:r>
            <a:r>
              <a:rPr lang="en-US" sz="2000" b="1" dirty="0" err="1"/>
              <a:t>đường</a:t>
            </a:r>
            <a:endParaRPr lang="en-US" sz="2000" b="1" dirty="0"/>
          </a:p>
          <a:p>
            <a:r>
              <a:rPr lang="en-US" sz="2000" b="1" dirty="0"/>
              <a:t>+</a:t>
            </a:r>
            <a:r>
              <a:rPr lang="vi-VN" sz="2000" b="1" dirty="0"/>
              <a:t>Ở khu căn cứ ông Sáu dồn tình thương và mong nhớ con vào việc làm cây lược nhưng chưa kịp trao</a:t>
            </a:r>
            <a:r>
              <a:rPr lang="en-US" sz="2000" b="1" dirty="0"/>
              <a:t> </a:t>
            </a:r>
            <a:r>
              <a:rPr lang="en-US" sz="2000" b="1" dirty="0" err="1"/>
              <a:t>món</a:t>
            </a:r>
            <a:r>
              <a:rPr lang="en-US" sz="2000" b="1" dirty="0"/>
              <a:t> </a:t>
            </a:r>
            <a:r>
              <a:rPr lang="en-US" sz="2000" b="1" dirty="0" err="1"/>
              <a:t>quà</a:t>
            </a:r>
            <a:r>
              <a:rPr lang="en-US" sz="2000" b="1" dirty="0"/>
              <a:t> </a:t>
            </a:r>
            <a:r>
              <a:rPr lang="en-US" sz="2000" b="1" dirty="0" err="1"/>
              <a:t>cho</a:t>
            </a:r>
            <a:r>
              <a:rPr lang="en-US" sz="2000" b="1" dirty="0"/>
              <a:t> con </a:t>
            </a:r>
            <a:r>
              <a:rPr lang="en-US" sz="2000" b="1" dirty="0" err="1"/>
              <a:t>giá</a:t>
            </a:r>
            <a:r>
              <a:rPr lang="vi-VN" sz="2000" b="1" dirty="0"/>
              <a:t> thì ông đã hi sinh.</a:t>
            </a:r>
            <a:endParaRPr lang="en-US" sz="2000" b="1" dirty="0"/>
          </a:p>
          <a:p>
            <a:r>
              <a:rPr lang="vi-VN" sz="2000" b="1" dirty="0"/>
              <a:t>→</a:t>
            </a:r>
            <a:r>
              <a:rPr lang="en-US" sz="2000" b="1" dirty="0" err="1">
                <a:solidFill>
                  <a:srgbClr val="FF0000"/>
                </a:solidFill>
              </a:rPr>
              <a:t>Chủ</a:t>
            </a:r>
            <a:r>
              <a:rPr lang="en-US" sz="2000" b="1" dirty="0">
                <a:solidFill>
                  <a:srgbClr val="FF0000"/>
                </a:solidFill>
              </a:rPr>
              <a:t> </a:t>
            </a:r>
            <a:r>
              <a:rPr lang="en-US" sz="2000" b="1" dirty="0" err="1">
                <a:solidFill>
                  <a:srgbClr val="FF0000"/>
                </a:solidFill>
              </a:rPr>
              <a:t>đề</a:t>
            </a:r>
            <a:r>
              <a:rPr lang="en-US" sz="2000" b="1" dirty="0">
                <a:solidFill>
                  <a:srgbClr val="FF0000"/>
                </a:solidFill>
              </a:rPr>
              <a:t> :</a:t>
            </a:r>
            <a:r>
              <a:rPr lang="en-US" sz="2000" b="1" dirty="0" err="1">
                <a:solidFill>
                  <a:srgbClr val="FF0000"/>
                </a:solidFill>
              </a:rPr>
              <a:t>Ca</a:t>
            </a:r>
            <a:r>
              <a:rPr lang="en-US" sz="2000" b="1" dirty="0">
                <a:solidFill>
                  <a:srgbClr val="FF0000"/>
                </a:solidFill>
              </a:rPr>
              <a:t> </a:t>
            </a:r>
            <a:r>
              <a:rPr lang="en-US" sz="2000" b="1" dirty="0" err="1">
                <a:solidFill>
                  <a:srgbClr val="FF0000"/>
                </a:solidFill>
              </a:rPr>
              <a:t>ngợi</a:t>
            </a:r>
            <a:r>
              <a:rPr lang="en-US" sz="2000" b="1" dirty="0">
                <a:solidFill>
                  <a:srgbClr val="FF0000"/>
                </a:solidFill>
              </a:rPr>
              <a:t> </a:t>
            </a:r>
            <a:r>
              <a:rPr lang="en-US" sz="2000" b="1" dirty="0" err="1">
                <a:solidFill>
                  <a:srgbClr val="FF0000"/>
                </a:solidFill>
              </a:rPr>
              <a:t>tình</a:t>
            </a:r>
            <a:r>
              <a:rPr lang="en-US" sz="2000" b="1" dirty="0">
                <a:solidFill>
                  <a:srgbClr val="FF0000"/>
                </a:solidFill>
              </a:rPr>
              <a:t> </a:t>
            </a:r>
            <a:r>
              <a:rPr lang="en-US" sz="2000" b="1" dirty="0" err="1">
                <a:solidFill>
                  <a:srgbClr val="FF0000"/>
                </a:solidFill>
              </a:rPr>
              <a:t>phụ</a:t>
            </a:r>
            <a:r>
              <a:rPr lang="en-US" sz="2000" b="1" dirty="0">
                <a:solidFill>
                  <a:srgbClr val="FF0000"/>
                </a:solidFill>
              </a:rPr>
              <a:t> </a:t>
            </a:r>
            <a:r>
              <a:rPr lang="en-US" sz="2000" b="1" dirty="0" err="1">
                <a:solidFill>
                  <a:srgbClr val="FF0000"/>
                </a:solidFill>
              </a:rPr>
              <a:t>từ</a:t>
            </a:r>
            <a:r>
              <a:rPr lang="en-US" sz="2000" b="1" dirty="0">
                <a:solidFill>
                  <a:srgbClr val="FF0000"/>
                </a:solidFill>
              </a:rPr>
              <a:t> </a:t>
            </a:r>
            <a:r>
              <a:rPr lang="en-US" sz="2000" b="1" dirty="0" err="1">
                <a:solidFill>
                  <a:srgbClr val="FF0000"/>
                </a:solidFill>
              </a:rPr>
              <a:t>thiêng</a:t>
            </a:r>
            <a:r>
              <a:rPr lang="en-US" sz="2000" b="1" dirty="0">
                <a:solidFill>
                  <a:srgbClr val="FF0000"/>
                </a:solidFill>
              </a:rPr>
              <a:t> </a:t>
            </a:r>
            <a:r>
              <a:rPr lang="en-US" sz="2000" b="1" dirty="0" err="1">
                <a:solidFill>
                  <a:srgbClr val="FF0000"/>
                </a:solidFill>
              </a:rPr>
              <a:t>liêng</a:t>
            </a:r>
            <a:r>
              <a:rPr lang="en-US" sz="2000" b="1" dirty="0">
                <a:solidFill>
                  <a:srgbClr val="FF0000"/>
                </a:solidFill>
              </a:rPr>
              <a:t>, </a:t>
            </a:r>
            <a:r>
              <a:rPr lang="en-US" sz="2000" b="1" dirty="0" err="1">
                <a:solidFill>
                  <a:srgbClr val="FF0000"/>
                </a:solidFill>
              </a:rPr>
              <a:t>sâu</a:t>
            </a:r>
            <a:r>
              <a:rPr lang="en-US" sz="2000" b="1" dirty="0">
                <a:solidFill>
                  <a:srgbClr val="FF0000"/>
                </a:solidFill>
              </a:rPr>
              <a:t> </a:t>
            </a:r>
            <a:r>
              <a:rPr lang="en-US" sz="2000" b="1" dirty="0" err="1">
                <a:solidFill>
                  <a:srgbClr val="FF0000"/>
                </a:solidFill>
              </a:rPr>
              <a:t>nặng</a:t>
            </a:r>
            <a:r>
              <a:rPr lang="en-US" sz="2000" b="1" dirty="0">
                <a:solidFill>
                  <a:srgbClr val="FF0000"/>
                </a:solidFill>
              </a:rPr>
              <a:t>.</a:t>
            </a:r>
            <a:endParaRPr lang="vi-VN" sz="2000" b="1" dirty="0">
              <a:solidFill>
                <a:srgbClr val="FF0000"/>
              </a:solidFill>
            </a:endParaRPr>
          </a:p>
          <a:p>
            <a:endParaRPr lang="vi-VN" sz="2400" dirty="0"/>
          </a:p>
        </p:txBody>
      </p:sp>
      <p:sp>
        <p:nvSpPr>
          <p:cNvPr id="2" name="AutoShape 2" descr="Kết quả hình ảnh cho chieecs luocjw ngaf"/>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2789" y="2761584"/>
            <a:ext cx="3731958" cy="20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29F2DD18-2649-4E26-9ECD-ECDE2C5B8649}"/>
              </a:ext>
            </a:extLst>
          </p:cNvPr>
          <p:cNvSpPr txBox="1"/>
          <p:nvPr/>
        </p:nvSpPr>
        <p:spPr>
          <a:xfrm>
            <a:off x="0" y="0"/>
            <a:ext cx="8332789" cy="923330"/>
          </a:xfrm>
          <a:prstGeom prst="rect">
            <a:avLst/>
          </a:prstGeom>
          <a:solidFill>
            <a:schemeClr val="accent6">
              <a:lumMod val="50000"/>
            </a:schemeClr>
          </a:solidFill>
        </p:spPr>
        <p:txBody>
          <a:bodyPr wrap="square" rtlCol="0">
            <a:spAutoFit/>
          </a:bodyPr>
          <a:lstStyle/>
          <a:p>
            <a:r>
              <a:rPr lang="en-US" sz="5400" b="1" dirty="0" err="1">
                <a:solidFill>
                  <a:srgbClr val="FFFF00"/>
                </a:solidFill>
                <a:effectLst>
                  <a:outerShdw blurRad="38100" dist="38100" dir="2700000" algn="tl">
                    <a:srgbClr val="000000">
                      <a:alpha val="43137"/>
                    </a:srgbClr>
                  </a:outerShdw>
                </a:effectLst>
                <a:latin typeface="UVN Buc Thu" panose="030306020505070F0A05" pitchFamily="66" charset="0"/>
              </a:rPr>
              <a:t>Chiếc</a:t>
            </a:r>
            <a:r>
              <a:rPr lang="en-US" sz="5400" b="1" dirty="0">
                <a:solidFill>
                  <a:srgbClr val="FFFF00"/>
                </a:solidFill>
                <a:effectLst>
                  <a:outerShdw blurRad="38100" dist="38100" dir="2700000" algn="tl">
                    <a:srgbClr val="000000">
                      <a:alpha val="43137"/>
                    </a:srgbClr>
                  </a:outerShdw>
                </a:effectLst>
                <a:latin typeface="UVN Buc Thu" panose="030306020505070F0A05" pitchFamily="66" charset="0"/>
              </a:rPr>
              <a:t> </a:t>
            </a:r>
            <a:r>
              <a:rPr lang="en-US" sz="5400" b="1" dirty="0" err="1">
                <a:solidFill>
                  <a:srgbClr val="FFFF00"/>
                </a:solidFill>
                <a:effectLst>
                  <a:outerShdw blurRad="38100" dist="38100" dir="2700000" algn="tl">
                    <a:srgbClr val="000000">
                      <a:alpha val="43137"/>
                    </a:srgbClr>
                  </a:outerShdw>
                </a:effectLst>
                <a:latin typeface="UVN Buc Thu" panose="030306020505070F0A05" pitchFamily="66" charset="0"/>
              </a:rPr>
              <a:t>lược</a:t>
            </a:r>
            <a:r>
              <a:rPr lang="en-US" sz="5400" b="1" dirty="0">
                <a:solidFill>
                  <a:srgbClr val="FFFF00"/>
                </a:solidFill>
                <a:effectLst>
                  <a:outerShdw blurRad="38100" dist="38100" dir="2700000" algn="tl">
                    <a:srgbClr val="000000">
                      <a:alpha val="43137"/>
                    </a:srgbClr>
                  </a:outerShdw>
                </a:effectLst>
                <a:latin typeface="UVN Buc Thu" panose="030306020505070F0A05" pitchFamily="66" charset="0"/>
              </a:rPr>
              <a:t> </a:t>
            </a:r>
            <a:r>
              <a:rPr lang="en-US" sz="5400" b="1" dirty="0" err="1">
                <a:solidFill>
                  <a:srgbClr val="FFFF00"/>
                </a:solidFill>
                <a:effectLst>
                  <a:outerShdw blurRad="38100" dist="38100" dir="2700000" algn="tl">
                    <a:srgbClr val="000000">
                      <a:alpha val="43137"/>
                    </a:srgbClr>
                  </a:outerShdw>
                </a:effectLst>
                <a:latin typeface="UVN Buc Thu" panose="030306020505070F0A05" pitchFamily="66" charset="0"/>
              </a:rPr>
              <a:t>ngà</a:t>
            </a:r>
            <a:r>
              <a:rPr lang="en-US" sz="5400" b="1" dirty="0">
                <a:solidFill>
                  <a:srgbClr val="FFFF00"/>
                </a:solidFill>
                <a:effectLst>
                  <a:outerShdw blurRad="38100" dist="38100" dir="2700000" algn="tl">
                    <a:srgbClr val="000000">
                      <a:alpha val="43137"/>
                    </a:srgbClr>
                  </a:outerShdw>
                </a:effectLst>
                <a:latin typeface="UVN Buc Thu" panose="030306020505070F0A05" pitchFamily="66" charset="0"/>
              </a:rPr>
              <a:t>  - </a:t>
            </a:r>
            <a:r>
              <a:rPr lang="en-US" sz="4400" dirty="0">
                <a:solidFill>
                  <a:schemeClr val="bg1"/>
                </a:solidFill>
                <a:latin typeface="UVN Buc Thu" panose="030306020505070F0A05" pitchFamily="66" charset="0"/>
              </a:rPr>
              <a:t>- </a:t>
            </a:r>
            <a:r>
              <a:rPr lang="en-US" sz="4000" dirty="0" err="1">
                <a:solidFill>
                  <a:schemeClr val="bg1"/>
                </a:solidFill>
                <a:latin typeface="UVN Buc Thu" panose="030306020505070F0A05" pitchFamily="66" charset="0"/>
              </a:rPr>
              <a:t>Nguyễn</a:t>
            </a:r>
            <a:r>
              <a:rPr lang="en-US" sz="4000" dirty="0">
                <a:solidFill>
                  <a:schemeClr val="bg1"/>
                </a:solidFill>
                <a:latin typeface="UVN Buc Thu" panose="030306020505070F0A05" pitchFamily="66" charset="0"/>
              </a:rPr>
              <a:t> Quang </a:t>
            </a:r>
            <a:r>
              <a:rPr lang="en-US" sz="4000" dirty="0" err="1">
                <a:solidFill>
                  <a:schemeClr val="bg1"/>
                </a:solidFill>
                <a:latin typeface="UVN Buc Thu" panose="030306020505070F0A05" pitchFamily="66" charset="0"/>
              </a:rPr>
              <a:t>Sáng</a:t>
            </a:r>
            <a:endParaRPr lang="en-US" sz="4000" dirty="0">
              <a:solidFill>
                <a:schemeClr val="bg1"/>
              </a:solidFill>
              <a:latin typeface="UVN Buc Thu" panose="030306020505070F0A05" pitchFamily="66" charset="0"/>
            </a:endParaRPr>
          </a:p>
        </p:txBody>
      </p:sp>
    </p:spTree>
    <p:extLst>
      <p:ext uri="{BB962C8B-B14F-4D97-AF65-F5344CB8AC3E}">
        <p14:creationId xmlns:p14="http://schemas.microsoft.com/office/powerpoint/2010/main" val="40379312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147"/>
                                        </p:tgtEl>
                                        <p:attrNameLst>
                                          <p:attrName>style.visibility</p:attrName>
                                        </p:attrNameLst>
                                      </p:cBhvr>
                                      <p:to>
                                        <p:strVal val="visible"/>
                                      </p:to>
                                    </p:set>
                                    <p:animEffect transition="in" filter="fade">
                                      <p:cBhvr>
                                        <p:cTn id="10" dur="500"/>
                                        <p:tgtEl>
                                          <p:spTgt spid="614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Effect transition="in" filter="fade">
                                      <p:cBhvr>
                                        <p:cTn id="15" dur="1000"/>
                                        <p:tgtEl>
                                          <p:spTgt spid="11">
                                            <p:txEl>
                                              <p:pRg st="1" end="1"/>
                                            </p:txEl>
                                          </p:spTgt>
                                        </p:tgtEl>
                                      </p:cBhvr>
                                    </p:animEffect>
                                    <p:anim calcmode="lin" valueType="num">
                                      <p:cBhvr>
                                        <p:cTn id="16"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7"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barn(inVertical)">
                                      <p:cBhvr>
                                        <p:cTn id="22" dur="500"/>
                                        <p:tgtEl>
                                          <p:spTgt spid="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fade">
                                      <p:cBhvr>
                                        <p:cTn id="27" dur="1000"/>
                                        <p:tgtEl>
                                          <p:spTgt spid="11">
                                            <p:txEl>
                                              <p:pRg st="3" end="3"/>
                                            </p:txEl>
                                          </p:spTgt>
                                        </p:tgtEl>
                                      </p:cBhvr>
                                    </p:animEffect>
                                    <p:anim calcmode="lin" valueType="num">
                                      <p:cBhvr>
                                        <p:cTn id="28"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
                                            <p:txEl>
                                              <p:pRg st="4" end="4"/>
                                            </p:txEl>
                                          </p:spTgt>
                                        </p:tgtEl>
                                        <p:attrNameLst>
                                          <p:attrName>style.visibility</p:attrName>
                                        </p:attrNameLst>
                                      </p:cBhvr>
                                      <p:to>
                                        <p:strVal val="visible"/>
                                      </p:to>
                                    </p:set>
                                    <p:animEffect transition="in" filter="fade">
                                      <p:cBhvr>
                                        <p:cTn id="34" dur="500"/>
                                        <p:tgtEl>
                                          <p:spTgt spid="11">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1">
                                            <p:txEl>
                                              <p:pRg st="5" end="5"/>
                                            </p:txEl>
                                          </p:spTgt>
                                        </p:tgtEl>
                                        <p:attrNameLst>
                                          <p:attrName>style.visibility</p:attrName>
                                        </p:attrNameLst>
                                      </p:cBhvr>
                                      <p:to>
                                        <p:strVal val="visible"/>
                                      </p:to>
                                    </p:set>
                                    <p:anim calcmode="lin" valueType="num">
                                      <p:cBhvr additive="base">
                                        <p:cTn id="39"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p38"/>
          <p:cNvSpPr/>
          <p:nvPr/>
        </p:nvSpPr>
        <p:spPr>
          <a:xfrm>
            <a:off x="7533079" y="1753701"/>
            <a:ext cx="2193509" cy="1502297"/>
          </a:xfrm>
          <a:custGeom>
            <a:avLst/>
            <a:gdLst/>
            <a:ahLst/>
            <a:cxnLst/>
            <a:rect l="l" t="t" r="r" b="b"/>
            <a:pathLst>
              <a:path w="45103" h="8608" extrusionOk="0">
                <a:moveTo>
                  <a:pt x="2650" y="2959"/>
                </a:moveTo>
                <a:cubicBezTo>
                  <a:pt x="2628" y="2960"/>
                  <a:pt x="2604" y="2963"/>
                  <a:pt x="2579" y="2968"/>
                </a:cubicBezTo>
                <a:cubicBezTo>
                  <a:pt x="2603" y="2965"/>
                  <a:pt x="2627" y="2962"/>
                  <a:pt x="2650" y="2959"/>
                </a:cubicBezTo>
                <a:close/>
                <a:moveTo>
                  <a:pt x="3823" y="7559"/>
                </a:moveTo>
                <a:cubicBezTo>
                  <a:pt x="3821" y="7559"/>
                  <a:pt x="3819" y="7559"/>
                  <a:pt x="3817" y="7559"/>
                </a:cubicBezTo>
                <a:cubicBezTo>
                  <a:pt x="3819" y="7559"/>
                  <a:pt x="3821" y="7559"/>
                  <a:pt x="3823" y="7559"/>
                </a:cubicBezTo>
                <a:close/>
                <a:moveTo>
                  <a:pt x="43285" y="0"/>
                </a:moveTo>
                <a:cubicBezTo>
                  <a:pt x="43179" y="0"/>
                  <a:pt x="43056" y="17"/>
                  <a:pt x="42916" y="54"/>
                </a:cubicBezTo>
                <a:cubicBezTo>
                  <a:pt x="29297" y="1032"/>
                  <a:pt x="16191" y="1188"/>
                  <a:pt x="2650" y="2959"/>
                </a:cubicBezTo>
                <a:lnTo>
                  <a:pt x="2650" y="2959"/>
                </a:lnTo>
                <a:cubicBezTo>
                  <a:pt x="2660" y="2958"/>
                  <a:pt x="2669" y="2958"/>
                  <a:pt x="2678" y="2958"/>
                </a:cubicBezTo>
                <a:cubicBezTo>
                  <a:pt x="2764" y="2958"/>
                  <a:pt x="2839" y="2982"/>
                  <a:pt x="2915" y="3020"/>
                </a:cubicBezTo>
                <a:cubicBezTo>
                  <a:pt x="2399" y="3020"/>
                  <a:pt x="1754" y="3277"/>
                  <a:pt x="955" y="3690"/>
                </a:cubicBezTo>
                <a:lnTo>
                  <a:pt x="2863" y="3690"/>
                </a:lnTo>
                <a:cubicBezTo>
                  <a:pt x="2753" y="3722"/>
                  <a:pt x="2624" y="3731"/>
                  <a:pt x="2484" y="3731"/>
                </a:cubicBezTo>
                <a:cubicBezTo>
                  <a:pt x="2331" y="3731"/>
                  <a:pt x="2164" y="3721"/>
                  <a:pt x="1996" y="3721"/>
                </a:cubicBezTo>
                <a:cubicBezTo>
                  <a:pt x="1460" y="3721"/>
                  <a:pt x="907" y="3824"/>
                  <a:pt x="697" y="4696"/>
                </a:cubicBezTo>
                <a:cubicBezTo>
                  <a:pt x="629" y="4684"/>
                  <a:pt x="569" y="4677"/>
                  <a:pt x="515" y="4677"/>
                </a:cubicBezTo>
                <a:cubicBezTo>
                  <a:pt x="112" y="4677"/>
                  <a:pt x="52" y="5031"/>
                  <a:pt x="52" y="5986"/>
                </a:cubicBezTo>
                <a:cubicBezTo>
                  <a:pt x="52" y="6089"/>
                  <a:pt x="26" y="6192"/>
                  <a:pt x="0" y="6192"/>
                </a:cubicBezTo>
                <a:lnTo>
                  <a:pt x="155" y="6192"/>
                </a:lnTo>
                <a:cubicBezTo>
                  <a:pt x="167" y="7154"/>
                  <a:pt x="649" y="7401"/>
                  <a:pt x="1324" y="7401"/>
                </a:cubicBezTo>
                <a:cubicBezTo>
                  <a:pt x="2033" y="7401"/>
                  <a:pt x="2955" y="7129"/>
                  <a:pt x="3769" y="7129"/>
                </a:cubicBezTo>
                <a:cubicBezTo>
                  <a:pt x="3882" y="7129"/>
                  <a:pt x="3993" y="7134"/>
                  <a:pt x="4101" y="7146"/>
                </a:cubicBezTo>
                <a:cubicBezTo>
                  <a:pt x="4000" y="7374"/>
                  <a:pt x="3923" y="7552"/>
                  <a:pt x="3823" y="7559"/>
                </a:cubicBezTo>
                <a:lnTo>
                  <a:pt x="3823" y="7559"/>
                </a:lnTo>
                <a:cubicBezTo>
                  <a:pt x="5394" y="7507"/>
                  <a:pt x="6940" y="7404"/>
                  <a:pt x="8511" y="7327"/>
                </a:cubicBezTo>
                <a:lnTo>
                  <a:pt x="8511" y="7327"/>
                </a:lnTo>
                <a:cubicBezTo>
                  <a:pt x="6268" y="7585"/>
                  <a:pt x="3869" y="7971"/>
                  <a:pt x="1264" y="8281"/>
                </a:cubicBezTo>
                <a:cubicBezTo>
                  <a:pt x="4106" y="8511"/>
                  <a:pt x="7003" y="8608"/>
                  <a:pt x="9932" y="8608"/>
                </a:cubicBezTo>
                <a:cubicBezTo>
                  <a:pt x="20773" y="8608"/>
                  <a:pt x="32041" y="7289"/>
                  <a:pt x="42478" y="6579"/>
                </a:cubicBezTo>
                <a:cubicBezTo>
                  <a:pt x="42551" y="6568"/>
                  <a:pt x="42640" y="6566"/>
                  <a:pt x="42736" y="6566"/>
                </a:cubicBezTo>
                <a:cubicBezTo>
                  <a:pt x="42795" y="6566"/>
                  <a:pt x="42858" y="6566"/>
                  <a:pt x="42921" y="6566"/>
                </a:cubicBezTo>
                <a:cubicBezTo>
                  <a:pt x="43478" y="6566"/>
                  <a:pt x="44142" y="6505"/>
                  <a:pt x="43845" y="5315"/>
                </a:cubicBezTo>
                <a:lnTo>
                  <a:pt x="43845" y="5315"/>
                </a:lnTo>
                <a:cubicBezTo>
                  <a:pt x="43946" y="5339"/>
                  <a:pt x="44039" y="5351"/>
                  <a:pt x="44126" y="5351"/>
                </a:cubicBezTo>
                <a:cubicBezTo>
                  <a:pt x="44678" y="5351"/>
                  <a:pt x="44915" y="4852"/>
                  <a:pt x="44670" y="3871"/>
                </a:cubicBezTo>
                <a:lnTo>
                  <a:pt x="44670" y="3871"/>
                </a:lnTo>
                <a:cubicBezTo>
                  <a:pt x="44706" y="3891"/>
                  <a:pt x="44738" y="3900"/>
                  <a:pt x="44766" y="3900"/>
                </a:cubicBezTo>
                <a:cubicBezTo>
                  <a:pt x="45103" y="3900"/>
                  <a:pt x="44918" y="2589"/>
                  <a:pt x="44799" y="2375"/>
                </a:cubicBezTo>
                <a:lnTo>
                  <a:pt x="44799" y="2375"/>
                </a:lnTo>
                <a:lnTo>
                  <a:pt x="42968" y="2504"/>
                </a:lnTo>
                <a:cubicBezTo>
                  <a:pt x="42994" y="2168"/>
                  <a:pt x="42968" y="1859"/>
                  <a:pt x="42916" y="1550"/>
                </a:cubicBezTo>
                <a:lnTo>
                  <a:pt x="42916" y="1550"/>
                </a:lnTo>
                <a:cubicBezTo>
                  <a:pt x="42993" y="1595"/>
                  <a:pt x="43069" y="1615"/>
                  <a:pt x="43144" y="1615"/>
                </a:cubicBezTo>
                <a:cubicBezTo>
                  <a:pt x="43810" y="1615"/>
                  <a:pt x="44333" y="0"/>
                  <a:pt x="43285" y="0"/>
                </a:cubicBezTo>
                <a:close/>
              </a:path>
            </a:pathLst>
          </a:custGeom>
          <a:solidFill>
            <a:schemeClr val="lt2">
              <a:alpha val="3482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 name="Google Shape;964;p38"/>
          <p:cNvSpPr/>
          <p:nvPr/>
        </p:nvSpPr>
        <p:spPr>
          <a:xfrm rot="10800000" flipH="1">
            <a:off x="1015933" y="2511372"/>
            <a:ext cx="4604115" cy="2428833"/>
          </a:xfrm>
          <a:custGeom>
            <a:avLst/>
            <a:gdLst/>
            <a:ahLst/>
            <a:cxnLst/>
            <a:rect l="l" t="t" r="r" b="b"/>
            <a:pathLst>
              <a:path w="45103" h="8608" extrusionOk="0">
                <a:moveTo>
                  <a:pt x="2650" y="2959"/>
                </a:moveTo>
                <a:cubicBezTo>
                  <a:pt x="2628" y="2960"/>
                  <a:pt x="2604" y="2963"/>
                  <a:pt x="2579" y="2968"/>
                </a:cubicBezTo>
                <a:cubicBezTo>
                  <a:pt x="2603" y="2965"/>
                  <a:pt x="2627" y="2962"/>
                  <a:pt x="2650" y="2959"/>
                </a:cubicBezTo>
                <a:close/>
                <a:moveTo>
                  <a:pt x="3823" y="7559"/>
                </a:moveTo>
                <a:cubicBezTo>
                  <a:pt x="3821" y="7559"/>
                  <a:pt x="3819" y="7559"/>
                  <a:pt x="3817" y="7559"/>
                </a:cubicBezTo>
                <a:cubicBezTo>
                  <a:pt x="3819" y="7559"/>
                  <a:pt x="3821" y="7559"/>
                  <a:pt x="3823" y="7559"/>
                </a:cubicBezTo>
                <a:close/>
                <a:moveTo>
                  <a:pt x="43285" y="0"/>
                </a:moveTo>
                <a:cubicBezTo>
                  <a:pt x="43179" y="0"/>
                  <a:pt x="43056" y="17"/>
                  <a:pt x="42916" y="54"/>
                </a:cubicBezTo>
                <a:cubicBezTo>
                  <a:pt x="29297" y="1032"/>
                  <a:pt x="16191" y="1188"/>
                  <a:pt x="2650" y="2959"/>
                </a:cubicBezTo>
                <a:lnTo>
                  <a:pt x="2650" y="2959"/>
                </a:lnTo>
                <a:cubicBezTo>
                  <a:pt x="2660" y="2958"/>
                  <a:pt x="2669" y="2958"/>
                  <a:pt x="2678" y="2958"/>
                </a:cubicBezTo>
                <a:cubicBezTo>
                  <a:pt x="2764" y="2958"/>
                  <a:pt x="2839" y="2982"/>
                  <a:pt x="2915" y="3020"/>
                </a:cubicBezTo>
                <a:cubicBezTo>
                  <a:pt x="2399" y="3020"/>
                  <a:pt x="1754" y="3277"/>
                  <a:pt x="955" y="3690"/>
                </a:cubicBezTo>
                <a:lnTo>
                  <a:pt x="2863" y="3690"/>
                </a:lnTo>
                <a:cubicBezTo>
                  <a:pt x="2753" y="3722"/>
                  <a:pt x="2624" y="3731"/>
                  <a:pt x="2484" y="3731"/>
                </a:cubicBezTo>
                <a:cubicBezTo>
                  <a:pt x="2331" y="3731"/>
                  <a:pt x="2164" y="3721"/>
                  <a:pt x="1996" y="3721"/>
                </a:cubicBezTo>
                <a:cubicBezTo>
                  <a:pt x="1460" y="3721"/>
                  <a:pt x="907" y="3824"/>
                  <a:pt x="697" y="4696"/>
                </a:cubicBezTo>
                <a:cubicBezTo>
                  <a:pt x="629" y="4684"/>
                  <a:pt x="569" y="4677"/>
                  <a:pt x="515" y="4677"/>
                </a:cubicBezTo>
                <a:cubicBezTo>
                  <a:pt x="112" y="4677"/>
                  <a:pt x="52" y="5031"/>
                  <a:pt x="52" y="5986"/>
                </a:cubicBezTo>
                <a:cubicBezTo>
                  <a:pt x="52" y="6089"/>
                  <a:pt x="26" y="6192"/>
                  <a:pt x="0" y="6192"/>
                </a:cubicBezTo>
                <a:lnTo>
                  <a:pt x="155" y="6192"/>
                </a:lnTo>
                <a:cubicBezTo>
                  <a:pt x="167" y="7154"/>
                  <a:pt x="649" y="7401"/>
                  <a:pt x="1324" y="7401"/>
                </a:cubicBezTo>
                <a:cubicBezTo>
                  <a:pt x="2033" y="7401"/>
                  <a:pt x="2955" y="7129"/>
                  <a:pt x="3769" y="7129"/>
                </a:cubicBezTo>
                <a:cubicBezTo>
                  <a:pt x="3882" y="7129"/>
                  <a:pt x="3993" y="7134"/>
                  <a:pt x="4101" y="7146"/>
                </a:cubicBezTo>
                <a:cubicBezTo>
                  <a:pt x="4000" y="7374"/>
                  <a:pt x="3923" y="7552"/>
                  <a:pt x="3823" y="7559"/>
                </a:cubicBezTo>
                <a:lnTo>
                  <a:pt x="3823" y="7559"/>
                </a:lnTo>
                <a:cubicBezTo>
                  <a:pt x="5394" y="7507"/>
                  <a:pt x="6940" y="7404"/>
                  <a:pt x="8511" y="7327"/>
                </a:cubicBezTo>
                <a:lnTo>
                  <a:pt x="8511" y="7327"/>
                </a:lnTo>
                <a:cubicBezTo>
                  <a:pt x="6268" y="7585"/>
                  <a:pt x="3869" y="7971"/>
                  <a:pt x="1264" y="8281"/>
                </a:cubicBezTo>
                <a:cubicBezTo>
                  <a:pt x="4106" y="8511"/>
                  <a:pt x="7003" y="8608"/>
                  <a:pt x="9932" y="8608"/>
                </a:cubicBezTo>
                <a:cubicBezTo>
                  <a:pt x="20773" y="8608"/>
                  <a:pt x="32041" y="7289"/>
                  <a:pt x="42478" y="6579"/>
                </a:cubicBezTo>
                <a:cubicBezTo>
                  <a:pt x="42551" y="6568"/>
                  <a:pt x="42640" y="6566"/>
                  <a:pt x="42736" y="6566"/>
                </a:cubicBezTo>
                <a:cubicBezTo>
                  <a:pt x="42795" y="6566"/>
                  <a:pt x="42858" y="6566"/>
                  <a:pt x="42921" y="6566"/>
                </a:cubicBezTo>
                <a:cubicBezTo>
                  <a:pt x="43478" y="6566"/>
                  <a:pt x="44142" y="6505"/>
                  <a:pt x="43845" y="5315"/>
                </a:cubicBezTo>
                <a:lnTo>
                  <a:pt x="43845" y="5315"/>
                </a:lnTo>
                <a:cubicBezTo>
                  <a:pt x="43946" y="5339"/>
                  <a:pt x="44039" y="5351"/>
                  <a:pt x="44126" y="5351"/>
                </a:cubicBezTo>
                <a:cubicBezTo>
                  <a:pt x="44678" y="5351"/>
                  <a:pt x="44915" y="4852"/>
                  <a:pt x="44670" y="3871"/>
                </a:cubicBezTo>
                <a:lnTo>
                  <a:pt x="44670" y="3871"/>
                </a:lnTo>
                <a:cubicBezTo>
                  <a:pt x="44706" y="3891"/>
                  <a:pt x="44738" y="3900"/>
                  <a:pt x="44766" y="3900"/>
                </a:cubicBezTo>
                <a:cubicBezTo>
                  <a:pt x="45103" y="3900"/>
                  <a:pt x="44918" y="2589"/>
                  <a:pt x="44799" y="2375"/>
                </a:cubicBezTo>
                <a:lnTo>
                  <a:pt x="44799" y="2375"/>
                </a:lnTo>
                <a:lnTo>
                  <a:pt x="42968" y="2504"/>
                </a:lnTo>
                <a:cubicBezTo>
                  <a:pt x="42994" y="2168"/>
                  <a:pt x="42968" y="1859"/>
                  <a:pt x="42916" y="1550"/>
                </a:cubicBezTo>
                <a:lnTo>
                  <a:pt x="42916" y="1550"/>
                </a:lnTo>
                <a:cubicBezTo>
                  <a:pt x="42993" y="1595"/>
                  <a:pt x="43069" y="1615"/>
                  <a:pt x="43144" y="1615"/>
                </a:cubicBezTo>
                <a:cubicBezTo>
                  <a:pt x="43810" y="1615"/>
                  <a:pt x="44333" y="0"/>
                  <a:pt x="43285" y="0"/>
                </a:cubicBezTo>
                <a:close/>
              </a:path>
            </a:pathLst>
          </a:custGeom>
          <a:solidFill>
            <a:schemeClr val="accent3">
              <a:alpha val="1562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965" name="Google Shape;965;p38"/>
          <p:cNvPicPr preferRelativeResize="0"/>
          <p:nvPr/>
        </p:nvPicPr>
        <p:blipFill rotWithShape="1">
          <a:blip r:embed="rId3">
            <a:alphaModFix/>
          </a:blip>
          <a:srcRect t="4495" b="4504"/>
          <a:stretch/>
        </p:blipFill>
        <p:spPr>
          <a:xfrm>
            <a:off x="1120534" y="1753700"/>
            <a:ext cx="4394897" cy="3944195"/>
          </a:xfrm>
          <a:prstGeom prst="rect">
            <a:avLst/>
          </a:prstGeom>
          <a:noFill/>
          <a:ln>
            <a:noFill/>
          </a:ln>
        </p:spPr>
      </p:pic>
      <p:sp>
        <p:nvSpPr>
          <p:cNvPr id="968" name="Google Shape;968;p38"/>
          <p:cNvSpPr txBox="1">
            <a:spLocks noGrp="1"/>
          </p:cNvSpPr>
          <p:nvPr>
            <p:ph type="title"/>
          </p:nvPr>
        </p:nvSpPr>
        <p:spPr>
          <a:xfrm>
            <a:off x="5315594" y="1387359"/>
            <a:ext cx="6328226" cy="2751992"/>
          </a:xfrm>
          <a:prstGeom prst="rect">
            <a:avLst/>
          </a:prstGeom>
        </p:spPr>
        <p:txBody>
          <a:bodyPr spcFirstLastPara="1" wrap="square" lIns="121900" tIns="121900" rIns="121900" bIns="121900" anchor="ctr" anchorCtr="0">
            <a:noAutofit/>
          </a:bodyPr>
          <a:lstStyle/>
          <a:p>
            <a:r>
              <a:rPr lang="en" sz="8000" b="1" dirty="0">
                <a:latin typeface="Times New Roman" panose="02020603050405020304" pitchFamily="18" charset="0"/>
                <a:cs typeface="Times New Roman" panose="02020603050405020304" pitchFamily="18" charset="0"/>
              </a:rPr>
              <a:t>LUYỆN TẬP </a:t>
            </a:r>
            <a:endParaRPr sz="80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grpSp>
        <p:nvGrpSpPr>
          <p:cNvPr id="38914" name="Group 2"/>
          <p:cNvGrpSpPr>
            <a:grpSpLocks/>
          </p:cNvGrpSpPr>
          <p:nvPr/>
        </p:nvGrpSpPr>
        <p:grpSpPr bwMode="auto">
          <a:xfrm>
            <a:off x="2057400" y="0"/>
            <a:ext cx="8001000" cy="2144085"/>
            <a:chOff x="1344" y="144"/>
            <a:chExt cx="3216" cy="656"/>
          </a:xfrm>
        </p:grpSpPr>
        <p:pic>
          <p:nvPicPr>
            <p:cNvPr id="5127" name="Picture 7" descr="hinh"/>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44" y="144"/>
              <a:ext cx="3216"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4"/>
            <p:cNvSpPr txBox="1">
              <a:spLocks noChangeArrowheads="1"/>
            </p:cNvSpPr>
            <p:nvPr/>
          </p:nvSpPr>
          <p:spPr bwMode="auto">
            <a:xfrm>
              <a:off x="2208" y="240"/>
              <a:ext cx="139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17" name="Text Box 5"/>
            <p:cNvSpPr txBox="1">
              <a:spLocks noChangeArrowheads="1"/>
            </p:cNvSpPr>
            <p:nvPr/>
          </p:nvSpPr>
          <p:spPr bwMode="auto">
            <a:xfrm>
              <a:off x="2208" y="358"/>
              <a:ext cx="1776"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1" i="1"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000" b="1" i="1" u="none" strike="noStrike" kern="1200" cap="none" spc="0" normalizeH="0" baseline="0" noProof="0" dirty="0" err="1">
                  <a:ln>
                    <a:noFill/>
                  </a:ln>
                  <a:solidFill>
                    <a:srgbClr val="FF0000"/>
                  </a:solidFill>
                  <a:effectLst/>
                  <a:uLnTx/>
                  <a:uFillTx/>
                  <a:latin typeface="Times New Roman" pitchFamily="18" charset="0"/>
                  <a:ea typeface="+mn-ea"/>
                  <a:cs typeface="+mn-cs"/>
                </a:rPr>
                <a:t>Nhìn</a:t>
              </a:r>
              <a:r>
                <a:rPr kumimoji="0" lang="en-US" sz="2000" b="1" i="1"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000" b="1" i="1" u="none" strike="noStrike" kern="1200" cap="none" spc="0" normalizeH="0" baseline="0" noProof="0" dirty="0" err="1">
                  <a:ln>
                    <a:noFill/>
                  </a:ln>
                  <a:solidFill>
                    <a:srgbClr val="FF0000"/>
                  </a:solidFill>
                  <a:effectLst/>
                  <a:uLnTx/>
                  <a:uFillTx/>
                  <a:latin typeface="Times New Roman" pitchFamily="18" charset="0"/>
                  <a:ea typeface="+mn-ea"/>
                  <a:cs typeface="+mn-cs"/>
                </a:rPr>
                <a:t>vào</a:t>
              </a:r>
              <a:r>
                <a:rPr kumimoji="0" lang="en-US" sz="2000" b="1" i="1"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000" b="1" i="1" u="none" strike="noStrike" kern="1200" cap="none" spc="0" normalizeH="0" baseline="0" noProof="0" dirty="0" err="1">
                  <a:ln>
                    <a:noFill/>
                  </a:ln>
                  <a:solidFill>
                    <a:srgbClr val="FF0000"/>
                  </a:solidFill>
                  <a:effectLst/>
                  <a:uLnTx/>
                  <a:uFillTx/>
                  <a:latin typeface="Times New Roman" pitchFamily="18" charset="0"/>
                  <a:ea typeface="+mn-ea"/>
                  <a:cs typeface="+mn-cs"/>
                </a:rPr>
                <a:t>tranh</a:t>
              </a:r>
              <a:r>
                <a:rPr kumimoji="0" lang="en-US" sz="2000" b="1" i="1"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000" b="1" i="1" u="none" strike="noStrike" kern="1200" cap="none" spc="0" normalizeH="0" baseline="0" noProof="0" dirty="0" err="1">
                  <a:ln>
                    <a:noFill/>
                  </a:ln>
                  <a:solidFill>
                    <a:srgbClr val="FF0000"/>
                  </a:solidFill>
                  <a:effectLst/>
                  <a:uLnTx/>
                  <a:uFillTx/>
                  <a:latin typeface="Times New Roman" pitchFamily="18" charset="0"/>
                  <a:ea typeface="+mn-ea"/>
                  <a:cs typeface="+mn-cs"/>
                </a:rPr>
                <a:t>gợi</a:t>
              </a:r>
              <a:r>
                <a:rPr kumimoji="0" lang="en-US" sz="2000" b="1" i="1" u="none" strike="noStrike" kern="1200" cap="none" spc="0" normalizeH="0" baseline="0" noProof="0" dirty="0">
                  <a:ln>
                    <a:noFill/>
                  </a:ln>
                  <a:solidFill>
                    <a:srgbClr val="FF0000"/>
                  </a:solidFill>
                  <a:effectLst/>
                  <a:uLnTx/>
                  <a:uFillTx/>
                  <a:latin typeface="Times New Roman" pitchFamily="18" charset="0"/>
                  <a:ea typeface="+mn-ea"/>
                  <a:cs typeface="+mn-cs"/>
                </a:rPr>
                <a:t> ý </a:t>
              </a:r>
              <a:r>
                <a:rPr kumimoji="0" lang="en-US" sz="2000" b="1" i="1" u="none" strike="noStrike" kern="1200" cap="none" spc="0" normalizeH="0" baseline="0" noProof="0" dirty="0" err="1">
                  <a:ln>
                    <a:noFill/>
                  </a:ln>
                  <a:solidFill>
                    <a:srgbClr val="FF0000"/>
                  </a:solidFill>
                  <a:effectLst/>
                  <a:uLnTx/>
                  <a:uFillTx/>
                  <a:latin typeface="Times New Roman" pitchFamily="18" charset="0"/>
                  <a:ea typeface="+mn-ea"/>
                  <a:cs typeface="+mn-cs"/>
                </a:rPr>
                <a:t>và</a:t>
              </a:r>
              <a:r>
                <a:rPr kumimoji="0" lang="en-US" sz="2000" b="1" i="1"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000" b="1" i="1" u="none" strike="noStrike" kern="1200" cap="none" spc="0" normalizeH="0" baseline="0" noProof="0" dirty="0" err="1">
                  <a:ln>
                    <a:noFill/>
                  </a:ln>
                  <a:solidFill>
                    <a:srgbClr val="FF0000"/>
                  </a:solidFill>
                  <a:effectLst/>
                  <a:uLnTx/>
                  <a:uFillTx/>
                  <a:latin typeface="Times New Roman" pitchFamily="18" charset="0"/>
                  <a:ea typeface="+mn-ea"/>
                  <a:cs typeface="+mn-cs"/>
                </a:rPr>
                <a:t>cho</a:t>
              </a:r>
              <a:r>
                <a:rPr kumimoji="0" lang="en-US" sz="2000" b="1" i="1"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000" b="1" i="1" u="none" strike="noStrike" kern="1200" cap="none" spc="0" normalizeH="0" baseline="0" noProof="0" dirty="0" err="1">
                  <a:ln>
                    <a:noFill/>
                  </a:ln>
                  <a:solidFill>
                    <a:srgbClr val="FF0000"/>
                  </a:solidFill>
                  <a:effectLst/>
                  <a:uLnTx/>
                  <a:uFillTx/>
                  <a:latin typeface="Times New Roman" pitchFamily="18" charset="0"/>
                  <a:ea typeface="+mn-ea"/>
                  <a:cs typeface="+mn-cs"/>
                </a:rPr>
                <a:t>biết</a:t>
              </a:r>
              <a:r>
                <a:rPr kumimoji="0" lang="en-US" sz="2000" b="1" i="1"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000" b="1" i="1" u="none" strike="noStrike" kern="1200" cap="none" spc="0" normalizeH="0" baseline="0" noProof="0" dirty="0" err="1">
                  <a:ln>
                    <a:noFill/>
                  </a:ln>
                  <a:solidFill>
                    <a:srgbClr val="FF0000"/>
                  </a:solidFill>
                  <a:effectLst/>
                  <a:uLnTx/>
                  <a:uFillTx/>
                  <a:latin typeface="Times New Roman" pitchFamily="18" charset="0"/>
                  <a:ea typeface="+mn-ea"/>
                  <a:cs typeface="+mn-cs"/>
                </a:rPr>
                <a:t>có</a:t>
              </a:r>
              <a:r>
                <a:rPr kumimoji="0" lang="en-US" sz="2000" b="1" i="1"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000" b="1" i="1" u="none" strike="noStrike" kern="1200" cap="none" spc="0" normalizeH="0" baseline="0" noProof="0" dirty="0" err="1">
                  <a:ln>
                    <a:noFill/>
                  </a:ln>
                  <a:solidFill>
                    <a:srgbClr val="FF0000"/>
                  </a:solidFill>
                  <a:effectLst/>
                  <a:uLnTx/>
                  <a:uFillTx/>
                  <a:latin typeface="Times New Roman" pitchFamily="18" charset="0"/>
                  <a:ea typeface="+mn-ea"/>
                  <a:cs typeface="+mn-cs"/>
                </a:rPr>
                <a:t>những</a:t>
              </a:r>
              <a:r>
                <a:rPr kumimoji="0" lang="en-US" sz="2000" b="1" i="1"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000" b="1" i="1" u="none" strike="noStrike" kern="1200" cap="none" spc="0" normalizeH="0" baseline="0" noProof="0" dirty="0" err="1">
                  <a:ln>
                    <a:noFill/>
                  </a:ln>
                  <a:solidFill>
                    <a:srgbClr val="FF0000"/>
                  </a:solidFill>
                  <a:effectLst/>
                  <a:uLnTx/>
                  <a:uFillTx/>
                  <a:latin typeface="Times New Roman" pitchFamily="18" charset="0"/>
                  <a:ea typeface="+mn-ea"/>
                  <a:cs typeface="+mn-cs"/>
                </a:rPr>
                <a:t>bài</a:t>
              </a:r>
              <a:r>
                <a:rPr kumimoji="0" lang="en-US" sz="2000" b="1" i="1"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000" b="1" i="1" u="none" strike="noStrike" kern="1200" cap="none" spc="0" normalizeH="0" baseline="0" noProof="0" dirty="0" err="1">
                  <a:ln>
                    <a:noFill/>
                  </a:ln>
                  <a:solidFill>
                    <a:srgbClr val="FF0000"/>
                  </a:solidFill>
                  <a:effectLst/>
                  <a:uLnTx/>
                  <a:uFillTx/>
                  <a:latin typeface="Times New Roman" pitchFamily="18" charset="0"/>
                  <a:ea typeface="+mn-ea"/>
                  <a:cs typeface="+mn-cs"/>
                </a:rPr>
                <a:t>thơ</a:t>
              </a:r>
              <a:r>
                <a:rPr kumimoji="0" lang="en-US" sz="2000" b="1" i="1"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000" b="1" i="1" u="none" strike="noStrike" kern="1200" cap="none" spc="0" normalizeH="0" baseline="0" noProof="0" dirty="0" err="1">
                  <a:ln>
                    <a:noFill/>
                  </a:ln>
                  <a:solidFill>
                    <a:srgbClr val="FF0000"/>
                  </a:solidFill>
                  <a:effectLst/>
                  <a:uLnTx/>
                  <a:uFillTx/>
                  <a:latin typeface="Times New Roman" pitchFamily="18" charset="0"/>
                  <a:ea typeface="+mn-ea"/>
                  <a:cs typeface="+mn-cs"/>
                </a:rPr>
                <a:t>nào</a:t>
              </a:r>
              <a:r>
                <a:rPr kumimoji="0" lang="en-US" sz="2000" b="1" i="1"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000" b="1" i="1" u="none" strike="noStrike" kern="1200" cap="none" spc="0" normalizeH="0" baseline="0" noProof="0" dirty="0" err="1">
                  <a:ln>
                    <a:noFill/>
                  </a:ln>
                  <a:solidFill>
                    <a:srgbClr val="FF0000"/>
                  </a:solidFill>
                  <a:effectLst/>
                  <a:uLnTx/>
                  <a:uFillTx/>
                  <a:latin typeface="Times New Roman" pitchFamily="18" charset="0"/>
                  <a:ea typeface="+mn-ea"/>
                  <a:cs typeface="+mn-cs"/>
                </a:rPr>
                <a:t>và</a:t>
              </a:r>
              <a:r>
                <a:rPr kumimoji="0" lang="en-US" sz="2000" b="1" i="1"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000" b="1" i="1" u="none" strike="noStrike" kern="1200" cap="none" spc="0" normalizeH="0" baseline="0" noProof="0" dirty="0" err="1">
                  <a:ln>
                    <a:noFill/>
                  </a:ln>
                  <a:solidFill>
                    <a:srgbClr val="FF0000"/>
                  </a:solidFill>
                  <a:effectLst/>
                  <a:uLnTx/>
                  <a:uFillTx/>
                  <a:latin typeface="Times New Roman" pitchFamily="18" charset="0"/>
                  <a:ea typeface="+mn-ea"/>
                  <a:cs typeface="+mn-cs"/>
                </a:rPr>
                <a:t>chỉ</a:t>
              </a:r>
              <a:r>
                <a:rPr kumimoji="0" lang="en-US" sz="2000" b="1" i="1" u="none" strike="noStrike" kern="1200" cap="none" spc="0" normalizeH="0" baseline="0" noProof="0" dirty="0">
                  <a:ln>
                    <a:noFill/>
                  </a:ln>
                  <a:solidFill>
                    <a:srgbClr val="FF0000"/>
                  </a:solidFill>
                  <a:effectLst/>
                  <a:uLnTx/>
                  <a:uFillTx/>
                  <a:latin typeface="Times New Roman" pitchFamily="18" charset="0"/>
                  <a:ea typeface="+mn-ea"/>
                  <a:cs typeface="+mn-cs"/>
                </a:rPr>
                <a:t> ra </a:t>
              </a:r>
              <a:r>
                <a:rPr kumimoji="0" lang="en-US" sz="2000" b="1" i="1" u="none" strike="noStrike" kern="1200" cap="none" spc="0" normalizeH="0" baseline="0" noProof="0" dirty="0" err="1">
                  <a:ln>
                    <a:noFill/>
                  </a:ln>
                  <a:solidFill>
                    <a:srgbClr val="FF0000"/>
                  </a:solidFill>
                  <a:effectLst/>
                  <a:uLnTx/>
                  <a:uFillTx/>
                  <a:latin typeface="Times New Roman" pitchFamily="18" charset="0"/>
                  <a:ea typeface="+mn-ea"/>
                  <a:cs typeface="+mn-cs"/>
                </a:rPr>
                <a:t>tác</a:t>
              </a:r>
              <a:r>
                <a:rPr kumimoji="0" lang="en-US" sz="2000" b="1" i="1" u="none" strike="noStrike" kern="1200" cap="none" spc="0" normalizeH="0" baseline="0" noProof="0" dirty="0">
                  <a:ln>
                    <a:noFill/>
                  </a:ln>
                  <a:solidFill>
                    <a:srgbClr val="FF0000"/>
                  </a:solidFill>
                  <a:effectLst/>
                  <a:uLnTx/>
                  <a:uFillTx/>
                  <a:latin typeface="Times New Roman" pitchFamily="18" charset="0"/>
                  <a:ea typeface="+mn-ea"/>
                  <a:cs typeface="+mn-cs"/>
                </a:rPr>
                <a:t> </a:t>
              </a:r>
              <a:r>
                <a:rPr kumimoji="0" lang="en-US" sz="2000" b="1" i="1" u="none" strike="noStrike" kern="1200" cap="none" spc="0" normalizeH="0" baseline="0" noProof="0" dirty="0" err="1">
                  <a:ln>
                    <a:noFill/>
                  </a:ln>
                  <a:solidFill>
                    <a:srgbClr val="FF0000"/>
                  </a:solidFill>
                  <a:effectLst/>
                  <a:uLnTx/>
                  <a:uFillTx/>
                  <a:latin typeface="Times New Roman" pitchFamily="18" charset="0"/>
                  <a:ea typeface="+mn-ea"/>
                  <a:cs typeface="+mn-cs"/>
                </a:rPr>
                <a:t>giả</a:t>
              </a:r>
              <a:r>
                <a:rPr kumimoji="0" lang="en-US" sz="2000" b="1" i="1" u="none" strike="noStrike" kern="1200" cap="none" spc="0" normalizeH="0" baseline="0" noProof="0" dirty="0">
                  <a:ln>
                    <a:noFill/>
                  </a:ln>
                  <a:solidFill>
                    <a:srgbClr val="FF0000"/>
                  </a:solidFill>
                  <a:effectLst/>
                  <a:uLnTx/>
                  <a:uFillTx/>
                  <a:latin typeface="Times New Roman" pitchFamily="18" charset="0"/>
                  <a:ea typeface="+mn-ea"/>
                  <a:cs typeface="+mn-cs"/>
                </a:rPr>
                <a:t>? </a:t>
              </a:r>
            </a:p>
          </p:txBody>
        </p:sp>
      </p:grpSp>
      <p:pic>
        <p:nvPicPr>
          <p:cNvPr id="19530" name="Picture 74" descr="anh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8199" y="2819400"/>
            <a:ext cx="3031435"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8"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5393" y="2337333"/>
            <a:ext cx="2950264"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1"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1" y="4664356"/>
            <a:ext cx="2950264"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54" name="Picture 42" descr="47063c5e_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0" y="2921895"/>
            <a:ext cx="2569267" cy="1752600"/>
          </a:xfrm>
          <a:prstGeom prst="rect">
            <a:avLst/>
          </a:prstGeom>
          <a:noFill/>
          <a:extLst>
            <a:ext uri="{909E8E84-426E-40DD-AFC4-6F175D3DCCD1}">
              <a14:hiddenFill xmlns:a14="http://schemas.microsoft.com/office/drawing/2010/main">
                <a:solidFill>
                  <a:srgbClr val="FFFFFF"/>
                </a:solidFill>
              </a14:hiddenFill>
            </a:ext>
          </a:extLst>
        </p:spPr>
      </p:pic>
      <p:sp>
        <p:nvSpPr>
          <p:cNvPr id="38959" name="Text Box 47"/>
          <p:cNvSpPr txBox="1">
            <a:spLocks noChangeArrowheads="1"/>
          </p:cNvSpPr>
          <p:nvPr/>
        </p:nvSpPr>
        <p:spPr bwMode="auto">
          <a:xfrm>
            <a:off x="2057400" y="228601"/>
            <a:ext cx="914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8964" name="WordArt 52"/>
          <p:cNvSpPr>
            <a:spLocks noChangeArrowheads="1" noChangeShapeType="1" noTextEdit="1"/>
          </p:cNvSpPr>
          <p:nvPr/>
        </p:nvSpPr>
        <p:spPr bwMode="auto">
          <a:xfrm>
            <a:off x="1676400" y="3657600"/>
            <a:ext cx="1752600" cy="609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urveUp">
              <a:avLst>
                <a:gd name="adj" fmla="val 45977"/>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0" cap="none" spc="0" normalizeH="0" baseline="0" noProof="0" dirty="0">
                <a:ln>
                  <a:noFill/>
                </a:ln>
                <a:solidFill>
                  <a:srgbClr val="0000FF"/>
                </a:solidFill>
                <a:effectLst>
                  <a:outerShdw dist="353781" dir="6662251" algn="ctr" rotWithShape="0">
                    <a:srgbClr val="00FFFF">
                      <a:alpha val="50000"/>
                    </a:srgbClr>
                  </a:outerShdw>
                </a:effectLst>
                <a:uLnTx/>
                <a:uFillTx/>
                <a:latin typeface="Times New Roman"/>
                <a:ea typeface="+mn-ea"/>
                <a:cs typeface="Times New Roman"/>
              </a:rPr>
              <a:t>Đoàn thuyền đánh cá</a:t>
            </a:r>
            <a:endParaRPr kumimoji="0" lang="en-US" sz="2400" b="0" i="0" u="none" strike="noStrike" kern="10" cap="none" spc="0" normalizeH="0" baseline="0" noProof="0" dirty="0">
              <a:ln>
                <a:noFill/>
              </a:ln>
              <a:solidFill>
                <a:srgbClr val="0000FF"/>
              </a:solidFill>
              <a:effectLst>
                <a:outerShdw dist="353781" dir="6662251" algn="ctr" rotWithShape="0">
                  <a:srgbClr val="00FFFF">
                    <a:alpha val="50000"/>
                  </a:srgbClr>
                </a:outerShdw>
              </a:effectLst>
              <a:uLnTx/>
              <a:uFillTx/>
              <a:latin typeface="Times New Roman"/>
              <a:ea typeface="+mn-ea"/>
              <a:cs typeface="Times New Roman"/>
            </a:endParaRPr>
          </a:p>
        </p:txBody>
      </p:sp>
      <p:sp>
        <p:nvSpPr>
          <p:cNvPr id="38965" name="WordArt 53"/>
          <p:cNvSpPr>
            <a:spLocks noChangeArrowheads="1" noChangeShapeType="1" noTextEdit="1"/>
          </p:cNvSpPr>
          <p:nvPr/>
        </p:nvSpPr>
        <p:spPr bwMode="auto">
          <a:xfrm>
            <a:off x="4914901" y="4579938"/>
            <a:ext cx="1371600" cy="609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Triangle">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err="1">
                <a:ln>
                  <a:noFill/>
                </a:ln>
                <a:solidFill>
                  <a:srgbClr val="FF0000"/>
                </a:solidFill>
                <a:effectLst>
                  <a:outerShdw dist="45791" dir="2021404" algn="ctr" rotWithShape="0">
                    <a:srgbClr val="FFFF00">
                      <a:alpha val="80000"/>
                    </a:srgbClr>
                  </a:outerShdw>
                </a:effectLst>
                <a:uLnTx/>
                <a:uFillTx/>
                <a:latin typeface="Times New Roman"/>
                <a:ea typeface="+mn-ea"/>
                <a:cs typeface="Times New Roman"/>
              </a:rPr>
              <a:t>Bếp</a:t>
            </a:r>
            <a:r>
              <a:rPr kumimoji="0" lang="en-US" sz="3600" b="0" i="0" u="none" strike="noStrike" kern="10" cap="none" spc="0" normalizeH="0" baseline="0" noProof="0" dirty="0">
                <a:ln>
                  <a:noFill/>
                </a:ln>
                <a:solidFill>
                  <a:srgbClr val="FF0000"/>
                </a:solidFill>
                <a:effectLst>
                  <a:outerShdw dist="45791" dir="2021404" algn="ctr" rotWithShape="0">
                    <a:srgbClr val="FFFF00">
                      <a:alpha val="80000"/>
                    </a:srgbClr>
                  </a:outerShdw>
                </a:effectLst>
                <a:uLnTx/>
                <a:uFillTx/>
                <a:latin typeface="Times New Roman"/>
                <a:ea typeface="+mn-ea"/>
                <a:cs typeface="Times New Roman"/>
              </a:rPr>
              <a:t> </a:t>
            </a:r>
            <a:r>
              <a:rPr kumimoji="0" lang="en-US" sz="3600" b="0" i="0" u="none" strike="noStrike" kern="10" cap="none" spc="0" normalizeH="0" baseline="0" noProof="0" dirty="0" err="1">
                <a:ln>
                  <a:noFill/>
                </a:ln>
                <a:solidFill>
                  <a:srgbClr val="FF0000"/>
                </a:solidFill>
                <a:effectLst>
                  <a:outerShdw dist="45791" dir="2021404" algn="ctr" rotWithShape="0">
                    <a:srgbClr val="FFFF00">
                      <a:alpha val="80000"/>
                    </a:srgbClr>
                  </a:outerShdw>
                </a:effectLst>
                <a:uLnTx/>
                <a:uFillTx/>
                <a:latin typeface="Times New Roman"/>
                <a:ea typeface="+mn-ea"/>
                <a:cs typeface="Times New Roman"/>
              </a:rPr>
              <a:t>lửa</a:t>
            </a:r>
            <a:endParaRPr kumimoji="0" lang="en-US" sz="3600" b="0" i="0" u="none" strike="noStrike" kern="10" cap="none" spc="0" normalizeH="0" baseline="0" noProof="0" dirty="0">
              <a:ln>
                <a:noFill/>
              </a:ln>
              <a:solidFill>
                <a:srgbClr val="FF0000"/>
              </a:solidFill>
              <a:effectLst>
                <a:outerShdw dist="45791" dir="2021404" algn="ctr" rotWithShape="0">
                  <a:srgbClr val="FFFF00">
                    <a:alpha val="80000"/>
                  </a:srgbClr>
                </a:outerShdw>
              </a:effectLst>
              <a:uLnTx/>
              <a:uFillTx/>
              <a:latin typeface="Times New Roman"/>
              <a:ea typeface="+mn-ea"/>
              <a:cs typeface="Times New Roman"/>
            </a:endParaRPr>
          </a:p>
        </p:txBody>
      </p:sp>
      <p:sp>
        <p:nvSpPr>
          <p:cNvPr id="38966" name="WordArt 54"/>
          <p:cNvSpPr>
            <a:spLocks noChangeArrowheads="1" noChangeShapeType="1" noTextEdit="1"/>
          </p:cNvSpPr>
          <p:nvPr/>
        </p:nvSpPr>
        <p:spPr bwMode="auto">
          <a:xfrm>
            <a:off x="5086350" y="2490040"/>
            <a:ext cx="1657350" cy="6000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14287"/>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err="1">
                <a:ln>
                  <a:noFill/>
                </a:ln>
                <a:solidFill>
                  <a:srgbClr val="00FF00"/>
                </a:solidFill>
                <a:effectLst>
                  <a:outerShdw dist="45791" dir="2021404" algn="ctr" rotWithShape="0">
                    <a:srgbClr val="FF0000">
                      <a:alpha val="80000"/>
                    </a:srgbClr>
                  </a:outerShdw>
                </a:effectLst>
                <a:uLnTx/>
                <a:uFillTx/>
                <a:latin typeface="Times New Roman"/>
                <a:ea typeface="+mn-ea"/>
                <a:cs typeface="Times New Roman"/>
              </a:rPr>
              <a:t>Đồng</a:t>
            </a:r>
            <a:r>
              <a:rPr kumimoji="0" lang="en-US" sz="3600" b="0" i="0" u="none" strike="noStrike" kern="10" cap="none" spc="0" normalizeH="0" baseline="0" noProof="0" dirty="0">
                <a:ln>
                  <a:noFill/>
                </a:ln>
                <a:solidFill>
                  <a:srgbClr val="00FF00"/>
                </a:solidFill>
                <a:effectLst>
                  <a:outerShdw dist="45791" dir="2021404" algn="ctr" rotWithShape="0">
                    <a:srgbClr val="FF0000">
                      <a:alpha val="80000"/>
                    </a:srgbClr>
                  </a:outerShdw>
                </a:effectLst>
                <a:uLnTx/>
                <a:uFillTx/>
                <a:latin typeface="Times New Roman"/>
                <a:ea typeface="+mn-ea"/>
                <a:cs typeface="Times New Roman"/>
              </a:rPr>
              <a:t> </a:t>
            </a:r>
            <a:r>
              <a:rPr kumimoji="0" lang="en-US" sz="3600" b="0" i="0" u="none" strike="noStrike" kern="10" cap="none" spc="0" normalizeH="0" baseline="0" noProof="0" dirty="0" err="1">
                <a:ln>
                  <a:noFill/>
                </a:ln>
                <a:solidFill>
                  <a:srgbClr val="00FF00"/>
                </a:solidFill>
                <a:effectLst>
                  <a:outerShdw dist="45791" dir="2021404" algn="ctr" rotWithShape="0">
                    <a:srgbClr val="FF0000">
                      <a:alpha val="80000"/>
                    </a:srgbClr>
                  </a:outerShdw>
                </a:effectLst>
                <a:uLnTx/>
                <a:uFillTx/>
                <a:latin typeface="Times New Roman"/>
                <a:ea typeface="+mn-ea"/>
                <a:cs typeface="Times New Roman"/>
              </a:rPr>
              <a:t>chí</a:t>
            </a:r>
            <a:endParaRPr kumimoji="0" lang="en-US" sz="3600" b="0" i="0" u="none" strike="noStrike" kern="10" cap="none" spc="0" normalizeH="0" baseline="0" noProof="0" dirty="0">
              <a:ln>
                <a:noFill/>
              </a:ln>
              <a:solidFill>
                <a:srgbClr val="00FF00"/>
              </a:solidFill>
              <a:effectLst>
                <a:outerShdw dist="45791" dir="2021404" algn="ctr" rotWithShape="0">
                  <a:srgbClr val="FF0000">
                    <a:alpha val="80000"/>
                  </a:srgbClr>
                </a:outerShdw>
              </a:effectLst>
              <a:uLnTx/>
              <a:uFillTx/>
              <a:latin typeface="Times New Roman"/>
              <a:ea typeface="+mn-ea"/>
              <a:cs typeface="Times New Roman"/>
            </a:endParaRPr>
          </a:p>
        </p:txBody>
      </p:sp>
      <p:sp>
        <p:nvSpPr>
          <p:cNvPr id="38967" name="WordArt 55"/>
          <p:cNvSpPr>
            <a:spLocks noChangeArrowheads="1" noChangeShapeType="1" noTextEdit="1"/>
          </p:cNvSpPr>
          <p:nvPr/>
        </p:nvSpPr>
        <p:spPr bwMode="auto">
          <a:xfrm>
            <a:off x="9029700" y="3238501"/>
            <a:ext cx="1752600" cy="762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Deflate">
              <a:avLst>
                <a:gd name="adj" fmla="val 1875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0" cap="none" spc="0" normalizeH="0" baseline="0" noProof="0" dirty="0">
                <a:ln>
                  <a:noFill/>
                </a:ln>
                <a:solidFill>
                  <a:srgbClr val="FFFF00"/>
                </a:solidFill>
                <a:effectLst>
                  <a:outerShdw dist="45791" dir="2021404" algn="ctr" rotWithShape="0">
                    <a:srgbClr val="008000">
                      <a:alpha val="80000"/>
                    </a:srgbClr>
                  </a:outerShdw>
                </a:effectLst>
                <a:uLnTx/>
                <a:uFillTx/>
                <a:latin typeface="Times New Roman"/>
                <a:ea typeface="+mn-ea"/>
                <a:cs typeface="Times New Roman"/>
              </a:rPr>
              <a:t>Bài thơ về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0" cap="none" spc="0" normalizeH="0" baseline="0" noProof="0" dirty="0">
                <a:ln>
                  <a:noFill/>
                </a:ln>
                <a:solidFill>
                  <a:srgbClr val="FFFF00"/>
                </a:solidFill>
                <a:effectLst>
                  <a:outerShdw dist="45791" dir="2021404" algn="ctr" rotWithShape="0">
                    <a:srgbClr val="008000">
                      <a:alpha val="80000"/>
                    </a:srgbClr>
                  </a:outerShdw>
                </a:effectLst>
                <a:uLnTx/>
                <a:uFillTx/>
                <a:latin typeface="Times New Roman"/>
                <a:ea typeface="+mn-ea"/>
                <a:cs typeface="Times New Roman"/>
              </a:rPr>
              <a:t>tiểu đội xe không kính</a:t>
            </a:r>
            <a:endParaRPr kumimoji="0" lang="en-US" sz="3600" b="0" i="0" u="none" strike="noStrike" kern="10" cap="none" spc="0" normalizeH="0" baseline="0" noProof="0" dirty="0">
              <a:ln>
                <a:noFill/>
              </a:ln>
              <a:solidFill>
                <a:srgbClr val="FFFF00"/>
              </a:solidFill>
              <a:effectLst>
                <a:outerShdw dist="45791" dir="2021404" algn="ctr" rotWithShape="0">
                  <a:srgbClr val="008000">
                    <a:alpha val="80000"/>
                  </a:srgbClr>
                </a:outerShdw>
              </a:effectLst>
              <a:uLnTx/>
              <a:uFillTx/>
              <a:latin typeface="Times New Roman"/>
              <a:ea typeface="+mn-ea"/>
              <a:cs typeface="Times New Roman"/>
            </a:endParaRPr>
          </a:p>
        </p:txBody>
      </p:sp>
      <p:sp>
        <p:nvSpPr>
          <p:cNvPr id="38975" name="Text Box 63" descr="Weave"/>
          <p:cNvSpPr txBox="1">
            <a:spLocks noChangeArrowheads="1"/>
          </p:cNvSpPr>
          <p:nvPr/>
        </p:nvSpPr>
        <p:spPr bwMode="auto">
          <a:xfrm>
            <a:off x="2133600" y="3505201"/>
            <a:ext cx="838200" cy="366713"/>
          </a:xfrm>
          <a:prstGeom prst="rect">
            <a:avLst/>
          </a:prstGeom>
          <a:noFill/>
          <a:ln>
            <a:noFill/>
          </a:ln>
          <a:effectLst>
            <a:prstShdw prst="shdw17" dist="17961" dir="2700000">
              <a:schemeClr val="folHlink">
                <a:gamma/>
                <a:shade val="60000"/>
                <a:invGamma/>
              </a:schemeClr>
            </a:prstShdw>
          </a:effectLst>
          <a:extLst>
            <a:ext uri="{909E8E84-426E-40DD-AFC4-6F175D3DCCD1}">
              <a14:hiddenFill xmlns:a14="http://schemas.microsoft.com/office/drawing/2010/main">
                <a:pattFill prst="weave">
                  <a:fgClr>
                    <a:schemeClr val="folHlink"/>
                  </a:fgClr>
                  <a:bgClr>
                    <a:srgbClr val="FFFF00"/>
                  </a:bgClr>
                </a:pattFill>
              </a14:hiddenFill>
            </a:ext>
            <a:ext uri="{91240B29-F687-4F45-9708-019B960494DF}">
              <a14:hiddenLine xmlns:a14="http://schemas.microsoft.com/office/drawing/2010/main" w="19050" algn="ctr">
                <a:solidFill>
                  <a:srgbClr val="FF0066"/>
                </a:solidFill>
                <a:miter lim="800000"/>
                <a:headEnd/>
                <a:tailEnd/>
              </a14:hiddenLine>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a:ln>
                  <a:noFill/>
                </a:ln>
                <a:solidFill>
                  <a:srgbClr val="0000FF"/>
                </a:solidFill>
                <a:effectLst/>
                <a:uLnTx/>
                <a:uFillTx/>
                <a:latin typeface="Times New Roman" pitchFamily="18" charset="0"/>
                <a:ea typeface="+mn-ea"/>
                <a:cs typeface="+mn-cs"/>
              </a:rPr>
              <a:t>1958</a:t>
            </a:r>
          </a:p>
        </p:txBody>
      </p:sp>
      <p:sp>
        <p:nvSpPr>
          <p:cNvPr id="38976" name="Text Box 64" descr="Weave"/>
          <p:cNvSpPr txBox="1">
            <a:spLocks noChangeArrowheads="1"/>
          </p:cNvSpPr>
          <p:nvPr/>
        </p:nvSpPr>
        <p:spPr bwMode="auto">
          <a:xfrm>
            <a:off x="6416153" y="5864186"/>
            <a:ext cx="1169504" cy="369332"/>
          </a:xfrm>
          <a:prstGeom prst="rect">
            <a:avLst/>
          </a:prstGeom>
          <a:noFill/>
          <a:ln>
            <a:noFill/>
          </a:ln>
          <a:effectLst>
            <a:prstShdw prst="shdw17" dist="17961" dir="2700000">
              <a:schemeClr val="folHlink">
                <a:gamma/>
                <a:shade val="60000"/>
                <a:invGamma/>
              </a:schemeClr>
            </a:prstShdw>
          </a:effectLst>
          <a:extLst>
            <a:ext uri="{909E8E84-426E-40DD-AFC4-6F175D3DCCD1}">
              <a14:hiddenFill xmlns:a14="http://schemas.microsoft.com/office/drawing/2010/main">
                <a:pattFill prst="weave">
                  <a:fgClr>
                    <a:schemeClr val="folHlink"/>
                  </a:fgClr>
                  <a:bgClr>
                    <a:srgbClr val="FFFF00"/>
                  </a:bgClr>
                </a:pattFill>
              </a14:hiddenFill>
            </a:ext>
            <a:ext uri="{91240B29-F687-4F45-9708-019B960494DF}">
              <a14:hiddenLine xmlns:a14="http://schemas.microsoft.com/office/drawing/2010/main" w="19050" algn="ctr">
                <a:solidFill>
                  <a:srgbClr val="FF0066"/>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pitchFamily="18" charset="0"/>
                <a:ea typeface="+mn-ea"/>
                <a:cs typeface="+mn-cs"/>
              </a:rPr>
              <a:t>1963</a:t>
            </a:r>
          </a:p>
        </p:txBody>
      </p:sp>
      <p:sp>
        <p:nvSpPr>
          <p:cNvPr id="38977" name="Text Box 65" descr="Weave"/>
          <p:cNvSpPr txBox="1">
            <a:spLocks noChangeArrowheads="1"/>
          </p:cNvSpPr>
          <p:nvPr/>
        </p:nvSpPr>
        <p:spPr bwMode="auto">
          <a:xfrm>
            <a:off x="6581805" y="3661992"/>
            <a:ext cx="838200" cy="366713"/>
          </a:xfrm>
          <a:prstGeom prst="rect">
            <a:avLst/>
          </a:prstGeom>
          <a:noFill/>
          <a:ln>
            <a:noFill/>
          </a:ln>
          <a:effectLst>
            <a:prstShdw prst="shdw17" dist="17961" dir="2700000">
              <a:schemeClr val="folHlink">
                <a:gamma/>
                <a:shade val="60000"/>
                <a:invGamma/>
              </a:schemeClr>
            </a:prstShdw>
          </a:effectLst>
          <a:extLst>
            <a:ext uri="{909E8E84-426E-40DD-AFC4-6F175D3DCCD1}">
              <a14:hiddenFill xmlns:a14="http://schemas.microsoft.com/office/drawing/2010/main">
                <a:pattFill prst="weave">
                  <a:fgClr>
                    <a:schemeClr val="folHlink"/>
                  </a:fgClr>
                  <a:bgClr>
                    <a:srgbClr val="FFFF00"/>
                  </a:bgClr>
                </a:pattFill>
              </a14:hiddenFill>
            </a:ext>
            <a:ext uri="{91240B29-F687-4F45-9708-019B960494DF}">
              <a14:hiddenLine xmlns:a14="http://schemas.microsoft.com/office/drawing/2010/main" w="19050" algn="ctr">
                <a:solidFill>
                  <a:srgbClr val="FF0066"/>
                </a:solidFill>
                <a:miter lim="800000"/>
                <a:headEnd/>
                <a:tailEnd/>
              </a14:hiddenLine>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itchFamily="18" charset="0"/>
                <a:ea typeface="+mn-ea"/>
                <a:cs typeface="+mn-cs"/>
              </a:rPr>
              <a:t>1948</a:t>
            </a:r>
          </a:p>
        </p:txBody>
      </p:sp>
      <p:sp>
        <p:nvSpPr>
          <p:cNvPr id="38978" name="Text Box 66" descr="Weave"/>
          <p:cNvSpPr txBox="1">
            <a:spLocks noChangeArrowheads="1"/>
          </p:cNvSpPr>
          <p:nvPr/>
        </p:nvSpPr>
        <p:spPr bwMode="auto">
          <a:xfrm>
            <a:off x="9486900" y="3962400"/>
            <a:ext cx="838200" cy="366713"/>
          </a:xfrm>
          <a:prstGeom prst="rect">
            <a:avLst/>
          </a:prstGeom>
          <a:noFill/>
          <a:ln>
            <a:noFill/>
          </a:ln>
          <a:effectLst>
            <a:prstShdw prst="shdw17" dist="17961" dir="2700000">
              <a:schemeClr val="folHlink">
                <a:gamma/>
                <a:shade val="60000"/>
                <a:invGamma/>
              </a:schemeClr>
            </a:prstShdw>
          </a:effectLst>
          <a:extLst>
            <a:ext uri="{909E8E84-426E-40DD-AFC4-6F175D3DCCD1}">
              <a14:hiddenFill xmlns:a14="http://schemas.microsoft.com/office/drawing/2010/main">
                <a:pattFill prst="weave">
                  <a:fgClr>
                    <a:schemeClr val="folHlink"/>
                  </a:fgClr>
                  <a:bgClr>
                    <a:srgbClr val="FFFF00"/>
                  </a:bgClr>
                </a:pattFill>
              </a14:hiddenFill>
            </a:ext>
            <a:ext uri="{91240B29-F687-4F45-9708-019B960494DF}">
              <a14:hiddenLine xmlns:a14="http://schemas.microsoft.com/office/drawing/2010/main" w="19050" algn="ctr">
                <a:solidFill>
                  <a:srgbClr val="FF0066"/>
                </a:solidFill>
                <a:miter lim="800000"/>
                <a:headEnd/>
                <a:tailEnd/>
              </a14:hiddenLine>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pitchFamily="18" charset="0"/>
                <a:ea typeface="+mn-ea"/>
                <a:cs typeface="+mn-cs"/>
              </a:rPr>
              <a:t>1969</a:t>
            </a:r>
          </a:p>
        </p:txBody>
      </p:sp>
      <p:sp>
        <p:nvSpPr>
          <p:cNvPr id="38986" name="Text Box 74" descr="Weave"/>
          <p:cNvSpPr txBox="1">
            <a:spLocks noChangeArrowheads="1"/>
          </p:cNvSpPr>
          <p:nvPr/>
        </p:nvSpPr>
        <p:spPr bwMode="auto">
          <a:xfrm>
            <a:off x="4991100" y="5864186"/>
            <a:ext cx="1752600" cy="366713"/>
          </a:xfrm>
          <a:prstGeom prst="rect">
            <a:avLst/>
          </a:prstGeom>
          <a:noFill/>
          <a:ln>
            <a:noFill/>
          </a:ln>
          <a:effectLst>
            <a:prstShdw prst="shdw17" dist="17961" dir="2700000">
              <a:schemeClr val="folHlink">
                <a:gamma/>
                <a:shade val="60000"/>
                <a:invGamma/>
              </a:schemeClr>
            </a:prstShdw>
          </a:effectLst>
          <a:extLst>
            <a:ext uri="{909E8E84-426E-40DD-AFC4-6F175D3DCCD1}">
              <a14:hiddenFill xmlns:a14="http://schemas.microsoft.com/office/drawing/2010/main">
                <a:pattFill prst="weave">
                  <a:fgClr>
                    <a:schemeClr val="folHlink"/>
                  </a:fgClr>
                  <a:bgClr>
                    <a:srgbClr val="FFFF00"/>
                  </a:bgClr>
                </a:pattFill>
              </a14:hiddenFill>
            </a:ext>
            <a:ext uri="{91240B29-F687-4F45-9708-019B960494DF}">
              <a14:hiddenLine xmlns:a14="http://schemas.microsoft.com/office/drawing/2010/main" w="19050" algn="ctr">
                <a:solidFill>
                  <a:srgbClr val="FF0066"/>
                </a:solidFill>
                <a:miter lim="800000"/>
                <a:headEnd/>
                <a:tailEnd/>
              </a14:hiddenLine>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1" i="1" u="none" strike="noStrike" kern="1200" cap="none" spc="0" normalizeH="0" baseline="0" noProof="0" dirty="0" err="1">
                <a:ln>
                  <a:noFill/>
                </a:ln>
                <a:solidFill>
                  <a:srgbClr val="0000FF"/>
                </a:solidFill>
                <a:effectLst/>
                <a:uLnTx/>
                <a:uFillTx/>
                <a:latin typeface="Times New Roman" pitchFamily="18" charset="0"/>
                <a:ea typeface="+mn-ea"/>
                <a:cs typeface="+mn-cs"/>
              </a:rPr>
              <a:t>Bằng</a:t>
            </a:r>
            <a:r>
              <a:rPr kumimoji="0" lang="en-US" sz="1800" b="1" i="1"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1800" b="1" i="1" u="none" strike="noStrike" kern="1200" cap="none" spc="0" normalizeH="0" baseline="0" noProof="0" dirty="0" err="1">
                <a:ln>
                  <a:noFill/>
                </a:ln>
                <a:solidFill>
                  <a:srgbClr val="0000FF"/>
                </a:solidFill>
                <a:effectLst/>
                <a:uLnTx/>
                <a:uFillTx/>
                <a:latin typeface="Times New Roman" pitchFamily="18" charset="0"/>
                <a:ea typeface="+mn-ea"/>
                <a:cs typeface="+mn-cs"/>
              </a:rPr>
              <a:t>Việt</a:t>
            </a:r>
            <a:endParaRPr kumimoji="0" lang="en-US" sz="1800" b="1" i="1" u="none" strike="noStrike" kern="1200" cap="none" spc="0" normalizeH="0" baseline="0" noProof="0" dirty="0">
              <a:ln>
                <a:noFill/>
              </a:ln>
              <a:solidFill>
                <a:srgbClr val="0000FF"/>
              </a:solidFill>
              <a:effectLst/>
              <a:uLnTx/>
              <a:uFillTx/>
              <a:latin typeface="Times New Roman" pitchFamily="18" charset="0"/>
              <a:ea typeface="+mn-ea"/>
              <a:cs typeface="+mn-cs"/>
            </a:endParaRPr>
          </a:p>
        </p:txBody>
      </p:sp>
      <p:sp>
        <p:nvSpPr>
          <p:cNvPr id="38987" name="Text Box 75" descr="Weave"/>
          <p:cNvSpPr txBox="1">
            <a:spLocks noChangeArrowheads="1"/>
          </p:cNvSpPr>
          <p:nvPr/>
        </p:nvSpPr>
        <p:spPr bwMode="auto">
          <a:xfrm>
            <a:off x="1752600" y="3200401"/>
            <a:ext cx="1752600" cy="366713"/>
          </a:xfrm>
          <a:prstGeom prst="rect">
            <a:avLst/>
          </a:prstGeom>
          <a:noFill/>
          <a:ln>
            <a:noFill/>
          </a:ln>
          <a:effectLst>
            <a:prstShdw prst="shdw17" dist="17961" dir="2700000">
              <a:schemeClr val="folHlink">
                <a:gamma/>
                <a:shade val="60000"/>
                <a:invGamma/>
              </a:schemeClr>
            </a:prstShdw>
          </a:effectLst>
          <a:extLst>
            <a:ext uri="{909E8E84-426E-40DD-AFC4-6F175D3DCCD1}">
              <a14:hiddenFill xmlns:a14="http://schemas.microsoft.com/office/drawing/2010/main">
                <a:pattFill prst="weave">
                  <a:fgClr>
                    <a:schemeClr val="folHlink"/>
                  </a:fgClr>
                  <a:bgClr>
                    <a:srgbClr val="FFFF00"/>
                  </a:bgClr>
                </a:pattFill>
              </a14:hiddenFill>
            </a:ext>
            <a:ext uri="{91240B29-F687-4F45-9708-019B960494DF}">
              <a14:hiddenLine xmlns:a14="http://schemas.microsoft.com/office/drawing/2010/main" w="19050" algn="ctr">
                <a:solidFill>
                  <a:srgbClr val="FF0066"/>
                </a:solidFill>
                <a:miter lim="800000"/>
                <a:headEnd/>
                <a:tailEnd/>
              </a14:hiddenLine>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1" i="1" u="none" strike="noStrike" kern="1200" cap="none" spc="0" normalizeH="0" baseline="0" noProof="0">
                <a:ln>
                  <a:noFill/>
                </a:ln>
                <a:solidFill>
                  <a:srgbClr val="FF0000"/>
                </a:solidFill>
                <a:effectLst/>
                <a:uLnTx/>
                <a:uFillTx/>
                <a:latin typeface="Times New Roman" pitchFamily="18" charset="0"/>
                <a:ea typeface="+mn-ea"/>
                <a:cs typeface="+mn-cs"/>
              </a:rPr>
              <a:t>Huy Cận</a:t>
            </a:r>
          </a:p>
        </p:txBody>
      </p:sp>
      <p:sp>
        <p:nvSpPr>
          <p:cNvPr id="38988" name="Text Box 76" descr="Weave"/>
          <p:cNvSpPr txBox="1">
            <a:spLocks noChangeArrowheads="1"/>
          </p:cNvSpPr>
          <p:nvPr/>
        </p:nvSpPr>
        <p:spPr bwMode="auto">
          <a:xfrm>
            <a:off x="5310425" y="3191424"/>
            <a:ext cx="1600200" cy="366713"/>
          </a:xfrm>
          <a:prstGeom prst="rect">
            <a:avLst/>
          </a:prstGeom>
          <a:noFill/>
          <a:ln>
            <a:noFill/>
          </a:ln>
          <a:effectLst>
            <a:prstShdw prst="shdw17" dist="17961" dir="2700000">
              <a:schemeClr val="folHlink">
                <a:gamma/>
                <a:shade val="60000"/>
                <a:invGamma/>
              </a:schemeClr>
            </a:prstShdw>
          </a:effectLst>
          <a:extLst>
            <a:ext uri="{909E8E84-426E-40DD-AFC4-6F175D3DCCD1}">
              <a14:hiddenFill xmlns:a14="http://schemas.microsoft.com/office/drawing/2010/main">
                <a:pattFill prst="weave">
                  <a:fgClr>
                    <a:schemeClr val="folHlink"/>
                  </a:fgClr>
                  <a:bgClr>
                    <a:srgbClr val="FFFF00"/>
                  </a:bgClr>
                </a:pattFill>
              </a14:hiddenFill>
            </a:ext>
            <a:ext uri="{91240B29-F687-4F45-9708-019B960494DF}">
              <a14:hiddenLine xmlns:a14="http://schemas.microsoft.com/office/drawing/2010/main" w="19050" algn="ctr">
                <a:solidFill>
                  <a:srgbClr val="FF0066"/>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1" i="1" u="none" strike="noStrike" kern="1200" cap="none" spc="0" normalizeH="0" baseline="0" noProof="0" dirty="0" err="1">
                <a:ln>
                  <a:noFill/>
                </a:ln>
                <a:solidFill>
                  <a:schemeClr val="accent6">
                    <a:lumMod val="50000"/>
                  </a:schemeClr>
                </a:solidFill>
                <a:effectLst/>
                <a:uLnTx/>
                <a:uFillTx/>
                <a:latin typeface="Times New Roman" pitchFamily="18" charset="0"/>
                <a:ea typeface="+mn-ea"/>
                <a:cs typeface="+mn-cs"/>
              </a:rPr>
              <a:t>Chính</a:t>
            </a:r>
            <a:r>
              <a:rPr kumimoji="0" lang="en-US" sz="1800" b="1" i="1" u="none" strike="noStrike" kern="1200" cap="none" spc="0" normalizeH="0" baseline="0" noProof="0" dirty="0">
                <a:ln>
                  <a:noFill/>
                </a:ln>
                <a:solidFill>
                  <a:schemeClr val="accent6">
                    <a:lumMod val="50000"/>
                  </a:schemeClr>
                </a:solidFill>
                <a:effectLst/>
                <a:uLnTx/>
                <a:uFillTx/>
                <a:latin typeface="Times New Roman" pitchFamily="18" charset="0"/>
                <a:ea typeface="+mn-ea"/>
                <a:cs typeface="+mn-cs"/>
              </a:rPr>
              <a:t> </a:t>
            </a:r>
            <a:r>
              <a:rPr kumimoji="0" lang="en-US" sz="1800" b="1" i="1" u="none" strike="noStrike" kern="1200" cap="none" spc="0" normalizeH="0" baseline="0" noProof="0" dirty="0" err="1">
                <a:ln>
                  <a:noFill/>
                </a:ln>
                <a:solidFill>
                  <a:schemeClr val="accent6">
                    <a:lumMod val="50000"/>
                  </a:schemeClr>
                </a:solidFill>
                <a:effectLst/>
                <a:uLnTx/>
                <a:uFillTx/>
                <a:latin typeface="Times New Roman" pitchFamily="18" charset="0"/>
                <a:ea typeface="+mn-ea"/>
                <a:cs typeface="+mn-cs"/>
              </a:rPr>
              <a:t>Hữu</a:t>
            </a:r>
            <a:endParaRPr kumimoji="0" lang="en-US" sz="1800" b="1" i="1" u="none" strike="noStrike" kern="1200" cap="none" spc="0" normalizeH="0" baseline="0" noProof="0" dirty="0">
              <a:ln>
                <a:noFill/>
              </a:ln>
              <a:solidFill>
                <a:schemeClr val="accent6">
                  <a:lumMod val="50000"/>
                </a:schemeClr>
              </a:solidFill>
              <a:effectLst/>
              <a:uLnTx/>
              <a:uFillTx/>
              <a:latin typeface="Times New Roman" pitchFamily="18" charset="0"/>
              <a:ea typeface="+mn-ea"/>
              <a:cs typeface="+mn-cs"/>
            </a:endParaRPr>
          </a:p>
        </p:txBody>
      </p:sp>
      <p:sp>
        <p:nvSpPr>
          <p:cNvPr id="38989" name="Text Box 77" descr="Weave"/>
          <p:cNvSpPr txBox="1">
            <a:spLocks noChangeArrowheads="1"/>
          </p:cNvSpPr>
          <p:nvPr/>
        </p:nvSpPr>
        <p:spPr bwMode="auto">
          <a:xfrm>
            <a:off x="8801100" y="2952267"/>
            <a:ext cx="1981200" cy="366713"/>
          </a:xfrm>
          <a:prstGeom prst="rect">
            <a:avLst/>
          </a:prstGeom>
          <a:noFill/>
          <a:ln>
            <a:noFill/>
          </a:ln>
          <a:effectLst>
            <a:prstShdw prst="shdw17" dist="17961" dir="2700000">
              <a:schemeClr val="folHlink">
                <a:gamma/>
                <a:shade val="60000"/>
                <a:invGamma/>
              </a:schemeClr>
            </a:prstShdw>
          </a:effectLst>
          <a:extLst>
            <a:ext uri="{909E8E84-426E-40DD-AFC4-6F175D3DCCD1}">
              <a14:hiddenFill xmlns:a14="http://schemas.microsoft.com/office/drawing/2010/main">
                <a:pattFill prst="weave">
                  <a:fgClr>
                    <a:schemeClr val="folHlink"/>
                  </a:fgClr>
                  <a:bgClr>
                    <a:srgbClr val="FFFF00"/>
                  </a:bgClr>
                </a:pattFill>
              </a14:hiddenFill>
            </a:ext>
            <a:ext uri="{91240B29-F687-4F45-9708-019B960494DF}">
              <a14:hiddenLine xmlns:a14="http://schemas.microsoft.com/office/drawing/2010/main" w="19050" algn="ctr">
                <a:solidFill>
                  <a:srgbClr val="FF0066"/>
                </a:solidFill>
                <a:miter lim="800000"/>
                <a:headEnd/>
                <a:tailEnd/>
              </a14:hiddenLine>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Times New Roman" pitchFamily="18" charset="0"/>
                <a:ea typeface="+mn-ea"/>
                <a:cs typeface="+mn-cs"/>
              </a:rPr>
              <a:t>Phạm</a:t>
            </a:r>
            <a:r>
              <a:rPr kumimoji="0" lang="en-US" sz="1800" b="1" i="1" u="none" strike="noStrike" kern="1200" cap="none" spc="0" normalizeH="0" baseline="0" noProof="0" dirty="0">
                <a:ln>
                  <a:noFill/>
                </a:ln>
                <a:solidFill>
                  <a:srgbClr val="FFFF00"/>
                </a:solidFill>
                <a:effectLst/>
                <a:uLnTx/>
                <a:uFillTx/>
                <a:latin typeface="Times New Roman" pitchFamily="18" charset="0"/>
                <a:ea typeface="+mn-ea"/>
                <a:cs typeface="+mn-cs"/>
              </a:rPr>
              <a:t> </a:t>
            </a:r>
            <a:r>
              <a:rPr kumimoji="0" lang="en-US" sz="1800" b="1" i="1" u="none" strike="noStrike" kern="1200" cap="none" spc="0" normalizeH="0" baseline="0" noProof="0" dirty="0" err="1">
                <a:ln>
                  <a:noFill/>
                </a:ln>
                <a:solidFill>
                  <a:srgbClr val="FFFF00"/>
                </a:solidFill>
                <a:effectLst/>
                <a:uLnTx/>
                <a:uFillTx/>
                <a:latin typeface="Times New Roman" pitchFamily="18" charset="0"/>
                <a:ea typeface="+mn-ea"/>
                <a:cs typeface="+mn-cs"/>
              </a:rPr>
              <a:t>Tiến</a:t>
            </a:r>
            <a:r>
              <a:rPr kumimoji="0" lang="en-US" sz="1800" b="1" i="1" u="none" strike="noStrike" kern="1200" cap="none" spc="0" normalizeH="0" baseline="0" noProof="0" dirty="0">
                <a:ln>
                  <a:noFill/>
                </a:ln>
                <a:solidFill>
                  <a:srgbClr val="FFFF00"/>
                </a:solidFill>
                <a:effectLst/>
                <a:uLnTx/>
                <a:uFillTx/>
                <a:latin typeface="Times New Roman" pitchFamily="18" charset="0"/>
                <a:ea typeface="+mn-ea"/>
                <a:cs typeface="+mn-cs"/>
              </a:rPr>
              <a:t> </a:t>
            </a:r>
            <a:r>
              <a:rPr kumimoji="0" lang="en-US" sz="1800" b="1" i="1" u="none" strike="noStrike" kern="1200" cap="none" spc="0" normalizeH="0" baseline="0" noProof="0" dirty="0" err="1">
                <a:ln>
                  <a:noFill/>
                </a:ln>
                <a:solidFill>
                  <a:srgbClr val="FFFF00"/>
                </a:solidFill>
                <a:effectLst/>
                <a:uLnTx/>
                <a:uFillTx/>
                <a:latin typeface="Times New Roman" pitchFamily="18" charset="0"/>
                <a:ea typeface="+mn-ea"/>
                <a:cs typeface="+mn-cs"/>
              </a:rPr>
              <a:t>Duật</a:t>
            </a:r>
            <a:endParaRPr kumimoji="0" lang="en-US" sz="1800" b="1" i="1" u="none" strike="noStrike" kern="1200" cap="none" spc="0" normalizeH="0" baseline="0" noProof="0" dirty="0">
              <a:ln>
                <a:noFill/>
              </a:ln>
              <a:solidFill>
                <a:srgbClr val="FFFF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110498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38964"/>
                                        </p:tgtEl>
                                        <p:attrNameLst>
                                          <p:attrName>style.visibility</p:attrName>
                                        </p:attrNameLst>
                                      </p:cBhvr>
                                      <p:to>
                                        <p:strVal val="visible"/>
                                      </p:to>
                                    </p:set>
                                    <p:anim calcmode="lin" valueType="num">
                                      <p:cBhvr>
                                        <p:cTn id="7" dur="2000" fill="hold"/>
                                        <p:tgtEl>
                                          <p:spTgt spid="38964"/>
                                        </p:tgtEl>
                                        <p:attrNameLst>
                                          <p:attrName>ppt_w</p:attrName>
                                        </p:attrNameLst>
                                      </p:cBhvr>
                                      <p:tavLst>
                                        <p:tav tm="0">
                                          <p:val>
                                            <p:fltVal val="0"/>
                                          </p:val>
                                        </p:tav>
                                        <p:tav tm="100000">
                                          <p:val>
                                            <p:strVal val="#ppt_w"/>
                                          </p:val>
                                        </p:tav>
                                      </p:tavLst>
                                    </p:anim>
                                    <p:anim calcmode="lin" valueType="num">
                                      <p:cBhvr>
                                        <p:cTn id="8" dur="2000" fill="hold"/>
                                        <p:tgtEl>
                                          <p:spTgt spid="38964"/>
                                        </p:tgtEl>
                                        <p:attrNameLst>
                                          <p:attrName>ppt_h</p:attrName>
                                        </p:attrNameLst>
                                      </p:cBhvr>
                                      <p:tavLst>
                                        <p:tav tm="0">
                                          <p:val>
                                            <p:fltVal val="0"/>
                                          </p:val>
                                        </p:tav>
                                        <p:tav tm="100000">
                                          <p:val>
                                            <p:strVal val="#ppt_h"/>
                                          </p:val>
                                        </p:tav>
                                      </p:tavLst>
                                    </p:anim>
                                    <p:anim calcmode="lin" valueType="num">
                                      <p:cBhvr>
                                        <p:cTn id="9" dur="2000" fill="hold"/>
                                        <p:tgtEl>
                                          <p:spTgt spid="38964"/>
                                        </p:tgtEl>
                                        <p:attrNameLst>
                                          <p:attrName>style.rotation</p:attrName>
                                        </p:attrNameLst>
                                      </p:cBhvr>
                                      <p:tavLst>
                                        <p:tav tm="0">
                                          <p:val>
                                            <p:fltVal val="90"/>
                                          </p:val>
                                        </p:tav>
                                        <p:tav tm="100000">
                                          <p:val>
                                            <p:fltVal val="0"/>
                                          </p:val>
                                        </p:tav>
                                      </p:tavLst>
                                    </p:anim>
                                    <p:animEffect transition="in" filter="fade">
                                      <p:cBhvr>
                                        <p:cTn id="10" dur="2000"/>
                                        <p:tgtEl>
                                          <p:spTgt spid="3896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38975"/>
                                        </p:tgtEl>
                                        <p:attrNameLst>
                                          <p:attrName>style.visibility</p:attrName>
                                        </p:attrNameLst>
                                      </p:cBhvr>
                                      <p:to>
                                        <p:strVal val="visible"/>
                                      </p:to>
                                    </p:set>
                                    <p:anim calcmode="lin" valueType="num">
                                      <p:cBhvr>
                                        <p:cTn id="13" dur="2000" fill="hold"/>
                                        <p:tgtEl>
                                          <p:spTgt spid="38975"/>
                                        </p:tgtEl>
                                        <p:attrNameLst>
                                          <p:attrName>ppt_w</p:attrName>
                                        </p:attrNameLst>
                                      </p:cBhvr>
                                      <p:tavLst>
                                        <p:tav tm="0">
                                          <p:val>
                                            <p:fltVal val="0"/>
                                          </p:val>
                                        </p:tav>
                                        <p:tav tm="100000">
                                          <p:val>
                                            <p:strVal val="#ppt_w"/>
                                          </p:val>
                                        </p:tav>
                                      </p:tavLst>
                                    </p:anim>
                                    <p:anim calcmode="lin" valueType="num">
                                      <p:cBhvr>
                                        <p:cTn id="14" dur="2000" fill="hold"/>
                                        <p:tgtEl>
                                          <p:spTgt spid="38975"/>
                                        </p:tgtEl>
                                        <p:attrNameLst>
                                          <p:attrName>ppt_h</p:attrName>
                                        </p:attrNameLst>
                                      </p:cBhvr>
                                      <p:tavLst>
                                        <p:tav tm="0">
                                          <p:val>
                                            <p:fltVal val="0"/>
                                          </p:val>
                                        </p:tav>
                                        <p:tav tm="100000">
                                          <p:val>
                                            <p:strVal val="#ppt_h"/>
                                          </p:val>
                                        </p:tav>
                                      </p:tavLst>
                                    </p:anim>
                                    <p:anim calcmode="lin" valueType="num">
                                      <p:cBhvr>
                                        <p:cTn id="15" dur="2000" fill="hold"/>
                                        <p:tgtEl>
                                          <p:spTgt spid="38975"/>
                                        </p:tgtEl>
                                        <p:attrNameLst>
                                          <p:attrName>style.rotation</p:attrName>
                                        </p:attrNameLst>
                                      </p:cBhvr>
                                      <p:tavLst>
                                        <p:tav tm="0">
                                          <p:val>
                                            <p:fltVal val="360"/>
                                          </p:val>
                                        </p:tav>
                                        <p:tav tm="100000">
                                          <p:val>
                                            <p:fltVal val="0"/>
                                          </p:val>
                                        </p:tav>
                                      </p:tavLst>
                                    </p:anim>
                                    <p:animEffect transition="in" filter="fade">
                                      <p:cBhvr>
                                        <p:cTn id="16" dur="2000"/>
                                        <p:tgtEl>
                                          <p:spTgt spid="38975"/>
                                        </p:tgtEl>
                                      </p:cBhvr>
                                    </p:animEffect>
                                  </p:childTnLst>
                                </p:cTn>
                              </p:par>
                              <p:par>
                                <p:cTn id="17" presetID="49" presetClass="entr" presetSubtype="0" decel="100000" fill="hold" grpId="0" nodeType="withEffect">
                                  <p:stCondLst>
                                    <p:cond delay="0"/>
                                  </p:stCondLst>
                                  <p:childTnLst>
                                    <p:set>
                                      <p:cBhvr>
                                        <p:cTn id="18" dur="1" fill="hold">
                                          <p:stCondLst>
                                            <p:cond delay="0"/>
                                          </p:stCondLst>
                                        </p:cTn>
                                        <p:tgtEl>
                                          <p:spTgt spid="38987"/>
                                        </p:tgtEl>
                                        <p:attrNameLst>
                                          <p:attrName>style.visibility</p:attrName>
                                        </p:attrNameLst>
                                      </p:cBhvr>
                                      <p:to>
                                        <p:strVal val="visible"/>
                                      </p:to>
                                    </p:set>
                                    <p:anim calcmode="lin" valueType="num">
                                      <p:cBhvr>
                                        <p:cTn id="19" dur="2000" fill="hold"/>
                                        <p:tgtEl>
                                          <p:spTgt spid="38987"/>
                                        </p:tgtEl>
                                        <p:attrNameLst>
                                          <p:attrName>ppt_w</p:attrName>
                                        </p:attrNameLst>
                                      </p:cBhvr>
                                      <p:tavLst>
                                        <p:tav tm="0">
                                          <p:val>
                                            <p:fltVal val="0"/>
                                          </p:val>
                                        </p:tav>
                                        <p:tav tm="100000">
                                          <p:val>
                                            <p:strVal val="#ppt_w"/>
                                          </p:val>
                                        </p:tav>
                                      </p:tavLst>
                                    </p:anim>
                                    <p:anim calcmode="lin" valueType="num">
                                      <p:cBhvr>
                                        <p:cTn id="20" dur="2000" fill="hold"/>
                                        <p:tgtEl>
                                          <p:spTgt spid="38987"/>
                                        </p:tgtEl>
                                        <p:attrNameLst>
                                          <p:attrName>ppt_h</p:attrName>
                                        </p:attrNameLst>
                                      </p:cBhvr>
                                      <p:tavLst>
                                        <p:tav tm="0">
                                          <p:val>
                                            <p:fltVal val="0"/>
                                          </p:val>
                                        </p:tav>
                                        <p:tav tm="100000">
                                          <p:val>
                                            <p:strVal val="#ppt_h"/>
                                          </p:val>
                                        </p:tav>
                                      </p:tavLst>
                                    </p:anim>
                                    <p:anim calcmode="lin" valueType="num">
                                      <p:cBhvr>
                                        <p:cTn id="21" dur="2000" fill="hold"/>
                                        <p:tgtEl>
                                          <p:spTgt spid="38987"/>
                                        </p:tgtEl>
                                        <p:attrNameLst>
                                          <p:attrName>style.rotation</p:attrName>
                                        </p:attrNameLst>
                                      </p:cBhvr>
                                      <p:tavLst>
                                        <p:tav tm="0">
                                          <p:val>
                                            <p:fltVal val="360"/>
                                          </p:val>
                                        </p:tav>
                                        <p:tav tm="100000">
                                          <p:val>
                                            <p:fltVal val="0"/>
                                          </p:val>
                                        </p:tav>
                                      </p:tavLst>
                                    </p:anim>
                                    <p:animEffect transition="in" filter="fade">
                                      <p:cBhvr>
                                        <p:cTn id="22" dur="2000"/>
                                        <p:tgtEl>
                                          <p:spTgt spid="3898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1" presetClass="entr" presetSubtype="0" fill="hold" grpId="0" nodeType="clickEffect">
                                  <p:stCondLst>
                                    <p:cond delay="0"/>
                                  </p:stCondLst>
                                  <p:iterate type="lt">
                                    <p:tmPct val="5000"/>
                                  </p:iterate>
                                  <p:childTnLst>
                                    <p:set>
                                      <p:cBhvr>
                                        <p:cTn id="26" dur="1" fill="hold">
                                          <p:stCondLst>
                                            <p:cond delay="0"/>
                                          </p:stCondLst>
                                        </p:cTn>
                                        <p:tgtEl>
                                          <p:spTgt spid="38965"/>
                                        </p:tgtEl>
                                        <p:attrNameLst>
                                          <p:attrName>style.visibility</p:attrName>
                                        </p:attrNameLst>
                                      </p:cBhvr>
                                      <p:to>
                                        <p:strVal val="visible"/>
                                      </p:to>
                                    </p:set>
                                    <p:anim calcmode="lin" valueType="num">
                                      <p:cBhvr>
                                        <p:cTn id="27" dur="1000" fill="hold"/>
                                        <p:tgtEl>
                                          <p:spTgt spid="38965"/>
                                        </p:tgtEl>
                                        <p:attrNameLst>
                                          <p:attrName>ppt_w</p:attrName>
                                        </p:attrNameLst>
                                      </p:cBhvr>
                                      <p:tavLst>
                                        <p:tav tm="0">
                                          <p:val>
                                            <p:fltVal val="0"/>
                                          </p:val>
                                        </p:tav>
                                        <p:tav tm="100000">
                                          <p:val>
                                            <p:strVal val="#ppt_w"/>
                                          </p:val>
                                        </p:tav>
                                      </p:tavLst>
                                    </p:anim>
                                    <p:anim calcmode="lin" valueType="num">
                                      <p:cBhvr>
                                        <p:cTn id="28" dur="1000" fill="hold"/>
                                        <p:tgtEl>
                                          <p:spTgt spid="38965"/>
                                        </p:tgtEl>
                                        <p:attrNameLst>
                                          <p:attrName>ppt_h</p:attrName>
                                        </p:attrNameLst>
                                      </p:cBhvr>
                                      <p:tavLst>
                                        <p:tav tm="0">
                                          <p:val>
                                            <p:fltVal val="0"/>
                                          </p:val>
                                        </p:tav>
                                        <p:tav tm="100000">
                                          <p:val>
                                            <p:strVal val="#ppt_h"/>
                                          </p:val>
                                        </p:tav>
                                      </p:tavLst>
                                    </p:anim>
                                    <p:anim calcmode="lin" valueType="num">
                                      <p:cBhvr>
                                        <p:cTn id="29" dur="1000" fill="hold"/>
                                        <p:tgtEl>
                                          <p:spTgt spid="38965"/>
                                        </p:tgtEl>
                                        <p:attrNameLst>
                                          <p:attrName>style.rotation</p:attrName>
                                        </p:attrNameLst>
                                      </p:cBhvr>
                                      <p:tavLst>
                                        <p:tav tm="0">
                                          <p:val>
                                            <p:fltVal val="90"/>
                                          </p:val>
                                        </p:tav>
                                        <p:tav tm="100000">
                                          <p:val>
                                            <p:fltVal val="0"/>
                                          </p:val>
                                        </p:tav>
                                      </p:tavLst>
                                    </p:anim>
                                    <p:animEffect transition="in" filter="fade">
                                      <p:cBhvr>
                                        <p:cTn id="30" dur="1000"/>
                                        <p:tgtEl>
                                          <p:spTgt spid="38965"/>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38986"/>
                                        </p:tgtEl>
                                        <p:attrNameLst>
                                          <p:attrName>style.visibility</p:attrName>
                                        </p:attrNameLst>
                                      </p:cBhvr>
                                      <p:to>
                                        <p:strVal val="visible"/>
                                      </p:to>
                                    </p:set>
                                    <p:animEffect transition="in" filter="dissolve">
                                      <p:cBhvr>
                                        <p:cTn id="33" dur="2000"/>
                                        <p:tgtEl>
                                          <p:spTgt spid="38986"/>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38976"/>
                                        </p:tgtEl>
                                        <p:attrNameLst>
                                          <p:attrName>style.visibility</p:attrName>
                                        </p:attrNameLst>
                                      </p:cBhvr>
                                      <p:to>
                                        <p:strVal val="visible"/>
                                      </p:to>
                                    </p:set>
                                    <p:animEffect transition="in" filter="dissolve">
                                      <p:cBhvr>
                                        <p:cTn id="36" dur="2000"/>
                                        <p:tgtEl>
                                          <p:spTgt spid="3897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5" presetClass="entr" presetSubtype="0" fill="hold" grpId="0" nodeType="clickEffect">
                                  <p:stCondLst>
                                    <p:cond delay="0"/>
                                  </p:stCondLst>
                                  <p:childTnLst>
                                    <p:set>
                                      <p:cBhvr>
                                        <p:cTn id="40" dur="1" fill="hold">
                                          <p:stCondLst>
                                            <p:cond delay="0"/>
                                          </p:stCondLst>
                                        </p:cTn>
                                        <p:tgtEl>
                                          <p:spTgt spid="38966"/>
                                        </p:tgtEl>
                                        <p:attrNameLst>
                                          <p:attrName>style.visibility</p:attrName>
                                        </p:attrNameLst>
                                      </p:cBhvr>
                                      <p:to>
                                        <p:strVal val="visible"/>
                                      </p:to>
                                    </p:set>
                                    <p:anim calcmode="lin" valueType="num">
                                      <p:cBhvr>
                                        <p:cTn id="41" dur="2000" fill="hold"/>
                                        <p:tgtEl>
                                          <p:spTgt spid="38966"/>
                                        </p:tgtEl>
                                        <p:attrNameLst>
                                          <p:attrName>ppt_w</p:attrName>
                                        </p:attrNameLst>
                                      </p:cBhvr>
                                      <p:tavLst>
                                        <p:tav tm="0">
                                          <p:val>
                                            <p:strVal val="#ppt_w*0.70"/>
                                          </p:val>
                                        </p:tav>
                                        <p:tav tm="100000">
                                          <p:val>
                                            <p:strVal val="#ppt_w"/>
                                          </p:val>
                                        </p:tav>
                                      </p:tavLst>
                                    </p:anim>
                                    <p:anim calcmode="lin" valueType="num">
                                      <p:cBhvr>
                                        <p:cTn id="42" dur="2000" fill="hold"/>
                                        <p:tgtEl>
                                          <p:spTgt spid="38966"/>
                                        </p:tgtEl>
                                        <p:attrNameLst>
                                          <p:attrName>ppt_h</p:attrName>
                                        </p:attrNameLst>
                                      </p:cBhvr>
                                      <p:tavLst>
                                        <p:tav tm="0">
                                          <p:val>
                                            <p:strVal val="#ppt_h"/>
                                          </p:val>
                                        </p:tav>
                                        <p:tav tm="100000">
                                          <p:val>
                                            <p:strVal val="#ppt_h"/>
                                          </p:val>
                                        </p:tav>
                                      </p:tavLst>
                                    </p:anim>
                                    <p:animEffect transition="in" filter="fade">
                                      <p:cBhvr>
                                        <p:cTn id="43" dur="2000"/>
                                        <p:tgtEl>
                                          <p:spTgt spid="38966"/>
                                        </p:tgtEl>
                                      </p:cBhvr>
                                    </p:animEffect>
                                  </p:childTnLst>
                                </p:cTn>
                              </p:par>
                              <p:par>
                                <p:cTn id="44" presetID="8" presetClass="entr" presetSubtype="16" fill="hold" grpId="0" nodeType="withEffect">
                                  <p:stCondLst>
                                    <p:cond delay="0"/>
                                  </p:stCondLst>
                                  <p:childTnLst>
                                    <p:set>
                                      <p:cBhvr>
                                        <p:cTn id="45" dur="1" fill="hold">
                                          <p:stCondLst>
                                            <p:cond delay="0"/>
                                          </p:stCondLst>
                                        </p:cTn>
                                        <p:tgtEl>
                                          <p:spTgt spid="38977"/>
                                        </p:tgtEl>
                                        <p:attrNameLst>
                                          <p:attrName>style.visibility</p:attrName>
                                        </p:attrNameLst>
                                      </p:cBhvr>
                                      <p:to>
                                        <p:strVal val="visible"/>
                                      </p:to>
                                    </p:set>
                                    <p:animEffect transition="in" filter="diamond(in)">
                                      <p:cBhvr>
                                        <p:cTn id="46" dur="2000"/>
                                        <p:tgtEl>
                                          <p:spTgt spid="38977"/>
                                        </p:tgtEl>
                                      </p:cBhvr>
                                    </p:animEffect>
                                  </p:childTnLst>
                                </p:cTn>
                              </p:par>
                              <p:par>
                                <p:cTn id="47" presetID="8" presetClass="entr" presetSubtype="16" fill="hold" grpId="0" nodeType="withEffect">
                                  <p:stCondLst>
                                    <p:cond delay="0"/>
                                  </p:stCondLst>
                                  <p:childTnLst>
                                    <p:set>
                                      <p:cBhvr>
                                        <p:cTn id="48" dur="1" fill="hold">
                                          <p:stCondLst>
                                            <p:cond delay="0"/>
                                          </p:stCondLst>
                                        </p:cTn>
                                        <p:tgtEl>
                                          <p:spTgt spid="38988"/>
                                        </p:tgtEl>
                                        <p:attrNameLst>
                                          <p:attrName>style.visibility</p:attrName>
                                        </p:attrNameLst>
                                      </p:cBhvr>
                                      <p:to>
                                        <p:strVal val="visible"/>
                                      </p:to>
                                    </p:set>
                                    <p:animEffect transition="in" filter="diamond(in)">
                                      <p:cBhvr>
                                        <p:cTn id="49" dur="2000"/>
                                        <p:tgtEl>
                                          <p:spTgt spid="38988"/>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55" presetClass="entr" presetSubtype="0" fill="hold" grpId="0" nodeType="clickEffect">
                                  <p:stCondLst>
                                    <p:cond delay="0"/>
                                  </p:stCondLst>
                                  <p:childTnLst>
                                    <p:set>
                                      <p:cBhvr>
                                        <p:cTn id="53" dur="1" fill="hold">
                                          <p:stCondLst>
                                            <p:cond delay="0"/>
                                          </p:stCondLst>
                                        </p:cTn>
                                        <p:tgtEl>
                                          <p:spTgt spid="38967"/>
                                        </p:tgtEl>
                                        <p:attrNameLst>
                                          <p:attrName>style.visibility</p:attrName>
                                        </p:attrNameLst>
                                      </p:cBhvr>
                                      <p:to>
                                        <p:strVal val="visible"/>
                                      </p:to>
                                    </p:set>
                                    <p:anim calcmode="lin" valueType="num">
                                      <p:cBhvr>
                                        <p:cTn id="54" dur="2000" fill="hold"/>
                                        <p:tgtEl>
                                          <p:spTgt spid="38967"/>
                                        </p:tgtEl>
                                        <p:attrNameLst>
                                          <p:attrName>ppt_w</p:attrName>
                                        </p:attrNameLst>
                                      </p:cBhvr>
                                      <p:tavLst>
                                        <p:tav tm="0">
                                          <p:val>
                                            <p:strVal val="#ppt_w*0.70"/>
                                          </p:val>
                                        </p:tav>
                                        <p:tav tm="100000">
                                          <p:val>
                                            <p:strVal val="#ppt_w"/>
                                          </p:val>
                                        </p:tav>
                                      </p:tavLst>
                                    </p:anim>
                                    <p:anim calcmode="lin" valueType="num">
                                      <p:cBhvr>
                                        <p:cTn id="55" dur="2000" fill="hold"/>
                                        <p:tgtEl>
                                          <p:spTgt spid="38967"/>
                                        </p:tgtEl>
                                        <p:attrNameLst>
                                          <p:attrName>ppt_h</p:attrName>
                                        </p:attrNameLst>
                                      </p:cBhvr>
                                      <p:tavLst>
                                        <p:tav tm="0">
                                          <p:val>
                                            <p:strVal val="#ppt_h"/>
                                          </p:val>
                                        </p:tav>
                                        <p:tav tm="100000">
                                          <p:val>
                                            <p:strVal val="#ppt_h"/>
                                          </p:val>
                                        </p:tav>
                                      </p:tavLst>
                                    </p:anim>
                                    <p:animEffect transition="in" filter="fade">
                                      <p:cBhvr>
                                        <p:cTn id="56" dur="2000"/>
                                        <p:tgtEl>
                                          <p:spTgt spid="38967"/>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38989"/>
                                        </p:tgtEl>
                                        <p:attrNameLst>
                                          <p:attrName>style.visibility</p:attrName>
                                        </p:attrNameLst>
                                      </p:cBhvr>
                                      <p:to>
                                        <p:strVal val="visible"/>
                                      </p:to>
                                    </p:set>
                                    <p:animEffect transition="in" filter="dissolve">
                                      <p:cBhvr>
                                        <p:cTn id="59" dur="500"/>
                                        <p:tgtEl>
                                          <p:spTgt spid="38989"/>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38978"/>
                                        </p:tgtEl>
                                        <p:attrNameLst>
                                          <p:attrName>style.visibility</p:attrName>
                                        </p:attrNameLst>
                                      </p:cBhvr>
                                      <p:to>
                                        <p:strVal val="visible"/>
                                      </p:to>
                                    </p:set>
                                    <p:animEffect transition="in" filter="dissolve">
                                      <p:cBhvr>
                                        <p:cTn id="62" dur="500"/>
                                        <p:tgtEl>
                                          <p:spTgt spid="389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64" grpId="0" animBg="1"/>
      <p:bldP spid="38965" grpId="0" animBg="1"/>
      <p:bldP spid="38966" grpId="0" animBg="1"/>
      <p:bldP spid="38967" grpId="0" animBg="1"/>
      <p:bldP spid="38975" grpId="0"/>
      <p:bldP spid="38976" grpId="0"/>
      <p:bldP spid="38977" grpId="0"/>
      <p:bldP spid="38978" grpId="0"/>
      <p:bldP spid="38986" grpId="0"/>
      <p:bldP spid="38987" grpId="0"/>
      <p:bldP spid="38988" grpId="0"/>
      <p:bldP spid="3898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 y="1340"/>
            <a:ext cx="12192794" cy="685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14401" y="279809"/>
            <a:ext cx="8111430" cy="1446550"/>
          </a:xfrm>
          <a:prstGeom prst="rect">
            <a:avLst/>
          </a:prstGeom>
          <a:noFill/>
        </p:spPr>
        <p:txBody>
          <a:bodyPr wrap="square" rtlCol="0">
            <a:spAutoFit/>
          </a:bodyPr>
          <a:lstStyle/>
          <a:p>
            <a:pPr algn="ctr"/>
            <a:r>
              <a:rPr lang="vi-VN" sz="2800" b="1" dirty="0">
                <a:solidFill>
                  <a:srgbClr val="FF0000"/>
                </a:solidFill>
                <a:latin typeface="Times New Roman" panose="02020603050405020304" pitchFamily="18" charset="0"/>
              </a:rPr>
              <a:t>ĐỀ ĐỌC HIỂU SỐ 1</a:t>
            </a:r>
          </a:p>
          <a:p>
            <a:r>
              <a:rPr lang="vi-VN" dirty="0">
                <a:solidFill>
                  <a:prstClr val="black"/>
                </a:solidFill>
                <a:latin typeface="Times New Roman" panose="02020603050405020304" pitchFamily="18" charset="0"/>
              </a:rPr>
              <a:t>  </a:t>
            </a:r>
            <a:r>
              <a:rPr lang="vi-VN" sz="2000" dirty="0">
                <a:solidFill>
                  <a:prstClr val="black"/>
                </a:solidFill>
                <a:latin typeface="Times New Roman" panose="02020603050405020304" pitchFamily="18" charset="0"/>
              </a:rPr>
              <a:t>Nhà thơ Cao Vũ Huy Miên đã từng viết trong bài thơ </a:t>
            </a:r>
            <a:r>
              <a:rPr lang="vi-VN" sz="2000" i="1" dirty="0">
                <a:solidFill>
                  <a:prstClr val="black"/>
                </a:solidFill>
                <a:latin typeface="Times New Roman" panose="02020603050405020304" pitchFamily="18" charset="0"/>
              </a:rPr>
              <a:t>“Trăng treo</a:t>
            </a:r>
            <a:r>
              <a:rPr lang="vi-VN" sz="2000" dirty="0">
                <a:solidFill>
                  <a:prstClr val="black"/>
                </a:solidFill>
                <a:latin typeface="Times New Roman" panose="02020603050405020304" pitchFamily="18" charset="0"/>
              </a:rPr>
              <a:t>”:</a:t>
            </a:r>
          </a:p>
          <a:p>
            <a:pPr algn="ctr"/>
            <a:r>
              <a:rPr lang="vi-VN" sz="2000" dirty="0">
                <a:solidFill>
                  <a:prstClr val="black"/>
                </a:solidFill>
                <a:latin typeface="Times New Roman" panose="02020603050405020304" pitchFamily="18" charset="0"/>
              </a:rPr>
              <a:t>Vầng trăng khuya là bạn</a:t>
            </a:r>
          </a:p>
          <a:p>
            <a:pPr algn="ctr"/>
            <a:r>
              <a:rPr lang="vi-VN" sz="2000" dirty="0">
                <a:solidFill>
                  <a:prstClr val="black"/>
                </a:solidFill>
                <a:latin typeface="Times New Roman" panose="02020603050405020304" pitchFamily="18" charset="0"/>
              </a:rPr>
              <a:t>Treo lung linh trên đầu</a:t>
            </a:r>
          </a:p>
        </p:txBody>
      </p:sp>
      <p:sp>
        <p:nvSpPr>
          <p:cNvPr id="5" name="TextBox 4"/>
          <p:cNvSpPr txBox="1"/>
          <p:nvPr/>
        </p:nvSpPr>
        <p:spPr>
          <a:xfrm>
            <a:off x="331305" y="2004827"/>
            <a:ext cx="11343860" cy="4653646"/>
          </a:xfrm>
          <a:prstGeom prst="rect">
            <a:avLst/>
          </a:prstGeom>
          <a:noFill/>
        </p:spPr>
        <p:txBody>
          <a:bodyPr wrap="square" rtlCol="0">
            <a:spAutoFit/>
          </a:bodyPr>
          <a:lstStyle/>
          <a:p>
            <a:pPr algn="just">
              <a:lnSpc>
                <a:spcPct val="150000"/>
              </a:lnSpc>
            </a:pPr>
            <a:r>
              <a:rPr lang="en-US" dirty="0">
                <a:solidFill>
                  <a:prstClr val="black"/>
                </a:solidFill>
                <a:latin typeface="Calibri"/>
              </a:rPr>
              <a:t>     </a:t>
            </a:r>
            <a:r>
              <a:rPr lang="en-US" b="1" dirty="0">
                <a:solidFill>
                  <a:prstClr val="black"/>
                </a:solidFill>
                <a:latin typeface="Calibri"/>
              </a:rPr>
              <a:t> </a:t>
            </a:r>
            <a:r>
              <a:rPr lang="vi-VN" sz="2000" b="1" dirty="0">
                <a:solidFill>
                  <a:prstClr val="black"/>
                </a:solidFill>
                <a:latin typeface="Times New Roman" panose="02020603050405020304" pitchFamily="18" charset="0"/>
              </a:rPr>
              <a:t>Câu 1</a:t>
            </a:r>
            <a:r>
              <a:rPr lang="vi-VN" sz="2000" dirty="0">
                <a:solidFill>
                  <a:prstClr val="black"/>
                </a:solidFill>
                <a:latin typeface="Times New Roman" panose="02020603050405020304" pitchFamily="18" charset="0"/>
              </a:rPr>
              <a:t>. Hình ảnh </a:t>
            </a:r>
            <a:r>
              <a:rPr lang="vi-VN" sz="2000" i="1" dirty="0">
                <a:solidFill>
                  <a:prstClr val="black"/>
                </a:solidFill>
                <a:latin typeface="Times New Roman" panose="02020603050405020304" pitchFamily="18" charset="0"/>
              </a:rPr>
              <a:t>“Vầng trăng... treo” </a:t>
            </a:r>
            <a:r>
              <a:rPr lang="vi-VN" sz="2000" dirty="0">
                <a:solidFill>
                  <a:prstClr val="black"/>
                </a:solidFill>
                <a:latin typeface="Times New Roman" panose="02020603050405020304" pitchFamily="18" charset="0"/>
              </a:rPr>
              <a:t>trong câu thơ trên gợi em nhớ đến khổ thơ nào đã được học trong chương trình Ngữ văn 9? Chép nguyên văn khổ thơ đó? Cho biết tên tác giả, tác phẩm?</a:t>
            </a:r>
          </a:p>
          <a:p>
            <a:pPr algn="just">
              <a:lnSpc>
                <a:spcPct val="150000"/>
              </a:lnSpc>
            </a:pPr>
            <a:r>
              <a:rPr lang="vi-VN" sz="2000" dirty="0">
                <a:solidFill>
                  <a:prstClr val="black"/>
                </a:solidFill>
                <a:latin typeface="Times New Roman" panose="02020603050405020304" pitchFamily="18" charset="0"/>
              </a:rPr>
              <a:t>      </a:t>
            </a:r>
            <a:r>
              <a:rPr lang="vi-VN" sz="2000" b="1" dirty="0">
                <a:solidFill>
                  <a:prstClr val="black"/>
                </a:solidFill>
                <a:latin typeface="Times New Roman" panose="02020603050405020304" pitchFamily="18" charset="0"/>
              </a:rPr>
              <a:t>Câu 2. </a:t>
            </a:r>
            <a:r>
              <a:rPr lang="vi-VN" sz="2000" dirty="0">
                <a:solidFill>
                  <a:prstClr val="black"/>
                </a:solidFill>
                <a:latin typeface="Times New Roman" panose="02020603050405020304" pitchFamily="18" charset="0"/>
              </a:rPr>
              <a:t>Theo em, trong câu thơ thứ 2 của khổ thơ em vừa chép, có thể bớt từ </a:t>
            </a:r>
            <a:r>
              <a:rPr lang="vi-VN" sz="2000" i="1" dirty="0">
                <a:solidFill>
                  <a:prstClr val="black"/>
                </a:solidFill>
                <a:latin typeface="Times New Roman" panose="02020603050405020304" pitchFamily="18" charset="0"/>
              </a:rPr>
              <a:t>“cạnh” </a:t>
            </a:r>
            <a:r>
              <a:rPr lang="vi-VN" sz="2000" dirty="0">
                <a:solidFill>
                  <a:prstClr val="black"/>
                </a:solidFill>
                <a:latin typeface="Times New Roman" panose="02020603050405020304" pitchFamily="18" charset="0"/>
              </a:rPr>
              <a:t>và từ </a:t>
            </a:r>
            <a:r>
              <a:rPr lang="vi-VN" sz="2000" i="1" dirty="0">
                <a:solidFill>
                  <a:prstClr val="black"/>
                </a:solidFill>
                <a:latin typeface="Times New Roman" panose="02020603050405020304" pitchFamily="18" charset="0"/>
              </a:rPr>
              <a:t>“bên”</a:t>
            </a:r>
            <a:r>
              <a:rPr lang="vi-VN" sz="2000" dirty="0">
                <a:solidFill>
                  <a:prstClr val="black"/>
                </a:solidFill>
                <a:latin typeface="Times New Roman" panose="02020603050405020304" pitchFamily="18" charset="0"/>
              </a:rPr>
              <a:t> được không? Vì sao?</a:t>
            </a:r>
          </a:p>
          <a:p>
            <a:pPr algn="just">
              <a:lnSpc>
                <a:spcPct val="150000"/>
              </a:lnSpc>
            </a:pPr>
            <a:r>
              <a:rPr lang="vi-VN" sz="2000" dirty="0">
                <a:solidFill>
                  <a:prstClr val="black"/>
                </a:solidFill>
                <a:latin typeface="Times New Roman" panose="02020603050405020304" pitchFamily="18" charset="0"/>
              </a:rPr>
              <a:t>      </a:t>
            </a:r>
            <a:r>
              <a:rPr lang="vi-VN" sz="2000" b="1" dirty="0">
                <a:solidFill>
                  <a:prstClr val="black"/>
                </a:solidFill>
                <a:latin typeface="Times New Roman" panose="02020603050405020304" pitchFamily="18" charset="0"/>
              </a:rPr>
              <a:t>Câu 3</a:t>
            </a:r>
            <a:r>
              <a:rPr lang="vi-VN" sz="2000" dirty="0">
                <a:solidFill>
                  <a:prstClr val="black"/>
                </a:solidFill>
                <a:latin typeface="Times New Roman" panose="02020603050405020304" pitchFamily="18" charset="0"/>
              </a:rPr>
              <a:t>. Từ </a:t>
            </a:r>
            <a:r>
              <a:rPr lang="vi-VN" sz="2000" i="1" dirty="0">
                <a:solidFill>
                  <a:prstClr val="black"/>
                </a:solidFill>
                <a:latin typeface="Times New Roman" panose="02020603050405020304" pitchFamily="18" charset="0"/>
              </a:rPr>
              <a:t>“đầu” </a:t>
            </a:r>
            <a:r>
              <a:rPr lang="vi-VN" sz="2000" dirty="0">
                <a:solidFill>
                  <a:prstClr val="black"/>
                </a:solidFill>
                <a:latin typeface="Times New Roman" panose="02020603050405020304" pitchFamily="18" charset="0"/>
              </a:rPr>
              <a:t>trong câu thơ cuối của đoạn thơ vừa chép được sử dụng theo nghĩa gốc hay nghĩa chuyển? Nếu là nghĩa chuyển thì theo phương thức nào? Với câu thơ cuối này tác giả muốn nói về những vẻ đẹp nào của người lính trong thời kì đầu của cuộc kháng chiến chống Pháp.</a:t>
            </a:r>
          </a:p>
          <a:p>
            <a:pPr algn="just">
              <a:lnSpc>
                <a:spcPct val="150000"/>
              </a:lnSpc>
            </a:pPr>
            <a:r>
              <a:rPr lang="vi-VN" sz="2000" b="1" dirty="0">
                <a:solidFill>
                  <a:prstClr val="black"/>
                </a:solidFill>
                <a:latin typeface="Times New Roman" panose="02020603050405020304" pitchFamily="18" charset="0"/>
              </a:rPr>
              <a:t>      Câu 4</a:t>
            </a:r>
            <a:r>
              <a:rPr lang="vi-VN" sz="2000" dirty="0">
                <a:solidFill>
                  <a:prstClr val="black"/>
                </a:solidFill>
                <a:latin typeface="Times New Roman" panose="02020603050405020304" pitchFamily="18" charset="0"/>
              </a:rPr>
              <a:t>. Cho câu chủ đề: </a:t>
            </a:r>
            <a:r>
              <a:rPr lang="vi-VN" sz="2000" i="1" dirty="0">
                <a:solidFill>
                  <a:prstClr val="black"/>
                </a:solidFill>
                <a:latin typeface="Times New Roman" panose="02020603050405020304" pitchFamily="18" charset="0"/>
              </a:rPr>
              <a:t>“Khổ thơ là bức tranh đẹp về tình đồng chí, là biểu tượng đẹp về cuộc đời người chiến sĩ.” </a:t>
            </a:r>
            <a:r>
              <a:rPr lang="vi-VN" sz="2000" dirty="0">
                <a:solidFill>
                  <a:prstClr val="black"/>
                </a:solidFill>
                <a:latin typeface="Times New Roman" panose="02020603050405020304" pitchFamily="18" charset="0"/>
              </a:rPr>
              <a:t>Viết đoạn văn diễn dịch khoảng 12 câu làm sáng tỏ nhận định của câu chủ đề</a:t>
            </a:r>
            <a:r>
              <a:rPr lang="vi-VN" sz="2000" i="1" dirty="0">
                <a:solidFill>
                  <a:prstClr val="black"/>
                </a:solidFill>
                <a:latin typeface="Times New Roman" panose="02020603050405020304" pitchFamily="18" charset="0"/>
              </a:rPr>
              <a:t>. </a:t>
            </a:r>
            <a:r>
              <a:rPr lang="vi-VN" sz="2000" dirty="0">
                <a:solidFill>
                  <a:prstClr val="black"/>
                </a:solidFill>
                <a:latin typeface="Times New Roman" panose="02020603050405020304" pitchFamily="18" charset="0"/>
              </a:rPr>
              <a:t>Trong đoạn có sử dụng một câu phủ định, thành phần khởi ngữ và phương tiện phép lặp (gạch chân và chú thích rõ).</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0978" y="530225"/>
            <a:ext cx="302418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81073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9" name="Content Placeholder 8">
            <a:extLst>
              <a:ext uri="{FF2B5EF4-FFF2-40B4-BE49-F238E27FC236}">
                <a16:creationId xmlns:a16="http://schemas.microsoft.com/office/drawing/2014/main" id="{54243BBC-76F8-4E4C-893C-9E2D349393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24400" y="3029744"/>
            <a:ext cx="2743200" cy="1666875"/>
          </a:xfr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2"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60415" y="184261"/>
            <a:ext cx="9800349" cy="1938992"/>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rPr>
              <a:t>ĐỀ ĐỌC HIỂU SỐ 1</a:t>
            </a:r>
            <a:endParaRPr lang="en-US" sz="2400" b="1" dirty="0">
              <a:solidFill>
                <a:srgbClr val="FF0000"/>
              </a:solidFill>
              <a:latin typeface="Times New Roman" panose="02020603050405020304" pitchFamily="18" charset="0"/>
            </a:endParaRPr>
          </a:p>
          <a:p>
            <a:pPr algn="ctr"/>
            <a:endParaRPr lang="vi-VN" sz="2400" b="1" dirty="0">
              <a:solidFill>
                <a:srgbClr val="FF0000"/>
              </a:solidFill>
              <a:latin typeface="Times New Roman" panose="02020603050405020304" pitchFamily="18" charset="0"/>
            </a:endParaRPr>
          </a:p>
          <a:p>
            <a:r>
              <a:rPr lang="vi-VN" sz="2400" dirty="0">
                <a:solidFill>
                  <a:prstClr val="black"/>
                </a:solidFill>
                <a:latin typeface="Arial" panose="020B0604020202020204" pitchFamily="34" charset="0"/>
              </a:rPr>
              <a:t>  </a:t>
            </a:r>
            <a:r>
              <a:rPr lang="vi-VN" sz="2400" dirty="0">
                <a:solidFill>
                  <a:prstClr val="black"/>
                </a:solidFill>
                <a:latin typeface="Times New Roman" panose="02020603050405020304" pitchFamily="18" charset="0"/>
              </a:rPr>
              <a:t>Nhà thơ Cao Vũ Huy Miên đã từng viết trong bài thơ </a:t>
            </a:r>
            <a:r>
              <a:rPr lang="vi-VN" sz="2400" i="1" dirty="0">
                <a:solidFill>
                  <a:prstClr val="black"/>
                </a:solidFill>
                <a:latin typeface="Times New Roman" panose="02020603050405020304" pitchFamily="18" charset="0"/>
              </a:rPr>
              <a:t>“Trăng treo”:</a:t>
            </a:r>
          </a:p>
          <a:p>
            <a:pPr algn="ctr"/>
            <a:r>
              <a:rPr lang="vi-VN" sz="2400" dirty="0">
                <a:solidFill>
                  <a:prstClr val="black"/>
                </a:solidFill>
                <a:latin typeface="Times New Roman" panose="02020603050405020304" pitchFamily="18" charset="0"/>
              </a:rPr>
              <a:t>Vầng trăng khuya là bạn</a:t>
            </a:r>
          </a:p>
          <a:p>
            <a:pPr algn="ctr"/>
            <a:r>
              <a:rPr lang="vi-VN" sz="2400" dirty="0">
                <a:solidFill>
                  <a:prstClr val="black"/>
                </a:solidFill>
                <a:latin typeface="Times New Roman" panose="02020603050405020304" pitchFamily="18" charset="0"/>
              </a:rPr>
              <a:t>Treo lung linh trên đầu</a:t>
            </a:r>
          </a:p>
        </p:txBody>
      </p:sp>
      <p:sp>
        <p:nvSpPr>
          <p:cNvPr id="5" name="TextBox 4"/>
          <p:cNvSpPr txBox="1"/>
          <p:nvPr/>
        </p:nvSpPr>
        <p:spPr>
          <a:xfrm>
            <a:off x="609599" y="2397891"/>
            <a:ext cx="11078818" cy="1200329"/>
          </a:xfrm>
          <a:prstGeom prst="rect">
            <a:avLst/>
          </a:prstGeom>
          <a:noFill/>
        </p:spPr>
        <p:txBody>
          <a:bodyPr wrap="square" rtlCol="0">
            <a:spAutoFit/>
          </a:bodyPr>
          <a:lstStyle/>
          <a:p>
            <a:r>
              <a:rPr lang="en-US" dirty="0">
                <a:solidFill>
                  <a:prstClr val="black"/>
                </a:solidFill>
                <a:latin typeface="Calibri"/>
              </a:rPr>
              <a:t>     </a:t>
            </a:r>
            <a:r>
              <a:rPr lang="vi-VN" sz="2400" b="1" dirty="0">
                <a:solidFill>
                  <a:prstClr val="black"/>
                </a:solidFill>
                <a:latin typeface="Times New Roman" panose="02020603050405020304" pitchFamily="18" charset="0"/>
              </a:rPr>
              <a:t>Câu 1. </a:t>
            </a:r>
            <a:r>
              <a:rPr lang="vi-VN" sz="2400" dirty="0">
                <a:solidFill>
                  <a:prstClr val="black"/>
                </a:solidFill>
                <a:latin typeface="Times New Roman" panose="02020603050405020304" pitchFamily="18" charset="0"/>
              </a:rPr>
              <a:t>Hình ảnh </a:t>
            </a:r>
            <a:r>
              <a:rPr lang="vi-VN" sz="2400" i="1" dirty="0">
                <a:solidFill>
                  <a:prstClr val="black"/>
                </a:solidFill>
                <a:latin typeface="Times New Roman" panose="02020603050405020304" pitchFamily="18" charset="0"/>
              </a:rPr>
              <a:t>“Vầng trăng... treo” </a:t>
            </a:r>
            <a:r>
              <a:rPr lang="vi-VN" sz="2400" dirty="0">
                <a:solidFill>
                  <a:prstClr val="black"/>
                </a:solidFill>
                <a:latin typeface="Times New Roman" panose="02020603050405020304" pitchFamily="18" charset="0"/>
              </a:rPr>
              <a:t>trong câu thơ trên gợi em nhớ đến khổ thơ nào đã được học trong chương trình Ngữ văn 9? Chép nguyên văn khổ thơ đó? Cho biết tên tác giả, tác phẩm? </a:t>
            </a:r>
            <a:endParaRPr lang="en-US" sz="2400" dirty="0">
              <a:solidFill>
                <a:prstClr val="black"/>
              </a:solidFill>
              <a:latin typeface="Calibri"/>
            </a:endParaRPr>
          </a:p>
        </p:txBody>
      </p:sp>
      <p:sp>
        <p:nvSpPr>
          <p:cNvPr id="6" name="Rounded Rectangle 5"/>
          <p:cNvSpPr/>
          <p:nvPr/>
        </p:nvSpPr>
        <p:spPr>
          <a:xfrm>
            <a:off x="609599" y="3818503"/>
            <a:ext cx="8066440" cy="2448272"/>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a:solidFill>
                  <a:prstClr val="black">
                    <a:lumMod val="95000"/>
                    <a:lumOff val="5000"/>
                  </a:prstClr>
                </a:solidFill>
                <a:latin typeface="Times New Roman" pitchFamily="18" charset="0"/>
                <a:cs typeface="Times New Roman" pitchFamily="18" charset="0"/>
              </a:rPr>
              <a:t>1</a:t>
            </a:r>
            <a:r>
              <a:rPr lang="en-US" sz="2200" dirty="0">
                <a:solidFill>
                  <a:prstClr val="black">
                    <a:lumMod val="95000"/>
                    <a:lumOff val="5000"/>
                  </a:prstClr>
                </a:solidFill>
                <a:latin typeface="Times New Roman" pitchFamily="18" charset="0"/>
                <a:cs typeface="Times New Roman" pitchFamily="18" charset="0"/>
              </a:rPr>
              <a:t>. </a:t>
            </a:r>
            <a:r>
              <a:rPr lang="vi-VN" sz="2200" dirty="0">
                <a:solidFill>
                  <a:prstClr val="black">
                    <a:lumMod val="95000"/>
                    <a:lumOff val="5000"/>
                  </a:prstClr>
                </a:solidFill>
                <a:latin typeface="Times New Roman" pitchFamily="18" charset="0"/>
                <a:cs typeface="Times New Roman" pitchFamily="18" charset="0"/>
              </a:rPr>
              <a:t>-Chép chính xác khổ thơ:</a:t>
            </a:r>
          </a:p>
          <a:p>
            <a:pPr algn="ctr"/>
            <a:r>
              <a:rPr lang="vi-VN" sz="2200" dirty="0">
                <a:solidFill>
                  <a:prstClr val="black">
                    <a:lumMod val="95000"/>
                    <a:lumOff val="5000"/>
                  </a:prstClr>
                </a:solidFill>
                <a:latin typeface="Times New Roman" pitchFamily="18" charset="0"/>
                <a:cs typeface="Times New Roman" pitchFamily="18" charset="0"/>
              </a:rPr>
              <a:t>                </a:t>
            </a:r>
            <a:r>
              <a:rPr lang="en-US" sz="2200" dirty="0">
                <a:solidFill>
                  <a:prstClr val="black">
                    <a:lumMod val="95000"/>
                    <a:lumOff val="5000"/>
                  </a:prstClr>
                </a:solidFill>
                <a:latin typeface="Times New Roman" pitchFamily="18" charset="0"/>
                <a:cs typeface="Times New Roman" pitchFamily="18" charset="0"/>
              </a:rPr>
              <a:t> </a:t>
            </a:r>
            <a:r>
              <a:rPr lang="vi-VN" sz="2200" dirty="0">
                <a:solidFill>
                  <a:prstClr val="black">
                    <a:lumMod val="95000"/>
                    <a:lumOff val="5000"/>
                  </a:prstClr>
                </a:solidFill>
                <a:latin typeface="Times New Roman" pitchFamily="18" charset="0"/>
                <a:cs typeface="Times New Roman" pitchFamily="18" charset="0"/>
              </a:rPr>
              <a:t> Đêm nay rừng hoang sương muối</a:t>
            </a:r>
          </a:p>
          <a:p>
            <a:pPr algn="ctr"/>
            <a:r>
              <a:rPr lang="en-US" sz="2200" dirty="0">
                <a:solidFill>
                  <a:prstClr val="black">
                    <a:lumMod val="95000"/>
                    <a:lumOff val="5000"/>
                  </a:prstClr>
                </a:solidFill>
                <a:latin typeface="Times New Roman" pitchFamily="18" charset="0"/>
                <a:cs typeface="Times New Roman" pitchFamily="18" charset="0"/>
              </a:rPr>
              <a:t>                   </a:t>
            </a:r>
            <a:r>
              <a:rPr lang="vi-VN" sz="2200" dirty="0">
                <a:solidFill>
                  <a:prstClr val="black">
                    <a:lumMod val="95000"/>
                    <a:lumOff val="5000"/>
                  </a:prstClr>
                </a:solidFill>
                <a:latin typeface="Times New Roman" pitchFamily="18" charset="0"/>
                <a:cs typeface="Times New Roman" pitchFamily="18" charset="0"/>
              </a:rPr>
              <a:t>Đứng cạnh bên nhau chờ giặc tới</a:t>
            </a:r>
          </a:p>
          <a:p>
            <a:pPr algn="ctr"/>
            <a:r>
              <a:rPr lang="vi-VN" sz="2200" dirty="0">
                <a:solidFill>
                  <a:prstClr val="black">
                    <a:lumMod val="95000"/>
                    <a:lumOff val="5000"/>
                  </a:prstClr>
                </a:solidFill>
                <a:latin typeface="Times New Roman" pitchFamily="18" charset="0"/>
                <a:cs typeface="Times New Roman" pitchFamily="18" charset="0"/>
              </a:rPr>
              <a:t>                  Đầu súng trăng treo</a:t>
            </a:r>
          </a:p>
          <a:p>
            <a:pPr algn="just"/>
            <a:r>
              <a:rPr lang="vi-VN" sz="2200" dirty="0">
                <a:solidFill>
                  <a:prstClr val="black">
                    <a:lumMod val="95000"/>
                    <a:lumOff val="5000"/>
                  </a:prstClr>
                </a:solidFill>
                <a:latin typeface="Times New Roman" pitchFamily="18" charset="0"/>
                <a:cs typeface="Times New Roman" pitchFamily="18" charset="0"/>
              </a:rPr>
              <a:t>-Tác phẩm “Đồng chí”</a:t>
            </a:r>
          </a:p>
          <a:p>
            <a:pPr algn="just"/>
            <a:r>
              <a:rPr lang="vi-VN" sz="2200" dirty="0">
                <a:solidFill>
                  <a:prstClr val="black">
                    <a:lumMod val="95000"/>
                    <a:lumOff val="5000"/>
                  </a:prstClr>
                </a:solidFill>
                <a:latin typeface="Times New Roman" pitchFamily="18" charset="0"/>
                <a:cs typeface="Times New Roman" pitchFamily="18" charset="0"/>
              </a:rPr>
              <a:t>-Tác giả: Chính Hữu</a:t>
            </a:r>
          </a:p>
        </p:txBody>
      </p:sp>
      <p:pic>
        <p:nvPicPr>
          <p:cNvPr id="10" name="Picture 9">
            <a:extLst>
              <a:ext uri="{FF2B5EF4-FFF2-40B4-BE49-F238E27FC236}">
                <a16:creationId xmlns:a16="http://schemas.microsoft.com/office/drawing/2014/main" id="{786A72CA-CF4B-475B-A264-A3788B0F94BB}"/>
              </a:ext>
            </a:extLst>
          </p:cNvPr>
          <p:cNvPicPr>
            <a:picLocks noChangeAspect="1"/>
          </p:cNvPicPr>
          <p:nvPr/>
        </p:nvPicPr>
        <p:blipFill>
          <a:blip r:embed="rId4"/>
          <a:stretch>
            <a:fillRect/>
          </a:stretch>
        </p:blipFill>
        <p:spPr>
          <a:xfrm>
            <a:off x="8921529" y="3818503"/>
            <a:ext cx="3024187" cy="2119115"/>
          </a:xfrm>
          <a:prstGeom prst="rect">
            <a:avLst/>
          </a:prstGeom>
        </p:spPr>
      </p:pic>
    </p:spTree>
    <p:extLst>
      <p:ext uri="{BB962C8B-B14F-4D97-AF65-F5344CB8AC3E}">
        <p14:creationId xmlns:p14="http://schemas.microsoft.com/office/powerpoint/2010/main" val="173003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95" y="0"/>
            <a:ext cx="121904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471786" y="274638"/>
            <a:ext cx="9037187" cy="1446550"/>
          </a:xfrm>
          <a:prstGeom prst="rect">
            <a:avLst/>
          </a:prstGeom>
        </p:spPr>
        <p:txBody>
          <a:bodyPr wrap="square">
            <a:spAutoFit/>
          </a:bodyPr>
          <a:lstStyle/>
          <a:p>
            <a:pPr algn="ctr"/>
            <a:r>
              <a:rPr lang="vi-VN" sz="2800" b="1" dirty="0">
                <a:solidFill>
                  <a:srgbClr val="FF0000"/>
                </a:solidFill>
                <a:latin typeface="Times New Roman" panose="02020603050405020304" pitchFamily="18" charset="0"/>
              </a:rPr>
              <a:t>ĐỀ ĐỌC HIỂU SỐ 1</a:t>
            </a:r>
          </a:p>
          <a:p>
            <a:r>
              <a:rPr lang="vi-VN" dirty="0">
                <a:solidFill>
                  <a:prstClr val="black"/>
                </a:solidFill>
                <a:latin typeface="Arial" panose="020B0604020202020204" pitchFamily="34" charset="0"/>
              </a:rPr>
              <a:t>  </a:t>
            </a:r>
            <a:r>
              <a:rPr lang="vi-VN" sz="2000" dirty="0">
                <a:solidFill>
                  <a:prstClr val="black"/>
                </a:solidFill>
                <a:latin typeface="Times New Roman" panose="02020603050405020304" pitchFamily="18" charset="0"/>
              </a:rPr>
              <a:t>Nhà thơ Cao Vũ Huy Miên đã từng viết trong bài thơ </a:t>
            </a:r>
            <a:r>
              <a:rPr lang="vi-VN" sz="2000" i="1" dirty="0">
                <a:solidFill>
                  <a:prstClr val="black"/>
                </a:solidFill>
                <a:latin typeface="Times New Roman" panose="02020603050405020304" pitchFamily="18" charset="0"/>
              </a:rPr>
              <a:t>“Trăng treo”:</a:t>
            </a:r>
          </a:p>
          <a:p>
            <a:pPr algn="ctr"/>
            <a:r>
              <a:rPr lang="vi-VN" sz="2000" dirty="0">
                <a:solidFill>
                  <a:prstClr val="black"/>
                </a:solidFill>
                <a:latin typeface="Times New Roman" panose="02020603050405020304" pitchFamily="18" charset="0"/>
              </a:rPr>
              <a:t>Vầng trăng khuya là bạn</a:t>
            </a:r>
          </a:p>
          <a:p>
            <a:pPr algn="ctr"/>
            <a:r>
              <a:rPr lang="vi-VN" sz="2000" dirty="0">
                <a:solidFill>
                  <a:prstClr val="black"/>
                </a:solidFill>
                <a:latin typeface="Times New Roman" panose="02020603050405020304" pitchFamily="18" charset="0"/>
              </a:rPr>
              <a:t>Treo lung linh trên đầu</a:t>
            </a:r>
          </a:p>
        </p:txBody>
      </p:sp>
      <p:sp>
        <p:nvSpPr>
          <p:cNvPr id="5" name="Rectangle 4"/>
          <p:cNvSpPr/>
          <p:nvPr/>
        </p:nvSpPr>
        <p:spPr>
          <a:xfrm>
            <a:off x="388842" y="2971163"/>
            <a:ext cx="8052793" cy="3024336"/>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prstClr val="black">
                    <a:lumMod val="95000"/>
                    <a:lumOff val="5000"/>
                  </a:prstClr>
                </a:solidFill>
                <a:latin typeface="Times New Roman" pitchFamily="18" charset="0"/>
                <a:cs typeface="Times New Roman" pitchFamily="18" charset="0"/>
              </a:rPr>
              <a:t>   </a:t>
            </a:r>
            <a:r>
              <a:rPr lang="en-US" sz="2400" b="1" dirty="0">
                <a:solidFill>
                  <a:prstClr val="black">
                    <a:lumMod val="95000"/>
                    <a:lumOff val="5000"/>
                  </a:prstClr>
                </a:solidFill>
                <a:latin typeface="Times New Roman" pitchFamily="18" charset="0"/>
                <a:cs typeface="Times New Roman" pitchFamily="18" charset="0"/>
              </a:rPr>
              <a:t>2</a:t>
            </a:r>
            <a:r>
              <a:rPr lang="en-US" sz="2400" dirty="0">
                <a:solidFill>
                  <a:prstClr val="black">
                    <a:lumMod val="95000"/>
                    <a:lumOff val="5000"/>
                  </a:prstClr>
                </a:solidFill>
                <a:latin typeface="Times New Roman" pitchFamily="18" charset="0"/>
                <a:cs typeface="Times New Roman" pitchFamily="18" charset="0"/>
              </a:rPr>
              <a:t>.</a:t>
            </a:r>
            <a:r>
              <a:rPr lang="vi-VN" sz="2400" dirty="0">
                <a:solidFill>
                  <a:prstClr val="black">
                    <a:lumMod val="95000"/>
                    <a:lumOff val="5000"/>
                  </a:prstClr>
                </a:solidFill>
                <a:latin typeface="Times New Roman" pitchFamily="18" charset="0"/>
                <a:cs typeface="Times New Roman" pitchFamily="18" charset="0"/>
              </a:rPr>
              <a:t>-Không thể bớt từ </a:t>
            </a:r>
            <a:r>
              <a:rPr lang="vi-VN" sz="2400" i="1" dirty="0">
                <a:solidFill>
                  <a:prstClr val="black">
                    <a:lumMod val="95000"/>
                    <a:lumOff val="5000"/>
                  </a:prstClr>
                </a:solidFill>
                <a:latin typeface="Times New Roman" pitchFamily="18" charset="0"/>
                <a:cs typeface="Times New Roman" pitchFamily="18" charset="0"/>
              </a:rPr>
              <a:t>“cạnh” </a:t>
            </a:r>
            <a:r>
              <a:rPr lang="vi-VN" sz="2400" dirty="0">
                <a:solidFill>
                  <a:prstClr val="black">
                    <a:lumMod val="95000"/>
                    <a:lumOff val="5000"/>
                  </a:prstClr>
                </a:solidFill>
                <a:latin typeface="Times New Roman" pitchFamily="18" charset="0"/>
                <a:cs typeface="Times New Roman" pitchFamily="18" charset="0"/>
              </a:rPr>
              <a:t>và từ </a:t>
            </a:r>
            <a:r>
              <a:rPr lang="vi-VN" sz="2400" i="1" dirty="0">
                <a:solidFill>
                  <a:prstClr val="black">
                    <a:lumMod val="95000"/>
                    <a:lumOff val="5000"/>
                  </a:prstClr>
                </a:solidFill>
                <a:latin typeface="Times New Roman" pitchFamily="18" charset="0"/>
                <a:cs typeface="Times New Roman" pitchFamily="18" charset="0"/>
              </a:rPr>
              <a:t>“bên” </a:t>
            </a:r>
            <a:r>
              <a:rPr lang="vi-VN" sz="2400" dirty="0">
                <a:solidFill>
                  <a:prstClr val="black">
                    <a:lumMod val="95000"/>
                    <a:lumOff val="5000"/>
                  </a:prstClr>
                </a:solidFill>
                <a:latin typeface="Times New Roman" pitchFamily="18" charset="0"/>
                <a:cs typeface="Times New Roman" pitchFamily="18" charset="0"/>
              </a:rPr>
              <a:t>được vì :</a:t>
            </a:r>
          </a:p>
          <a:p>
            <a:r>
              <a:rPr lang="en-US" sz="2400" dirty="0">
                <a:solidFill>
                  <a:prstClr val="black">
                    <a:lumMod val="95000"/>
                    <a:lumOff val="5000"/>
                  </a:prstClr>
                </a:solidFill>
                <a:latin typeface="Times New Roman" pitchFamily="18" charset="0"/>
                <a:cs typeface="Times New Roman" pitchFamily="18" charset="0"/>
              </a:rPr>
              <a:t> </a:t>
            </a:r>
            <a:r>
              <a:rPr lang="vi-VN" sz="2400" dirty="0">
                <a:solidFill>
                  <a:prstClr val="black">
                    <a:lumMod val="95000"/>
                    <a:lumOff val="5000"/>
                  </a:prstClr>
                </a:solidFill>
                <a:latin typeface="Times New Roman" pitchFamily="18" charset="0"/>
                <a:cs typeface="Times New Roman" pitchFamily="18" charset="0"/>
              </a:rPr>
              <a:t>+ Nó thể hiện tình đồng chí, đồng đội thiêng liêng ,họ sát cánh bên nhau vững chãi làm mờ đi cái gian khổ ác liệt của cuộc chiến, tạo  nên tư thế mình đồng da sắt trước quân thù.</a:t>
            </a:r>
          </a:p>
          <a:p>
            <a:r>
              <a:rPr lang="en-US" sz="2400" dirty="0">
                <a:solidFill>
                  <a:prstClr val="black">
                    <a:lumMod val="95000"/>
                    <a:lumOff val="5000"/>
                  </a:prstClr>
                </a:solidFill>
                <a:latin typeface="Times New Roman" pitchFamily="18" charset="0"/>
                <a:cs typeface="Times New Roman" pitchFamily="18" charset="0"/>
              </a:rPr>
              <a:t> </a:t>
            </a:r>
            <a:r>
              <a:rPr lang="vi-VN" sz="2400" dirty="0">
                <a:solidFill>
                  <a:prstClr val="black">
                    <a:lumMod val="95000"/>
                    <a:lumOff val="5000"/>
                  </a:prstClr>
                </a:solidFill>
                <a:latin typeface="Times New Roman" pitchFamily="18" charset="0"/>
                <a:cs typeface="Times New Roman" pitchFamily="18" charset="0"/>
              </a:rPr>
              <a:t>+ Nó tạo nên sự đối ứng rất chỉnh với câu trên : Khung cảnh lạnh lẽo, buốt giá (rừng hoang sương muối) nhưng toàn cảnh lại ấm nồng, ấm áp tình đồng chí, đồng đội</a:t>
            </a:r>
            <a:r>
              <a:rPr lang="en-US" sz="2400" dirty="0">
                <a:solidFill>
                  <a:prstClr val="black">
                    <a:lumMod val="95000"/>
                    <a:lumOff val="5000"/>
                  </a:prstClr>
                </a:solidFill>
                <a:latin typeface="Times New Roman" pitchFamily="18" charset="0"/>
                <a:cs typeface="Times New Roman" pitchFamily="18" charset="0"/>
              </a:rPr>
              <a:t> </a:t>
            </a:r>
            <a:r>
              <a:rPr lang="vi-VN" sz="2400" dirty="0">
                <a:solidFill>
                  <a:prstClr val="black">
                    <a:lumMod val="95000"/>
                    <a:lumOff val="5000"/>
                  </a:prstClr>
                </a:solidFill>
                <a:latin typeface="Times New Roman" pitchFamily="18" charset="0"/>
                <a:cs typeface="Times New Roman" pitchFamily="18" charset="0"/>
              </a:rPr>
              <a:t>(đứng cạnh bên nhau)</a:t>
            </a:r>
          </a:p>
        </p:txBody>
      </p:sp>
      <p:sp>
        <p:nvSpPr>
          <p:cNvPr id="6" name="TextBox 5"/>
          <p:cNvSpPr txBox="1"/>
          <p:nvPr/>
        </p:nvSpPr>
        <p:spPr>
          <a:xfrm>
            <a:off x="388841" y="1881934"/>
            <a:ext cx="11193559" cy="769441"/>
          </a:xfrm>
          <a:prstGeom prst="rect">
            <a:avLst/>
          </a:prstGeom>
          <a:solidFill>
            <a:schemeClr val="accent2">
              <a:lumMod val="20000"/>
              <a:lumOff val="80000"/>
            </a:schemeClr>
          </a:solidFill>
        </p:spPr>
        <p:txBody>
          <a:bodyPr wrap="square" rtlCol="0">
            <a:spAutoFit/>
          </a:bodyPr>
          <a:lstStyle/>
          <a:p>
            <a:r>
              <a:rPr lang="vi-VN" sz="2200" b="1" dirty="0">
                <a:solidFill>
                  <a:prstClr val="black"/>
                </a:solidFill>
                <a:latin typeface="Times New Roman" panose="02020603050405020304" pitchFamily="18" charset="0"/>
              </a:rPr>
              <a:t>Câu 2</a:t>
            </a:r>
            <a:r>
              <a:rPr lang="vi-VN" sz="2200" dirty="0">
                <a:solidFill>
                  <a:prstClr val="black"/>
                </a:solidFill>
                <a:latin typeface="Times New Roman" panose="02020603050405020304" pitchFamily="18" charset="0"/>
              </a:rPr>
              <a:t>. Theo em, trong câu thơ thứ 2 của khổ thơ em vừa chép, có thể bớt từ </a:t>
            </a:r>
            <a:r>
              <a:rPr lang="vi-VN" sz="2200" i="1" dirty="0">
                <a:solidFill>
                  <a:prstClr val="black"/>
                </a:solidFill>
                <a:latin typeface="Times New Roman" panose="02020603050405020304" pitchFamily="18" charset="0"/>
              </a:rPr>
              <a:t>“cạnh” </a:t>
            </a:r>
            <a:r>
              <a:rPr lang="vi-VN" sz="2200" dirty="0">
                <a:solidFill>
                  <a:prstClr val="black"/>
                </a:solidFill>
                <a:latin typeface="Times New Roman" panose="02020603050405020304" pitchFamily="18" charset="0"/>
              </a:rPr>
              <a:t>và từ </a:t>
            </a:r>
            <a:r>
              <a:rPr lang="vi-VN" sz="2200" i="1" dirty="0">
                <a:solidFill>
                  <a:prstClr val="black"/>
                </a:solidFill>
                <a:latin typeface="Times New Roman" panose="02020603050405020304" pitchFamily="18" charset="0"/>
              </a:rPr>
              <a:t>“bên” </a:t>
            </a:r>
            <a:r>
              <a:rPr lang="vi-VN" sz="2200" dirty="0">
                <a:solidFill>
                  <a:prstClr val="black"/>
                </a:solidFill>
                <a:latin typeface="Times New Roman" panose="02020603050405020304" pitchFamily="18" charset="0"/>
              </a:rPr>
              <a:t>được không? Vì sao?</a:t>
            </a:r>
            <a:endParaRPr lang="en-US" sz="2200" dirty="0">
              <a:solidFill>
                <a:prstClr val="black"/>
              </a:solidFill>
              <a:latin typeface="Calibri"/>
            </a:endParaRPr>
          </a:p>
        </p:txBody>
      </p:sp>
      <p:pic>
        <p:nvPicPr>
          <p:cNvPr id="7" name="Picture 6">
            <a:extLst>
              <a:ext uri="{FF2B5EF4-FFF2-40B4-BE49-F238E27FC236}">
                <a16:creationId xmlns:a16="http://schemas.microsoft.com/office/drawing/2014/main" id="{1F8B50C4-CE7B-4CA3-A48E-545C65910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9682" y="3447295"/>
            <a:ext cx="2952750" cy="2072071"/>
          </a:xfrm>
          <a:prstGeom prst="rect">
            <a:avLst/>
          </a:prstGeom>
        </p:spPr>
      </p:pic>
    </p:spTree>
    <p:extLst>
      <p:ext uri="{BB962C8B-B14F-4D97-AF65-F5344CB8AC3E}">
        <p14:creationId xmlns:p14="http://schemas.microsoft.com/office/powerpoint/2010/main" val="362437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95" y="0"/>
            <a:ext cx="121904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49517" y="274638"/>
            <a:ext cx="10388910" cy="1631216"/>
          </a:xfrm>
          <a:prstGeom prst="rect">
            <a:avLst/>
          </a:prstGeom>
        </p:spPr>
        <p:txBody>
          <a:bodyPr wrap="square">
            <a:spAutoFit/>
          </a:bodyPr>
          <a:lstStyle/>
          <a:p>
            <a:pPr algn="ctr"/>
            <a:r>
              <a:rPr lang="vi-VN" sz="2800" b="1" dirty="0">
                <a:solidFill>
                  <a:srgbClr val="FF0000"/>
                </a:solidFill>
                <a:latin typeface="Times New Roman" panose="02020603050405020304" pitchFamily="18" charset="0"/>
              </a:rPr>
              <a:t>ĐỀ ĐỌC HIỂU SỐ 1</a:t>
            </a:r>
          </a:p>
          <a:p>
            <a:r>
              <a:rPr lang="vi-VN" dirty="0">
                <a:solidFill>
                  <a:prstClr val="black"/>
                </a:solidFill>
                <a:latin typeface="Arial" panose="020B0604020202020204" pitchFamily="34" charset="0"/>
              </a:rPr>
              <a:t>  </a:t>
            </a:r>
            <a:r>
              <a:rPr lang="vi-VN" sz="2400" dirty="0">
                <a:solidFill>
                  <a:prstClr val="black"/>
                </a:solidFill>
                <a:latin typeface="+mj-lt"/>
              </a:rPr>
              <a:t>Nhà thơ Cao Vũ Huy Miên đã từng viết trong bài thơ </a:t>
            </a:r>
            <a:r>
              <a:rPr lang="vi-VN" sz="2400" i="1" dirty="0">
                <a:solidFill>
                  <a:prstClr val="black"/>
                </a:solidFill>
                <a:latin typeface="+mj-lt"/>
              </a:rPr>
              <a:t>“Trăng treo”</a:t>
            </a:r>
            <a:r>
              <a:rPr lang="vi-VN" sz="2400" dirty="0">
                <a:solidFill>
                  <a:prstClr val="black"/>
                </a:solidFill>
                <a:latin typeface="+mj-lt"/>
              </a:rPr>
              <a:t>:</a:t>
            </a:r>
          </a:p>
          <a:p>
            <a:pPr algn="ctr"/>
            <a:r>
              <a:rPr lang="vi-VN" sz="2400" dirty="0">
                <a:solidFill>
                  <a:prstClr val="black"/>
                </a:solidFill>
                <a:latin typeface="+mj-lt"/>
              </a:rPr>
              <a:t>Vầng trăng khuya là bạn</a:t>
            </a:r>
          </a:p>
          <a:p>
            <a:pPr algn="ctr"/>
            <a:r>
              <a:rPr lang="vi-VN" sz="2400" dirty="0">
                <a:solidFill>
                  <a:prstClr val="black"/>
                </a:solidFill>
                <a:latin typeface="+mj-lt"/>
              </a:rPr>
              <a:t>Treo lung linh trên đầu</a:t>
            </a:r>
          </a:p>
        </p:txBody>
      </p:sp>
      <p:sp>
        <p:nvSpPr>
          <p:cNvPr id="6" name="Rectangle 5"/>
          <p:cNvSpPr/>
          <p:nvPr/>
        </p:nvSpPr>
        <p:spPr>
          <a:xfrm>
            <a:off x="496144" y="2180492"/>
            <a:ext cx="11298291" cy="1015663"/>
          </a:xfrm>
          <a:prstGeom prst="rect">
            <a:avLst/>
          </a:prstGeom>
        </p:spPr>
        <p:txBody>
          <a:bodyPr wrap="square">
            <a:spAutoFit/>
          </a:bodyPr>
          <a:lstStyle/>
          <a:p>
            <a:r>
              <a:rPr lang="vi-VN" sz="2000" b="1" dirty="0">
                <a:solidFill>
                  <a:prstClr val="black"/>
                </a:solidFill>
                <a:latin typeface="Times New Roman" pitchFamily="18" charset="0"/>
                <a:cs typeface="Times New Roman" pitchFamily="18" charset="0"/>
              </a:rPr>
              <a:t>Câu 3</a:t>
            </a:r>
            <a:r>
              <a:rPr lang="vi-VN" sz="2000" dirty="0">
                <a:solidFill>
                  <a:prstClr val="black"/>
                </a:solidFill>
                <a:latin typeface="Times New Roman" pitchFamily="18" charset="0"/>
                <a:cs typeface="Times New Roman" pitchFamily="18" charset="0"/>
              </a:rPr>
              <a:t>. Từ </a:t>
            </a:r>
            <a:r>
              <a:rPr lang="vi-VN" sz="2000" i="1" dirty="0">
                <a:solidFill>
                  <a:prstClr val="black"/>
                </a:solidFill>
                <a:latin typeface="Times New Roman" pitchFamily="18" charset="0"/>
                <a:cs typeface="Times New Roman" pitchFamily="18" charset="0"/>
              </a:rPr>
              <a:t>“đầu” </a:t>
            </a:r>
            <a:r>
              <a:rPr lang="vi-VN" sz="2000" dirty="0">
                <a:solidFill>
                  <a:prstClr val="black"/>
                </a:solidFill>
                <a:latin typeface="Times New Roman" pitchFamily="18" charset="0"/>
                <a:cs typeface="Times New Roman" pitchFamily="18" charset="0"/>
              </a:rPr>
              <a:t>trong câu thơ cuối của đoạn thơ vừa chép được sử dụng theo nghĩa gốc hay nghĩa chuyển? Nếu là nghĩa chuyển thì theo phương thức nào? Với câu thơ cuối này tác giả muốn nói về những vẻ đẹp nào của người lính trong thời kì đầu của cuộc kháng chiến chống Pháp</a:t>
            </a:r>
            <a:r>
              <a:rPr lang="vi-VN" sz="2000" dirty="0">
                <a:solidFill>
                  <a:prstClr val="black"/>
                </a:solidFill>
                <a:latin typeface="Arial" panose="020B0604020202020204" pitchFamily="34" charset="0"/>
              </a:rPr>
              <a:t>.</a:t>
            </a:r>
          </a:p>
        </p:txBody>
      </p:sp>
      <p:sp>
        <p:nvSpPr>
          <p:cNvPr id="7" name="Rounded Rectangle 6"/>
          <p:cNvSpPr/>
          <p:nvPr/>
        </p:nvSpPr>
        <p:spPr>
          <a:xfrm>
            <a:off x="609601" y="3478591"/>
            <a:ext cx="6791605" cy="2664296"/>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prstClr val="black">
                    <a:lumMod val="95000"/>
                    <a:lumOff val="5000"/>
                  </a:prstClr>
                </a:solidFill>
                <a:latin typeface="Times New Roman" pitchFamily="18" charset="0"/>
                <a:cs typeface="Times New Roman" pitchFamily="18" charset="0"/>
              </a:rPr>
              <a:t>- </a:t>
            </a:r>
            <a:r>
              <a:rPr lang="vi-VN" sz="2400" i="1" dirty="0">
                <a:solidFill>
                  <a:prstClr val="black">
                    <a:lumMod val="95000"/>
                    <a:lumOff val="5000"/>
                  </a:prstClr>
                </a:solidFill>
                <a:latin typeface="Times New Roman" pitchFamily="18" charset="0"/>
                <a:cs typeface="Times New Roman" pitchFamily="18" charset="0"/>
              </a:rPr>
              <a:t>Đầu</a:t>
            </a:r>
            <a:r>
              <a:rPr lang="vi-VN" sz="2400" dirty="0">
                <a:solidFill>
                  <a:prstClr val="black">
                    <a:lumMod val="95000"/>
                    <a:lumOff val="5000"/>
                  </a:prstClr>
                </a:solidFill>
                <a:latin typeface="Times New Roman" pitchFamily="18" charset="0"/>
                <a:cs typeface="Times New Roman" pitchFamily="18" charset="0"/>
              </a:rPr>
              <a:t>: nghĩa chuyển  </a:t>
            </a:r>
            <a:endParaRPr lang="en-US" sz="2400" dirty="0">
              <a:solidFill>
                <a:prstClr val="black">
                  <a:lumMod val="95000"/>
                  <a:lumOff val="5000"/>
                </a:prstClr>
              </a:solidFill>
              <a:latin typeface="Times New Roman" pitchFamily="18" charset="0"/>
              <a:cs typeface="Times New Roman" pitchFamily="18" charset="0"/>
            </a:endParaRPr>
          </a:p>
          <a:p>
            <a:r>
              <a:rPr lang="vi-VN" sz="2400" dirty="0">
                <a:solidFill>
                  <a:prstClr val="black">
                    <a:lumMod val="95000"/>
                    <a:lumOff val="5000"/>
                  </a:prstClr>
                </a:solidFill>
                <a:latin typeface="Times New Roman" pitchFamily="18" charset="0"/>
                <a:cs typeface="Times New Roman" pitchFamily="18" charset="0"/>
              </a:rPr>
              <a:t>- Phương thức : hoán dụ</a:t>
            </a:r>
          </a:p>
          <a:p>
            <a:r>
              <a:rPr lang="vi-VN" sz="2400" dirty="0">
                <a:solidFill>
                  <a:prstClr val="black">
                    <a:lumMod val="95000"/>
                    <a:lumOff val="5000"/>
                  </a:prstClr>
                </a:solidFill>
                <a:latin typeface="Times New Roman" pitchFamily="18" charset="0"/>
                <a:cs typeface="Times New Roman" pitchFamily="18" charset="0"/>
              </a:rPr>
              <a:t>- Vẻ đẹp của người lính: dũng cảm, trách nhiệm (không rời nhiệm vụ…) và cũng thật lãng mạn, lạc quan…</a:t>
            </a:r>
          </a:p>
        </p:txBody>
      </p:sp>
      <p:pic>
        <p:nvPicPr>
          <p:cNvPr id="10" name="Picture 3">
            <a:extLst>
              <a:ext uri="{FF2B5EF4-FFF2-40B4-BE49-F238E27FC236}">
                <a16:creationId xmlns:a16="http://schemas.microsoft.com/office/drawing/2014/main" id="{181C0E8A-EEDE-40DA-8356-1384B53257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0012" y="3598130"/>
            <a:ext cx="3930197" cy="2481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56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95" y="0"/>
            <a:ext cx="121904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04065" y="36279"/>
            <a:ext cx="8742379" cy="400110"/>
          </a:xfrm>
          <a:prstGeom prst="rect">
            <a:avLst/>
          </a:prstGeom>
        </p:spPr>
        <p:txBody>
          <a:bodyPr wrap="square">
            <a:spAutoFit/>
          </a:bodyPr>
          <a:lstStyle/>
          <a:p>
            <a:r>
              <a:rPr lang="vi-VN" sz="2000" b="1" dirty="0">
                <a:solidFill>
                  <a:prstClr val="black"/>
                </a:solidFill>
                <a:latin typeface="Times New Roman" panose="02020603050405020304" pitchFamily="18" charset="0"/>
              </a:rPr>
              <a:t>Câu 4. </a:t>
            </a:r>
            <a:endParaRPr lang="en-US" sz="2000" dirty="0">
              <a:solidFill>
                <a:prstClr val="black"/>
              </a:solidFill>
              <a:latin typeface="Calibri"/>
            </a:endParaRPr>
          </a:p>
        </p:txBody>
      </p:sp>
      <p:sp>
        <p:nvSpPr>
          <p:cNvPr id="8" name="Rectangle 7">
            <a:extLst>
              <a:ext uri="{FF2B5EF4-FFF2-40B4-BE49-F238E27FC236}">
                <a16:creationId xmlns:a16="http://schemas.microsoft.com/office/drawing/2014/main" id="{DFAAAE0A-C6DA-41E9-8A31-CC9C0E6E3035}"/>
              </a:ext>
            </a:extLst>
          </p:cNvPr>
          <p:cNvSpPr/>
          <p:nvPr/>
        </p:nvSpPr>
        <p:spPr>
          <a:xfrm>
            <a:off x="204065" y="472668"/>
            <a:ext cx="11881320" cy="602000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u="sng" dirty="0">
                <a:solidFill>
                  <a:prstClr val="black">
                    <a:lumMod val="95000"/>
                    <a:lumOff val="5000"/>
                  </a:prstClr>
                </a:solidFill>
                <a:latin typeface="Times New Roman" panose="02020603050405020304" pitchFamily="18" charset="0"/>
              </a:rPr>
              <a:t>* Hình thức:</a:t>
            </a:r>
          </a:p>
          <a:p>
            <a:r>
              <a:rPr lang="vi-VN" dirty="0">
                <a:solidFill>
                  <a:prstClr val="black">
                    <a:lumMod val="95000"/>
                    <a:lumOff val="5000"/>
                  </a:prstClr>
                </a:solidFill>
                <a:latin typeface="Times New Roman" panose="02020603050405020304" pitchFamily="18" charset="0"/>
              </a:rPr>
              <a:t>+ Đảm bảo dung lượng (12 câu). Có trình tự mạch lạc, diễn đạt rõ ý; không mắc nhiều lỗi chính tả, ngữ pháp;</a:t>
            </a:r>
          </a:p>
          <a:p>
            <a:r>
              <a:rPr lang="vi-VN" dirty="0">
                <a:solidFill>
                  <a:prstClr val="black">
                    <a:lumMod val="95000"/>
                    <a:lumOff val="5000"/>
                  </a:prstClr>
                </a:solidFill>
                <a:latin typeface="Times New Roman" panose="02020603050405020304" pitchFamily="18" charset="0"/>
              </a:rPr>
              <a:t>+ Đúng đoạn văn theo phép lập luận diễn dịch</a:t>
            </a:r>
          </a:p>
          <a:p>
            <a:r>
              <a:rPr lang="vi-VN" dirty="0">
                <a:solidFill>
                  <a:prstClr val="black">
                    <a:lumMod val="95000"/>
                    <a:lumOff val="5000"/>
                  </a:prstClr>
                </a:solidFill>
                <a:latin typeface="Times New Roman" panose="02020603050405020304" pitchFamily="18" charset="0"/>
              </a:rPr>
              <a:t>+ Sử dụng đúng và gạch dưới một câu phủ định, một thành phần khởi ngữ.</a:t>
            </a:r>
            <a:endParaRPr lang="en-US" dirty="0">
              <a:solidFill>
                <a:prstClr val="black">
                  <a:lumMod val="95000"/>
                  <a:lumOff val="5000"/>
                </a:prstClr>
              </a:solidFill>
              <a:latin typeface="Calibri"/>
            </a:endParaRPr>
          </a:p>
          <a:p>
            <a:r>
              <a:rPr lang="vi-VN" u="sng" dirty="0">
                <a:solidFill>
                  <a:prstClr val="black">
                    <a:lumMod val="95000"/>
                    <a:lumOff val="5000"/>
                  </a:prstClr>
                </a:solidFill>
                <a:latin typeface="Times New Roman" panose="02020603050405020304" pitchFamily="18" charset="0"/>
              </a:rPr>
              <a:t>* Nội dung</a:t>
            </a:r>
            <a:r>
              <a:rPr lang="vi-VN" dirty="0">
                <a:solidFill>
                  <a:prstClr val="black">
                    <a:lumMod val="95000"/>
                    <a:lumOff val="5000"/>
                  </a:prstClr>
                </a:solidFill>
                <a:latin typeface="Times New Roman" panose="02020603050405020304" pitchFamily="18" charset="0"/>
              </a:rPr>
              <a:t>: Biết khai thác ngữ liệu hiệu quả qua các tín hiệu nghệ thuật, các hình ảnh thơ đặc sắc để làm rõ nhận định : Ba câu cuối của bài thơ </a:t>
            </a:r>
            <a:r>
              <a:rPr lang="vi-VN" i="1" dirty="0">
                <a:solidFill>
                  <a:prstClr val="black">
                    <a:lumMod val="95000"/>
                    <a:lumOff val="5000"/>
                  </a:prstClr>
                </a:solidFill>
                <a:latin typeface="Times New Roman" panose="02020603050405020304" pitchFamily="18" charset="0"/>
              </a:rPr>
              <a:t>“Đồng chí” </a:t>
            </a:r>
            <a:r>
              <a:rPr lang="vi-VN" dirty="0">
                <a:solidFill>
                  <a:prstClr val="black">
                    <a:lumMod val="95000"/>
                    <a:lumOff val="5000"/>
                  </a:prstClr>
                </a:solidFill>
                <a:latin typeface="Times New Roman" panose="02020603050405020304" pitchFamily="18" charset="0"/>
              </a:rPr>
              <a:t>là bức tranh đẹp về tình đồng chí, là biểu tượng đẹp về cuộc đời người chiến sĩ.</a:t>
            </a:r>
          </a:p>
          <a:p>
            <a:r>
              <a:rPr lang="vi-VN" dirty="0">
                <a:solidFill>
                  <a:prstClr val="black">
                    <a:lumMod val="95000"/>
                    <a:lumOff val="5000"/>
                  </a:prstClr>
                </a:solidFill>
                <a:latin typeface="Times New Roman" panose="02020603050405020304" pitchFamily="18" charset="0"/>
              </a:rPr>
              <a:t>Đêm nay rừng hoang sương muối</a:t>
            </a:r>
          </a:p>
          <a:p>
            <a:r>
              <a:rPr lang="vi-VN" dirty="0">
                <a:solidFill>
                  <a:prstClr val="black">
                    <a:lumMod val="95000"/>
                    <a:lumOff val="5000"/>
                  </a:prstClr>
                </a:solidFill>
                <a:latin typeface="Times New Roman" panose="02020603050405020304" pitchFamily="18" charset="0"/>
              </a:rPr>
              <a:t>Đứng cạnh bên nhau chờ giặc tới</a:t>
            </a:r>
          </a:p>
          <a:p>
            <a:r>
              <a:rPr lang="vi-VN" dirty="0">
                <a:solidFill>
                  <a:prstClr val="black">
                    <a:lumMod val="95000"/>
                    <a:lumOff val="5000"/>
                  </a:prstClr>
                </a:solidFill>
                <a:latin typeface="Times New Roman" panose="02020603050405020304" pitchFamily="18" charset="0"/>
              </a:rPr>
              <a:t>                  Đầu súng trăng treo</a:t>
            </a:r>
          </a:p>
          <a:p>
            <a:r>
              <a:rPr lang="vi-VN" dirty="0">
                <a:solidFill>
                  <a:prstClr val="black">
                    <a:lumMod val="95000"/>
                    <a:lumOff val="5000"/>
                  </a:prstClr>
                </a:solidFill>
                <a:latin typeface="Times New Roman" panose="02020603050405020304" pitchFamily="18" charset="0"/>
              </a:rPr>
              <a:t>- Trạng ngữ </a:t>
            </a:r>
            <a:r>
              <a:rPr lang="vi-VN" i="1" dirty="0">
                <a:solidFill>
                  <a:prstClr val="black">
                    <a:lumMod val="95000"/>
                    <a:lumOff val="5000"/>
                  </a:prstClr>
                </a:solidFill>
                <a:latin typeface="Times New Roman" panose="02020603050405020304" pitchFamily="18" charset="0"/>
              </a:rPr>
              <a:t>“Đêm nay”</a:t>
            </a:r>
            <a:r>
              <a:rPr lang="vi-VN" dirty="0">
                <a:solidFill>
                  <a:prstClr val="black">
                    <a:lumMod val="95000"/>
                    <a:lumOff val="5000"/>
                  </a:prstClr>
                </a:solidFill>
                <a:latin typeface="Times New Roman" panose="02020603050405020304" pitchFamily="18" charset="0"/>
              </a:rPr>
              <a:t> chỉ thời gian cụ thể mà lại mang ý nghĩa khái quát.</a:t>
            </a:r>
          </a:p>
          <a:p>
            <a:r>
              <a:rPr lang="vi-VN" dirty="0">
                <a:solidFill>
                  <a:prstClr val="black">
                    <a:lumMod val="95000"/>
                    <a:lumOff val="5000"/>
                  </a:prstClr>
                </a:solidFill>
                <a:latin typeface="Times New Roman" panose="02020603050405020304" pitchFamily="18" charset="0"/>
              </a:rPr>
              <a:t>- rừng hoang sương muối: hình ảnh thực gợi về sự khắc nghiệt của núi rừng (ẩn</a:t>
            </a:r>
            <a:r>
              <a:rPr lang="en-US" dirty="0">
                <a:solidFill>
                  <a:prstClr val="black">
                    <a:lumMod val="95000"/>
                    <a:lumOff val="5000"/>
                  </a:prstClr>
                </a:solidFill>
                <a:latin typeface="Calibri"/>
              </a:rPr>
              <a:t> </a:t>
            </a:r>
            <a:r>
              <a:rPr lang="vi-VN" dirty="0">
                <a:solidFill>
                  <a:prstClr val="black">
                    <a:lumMod val="95000"/>
                    <a:lumOff val="5000"/>
                  </a:prstClr>
                </a:solidFill>
                <a:latin typeface="Times New Roman" panose="02020603050405020304" pitchFamily="18" charset="0"/>
              </a:rPr>
              <a:t>dụ)</a:t>
            </a:r>
          </a:p>
          <a:p>
            <a:r>
              <a:rPr lang="vi-VN" dirty="0">
                <a:solidFill>
                  <a:prstClr val="black">
                    <a:lumMod val="95000"/>
                    <a:lumOff val="5000"/>
                  </a:prstClr>
                </a:solidFill>
                <a:latin typeface="Times New Roman" panose="02020603050405020304" pitchFamily="18" charset="0"/>
              </a:rPr>
              <a:t>- Cụm từ : đứng cạnh bên nhau - gợi sự đoàn kết, gắn bó, …</a:t>
            </a:r>
          </a:p>
          <a:p>
            <a:r>
              <a:rPr lang="vi-VN" dirty="0">
                <a:solidFill>
                  <a:prstClr val="black">
                    <a:lumMod val="95000"/>
                    <a:lumOff val="5000"/>
                  </a:prstClr>
                </a:solidFill>
                <a:latin typeface="Times New Roman" panose="02020603050405020304" pitchFamily="18" charset="0"/>
              </a:rPr>
              <a:t>- Từ : chờ: gợi tư thế chủ động…</a:t>
            </a:r>
          </a:p>
          <a:p>
            <a:r>
              <a:rPr lang="vi-VN" dirty="0">
                <a:solidFill>
                  <a:prstClr val="black">
                    <a:lumMod val="95000"/>
                    <a:lumOff val="5000"/>
                  </a:prstClr>
                </a:solidFill>
                <a:latin typeface="Times New Roman" panose="02020603050405020304" pitchFamily="18" charset="0"/>
              </a:rPr>
              <a:t>- Hai câu đầu đối nhau rất chỉnh và gợi cảm giữa khung cảnh và toàn cảnh. Khung cảnh lạnh lẽo, buốt giá nhưng toàn cảnh lại ấm nồng, ấm áp tình đồng chí, đồng đội</a:t>
            </a:r>
          </a:p>
          <a:p>
            <a:r>
              <a:rPr lang="vi-VN" dirty="0">
                <a:solidFill>
                  <a:prstClr val="black">
                    <a:lumMod val="95000"/>
                    <a:lumOff val="5000"/>
                  </a:prstClr>
                </a:solidFill>
                <a:latin typeface="Times New Roman" panose="02020603050405020304" pitchFamily="18" charset="0"/>
              </a:rPr>
              <a:t>- Hình ảnh </a:t>
            </a:r>
            <a:r>
              <a:rPr lang="vi-VN" i="1" dirty="0">
                <a:solidFill>
                  <a:prstClr val="black">
                    <a:lumMod val="95000"/>
                    <a:lumOff val="5000"/>
                  </a:prstClr>
                </a:solidFill>
                <a:latin typeface="Times New Roman" panose="02020603050405020304" pitchFamily="18" charset="0"/>
              </a:rPr>
              <a:t>“Đầu súng, trăng treo” </a:t>
            </a:r>
            <a:r>
              <a:rPr lang="vi-VN" dirty="0">
                <a:solidFill>
                  <a:prstClr val="black">
                    <a:lumMod val="95000"/>
                    <a:lumOff val="5000"/>
                  </a:prstClr>
                </a:solidFill>
                <a:latin typeface="Times New Roman" panose="02020603050405020304" pitchFamily="18" charset="0"/>
              </a:rPr>
              <a:t>là hình ảnh độc đáo, bất ngờ là điểm nhấn của toàn bài. Hình ảnh thơ rất thực và lãng mạn. Nhịp thơ 2/2 gợi ra nhiều liên tưởng thú vị: súng là hình ảnh của chiến tranh khói lửa, trăng là hình ảnh của thiên nhiên trong mát, thanh bình. Sự hòa hợp giữa súng và trăng vừa toát lên vẻ đẹp tâm hồn người lính và tình đồng chí của họ, vừa nói lên ý nghĩa cao cả của cuộc chiến tranh yêu nước: người lính cầm súng là để bảo vệ cuộc sống hòa bình, độc lập tự do cho Tổ Quốc. Súng và trăng, gần và xa, chiến sĩ và thi sĩ, thực tại và mơ mộng…tất cả hòa quyện , bổ sung cho nhau.</a:t>
            </a:r>
          </a:p>
          <a:p>
            <a:r>
              <a:rPr lang="vi-VN" dirty="0">
                <a:solidFill>
                  <a:prstClr val="black">
                    <a:lumMod val="95000"/>
                    <a:lumOff val="5000"/>
                  </a:prstClr>
                </a:solidFill>
                <a:latin typeface="Times New Roman" panose="02020603050405020304" pitchFamily="18" charset="0"/>
              </a:rPr>
              <a:t>=&gt;Có thể nói, ba câu thơ cuối một bức tranh đẹp, như một bức tượng đài sừng sững cho tình đồng chí thiêng liêng, cao cả. </a:t>
            </a:r>
            <a:endParaRPr lang="en-US" dirty="0">
              <a:solidFill>
                <a:prstClr val="black">
                  <a:lumMod val="95000"/>
                  <a:lumOff val="5000"/>
                </a:prstClr>
              </a:solidFill>
              <a:latin typeface="Calibri"/>
            </a:endParaRPr>
          </a:p>
        </p:txBody>
      </p:sp>
      <p:pic>
        <p:nvPicPr>
          <p:cNvPr id="9" name="Picture 8">
            <a:extLst>
              <a:ext uri="{FF2B5EF4-FFF2-40B4-BE49-F238E27FC236}">
                <a16:creationId xmlns:a16="http://schemas.microsoft.com/office/drawing/2014/main" id="{D3629FF2-FF64-493B-9298-CB0BB6C2A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0767" y="2297224"/>
            <a:ext cx="2366210" cy="1657930"/>
          </a:xfrm>
          <a:prstGeom prst="rect">
            <a:avLst/>
          </a:prstGeom>
        </p:spPr>
      </p:pic>
    </p:spTree>
    <p:extLst>
      <p:ext uri="{BB962C8B-B14F-4D97-AF65-F5344CB8AC3E}">
        <p14:creationId xmlns:p14="http://schemas.microsoft.com/office/powerpoint/2010/main" val="392014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82" y="274638"/>
            <a:ext cx="1219120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382" y="120040"/>
            <a:ext cx="12193588" cy="3877985"/>
          </a:xfrm>
          <a:prstGeom prst="rect">
            <a:avLst/>
          </a:prstGeom>
        </p:spPr>
        <p:txBody>
          <a:bodyPr wrap="square">
            <a:spAutoFit/>
          </a:bodyPr>
          <a:lstStyle/>
          <a:p>
            <a:pPr algn="ctr"/>
            <a:r>
              <a:rPr lang="vi-VN" sz="2800" b="1" dirty="0">
                <a:solidFill>
                  <a:srgbClr val="FF0000"/>
                </a:solidFill>
                <a:latin typeface="Times New Roman" panose="02020603050405020304" pitchFamily="18" charset="0"/>
              </a:rPr>
              <a:t>ĐỀ ĐỌC HIỂU SỐ </a:t>
            </a:r>
            <a:r>
              <a:rPr lang="en-US" sz="2800" b="1" dirty="0" smtClean="0">
                <a:solidFill>
                  <a:srgbClr val="FF0000"/>
                </a:solidFill>
                <a:latin typeface="Times New Roman" panose="02020603050405020304" pitchFamily="18" charset="0"/>
              </a:rPr>
              <a:t>1</a:t>
            </a:r>
            <a:endParaRPr lang="vi-VN" sz="2800" b="1" dirty="0">
              <a:solidFill>
                <a:srgbClr val="FF0000"/>
              </a:solidFill>
              <a:latin typeface="Times New Roman" panose="02020603050405020304" pitchFamily="18" charset="0"/>
            </a:endParaRPr>
          </a:p>
          <a:p>
            <a:r>
              <a:rPr lang="vi-VN" dirty="0">
                <a:solidFill>
                  <a:prstClr val="black"/>
                </a:solidFill>
                <a:latin typeface="Times New Roman" panose="02020603050405020304" pitchFamily="18" charset="0"/>
              </a:rPr>
              <a:t>      </a:t>
            </a:r>
            <a:r>
              <a:rPr lang="vi-VN" sz="2000" dirty="0">
                <a:solidFill>
                  <a:prstClr val="black"/>
                </a:solidFill>
                <a:latin typeface="Times New Roman" panose="02020603050405020304" pitchFamily="18" charset="0"/>
              </a:rPr>
              <a:t>Trong bài thơ “Bài thơ về tiểu đội xe không kính”, nhà thơ Phạm Tiến Duật đã mở đầu và kết thúc như sau:</a:t>
            </a:r>
          </a:p>
          <a:p>
            <a:r>
              <a:rPr lang="vi-VN" sz="2000" dirty="0">
                <a:solidFill>
                  <a:prstClr val="black"/>
                </a:solidFill>
                <a:latin typeface="Times New Roman" panose="02020603050405020304" pitchFamily="18" charset="0"/>
              </a:rPr>
              <a:t>                                             Không có kính không phải vì xe không có kính</a:t>
            </a:r>
          </a:p>
          <a:p>
            <a:r>
              <a:rPr lang="vi-VN" sz="2000" dirty="0">
                <a:solidFill>
                  <a:prstClr val="black"/>
                </a:solidFill>
                <a:latin typeface="Times New Roman" panose="02020603050405020304" pitchFamily="18" charset="0"/>
              </a:rPr>
              <a:t>                                             Bom giật bom rung kính vỡ đi rồi</a:t>
            </a:r>
          </a:p>
          <a:p>
            <a:r>
              <a:rPr lang="vi-VN" sz="2000" dirty="0">
                <a:solidFill>
                  <a:prstClr val="black"/>
                </a:solidFill>
                <a:latin typeface="Times New Roman" panose="02020603050405020304" pitchFamily="18" charset="0"/>
              </a:rPr>
              <a:t>                                             Ung dung buồng lái ta ngồi</a:t>
            </a:r>
          </a:p>
          <a:p>
            <a:r>
              <a:rPr lang="vi-VN" sz="2000" dirty="0">
                <a:solidFill>
                  <a:prstClr val="black"/>
                </a:solidFill>
                <a:latin typeface="Times New Roman" panose="02020603050405020304" pitchFamily="18" charset="0"/>
              </a:rPr>
              <a:t>                                             Nhìn đất, nhìn trời, nhìn thẳng</a:t>
            </a:r>
          </a:p>
          <a:p>
            <a:r>
              <a:rPr lang="vi-VN" sz="2000" dirty="0">
                <a:solidFill>
                  <a:prstClr val="black"/>
                </a:solidFill>
                <a:latin typeface="Times New Roman" panose="02020603050405020304" pitchFamily="18" charset="0"/>
              </a:rPr>
              <a:t>                                             (…)</a:t>
            </a:r>
          </a:p>
          <a:p>
            <a:r>
              <a:rPr lang="vi-VN" sz="2000" dirty="0">
                <a:solidFill>
                  <a:prstClr val="black"/>
                </a:solidFill>
                <a:latin typeface="Times New Roman" panose="02020603050405020304" pitchFamily="18" charset="0"/>
              </a:rPr>
              <a:t>                                             Không có kính, rồi xe không có đèn</a:t>
            </a:r>
          </a:p>
          <a:p>
            <a:r>
              <a:rPr lang="vi-VN" sz="2000" dirty="0">
                <a:solidFill>
                  <a:prstClr val="black"/>
                </a:solidFill>
                <a:latin typeface="Times New Roman" panose="02020603050405020304" pitchFamily="18" charset="0"/>
              </a:rPr>
              <a:t>                                             Không có mui xe thùng xe có xước</a:t>
            </a:r>
          </a:p>
          <a:p>
            <a:r>
              <a:rPr lang="vi-VN" sz="2000" dirty="0">
                <a:solidFill>
                  <a:prstClr val="black"/>
                </a:solidFill>
                <a:latin typeface="Times New Roman" panose="02020603050405020304" pitchFamily="18" charset="0"/>
              </a:rPr>
              <a:t>                                             Xe vẫn chạy vì miền Nam phía trước</a:t>
            </a:r>
          </a:p>
          <a:p>
            <a:r>
              <a:rPr lang="vi-VN" sz="2000" dirty="0">
                <a:solidFill>
                  <a:prstClr val="black"/>
                </a:solidFill>
                <a:latin typeface="Times New Roman" panose="02020603050405020304" pitchFamily="18" charset="0"/>
              </a:rPr>
              <a:t>                                           </a:t>
            </a:r>
            <a:r>
              <a:rPr lang="en-US" sz="2000" dirty="0" smtClean="0">
                <a:solidFill>
                  <a:prstClr val="black"/>
                </a:solidFill>
                <a:latin typeface="Times New Roman" panose="02020603050405020304" pitchFamily="18" charset="0"/>
              </a:rPr>
              <a:t> </a:t>
            </a:r>
            <a:r>
              <a:rPr lang="vi-VN" sz="2000" dirty="0" smtClean="0">
                <a:solidFill>
                  <a:prstClr val="black"/>
                </a:solidFill>
                <a:latin typeface="Times New Roman" panose="02020603050405020304" pitchFamily="18" charset="0"/>
              </a:rPr>
              <a:t> </a:t>
            </a:r>
            <a:r>
              <a:rPr lang="vi-VN" sz="2000" dirty="0">
                <a:solidFill>
                  <a:prstClr val="black"/>
                </a:solidFill>
                <a:latin typeface="Times New Roman" panose="02020603050405020304" pitchFamily="18" charset="0"/>
              </a:rPr>
              <a:t>Chỉ cần trong xe có một trái tim</a:t>
            </a:r>
          </a:p>
          <a:p>
            <a:r>
              <a:rPr lang="vi-VN" sz="2000" dirty="0">
                <a:solidFill>
                  <a:prstClr val="black"/>
                </a:solidFill>
                <a:latin typeface="Times New Roman" panose="02020603050405020304" pitchFamily="18" charset="0"/>
              </a:rPr>
              <a:t>                                                                          </a:t>
            </a:r>
            <a:r>
              <a:rPr lang="vi-VN" sz="2000" i="1" dirty="0">
                <a:solidFill>
                  <a:prstClr val="black"/>
                </a:solidFill>
                <a:latin typeface="Times New Roman" panose="02020603050405020304" pitchFamily="18" charset="0"/>
              </a:rPr>
              <a:t>     (Theo Ngữ văn 9, tập I, NXB Giáo dục 2014</a:t>
            </a:r>
            <a:r>
              <a:rPr lang="en-US" sz="2000" i="1" dirty="0">
                <a:solidFill>
                  <a:prstClr val="black"/>
                </a:solidFill>
                <a:latin typeface="Calibri"/>
              </a:rPr>
              <a:t>)</a:t>
            </a:r>
            <a:endParaRPr lang="vi-VN" sz="2000" i="1" dirty="0">
              <a:solidFill>
                <a:prstClr val="black"/>
              </a:solidFill>
              <a:latin typeface="Times New Roman" panose="02020603050405020304" pitchFamily="18" charset="0"/>
            </a:endParaRPr>
          </a:p>
        </p:txBody>
      </p:sp>
      <p:sp>
        <p:nvSpPr>
          <p:cNvPr id="3" name="Rectangle 2"/>
          <p:cNvSpPr/>
          <p:nvPr/>
        </p:nvSpPr>
        <p:spPr>
          <a:xfrm>
            <a:off x="263354" y="4259175"/>
            <a:ext cx="11319047" cy="2246769"/>
          </a:xfrm>
          <a:prstGeom prst="rect">
            <a:avLst/>
          </a:prstGeom>
        </p:spPr>
        <p:txBody>
          <a:bodyPr wrap="square">
            <a:spAutoFit/>
          </a:bodyPr>
          <a:lstStyle/>
          <a:p>
            <a:r>
              <a:rPr lang="vi-VN" sz="2800" b="1" dirty="0">
                <a:solidFill>
                  <a:prstClr val="black"/>
                </a:solidFill>
                <a:latin typeface="Times New Roman" panose="02020603050405020304" pitchFamily="18" charset="0"/>
              </a:rPr>
              <a:t>Câu 1</a:t>
            </a:r>
            <a:r>
              <a:rPr lang="vi-VN" sz="2800" dirty="0">
                <a:solidFill>
                  <a:prstClr val="black"/>
                </a:solidFill>
                <a:latin typeface="Times New Roman" panose="02020603050405020304" pitchFamily="18" charset="0"/>
              </a:rPr>
              <a:t>. Nêu năm sáng tác và xuất xứ của bài thơ. Thêm vào hai chữ </a:t>
            </a:r>
            <a:r>
              <a:rPr lang="vi-VN" sz="2800" i="1" dirty="0">
                <a:solidFill>
                  <a:prstClr val="black"/>
                </a:solidFill>
                <a:latin typeface="Times New Roman" panose="02020603050405020304" pitchFamily="18" charset="0"/>
              </a:rPr>
              <a:t>“Bài thơ” </a:t>
            </a:r>
            <a:r>
              <a:rPr lang="vi-VN" sz="2800" dirty="0">
                <a:solidFill>
                  <a:prstClr val="black"/>
                </a:solidFill>
                <a:latin typeface="Times New Roman" panose="02020603050405020304" pitchFamily="18" charset="0"/>
              </a:rPr>
              <a:t>trong nhan đề, tác giả muốn gửi gắm điều gì</a:t>
            </a:r>
            <a:r>
              <a:rPr lang="vi-VN" sz="2800" dirty="0" smtClean="0">
                <a:solidFill>
                  <a:prstClr val="black"/>
                </a:solidFill>
                <a:latin typeface="Times New Roman" panose="02020603050405020304" pitchFamily="18" charset="0"/>
              </a:rPr>
              <a:t>?</a:t>
            </a:r>
            <a:endParaRPr lang="vi-VN" sz="2800" dirty="0">
              <a:solidFill>
                <a:prstClr val="black"/>
              </a:solidFill>
              <a:latin typeface="Times New Roman" panose="02020603050405020304" pitchFamily="18" charset="0"/>
            </a:endParaRPr>
          </a:p>
          <a:p>
            <a:r>
              <a:rPr lang="vi-VN" sz="2800" b="1" dirty="0">
                <a:solidFill>
                  <a:prstClr val="black"/>
                </a:solidFill>
                <a:latin typeface="Times New Roman" panose="02020603050405020304" pitchFamily="18" charset="0"/>
              </a:rPr>
              <a:t>Câu 2 </a:t>
            </a:r>
            <a:r>
              <a:rPr lang="vi-VN" sz="2800" dirty="0">
                <a:solidFill>
                  <a:prstClr val="black"/>
                </a:solidFill>
                <a:latin typeface="Times New Roman" panose="02020603050405020304" pitchFamily="18" charset="0"/>
              </a:rPr>
              <a:t>.Xác định phép </a:t>
            </a:r>
            <a:r>
              <a:rPr lang="en-US" sz="2800" dirty="0" err="1" smtClean="0">
                <a:solidFill>
                  <a:prstClr val="black"/>
                </a:solidFill>
                <a:latin typeface="Times New Roman" panose="02020603050405020304" pitchFamily="18" charset="0"/>
              </a:rPr>
              <a:t>tu</a:t>
            </a:r>
            <a:r>
              <a:rPr lang="en-US" sz="2800" dirty="0" smtClean="0">
                <a:solidFill>
                  <a:prstClr val="black"/>
                </a:solidFill>
                <a:latin typeface="Times New Roman" panose="02020603050405020304" pitchFamily="18" charset="0"/>
              </a:rPr>
              <a:t> </a:t>
            </a:r>
            <a:r>
              <a:rPr lang="en-US" sz="2800" dirty="0" err="1" smtClean="0">
                <a:solidFill>
                  <a:prstClr val="black"/>
                </a:solidFill>
                <a:latin typeface="Times New Roman" panose="02020603050405020304" pitchFamily="18" charset="0"/>
              </a:rPr>
              <a:t>từ</a:t>
            </a:r>
            <a:r>
              <a:rPr lang="en-US" sz="2800" dirty="0" smtClean="0">
                <a:solidFill>
                  <a:prstClr val="black"/>
                </a:solidFill>
                <a:latin typeface="Times New Roman" panose="02020603050405020304" pitchFamily="18" charset="0"/>
              </a:rPr>
              <a:t> </a:t>
            </a:r>
            <a:r>
              <a:rPr lang="vi-VN" sz="2800" dirty="0" smtClean="0">
                <a:solidFill>
                  <a:prstClr val="black"/>
                </a:solidFill>
                <a:latin typeface="Times New Roman" panose="02020603050405020304" pitchFamily="18" charset="0"/>
              </a:rPr>
              <a:t>có </a:t>
            </a:r>
            <a:r>
              <a:rPr lang="vi-VN" sz="2800" dirty="0">
                <a:solidFill>
                  <a:prstClr val="black"/>
                </a:solidFill>
                <a:latin typeface="Times New Roman" panose="02020603050405020304" pitchFamily="18" charset="0"/>
              </a:rPr>
              <a:t>trong hai khổ thơ trên và nêu tác </a:t>
            </a:r>
            <a:r>
              <a:rPr lang="vi-VN" sz="2800" dirty="0" smtClean="0">
                <a:solidFill>
                  <a:prstClr val="black"/>
                </a:solidFill>
                <a:latin typeface="Times New Roman" panose="02020603050405020304" pitchFamily="18" charset="0"/>
              </a:rPr>
              <a:t>dụng</a:t>
            </a:r>
            <a:r>
              <a:rPr lang="en-US" sz="2800" dirty="0">
                <a:solidFill>
                  <a:prstClr val="black"/>
                </a:solidFill>
                <a:latin typeface="Times New Roman" panose="02020603050405020304" pitchFamily="18" charset="0"/>
              </a:rPr>
              <a:t> </a:t>
            </a:r>
            <a:r>
              <a:rPr lang="en-US" sz="2800" dirty="0" smtClean="0">
                <a:solidFill>
                  <a:prstClr val="black"/>
                </a:solidFill>
                <a:latin typeface="Times New Roman" panose="02020603050405020304" pitchFamily="18" charset="0"/>
              </a:rPr>
              <a:t>?</a:t>
            </a:r>
          </a:p>
          <a:p>
            <a:r>
              <a:rPr lang="vi-VN" sz="2800" b="1" dirty="0" smtClean="0">
                <a:solidFill>
                  <a:prstClr val="black"/>
                </a:solidFill>
                <a:latin typeface="Times New Roman" panose="02020603050405020304" pitchFamily="18" charset="0"/>
              </a:rPr>
              <a:t>Câu </a:t>
            </a:r>
            <a:r>
              <a:rPr lang="vi-VN" sz="2800" b="1" dirty="0">
                <a:solidFill>
                  <a:prstClr val="black"/>
                </a:solidFill>
                <a:latin typeface="Times New Roman" panose="02020603050405020304" pitchFamily="18" charset="0"/>
              </a:rPr>
              <a:t>3</a:t>
            </a:r>
            <a:r>
              <a:rPr lang="vi-VN" sz="2800" dirty="0">
                <a:solidFill>
                  <a:prstClr val="black"/>
                </a:solidFill>
                <a:latin typeface="Times New Roman" panose="02020603050405020304" pitchFamily="18" charset="0"/>
              </a:rPr>
              <a:t>. Hãy viết một đoạn văn </a:t>
            </a:r>
            <a:r>
              <a:rPr lang="vi-VN" sz="2800" dirty="0" smtClean="0">
                <a:solidFill>
                  <a:prstClr val="black"/>
                </a:solidFill>
                <a:latin typeface="Times New Roman" panose="02020603050405020304" pitchFamily="18" charset="0"/>
              </a:rPr>
              <a:t>(</a:t>
            </a:r>
            <a:r>
              <a:rPr lang="vi-VN" sz="2800" dirty="0">
                <a:solidFill>
                  <a:prstClr val="black"/>
                </a:solidFill>
                <a:latin typeface="Times New Roman" panose="02020603050405020304" pitchFamily="18" charset="0"/>
              </a:rPr>
              <a:t>khoảng 12 câu) nêu cảm nhận của em về hai khổ thơ trên. </a:t>
            </a:r>
            <a:endParaRPr lang="en-US" sz="2400" dirty="0">
              <a:solidFill>
                <a:prstClr val="black"/>
              </a:solidFill>
              <a:latin typeface="Calibri"/>
            </a:endParaRPr>
          </a:p>
        </p:txBody>
      </p:sp>
    </p:spTree>
    <p:extLst>
      <p:ext uri="{BB962C8B-B14F-4D97-AF65-F5344CB8AC3E}">
        <p14:creationId xmlns:p14="http://schemas.microsoft.com/office/powerpoint/2010/main" val="17898178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95" y="0"/>
            <a:ext cx="1219120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382" y="120040"/>
            <a:ext cx="12193588" cy="35702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ĐỀ ĐỌC HIỂU SỐ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Trong bài thơ “Bài thơ về tiểu đội xe không kính”, nhà thơ Phạm Tiến Duật đã mở đầu và kết thúc như sau: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Không có kính không phải vì xe không có kính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Bom giật bom rung kính vỡ đi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Ung dung buồng lái ta ngồi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Nhìn đất, nhìn trời, nhìn thẳng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Không có kính, rồi xe không có đèn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Không có mui xe thùng xe có xước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Xe vẫn chạy vì miền Nam phía trước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Chỉ cần trong xe có một trái tim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(Theo Ngữ văn 9, tập I, NXB Giáo dục 2014</a:t>
            </a:r>
            <a:r>
              <a:rPr kumimoji="0" lang="en-US" sz="1800" b="0" i="1" u="none" strike="noStrike" kern="1200" cap="none" spc="0" normalizeH="0" baseline="0" noProof="0" dirty="0">
                <a:ln>
                  <a:noFill/>
                </a:ln>
                <a:solidFill>
                  <a:prstClr val="black"/>
                </a:solidFill>
                <a:effectLst/>
                <a:uLnTx/>
                <a:uFillTx/>
                <a:latin typeface="Calibri"/>
                <a:ea typeface="+mn-ea"/>
                <a:cs typeface="+mn-cs"/>
              </a:rPr>
              <a:t>)</a:t>
            </a:r>
            <a:endParaRPr kumimoji="0" lang="vi-VN"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3" name="Rectangle 2"/>
          <p:cNvSpPr/>
          <p:nvPr/>
        </p:nvSpPr>
        <p:spPr>
          <a:xfrm>
            <a:off x="322835" y="3716126"/>
            <a:ext cx="11319047"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1</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Nêu năm sáng tác và xuất xứ của bài thơ. Thêm vào hai chữ </a:t>
            </a:r>
            <a:r>
              <a:rPr kumimoji="0" lang="vi-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“Bài thơ”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trong nhan đề, tác giả muốn gửi gắm điều gì?</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2145" y="943729"/>
            <a:ext cx="4249737" cy="168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id="{F01E6D14-FEA3-457A-9960-60E8EC138ED9}"/>
              </a:ext>
            </a:extLst>
          </p:cNvPr>
          <p:cNvSpPr/>
          <p:nvPr/>
        </p:nvSpPr>
        <p:spPr>
          <a:xfrm>
            <a:off x="567764" y="4449890"/>
            <a:ext cx="10829188" cy="237626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black">
                    <a:lumMod val="95000"/>
                    <a:lumOff val="5000"/>
                  </a:prstClr>
                </a:solidFill>
                <a:latin typeface="Times New Roman" pitchFamily="18" charset="0"/>
                <a:cs typeface="Times New Roman" pitchFamily="18" charset="0"/>
              </a:rPr>
              <a:t>1. </a:t>
            </a:r>
            <a:r>
              <a:rPr lang="vi-VN" sz="2000" dirty="0">
                <a:solidFill>
                  <a:prstClr val="black">
                    <a:lumMod val="95000"/>
                    <a:lumOff val="5000"/>
                  </a:prstClr>
                </a:solidFill>
                <a:latin typeface="Times New Roman" pitchFamily="18" charset="0"/>
                <a:cs typeface="Times New Roman" pitchFamily="18" charset="0"/>
              </a:rPr>
              <a:t>- Năm sáng tác: 1969</a:t>
            </a:r>
          </a:p>
          <a:p>
            <a:r>
              <a:rPr lang="vi-VN" sz="2000" dirty="0">
                <a:solidFill>
                  <a:prstClr val="black">
                    <a:lumMod val="95000"/>
                    <a:lumOff val="5000"/>
                  </a:prstClr>
                </a:solidFill>
                <a:latin typeface="Times New Roman" pitchFamily="18" charset="0"/>
                <a:cs typeface="Times New Roman" pitchFamily="18" charset="0"/>
              </a:rPr>
              <a:t>- Xuất xứ: In trong tập thơ “Vầng trăng quầng lửa” (1970)</a:t>
            </a:r>
          </a:p>
          <a:p>
            <a:r>
              <a:rPr lang="vi-VN" sz="2000" dirty="0">
                <a:solidFill>
                  <a:prstClr val="black">
                    <a:lumMod val="95000"/>
                    <a:lumOff val="5000"/>
                  </a:prstClr>
                </a:solidFill>
                <a:latin typeface="Times New Roman" pitchFamily="18" charset="0"/>
                <a:cs typeface="Times New Roman" pitchFamily="18" charset="0"/>
              </a:rPr>
              <a:t>- Tác giả muốn gửi gắm:</a:t>
            </a:r>
          </a:p>
          <a:p>
            <a:r>
              <a:rPr lang="vi-VN" sz="2000" dirty="0">
                <a:solidFill>
                  <a:prstClr val="black">
                    <a:lumMod val="95000"/>
                    <a:lumOff val="5000"/>
                  </a:prstClr>
                </a:solidFill>
                <a:latin typeface="Times New Roman" pitchFamily="18" charset="0"/>
                <a:cs typeface="Times New Roman" pitchFamily="18" charset="0"/>
              </a:rPr>
              <a:t>+ Chất thơ, chất trữ tình toát lên từ hiện thực khốc liệt của chiến tranh.</a:t>
            </a:r>
          </a:p>
          <a:p>
            <a:r>
              <a:rPr lang="vi-VN" sz="2000" dirty="0">
                <a:solidFill>
                  <a:prstClr val="black">
                    <a:lumMod val="95000"/>
                    <a:lumOff val="5000"/>
                  </a:prstClr>
                </a:solidFill>
                <a:latin typeface="Times New Roman" pitchFamily="18" charset="0"/>
                <a:cs typeface="Times New Roman" pitchFamily="18" charset="0"/>
              </a:rPr>
              <a:t>+ Vẻ đẹp của người lính lái xe,</a:t>
            </a:r>
          </a:p>
          <a:p>
            <a:r>
              <a:rPr lang="vi-VN" sz="2000" dirty="0">
                <a:solidFill>
                  <a:prstClr val="black">
                    <a:lumMod val="95000"/>
                    <a:lumOff val="5000"/>
                  </a:prstClr>
                </a:solidFill>
                <a:latin typeface="Times New Roman" pitchFamily="18" charset="0"/>
                <a:cs typeface="Times New Roman" pitchFamily="18" charset="0"/>
              </a:rPr>
              <a:t>của tuổi trẻ anh hùng trên tuyến đường Trường Sơn </a:t>
            </a:r>
          </a:p>
          <a:p>
            <a:r>
              <a:rPr lang="vi-VN" sz="2000" dirty="0">
                <a:solidFill>
                  <a:prstClr val="black">
                    <a:lumMod val="95000"/>
                    <a:lumOff val="5000"/>
                  </a:prstClr>
                </a:solidFill>
                <a:latin typeface="Times New Roman" pitchFamily="18" charset="0"/>
                <a:cs typeface="Times New Roman" pitchFamily="18" charset="0"/>
              </a:rPr>
              <a:t>hống Mĩ.</a:t>
            </a:r>
          </a:p>
        </p:txBody>
      </p:sp>
      <p:pic>
        <p:nvPicPr>
          <p:cNvPr id="6" name="Picture 5">
            <a:extLst>
              <a:ext uri="{FF2B5EF4-FFF2-40B4-BE49-F238E27FC236}">
                <a16:creationId xmlns:a16="http://schemas.microsoft.com/office/drawing/2014/main" id="{01C623D3-AB48-4F0A-8669-7BF39FEF9F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7079" y="4588172"/>
            <a:ext cx="3127513" cy="2099699"/>
          </a:xfrm>
          <a:prstGeom prst="rect">
            <a:avLst/>
          </a:prstGeom>
        </p:spPr>
      </p:pic>
    </p:spTree>
    <p:extLst>
      <p:ext uri="{BB962C8B-B14F-4D97-AF65-F5344CB8AC3E}">
        <p14:creationId xmlns:p14="http://schemas.microsoft.com/office/powerpoint/2010/main" val="147402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94" y="0"/>
            <a:ext cx="121904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0807" y="0"/>
            <a:ext cx="12222014" cy="3570208"/>
          </a:xfrm>
          <a:prstGeom prst="rect">
            <a:avLst/>
          </a:prstGeom>
        </p:spPr>
        <p:txBody>
          <a:bodyPr wrap="square">
            <a:spAutoFit/>
          </a:bodyPr>
          <a:lstStyle/>
          <a:p>
            <a:pPr algn="ctr"/>
            <a:r>
              <a:rPr lang="vi-VN" sz="2800" b="1" dirty="0">
                <a:solidFill>
                  <a:srgbClr val="FF0000"/>
                </a:solidFill>
                <a:latin typeface="Times New Roman" panose="02020603050405020304" pitchFamily="18" charset="0"/>
              </a:rPr>
              <a:t>ĐỀ ĐỌC HIỂU SỐ 2</a:t>
            </a:r>
          </a:p>
          <a:p>
            <a:r>
              <a:rPr lang="vi-VN" dirty="0">
                <a:solidFill>
                  <a:prstClr val="black"/>
                </a:solidFill>
                <a:latin typeface="Times New Roman" panose="02020603050405020304" pitchFamily="18" charset="0"/>
              </a:rPr>
              <a:t>      Trong bài thơ “Bài thơ về tiểu đội xe không kính”, nhà thơ Phạm Tiến Duật đã mở đầu và kết thúc như sau:</a:t>
            </a:r>
          </a:p>
          <a:p>
            <a:r>
              <a:rPr lang="vi-VN" dirty="0">
                <a:solidFill>
                  <a:prstClr val="black"/>
                </a:solidFill>
                <a:latin typeface="Times New Roman" panose="02020603050405020304" pitchFamily="18" charset="0"/>
              </a:rPr>
              <a:t>                                             Không có kính không phải vì xe không có kính</a:t>
            </a:r>
          </a:p>
          <a:p>
            <a:r>
              <a:rPr lang="vi-VN" dirty="0">
                <a:solidFill>
                  <a:prstClr val="black"/>
                </a:solidFill>
                <a:latin typeface="Times New Roman" panose="02020603050405020304" pitchFamily="18" charset="0"/>
              </a:rPr>
              <a:t>                                             Bom giật bom rung kính vỡ đi rồi</a:t>
            </a:r>
          </a:p>
          <a:p>
            <a:r>
              <a:rPr lang="vi-VN" dirty="0">
                <a:solidFill>
                  <a:prstClr val="black"/>
                </a:solidFill>
                <a:latin typeface="Times New Roman" panose="02020603050405020304" pitchFamily="18" charset="0"/>
              </a:rPr>
              <a:t>                                             Ung dung buồng lái ta ngồi</a:t>
            </a:r>
          </a:p>
          <a:p>
            <a:r>
              <a:rPr lang="vi-VN" dirty="0">
                <a:solidFill>
                  <a:prstClr val="black"/>
                </a:solidFill>
                <a:latin typeface="Times New Roman" panose="02020603050405020304" pitchFamily="18" charset="0"/>
              </a:rPr>
              <a:t>                                             Nhìn đất, nhìn trời, nhìn thẳng</a:t>
            </a:r>
          </a:p>
          <a:p>
            <a:r>
              <a:rPr lang="vi-VN" dirty="0">
                <a:solidFill>
                  <a:prstClr val="black"/>
                </a:solidFill>
                <a:latin typeface="Times New Roman" panose="02020603050405020304" pitchFamily="18" charset="0"/>
              </a:rPr>
              <a:t>                                             (…)</a:t>
            </a:r>
          </a:p>
          <a:p>
            <a:r>
              <a:rPr lang="vi-VN" dirty="0">
                <a:solidFill>
                  <a:prstClr val="black"/>
                </a:solidFill>
                <a:latin typeface="Times New Roman" panose="02020603050405020304" pitchFamily="18" charset="0"/>
              </a:rPr>
              <a:t>                                             Không có kính, rồi xe không có đèn</a:t>
            </a:r>
          </a:p>
          <a:p>
            <a:r>
              <a:rPr lang="vi-VN" dirty="0">
                <a:solidFill>
                  <a:prstClr val="black"/>
                </a:solidFill>
                <a:latin typeface="Times New Roman" panose="02020603050405020304" pitchFamily="18" charset="0"/>
              </a:rPr>
              <a:t>                                             Không có mui xe thùng xe có xước</a:t>
            </a:r>
          </a:p>
          <a:p>
            <a:r>
              <a:rPr lang="vi-VN" dirty="0">
                <a:solidFill>
                  <a:prstClr val="black"/>
                </a:solidFill>
                <a:latin typeface="Times New Roman" panose="02020603050405020304" pitchFamily="18" charset="0"/>
              </a:rPr>
              <a:t>                                             Xe vẫn chạy vì miền Nam phía trước</a:t>
            </a:r>
          </a:p>
          <a:p>
            <a:r>
              <a:rPr lang="vi-VN" dirty="0">
                <a:solidFill>
                  <a:prstClr val="black"/>
                </a:solidFill>
                <a:latin typeface="Times New Roman" panose="02020603050405020304" pitchFamily="18" charset="0"/>
              </a:rPr>
              <a:t>                                            Chỉ cần trong xe có một trái tim</a:t>
            </a:r>
          </a:p>
          <a:p>
            <a:r>
              <a:rPr lang="vi-VN" i="1" dirty="0">
                <a:solidFill>
                  <a:prstClr val="black"/>
                </a:solidFill>
                <a:latin typeface="Times New Roman" panose="02020603050405020304" pitchFamily="18" charset="0"/>
              </a:rPr>
              <a:t>                                                                               (Theo Ngữ văn 9, tập I, NXB Giáo dục 2014)</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8129" y="943729"/>
            <a:ext cx="4256087" cy="168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84325" y="3570209"/>
            <a:ext cx="10991751" cy="646331"/>
          </a:xfrm>
          <a:prstGeom prst="rect">
            <a:avLst/>
          </a:prstGeom>
        </p:spPr>
        <p:txBody>
          <a:bodyPr wrap="square">
            <a:spAutoFit/>
          </a:bodyPr>
          <a:lstStyle/>
          <a:p>
            <a:r>
              <a:rPr lang="vi-VN" b="1" dirty="0">
                <a:solidFill>
                  <a:prstClr val="black"/>
                </a:solidFill>
                <a:latin typeface="Times New Roman" panose="02020603050405020304" pitchFamily="18" charset="0"/>
              </a:rPr>
              <a:t>Câu 2 </a:t>
            </a:r>
            <a:r>
              <a:rPr lang="vi-VN" dirty="0">
                <a:solidFill>
                  <a:prstClr val="black"/>
                </a:solidFill>
                <a:latin typeface="Times New Roman" panose="02020603050405020304" pitchFamily="18" charset="0"/>
              </a:rPr>
              <a:t>.Xác định phép đối có trong hai khổ thơ trên và nêu tác dụng. Trong chương trình Ngữ văn trung học cơ sở, em còn học bài thơ khác cũng sử dụng phép đối. Đó là bài thơ nào? Của ai?</a:t>
            </a:r>
          </a:p>
        </p:txBody>
      </p:sp>
      <p:sp>
        <p:nvSpPr>
          <p:cNvPr id="6" name="Rectangle 5"/>
          <p:cNvSpPr/>
          <p:nvPr/>
        </p:nvSpPr>
        <p:spPr>
          <a:xfrm>
            <a:off x="584323" y="4216540"/>
            <a:ext cx="11200309" cy="2452821"/>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black">
                    <a:lumMod val="95000"/>
                    <a:lumOff val="5000"/>
                  </a:prstClr>
                </a:solidFill>
                <a:latin typeface="Times New Roman" pitchFamily="18" charset="0"/>
                <a:cs typeface="Times New Roman" pitchFamily="18" charset="0"/>
              </a:rPr>
              <a:t>2. </a:t>
            </a:r>
            <a:r>
              <a:rPr lang="vi-VN" dirty="0">
                <a:solidFill>
                  <a:prstClr val="black">
                    <a:lumMod val="95000"/>
                    <a:lumOff val="5000"/>
                  </a:prstClr>
                </a:solidFill>
                <a:latin typeface="Times New Roman" pitchFamily="18" charset="0"/>
                <a:cs typeface="Times New Roman" pitchFamily="18" charset="0"/>
              </a:rPr>
              <a:t>- Phép đối ý:</a:t>
            </a:r>
          </a:p>
          <a:p>
            <a:r>
              <a:rPr lang="vi-VN" dirty="0">
                <a:solidFill>
                  <a:prstClr val="black">
                    <a:lumMod val="95000"/>
                    <a:lumOff val="5000"/>
                  </a:prstClr>
                </a:solidFill>
                <a:latin typeface="Times New Roman" pitchFamily="18" charset="0"/>
                <a:cs typeface="Times New Roman" pitchFamily="18" charset="0"/>
              </a:rPr>
              <a:t>+ Khổ đầu: Chiếc xe bị tàn phá nhưng người lính vẫn ung dung, đàng hoàng ngồi trong buồng lái.</a:t>
            </a:r>
          </a:p>
          <a:p>
            <a:r>
              <a:rPr lang="vi-VN" dirty="0">
                <a:solidFill>
                  <a:prstClr val="black">
                    <a:lumMod val="95000"/>
                    <a:lumOff val="5000"/>
                  </a:prstClr>
                </a:solidFill>
                <a:latin typeface="Times New Roman" pitchFamily="18" charset="0"/>
                <a:cs typeface="Times New Roman" pitchFamily="18" charset="0"/>
              </a:rPr>
              <a:t>+ Khổ cuối: Chiếc xe bị tàn phá nặng nề nhưng người lính vẫn lái xe hướng về miền Nam.</a:t>
            </a:r>
          </a:p>
          <a:p>
            <a:r>
              <a:rPr lang="vi-VN" dirty="0">
                <a:solidFill>
                  <a:prstClr val="black">
                    <a:lumMod val="95000"/>
                    <a:lumOff val="5000"/>
                  </a:prstClr>
                </a:solidFill>
                <a:latin typeface="Times New Roman" pitchFamily="18" charset="0"/>
                <a:cs typeface="Times New Roman" pitchFamily="18" charset="0"/>
              </a:rPr>
              <a:t>- Tác dụng:</a:t>
            </a:r>
          </a:p>
          <a:p>
            <a:r>
              <a:rPr lang="vi-VN" dirty="0">
                <a:solidFill>
                  <a:prstClr val="black">
                    <a:lumMod val="95000"/>
                    <a:lumOff val="5000"/>
                  </a:prstClr>
                </a:solidFill>
                <a:latin typeface="Times New Roman" pitchFamily="18" charset="0"/>
                <a:cs typeface="Times New Roman" pitchFamily="18" charset="0"/>
              </a:rPr>
              <a:t>+ Khổ đầu: Miêu tả sự khốc liệt của chiến tranh. Ca ngợi tư thế ung dung, đàng hoàng của người lính lái xe.</a:t>
            </a:r>
          </a:p>
          <a:p>
            <a:r>
              <a:rPr lang="vi-VN" dirty="0">
                <a:solidFill>
                  <a:prstClr val="black">
                    <a:lumMod val="95000"/>
                    <a:lumOff val="5000"/>
                  </a:prstClr>
                </a:solidFill>
                <a:latin typeface="Times New Roman" pitchFamily="18" charset="0"/>
                <a:cs typeface="Times New Roman" pitchFamily="18" charset="0"/>
              </a:rPr>
              <a:t>+ Khổ cuối: Miêu tả sự khốc liệt của chiến tranh. Ca ngợi và khẳng định ý chí chiến đấu và chiến thắng.</a:t>
            </a:r>
          </a:p>
          <a:p>
            <a:r>
              <a:rPr lang="vi-VN" dirty="0">
                <a:solidFill>
                  <a:prstClr val="black">
                    <a:lumMod val="95000"/>
                    <a:lumOff val="5000"/>
                  </a:prstClr>
                </a:solidFill>
                <a:latin typeface="Times New Roman" pitchFamily="18" charset="0"/>
                <a:cs typeface="Times New Roman" pitchFamily="18" charset="0"/>
              </a:rPr>
              <a:t>- HS xác định đúng một bài thơ đã học cũng sử dụng phép đối và ghi rõ tên tác giả. VD: Bài “Bạn đến chơi nhà”, “Cảm nghĩ trong đêm thanh tĩnh”….</a:t>
            </a:r>
          </a:p>
        </p:txBody>
      </p:sp>
    </p:spTree>
    <p:extLst>
      <p:ext uri="{BB962C8B-B14F-4D97-AF65-F5344CB8AC3E}">
        <p14:creationId xmlns:p14="http://schemas.microsoft.com/office/powerpoint/2010/main" val="235453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87" y="0"/>
            <a:ext cx="121904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99356" y="821635"/>
            <a:ext cx="11593288" cy="603636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a:solidFill>
                  <a:prstClr val="black">
                    <a:lumMod val="95000"/>
                    <a:lumOff val="5000"/>
                  </a:prstClr>
                </a:solidFill>
                <a:latin typeface="Times New Roman" panose="02020603050405020304" pitchFamily="18" charset="0"/>
              </a:rPr>
              <a:t>HS hoàn thành đoạn văn:</a:t>
            </a:r>
          </a:p>
          <a:p>
            <a:r>
              <a:rPr lang="en-US" dirty="0">
                <a:solidFill>
                  <a:prstClr val="black">
                    <a:lumMod val="95000"/>
                    <a:lumOff val="5000"/>
                  </a:prstClr>
                </a:solidFill>
                <a:latin typeface="Times New Roman" panose="02020603050405020304" pitchFamily="18" charset="0"/>
              </a:rPr>
              <a:t>* </a:t>
            </a:r>
            <a:r>
              <a:rPr lang="vi-VN" dirty="0">
                <a:solidFill>
                  <a:prstClr val="black">
                    <a:lumMod val="95000"/>
                    <a:lumOff val="5000"/>
                  </a:prstClr>
                </a:solidFill>
                <a:latin typeface="Times New Roman" panose="02020603050405020304" pitchFamily="18" charset="0"/>
              </a:rPr>
              <a:t>Mở đoạn: Đạt yêu cầu về hình thức, nội dung.</a:t>
            </a:r>
            <a:endParaRPr lang="en-US" dirty="0">
              <a:solidFill>
                <a:prstClr val="black">
                  <a:lumMod val="95000"/>
                  <a:lumOff val="5000"/>
                </a:prstClr>
              </a:solidFill>
              <a:latin typeface="Calibri"/>
            </a:endParaRPr>
          </a:p>
          <a:p>
            <a:r>
              <a:rPr lang="vi-VN" dirty="0">
                <a:solidFill>
                  <a:prstClr val="black">
                    <a:lumMod val="95000"/>
                    <a:lumOff val="5000"/>
                  </a:prstClr>
                </a:solidFill>
                <a:latin typeface="Times New Roman" panose="02020603050405020304" pitchFamily="18" charset="0"/>
              </a:rPr>
              <a:t>* Thân đoạn: Biết bám vào ngữ liệu, khai thác hiệu quả các tín hiệu NT </a:t>
            </a:r>
            <a:r>
              <a:rPr lang="en-US" dirty="0">
                <a:solidFill>
                  <a:prstClr val="black">
                    <a:lumMod val="95000"/>
                    <a:lumOff val="5000"/>
                  </a:prstClr>
                </a:solidFill>
                <a:latin typeface="Times New Roman" panose="02020603050405020304" pitchFamily="18" charset="0"/>
              </a:rPr>
              <a:t/>
            </a:r>
            <a:br>
              <a:rPr lang="en-US" dirty="0">
                <a:solidFill>
                  <a:prstClr val="black">
                    <a:lumMod val="95000"/>
                    <a:lumOff val="5000"/>
                  </a:prstClr>
                </a:solidFill>
                <a:latin typeface="Times New Roman" panose="02020603050405020304" pitchFamily="18" charset="0"/>
              </a:rPr>
            </a:br>
            <a:r>
              <a:rPr lang="vi-VN" dirty="0">
                <a:solidFill>
                  <a:prstClr val="black">
                    <a:lumMod val="95000"/>
                    <a:lumOff val="5000"/>
                  </a:prstClr>
                </a:solidFill>
                <a:latin typeface="Times New Roman" panose="02020603050405020304" pitchFamily="18" charset="0"/>
              </a:rPr>
              <a:t>(ngôn ngữ, giọng điệu thơ, đảo ngữ, phép đối…) có dẫn chứng, lí lẽ để </a:t>
            </a:r>
            <a:r>
              <a:rPr lang="en-US" dirty="0">
                <a:solidFill>
                  <a:prstClr val="black">
                    <a:lumMod val="95000"/>
                    <a:lumOff val="5000"/>
                  </a:prstClr>
                </a:solidFill>
                <a:latin typeface="Times New Roman" panose="02020603050405020304" pitchFamily="18" charset="0"/>
              </a:rPr>
              <a:t/>
            </a:r>
            <a:br>
              <a:rPr lang="en-US" dirty="0">
                <a:solidFill>
                  <a:prstClr val="black">
                    <a:lumMod val="95000"/>
                    <a:lumOff val="5000"/>
                  </a:prstClr>
                </a:solidFill>
                <a:latin typeface="Times New Roman" panose="02020603050405020304" pitchFamily="18" charset="0"/>
              </a:rPr>
            </a:br>
            <a:r>
              <a:rPr lang="vi-VN" dirty="0">
                <a:solidFill>
                  <a:prstClr val="black">
                    <a:lumMod val="95000"/>
                    <a:lumOff val="5000"/>
                  </a:prstClr>
                </a:solidFill>
                <a:latin typeface="Times New Roman" panose="02020603050405020304" pitchFamily="18" charset="0"/>
              </a:rPr>
              <a:t>làm rõ hình ảnh chiếc xe không kính và hình ảnh người lính lái xe </a:t>
            </a:r>
            <a:r>
              <a:rPr lang="en-US" dirty="0">
                <a:solidFill>
                  <a:prstClr val="black">
                    <a:lumMod val="95000"/>
                    <a:lumOff val="5000"/>
                  </a:prstClr>
                </a:solidFill>
                <a:latin typeface="Times New Roman" panose="02020603050405020304" pitchFamily="18" charset="0"/>
              </a:rPr>
              <a:t/>
            </a:r>
            <a:br>
              <a:rPr lang="en-US" dirty="0">
                <a:solidFill>
                  <a:prstClr val="black">
                    <a:lumMod val="95000"/>
                    <a:lumOff val="5000"/>
                  </a:prstClr>
                </a:solidFill>
                <a:latin typeface="Times New Roman" panose="02020603050405020304" pitchFamily="18" charset="0"/>
              </a:rPr>
            </a:br>
            <a:r>
              <a:rPr lang="vi-VN" dirty="0">
                <a:solidFill>
                  <a:prstClr val="black">
                    <a:lumMod val="95000"/>
                    <a:lumOff val="5000"/>
                  </a:prstClr>
                </a:solidFill>
                <a:latin typeface="Times New Roman" panose="02020603050405020304" pitchFamily="18" charset="0"/>
              </a:rPr>
              <a:t>Trường Sơn ở hai khổ thơ (khổ đầu và khổ cuối).</a:t>
            </a:r>
          </a:p>
          <a:p>
            <a:r>
              <a:rPr lang="vi-VN" dirty="0">
                <a:solidFill>
                  <a:prstClr val="black">
                    <a:lumMod val="95000"/>
                    <a:lumOff val="5000"/>
                  </a:prstClr>
                </a:solidFill>
                <a:latin typeface="Times New Roman" panose="02020603050405020304" pitchFamily="18" charset="0"/>
              </a:rPr>
              <a:t>- Hình ảnh chiếc xe không kính:</a:t>
            </a:r>
          </a:p>
          <a:p>
            <a:r>
              <a:rPr lang="vi-VN" dirty="0">
                <a:solidFill>
                  <a:prstClr val="black">
                    <a:lumMod val="95000"/>
                    <a:lumOff val="5000"/>
                  </a:prstClr>
                </a:solidFill>
                <a:latin typeface="Times New Roman" panose="02020603050405020304" pitchFamily="18" charset="0"/>
              </a:rPr>
              <a:t>+ Khổ đầu: Khi sản xuất: xe có kính</a:t>
            </a:r>
          </a:p>
          <a:p>
            <a:r>
              <a:rPr lang="vi-VN" dirty="0">
                <a:solidFill>
                  <a:prstClr val="black">
                    <a:lumMod val="95000"/>
                    <a:lumOff val="5000"/>
                  </a:prstClr>
                </a:solidFill>
                <a:latin typeface="Times New Roman" panose="02020603050405020304" pitchFamily="18" charset="0"/>
              </a:rPr>
              <a:t>                   Vào chiến trường  xe không kính do bom giật, bom rung  sự khốc liệt của chiến tranh.</a:t>
            </a:r>
          </a:p>
          <a:p>
            <a:r>
              <a:rPr lang="vi-VN" dirty="0">
                <a:solidFill>
                  <a:prstClr val="black">
                    <a:lumMod val="95000"/>
                    <a:lumOff val="5000"/>
                  </a:prstClr>
                </a:solidFill>
                <a:latin typeface="Times New Roman" panose="02020603050405020304" pitchFamily="18" charset="0"/>
              </a:rPr>
              <a:t>+ Khổ cuối: Xe ngày càng bị méo mó, biến dạng: không đèn, không mui, không thùng xe xước càng tô đậm hơn hiện thực khốc liệt, tàn phá của chiến tranh.</a:t>
            </a:r>
          </a:p>
          <a:p>
            <a:r>
              <a:rPr lang="vi-VN" dirty="0">
                <a:solidFill>
                  <a:prstClr val="black">
                    <a:lumMod val="95000"/>
                    <a:lumOff val="5000"/>
                  </a:prstClr>
                </a:solidFill>
                <a:latin typeface="Times New Roman" panose="02020603050405020304" pitchFamily="18" charset="0"/>
              </a:rPr>
              <a:t>- Hình ảnh người lính lái xe:</a:t>
            </a:r>
          </a:p>
          <a:p>
            <a:r>
              <a:rPr lang="vi-VN" dirty="0">
                <a:solidFill>
                  <a:prstClr val="black">
                    <a:lumMod val="95000"/>
                    <a:lumOff val="5000"/>
                  </a:prstClr>
                </a:solidFill>
                <a:latin typeface="Times New Roman" panose="02020603050405020304" pitchFamily="18" charset="0"/>
              </a:rPr>
              <a:t>+ Khổ đầu: Hiện lên với tư thế ung dung, chủ động, bình thản khi điều khiển chiếc xe không kính.</a:t>
            </a:r>
          </a:p>
          <a:p>
            <a:r>
              <a:rPr lang="vi-VN" dirty="0">
                <a:solidFill>
                  <a:prstClr val="black">
                    <a:lumMod val="95000"/>
                    <a:lumOff val="5000"/>
                  </a:prstClr>
                </a:solidFill>
                <a:latin typeface="Times New Roman" panose="02020603050405020304" pitchFamily="18" charset="0"/>
              </a:rPr>
              <a:t>+ Khổ cuối: Hiện lên với niềm tin chiến thắng, quyết tâm chiến đấu để giải phóng miền Nam, thống nhất đất nước.</a:t>
            </a:r>
          </a:p>
          <a:p>
            <a:r>
              <a:rPr lang="en-US" dirty="0">
                <a:solidFill>
                  <a:prstClr val="black">
                    <a:lumMod val="95000"/>
                    <a:lumOff val="5000"/>
                  </a:prstClr>
                </a:solidFill>
                <a:latin typeface="Times New Roman" panose="02020603050405020304" pitchFamily="18" charset="0"/>
              </a:rPr>
              <a:t>* </a:t>
            </a:r>
            <a:r>
              <a:rPr lang="vi-VN" dirty="0">
                <a:solidFill>
                  <a:prstClr val="black">
                    <a:lumMod val="95000"/>
                    <a:lumOff val="5000"/>
                  </a:prstClr>
                </a:solidFill>
                <a:latin typeface="Times New Roman" panose="02020603050405020304" pitchFamily="18" charset="0"/>
              </a:rPr>
              <a:t>Kết đoạn: Đạt yêu cầu về hình thức, nội dung của đoạn văn T- P- H.</a:t>
            </a:r>
          </a:p>
          <a:p>
            <a:r>
              <a:rPr lang="vi-VN" dirty="0">
                <a:solidFill>
                  <a:prstClr val="black">
                    <a:lumMod val="95000"/>
                    <a:lumOff val="5000"/>
                  </a:prstClr>
                </a:solidFill>
                <a:latin typeface="Times New Roman" panose="02020603050405020304" pitchFamily="18" charset="0"/>
              </a:rPr>
              <a:t>* Lưu ý: Ở đề này HS có hai cách hiểu:</a:t>
            </a:r>
          </a:p>
          <a:p>
            <a:r>
              <a:rPr lang="vi-VN" dirty="0">
                <a:solidFill>
                  <a:prstClr val="black">
                    <a:lumMod val="95000"/>
                    <a:lumOff val="5000"/>
                  </a:prstClr>
                </a:solidFill>
                <a:latin typeface="Times New Roman" panose="02020603050405020304" pitchFamily="18" charset="0"/>
              </a:rPr>
              <a:t>- Cách 1: Lần lượt làm rõ hình ảnh chiếc xe không kính và hình ảnh người lính lái xe ở từng khổ thơ (khổ 1 và khổ cuối).</a:t>
            </a:r>
          </a:p>
          <a:p>
            <a:r>
              <a:rPr lang="vi-VN" dirty="0">
                <a:solidFill>
                  <a:prstClr val="black">
                    <a:lumMod val="95000"/>
                    <a:lumOff val="5000"/>
                  </a:prstClr>
                </a:solidFill>
                <a:latin typeface="Times New Roman" panose="02020603050405020304" pitchFamily="18" charset="0"/>
              </a:rPr>
              <a:t>- Cách 2: Làm rõ hình ảnh chiếc xe không kính (ở khổ 1 và khổ cuối), hình ảnh người lính lái xe (ở khổ 1 và khổ cuối).</a:t>
            </a:r>
          </a:p>
          <a:p>
            <a:r>
              <a:rPr lang="vi-VN" dirty="0">
                <a:solidFill>
                  <a:prstClr val="black">
                    <a:lumMod val="95000"/>
                    <a:lumOff val="5000"/>
                  </a:prstClr>
                </a:solidFill>
                <a:latin typeface="Times New Roman" panose="02020603050405020304" pitchFamily="18" charset="0"/>
              </a:rPr>
              <a:t>Tuy nhiên, nên khuyến khích những bài học sinh làm theo cách 2 vì cách làm này chứng tỏ HS biết cách phân tích, xây dựng hệ thống luận điểm.</a:t>
            </a:r>
          </a:p>
          <a:p>
            <a:pPr marL="285750" indent="-285750" algn="ctr">
              <a:buFont typeface="Arial" charset="0"/>
              <a:buChar char="•"/>
            </a:pPr>
            <a:endParaRPr lang="vi-VN" dirty="0">
              <a:solidFill>
                <a:prstClr val="white"/>
              </a:solidFill>
              <a:latin typeface="Times New Roman" panose="02020603050405020304" pitchFamily="18" charset="0"/>
            </a:endParaRPr>
          </a:p>
        </p:txBody>
      </p:sp>
      <p:sp>
        <p:nvSpPr>
          <p:cNvPr id="5" name="Rectangle 4">
            <a:extLst>
              <a:ext uri="{FF2B5EF4-FFF2-40B4-BE49-F238E27FC236}">
                <a16:creationId xmlns:a16="http://schemas.microsoft.com/office/drawing/2014/main" id="{B9A90E84-F0EB-4514-9ECB-FDAFC88140E7}"/>
              </a:ext>
            </a:extLst>
          </p:cNvPr>
          <p:cNvSpPr/>
          <p:nvPr/>
        </p:nvSpPr>
        <p:spPr>
          <a:xfrm>
            <a:off x="609599" y="87652"/>
            <a:ext cx="10808815" cy="646331"/>
          </a:xfrm>
          <a:prstGeom prst="rect">
            <a:avLst/>
          </a:prstGeom>
          <a:solidFill>
            <a:schemeClr val="accent6">
              <a:lumMod val="40000"/>
              <a:lumOff val="60000"/>
            </a:schemeClr>
          </a:solidFill>
        </p:spPr>
        <p:txBody>
          <a:bodyPr wrap="square">
            <a:spAutoFit/>
          </a:bodyPr>
          <a:lstStyle/>
          <a:p>
            <a:r>
              <a:rPr lang="vi-VN" b="1" dirty="0">
                <a:solidFill>
                  <a:prstClr val="black"/>
                </a:solidFill>
                <a:latin typeface="Times New Roman" panose="02020603050405020304" pitchFamily="18" charset="0"/>
              </a:rPr>
              <a:t>Câu 3</a:t>
            </a:r>
            <a:r>
              <a:rPr lang="vi-VN" dirty="0">
                <a:solidFill>
                  <a:prstClr val="black"/>
                </a:solidFill>
                <a:latin typeface="Times New Roman" panose="02020603050405020304" pitchFamily="18" charset="0"/>
              </a:rPr>
              <a:t>. Hãy viết một đoạn văn theo phép lập luận tổng hợp- phân tích- tổng hợp (khoảng 12 câu) nêu cảm nhận của em về hai khổ thơ trên. Trong đoạn văn có sử dụng một lời dẫn trực tiếp, một câu ghép (gạch chân và chú thích).</a:t>
            </a:r>
          </a:p>
        </p:txBody>
      </p:sp>
      <p:pic>
        <p:nvPicPr>
          <p:cNvPr id="6" name="Picture 5">
            <a:extLst>
              <a:ext uri="{FF2B5EF4-FFF2-40B4-BE49-F238E27FC236}">
                <a16:creationId xmlns:a16="http://schemas.microsoft.com/office/drawing/2014/main" id="{1600427D-EF6B-4FB0-82A3-25787EC1E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1418" y="1009147"/>
            <a:ext cx="3726996" cy="1910976"/>
          </a:xfrm>
          <a:prstGeom prst="rect">
            <a:avLst/>
          </a:prstGeom>
        </p:spPr>
      </p:pic>
    </p:spTree>
    <p:extLst>
      <p:ext uri="{BB962C8B-B14F-4D97-AF65-F5344CB8AC3E}">
        <p14:creationId xmlns:p14="http://schemas.microsoft.com/office/powerpoint/2010/main" val="113796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6" name="Picture 6" descr="Nước Biển Sky Nền - biển png tải về - Miễn phí trong suốt Màu Xanh png Tải  về.">
            <a:extLst>
              <a:ext uri="{FF2B5EF4-FFF2-40B4-BE49-F238E27FC236}">
                <a16:creationId xmlns:a16="http://schemas.microsoft.com/office/drawing/2014/main" id="{17380AC7-CE35-42D9-AF6F-70061DC1D4DA}"/>
              </a:ext>
            </a:extLst>
          </p:cNvPr>
          <p:cNvPicPr>
            <a:picLocks noChangeAspect="1" noChangeArrowheads="1"/>
          </p:cNvPicPr>
          <p:nvPr/>
        </p:nvPicPr>
        <p:blipFill rotWithShape="1">
          <a:blip r:embed="rId2"/>
          <a:srcRect t="62963"/>
          <a:stretch/>
        </p:blipFill>
        <p:spPr bwMode="auto">
          <a:xfrm>
            <a:off x="-72887" y="4462818"/>
            <a:ext cx="12337774" cy="2395181"/>
          </a:xfrm>
          <a:prstGeom prst="rect">
            <a:avLst/>
          </a:prstGeom>
          <a:ln>
            <a:noFill/>
          </a:ln>
          <a:effectLst>
            <a:softEdge rad="317500"/>
          </a:effectLst>
        </p:spPr>
      </p:pic>
      <p:pic>
        <p:nvPicPr>
          <p:cNvPr id="17" name="Picture 2" descr="Ngơ ngẩn&quot; trước vẻ đẹp những làng chài cổ bên vịnh Hạ Long">
            <a:extLst>
              <a:ext uri="{FF2B5EF4-FFF2-40B4-BE49-F238E27FC236}">
                <a16:creationId xmlns:a16="http://schemas.microsoft.com/office/drawing/2014/main" id="{5D1FD980-5949-4CAE-85AF-54C2A8145960}"/>
              </a:ext>
            </a:extLst>
          </p:cNvPr>
          <p:cNvPicPr>
            <a:picLocks noChangeAspect="1" noChangeArrowheads="1"/>
          </p:cNvPicPr>
          <p:nvPr/>
        </p:nvPicPr>
        <p:blipFill>
          <a:blip r:embed="rId3"/>
          <a:srcRect/>
          <a:stretch>
            <a:fillRect/>
          </a:stretch>
        </p:blipFill>
        <p:spPr bwMode="auto">
          <a:xfrm>
            <a:off x="7546411" y="3809429"/>
            <a:ext cx="4936840" cy="3429001"/>
          </a:xfrm>
          <a:prstGeom prst="rect">
            <a:avLst/>
          </a:prstGeom>
          <a:noFill/>
          <a:effectLst>
            <a:softEdge rad="1270000"/>
          </a:effectLst>
        </p:spPr>
      </p:pic>
      <p:sp>
        <p:nvSpPr>
          <p:cNvPr id="16" name="TextBox 15">
            <a:extLst>
              <a:ext uri="{FF2B5EF4-FFF2-40B4-BE49-F238E27FC236}">
                <a16:creationId xmlns:a16="http://schemas.microsoft.com/office/drawing/2014/main" id="{43206E04-32A9-409E-B35F-A6F5F97F30E1}"/>
              </a:ext>
            </a:extLst>
          </p:cNvPr>
          <p:cNvSpPr txBox="1"/>
          <p:nvPr/>
        </p:nvSpPr>
        <p:spPr>
          <a:xfrm>
            <a:off x="163772" y="0"/>
            <a:ext cx="11668837" cy="5493812"/>
          </a:xfrm>
          <a:prstGeom prst="rect">
            <a:avLst/>
          </a:prstGeom>
          <a:noFill/>
        </p:spPr>
        <p:txBody>
          <a:bodyPr wrap="square">
            <a:spAutoFit/>
          </a:bodyPr>
          <a:lstStyle/>
          <a:p>
            <a:pPr marL="0" marR="0" algn="ctr" fontAlgn="base">
              <a:spcBef>
                <a:spcPts val="0"/>
              </a:spcBef>
              <a:spcAft>
                <a:spcPts val="625"/>
              </a:spcAft>
            </a:pPr>
            <a:r>
              <a:rPr lang="en-US" b="1" dirty="0">
                <a:solidFill>
                  <a:srgbClr val="FF0000"/>
                </a:solidFill>
                <a:latin typeface="Times New Roman" panose="02020603050405020304" pitchFamily="18" charset="0"/>
                <a:ea typeface="Times New Roman" panose="02020603050405020304" pitchFamily="18" charset="0"/>
              </a:rPr>
              <a:t>ĐỀ ĐỌC HIỂU SỐ 3</a:t>
            </a:r>
            <a:endParaRPr lang="en-US" b="1" dirty="0">
              <a:solidFill>
                <a:srgbClr val="FF0000"/>
              </a:solidFill>
              <a:effectLst/>
              <a:latin typeface="Times New Roman" panose="02020603050405020304" pitchFamily="18" charset="0"/>
              <a:ea typeface="Times New Roman" panose="02020603050405020304" pitchFamily="18" charset="0"/>
            </a:endParaRPr>
          </a:p>
          <a:p>
            <a:pPr marL="0" marR="0" algn="just" fontAlgn="base">
              <a:spcBef>
                <a:spcPts val="0"/>
              </a:spcBef>
              <a:spcAft>
                <a:spcPts val="625"/>
              </a:spcAft>
            </a:pPr>
            <a:r>
              <a:rPr lang="en-US" dirty="0" err="1">
                <a:solidFill>
                  <a:srgbClr val="000000"/>
                </a:solidFill>
                <a:effectLst/>
                <a:latin typeface="Times New Roman" panose="02020603050405020304" pitchFamily="18" charset="0"/>
                <a:ea typeface="Times New Roman" panose="02020603050405020304" pitchFamily="18" charset="0"/>
              </a:rPr>
              <a:t>Mở</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đầu</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một</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sáng</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tác</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nhà</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thơ</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Huy</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Cận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viết</a:t>
            </a:r>
            <a:r>
              <a:rPr lang="en-US" dirty="0">
                <a:solidFill>
                  <a:srgbClr val="000000"/>
                </a:solidFill>
                <a:effectLst/>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a:p>
            <a:pPr marL="0" marR="0" algn="just" fontAlgn="base">
              <a:spcBef>
                <a:spcPts val="0"/>
              </a:spcBef>
              <a:spcAft>
                <a:spcPts val="625"/>
              </a:spcAft>
            </a:pP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Mặt</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trời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xuống</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biển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như</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hòn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lửa</a:t>
            </a:r>
            <a:endParaRPr lang="en-US" dirty="0">
              <a:effectLst/>
              <a:latin typeface="Times New Roman" panose="02020603050405020304" pitchFamily="18" charset="0"/>
              <a:ea typeface="Times New Roman" panose="02020603050405020304" pitchFamily="18" charset="0"/>
            </a:endParaRPr>
          </a:p>
          <a:p>
            <a:pPr marL="0" marR="0" algn="just" fontAlgn="base">
              <a:spcBef>
                <a:spcPts val="0"/>
              </a:spcBef>
              <a:spcAft>
                <a:spcPts val="625"/>
              </a:spcAft>
            </a:pP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Và</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tác</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giả</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khép</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lại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bài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thơ</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bằng</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bốn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câu</a:t>
            </a:r>
            <a:r>
              <a:rPr lang="en-US" dirty="0">
                <a:solidFill>
                  <a:srgbClr val="000000"/>
                </a:solidFill>
                <a:effectLst/>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a:p>
            <a:pPr marL="0" marR="0" fontAlgn="base">
              <a:spcBef>
                <a:spcPts val="0"/>
              </a:spcBef>
              <a:spcAft>
                <a:spcPts val="625"/>
              </a:spcAft>
            </a:pP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Câu</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hát</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căng</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buồm</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với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gió</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khơi</a:t>
            </a:r>
            <a:r>
              <a:rPr lang="en-US" dirty="0">
                <a:solidFill>
                  <a:srgbClr val="000000"/>
                </a:solidFill>
                <a:effectLst/>
                <a:latin typeface="Times New Roman" panose="02020603050405020304" pitchFamily="18" charset="0"/>
                <a:ea typeface="Times New Roman" panose="02020603050405020304" pitchFamily="18" charset="0"/>
              </a:rPr>
              <a:t>,</a:t>
            </a:r>
            <a:br>
              <a:rPr lang="en-US" dirty="0">
                <a:solidFill>
                  <a:srgbClr val="000000"/>
                </a:solidFill>
                <a:effectLst/>
                <a:latin typeface="Times New Roman" panose="02020603050405020304" pitchFamily="18" charset="0"/>
                <a:ea typeface="Times New Roman" panose="02020603050405020304" pitchFamily="18" charset="0"/>
              </a:rPr>
            </a:b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Đoàn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thuyền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chạy</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đua</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cùng</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mặt</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trời</a:t>
            </a:r>
            <a:r>
              <a:rPr lang="en-US" dirty="0">
                <a:solidFill>
                  <a:srgbClr val="000000"/>
                </a:solidFill>
                <a:effectLst/>
                <a:latin typeface="Times New Roman" panose="02020603050405020304" pitchFamily="18" charset="0"/>
                <a:ea typeface="Times New Roman" panose="02020603050405020304" pitchFamily="18" charset="0"/>
              </a:rPr>
              <a:t/>
            </a:r>
            <a:br>
              <a:rPr lang="en-US" dirty="0">
                <a:solidFill>
                  <a:srgbClr val="000000"/>
                </a:solidFill>
                <a:effectLst/>
                <a:latin typeface="Times New Roman" panose="02020603050405020304" pitchFamily="18" charset="0"/>
                <a:ea typeface="Times New Roman" panose="02020603050405020304" pitchFamily="18" charset="0"/>
              </a:rPr>
            </a:b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Mặt</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trời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đội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biển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nhô</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màu</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mới</a:t>
            </a:r>
            <a:r>
              <a:rPr lang="en-US" dirty="0">
                <a:solidFill>
                  <a:srgbClr val="000000"/>
                </a:solidFill>
                <a:effectLst/>
                <a:latin typeface="Times New Roman" panose="02020603050405020304" pitchFamily="18" charset="0"/>
                <a:ea typeface="Times New Roman" panose="02020603050405020304" pitchFamily="18" charset="0"/>
              </a:rPr>
              <a:t/>
            </a:r>
            <a:br>
              <a:rPr lang="en-US" dirty="0">
                <a:solidFill>
                  <a:srgbClr val="000000"/>
                </a:solidFill>
                <a:effectLst/>
                <a:latin typeface="Times New Roman" panose="02020603050405020304" pitchFamily="18" charset="0"/>
                <a:ea typeface="Times New Roman" panose="02020603050405020304" pitchFamily="18" charset="0"/>
              </a:rPr>
            </a:b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Mắt</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cá</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huy</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hoàng</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muôn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dặm</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khơi</a:t>
            </a:r>
            <a:r>
              <a:rPr lang="en-US" dirty="0">
                <a:solidFill>
                  <a:srgbClr val="000000"/>
                </a:solidFill>
                <a:effectLst/>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a:p>
            <a:pPr marL="0" marR="0" algn="just" fontAlgn="base">
              <a:spcBef>
                <a:spcPts val="0"/>
              </a:spcBef>
              <a:spcAft>
                <a:spcPts val="625"/>
              </a:spcAft>
            </a:pPr>
            <a:r>
              <a:rPr lang="en-US" dirty="0">
                <a:solidFill>
                  <a:srgbClr val="000000"/>
                </a:solidFill>
                <a:effectLst/>
                <a:latin typeface="Times New Roman" panose="02020603050405020304" pitchFamily="18" charset="0"/>
                <a:ea typeface="Times New Roman" panose="02020603050405020304" pitchFamily="18" charset="0"/>
              </a:rPr>
              <a:t>				(</a:t>
            </a:r>
            <a:r>
              <a:rPr lang="en-US" i="1" dirty="0" err="1">
                <a:solidFill>
                  <a:srgbClr val="000000"/>
                </a:solidFill>
                <a:effectLst/>
                <a:latin typeface="Times New Roman" panose="02020603050405020304" pitchFamily="18" charset="0"/>
                <a:ea typeface="Times New Roman" panose="02020603050405020304" pitchFamily="18" charset="0"/>
              </a:rPr>
              <a:t>Trích</a:t>
            </a:r>
            <a:r>
              <a:rPr lang="en-US" i="1" dirty="0">
                <a:solidFill>
                  <a:srgbClr val="000000"/>
                </a:solidFill>
                <a:effectLst/>
                <a:latin typeface="Times New Roman" panose="02020603050405020304" pitchFamily="18" charset="0"/>
                <a:ea typeface="Times New Roman" panose="02020603050405020304" pitchFamily="18" charset="0"/>
              </a:rPr>
              <a:t> </a:t>
            </a:r>
            <a:r>
              <a:rPr lang="en-US" i="1" dirty="0" err="1">
                <a:solidFill>
                  <a:srgbClr val="000000"/>
                </a:solidFill>
                <a:effectLst/>
                <a:latin typeface="Times New Roman" panose="02020603050405020304" pitchFamily="18" charset="0"/>
                <a:ea typeface="Times New Roman" panose="02020603050405020304" pitchFamily="18" charset="0"/>
              </a:rPr>
              <a:t>Ngữ</a:t>
            </a:r>
            <a:r>
              <a:rPr lang="en-US" i="1" dirty="0">
                <a:solidFill>
                  <a:srgbClr val="000000"/>
                </a:solidFill>
                <a:effectLst/>
                <a:latin typeface="Times New Roman" panose="02020603050405020304" pitchFamily="18" charset="0"/>
                <a:ea typeface="Times New Roman" panose="02020603050405020304" pitchFamily="18" charset="0"/>
              </a:rPr>
              <a:t> </a:t>
            </a:r>
            <a:r>
              <a:rPr lang="en-US" i="1" dirty="0" err="1">
                <a:solidFill>
                  <a:srgbClr val="000000"/>
                </a:solidFill>
                <a:effectLst/>
                <a:latin typeface="Times New Roman" panose="02020603050405020304" pitchFamily="18" charset="0"/>
                <a:ea typeface="Times New Roman" panose="02020603050405020304" pitchFamily="18" charset="0"/>
              </a:rPr>
              <a:t>Văn</a:t>
            </a:r>
            <a:r>
              <a:rPr lang="en-US" i="1" dirty="0">
                <a:solidFill>
                  <a:srgbClr val="000000"/>
                </a:solidFill>
                <a:effectLst/>
                <a:latin typeface="Times New Roman" panose="02020603050405020304" pitchFamily="18" charset="0"/>
                <a:ea typeface="Times New Roman" panose="02020603050405020304" pitchFamily="18" charset="0"/>
              </a:rPr>
              <a:t> 9, </a:t>
            </a:r>
            <a:r>
              <a:rPr lang="en-US" i="1" dirty="0" err="1">
                <a:solidFill>
                  <a:srgbClr val="000000"/>
                </a:solidFill>
                <a:effectLst/>
                <a:latin typeface="Times New Roman" panose="02020603050405020304" pitchFamily="18" charset="0"/>
                <a:ea typeface="Times New Roman" panose="02020603050405020304" pitchFamily="18" charset="0"/>
              </a:rPr>
              <a:t>tập</a:t>
            </a:r>
            <a:r>
              <a:rPr lang="en-US" i="1" dirty="0">
                <a:solidFill>
                  <a:srgbClr val="000000"/>
                </a:solidFill>
                <a:effectLst/>
                <a:latin typeface="Times New Roman" panose="02020603050405020304" pitchFamily="18" charset="0"/>
                <a:ea typeface="Times New Roman" panose="02020603050405020304" pitchFamily="18" charset="0"/>
              </a:rPr>
              <a:t> </a:t>
            </a:r>
            <a:r>
              <a:rPr lang="en-US" i="1" dirty="0" err="1">
                <a:solidFill>
                  <a:srgbClr val="000000"/>
                </a:solidFill>
                <a:effectLst/>
                <a:latin typeface="Times New Roman" panose="02020603050405020304" pitchFamily="18" charset="0"/>
                <a:ea typeface="Times New Roman" panose="02020603050405020304" pitchFamily="18" charset="0"/>
              </a:rPr>
              <a:t>một</a:t>
            </a:r>
            <a:r>
              <a:rPr lang="en-US" i="1" dirty="0">
                <a:solidFill>
                  <a:srgbClr val="000000"/>
                </a:solidFill>
                <a:effectLst/>
                <a:latin typeface="Times New Roman" panose="02020603050405020304" pitchFamily="18" charset="0"/>
                <a:ea typeface="Times New Roman" panose="02020603050405020304" pitchFamily="18" charset="0"/>
              </a:rPr>
              <a:t>, NXB </a:t>
            </a:r>
            <a:r>
              <a:rPr lang="en-US" i="1" dirty="0" err="1">
                <a:solidFill>
                  <a:srgbClr val="000000"/>
                </a:solidFill>
                <a:effectLst/>
                <a:latin typeface="Times New Roman" panose="02020603050405020304" pitchFamily="18" charset="0"/>
                <a:ea typeface="Times New Roman" panose="02020603050405020304" pitchFamily="18" charset="0"/>
              </a:rPr>
              <a:t>Giáo</a:t>
            </a:r>
            <a:r>
              <a:rPr lang="en-US" i="1" dirty="0">
                <a:solidFill>
                  <a:srgbClr val="000000"/>
                </a:solidFill>
                <a:effectLst/>
                <a:latin typeface="Times New Roman" panose="02020603050405020304" pitchFamily="18" charset="0"/>
                <a:ea typeface="Times New Roman" panose="02020603050405020304" pitchFamily="18" charset="0"/>
              </a:rPr>
              <a:t> </a:t>
            </a:r>
            <a:r>
              <a:rPr lang="en-US" i="1" dirty="0" err="1">
                <a:solidFill>
                  <a:srgbClr val="000000"/>
                </a:solidFill>
                <a:effectLst/>
                <a:latin typeface="Times New Roman" panose="02020603050405020304" pitchFamily="18" charset="0"/>
                <a:ea typeface="Times New Roman" panose="02020603050405020304" pitchFamily="18" charset="0"/>
              </a:rPr>
              <a:t>dục</a:t>
            </a:r>
            <a:r>
              <a:rPr lang="en-US" i="1" dirty="0">
                <a:solidFill>
                  <a:srgbClr val="000000"/>
                </a:solidFill>
                <a:effectLst/>
                <a:latin typeface="Times New Roman" panose="02020603050405020304" pitchFamily="18" charset="0"/>
                <a:ea typeface="Times New Roman" panose="02020603050405020304" pitchFamily="18" charset="0"/>
              </a:rPr>
              <a:t> 2014)</a:t>
            </a:r>
            <a:endParaRPr lang="en-US" dirty="0">
              <a:effectLst/>
              <a:latin typeface="Times New Roman" panose="02020603050405020304" pitchFamily="18" charset="0"/>
              <a:ea typeface="Times New Roman" panose="02020603050405020304" pitchFamily="18" charset="0"/>
            </a:endParaRPr>
          </a:p>
          <a:p>
            <a:pPr marL="0" marR="0" algn="just" fontAlgn="base">
              <a:spcBef>
                <a:spcPts val="0"/>
              </a:spcBef>
              <a:spcAft>
                <a:spcPts val="625"/>
              </a:spcAft>
            </a:pPr>
            <a:r>
              <a:rPr lang="en-US" dirty="0">
                <a:solidFill>
                  <a:srgbClr val="000000"/>
                </a:solidFill>
                <a:effectLst/>
                <a:latin typeface="Times New Roman" panose="02020603050405020304" pitchFamily="18" charset="0"/>
                <a:ea typeface="Times New Roman" panose="02020603050405020304" pitchFamily="18" charset="0"/>
              </a:rPr>
              <a:t>1. </a:t>
            </a:r>
            <a:r>
              <a:rPr lang="en-US" dirty="0" err="1">
                <a:solidFill>
                  <a:srgbClr val="000000"/>
                </a:solidFill>
                <a:effectLst/>
                <a:latin typeface="Times New Roman" panose="02020603050405020304" pitchFamily="18" charset="0"/>
                <a:ea typeface="Times New Roman" panose="02020603050405020304" pitchFamily="18" charset="0"/>
              </a:rPr>
              <a:t>Ghi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tên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bài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thơ</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có</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những</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câu</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thơ</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trên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Từ</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những</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câu</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thơ</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ấy</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kết</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hợp</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với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hiểu</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biết</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về</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tác</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phẩm</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em</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hãy</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cho</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biết</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mạch</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cảm</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xúc</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của</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bài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thơ</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được</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triển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khai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theo</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trình</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tự</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nào</a:t>
            </a:r>
            <a:r>
              <a:rPr lang="en-US" dirty="0">
                <a:solidFill>
                  <a:srgbClr val="000000"/>
                </a:solidFill>
                <a:effectLst/>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a:p>
            <a:pPr marL="0" marR="0" algn="just" fontAlgn="base">
              <a:spcBef>
                <a:spcPts val="0"/>
              </a:spcBef>
              <a:spcAft>
                <a:spcPts val="625"/>
              </a:spcAft>
            </a:pPr>
            <a:r>
              <a:rPr lang="en-US" dirty="0">
                <a:solidFill>
                  <a:srgbClr val="000000"/>
                </a:solidFill>
                <a:effectLst/>
                <a:latin typeface="Times New Roman" panose="02020603050405020304" pitchFamily="18" charset="0"/>
                <a:ea typeface="Times New Roman" panose="02020603050405020304" pitchFamily="18" charset="0"/>
              </a:rPr>
              <a:t>2. </a:t>
            </a:r>
            <a:r>
              <a:rPr lang="en-US" dirty="0" err="1">
                <a:solidFill>
                  <a:srgbClr val="000000"/>
                </a:solidFill>
                <a:effectLst/>
                <a:latin typeface="Times New Roman" panose="02020603050405020304" pitchFamily="18" charset="0"/>
                <a:ea typeface="Times New Roman" panose="02020603050405020304" pitchFamily="18" charset="0"/>
              </a:rPr>
              <a:t>Nêu</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hiệu</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quả</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nghệ</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thuật</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của</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biện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pháp</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tu</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từ</a:t>
            </a:r>
            <a:r>
              <a:rPr lang="en-US" dirty="0">
                <a:solidFill>
                  <a:srgbClr val="000000"/>
                </a:solidFill>
                <a:effectLst/>
                <a:latin typeface="Times New Roman" panose="02020603050405020304" pitchFamily="18" charset="0"/>
                <a:ea typeface="Times New Roman" panose="02020603050405020304" pitchFamily="18" charset="0"/>
              </a:rPr>
              <a:t> so </a:t>
            </a:r>
            <a:r>
              <a:rPr lang="en-US" dirty="0" err="1">
                <a:solidFill>
                  <a:srgbClr val="000000"/>
                </a:solidFill>
                <a:effectLst/>
                <a:latin typeface="Times New Roman" panose="02020603050405020304" pitchFamily="18" charset="0"/>
                <a:ea typeface="Times New Roman" panose="02020603050405020304" pitchFamily="18" charset="0"/>
              </a:rPr>
              <a:t>sánh</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trong</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câu</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thơ</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Mặt</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trời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xuống</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biển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như</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hòn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lửa</a:t>
            </a:r>
            <a:r>
              <a:rPr lang="en-US" dirty="0">
                <a:solidFill>
                  <a:srgbClr val="000000"/>
                </a:solidFill>
                <a:effectLst/>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a:p>
            <a:pPr marL="0" marR="0" algn="just" fontAlgn="base">
              <a:spcBef>
                <a:spcPts val="0"/>
              </a:spcBef>
              <a:spcAft>
                <a:spcPts val="625"/>
              </a:spcAft>
            </a:pPr>
            <a:r>
              <a:rPr lang="en-US" dirty="0">
                <a:solidFill>
                  <a:srgbClr val="000000"/>
                </a:solidFill>
                <a:effectLst/>
                <a:latin typeface="Times New Roman" panose="02020603050405020304" pitchFamily="18" charset="0"/>
                <a:ea typeface="Times New Roman" panose="02020603050405020304" pitchFamily="18" charset="0"/>
              </a:rPr>
              <a:t>3. </a:t>
            </a:r>
            <a:r>
              <a:rPr lang="en-US" dirty="0" err="1">
                <a:solidFill>
                  <a:srgbClr val="000000"/>
                </a:solidFill>
                <a:effectLst/>
                <a:latin typeface="Times New Roman" panose="02020603050405020304" pitchFamily="18" charset="0"/>
                <a:ea typeface="Times New Roman" panose="02020603050405020304" pitchFamily="18" charset="0"/>
              </a:rPr>
              <a:t>Chép</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lại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chính</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xác</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hai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câu</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thơ</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liên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tiếp</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trong</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bài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thơ</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em</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vừa</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xác</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định</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thể</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hiện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rõ</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nhất</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lòng</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biết</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ơn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của</a:t>
            </a:r>
            <a:r>
              <a:rPr lang="en-US" dirty="0">
                <a:solidFill>
                  <a:srgbClr val="000000"/>
                </a:solidFill>
                <a:effectLst/>
                <a:latin typeface="Times New Roman" panose="02020603050405020304" pitchFamily="18" charset="0"/>
                <a:ea typeface="Times New Roman" panose="02020603050405020304" pitchFamily="18" charset="0"/>
              </a:rPr>
              <a:t> con </a:t>
            </a:r>
            <a:r>
              <a:rPr lang="en-US" dirty="0" err="1">
                <a:solidFill>
                  <a:srgbClr val="000000"/>
                </a:solidFill>
                <a:effectLst/>
                <a:latin typeface="Times New Roman" panose="02020603050405020304" pitchFamily="18" charset="0"/>
                <a:ea typeface="Times New Roman" panose="02020603050405020304" pitchFamily="18" charset="0"/>
              </a:rPr>
              <a:t>người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với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biển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cả</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quê</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hương</a:t>
            </a:r>
            <a:r>
              <a:rPr lang="en-US" dirty="0">
                <a:solidFill>
                  <a:srgbClr val="000000"/>
                </a:solidFill>
                <a:effectLst/>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a:p>
            <a:pPr marL="0" marR="0" algn="just" fontAlgn="base">
              <a:spcBef>
                <a:spcPts val="0"/>
              </a:spcBef>
              <a:spcAft>
                <a:spcPts val="625"/>
              </a:spcAft>
            </a:pPr>
            <a:r>
              <a:rPr lang="en-US" dirty="0">
                <a:solidFill>
                  <a:srgbClr val="000000"/>
                </a:solidFill>
                <a:effectLst/>
                <a:latin typeface="Times New Roman" panose="02020603050405020304" pitchFamily="18" charset="0"/>
                <a:ea typeface="Times New Roman" panose="02020603050405020304" pitchFamily="18" charset="0"/>
              </a:rPr>
              <a:t>4. </a:t>
            </a:r>
            <a:r>
              <a:rPr lang="en-US" dirty="0" err="1">
                <a:solidFill>
                  <a:srgbClr val="000000"/>
                </a:solidFill>
                <a:effectLst/>
                <a:latin typeface="Times New Roman" panose="02020603050405020304" pitchFamily="18" charset="0"/>
                <a:ea typeface="Times New Roman" panose="02020603050405020304" pitchFamily="18" charset="0"/>
              </a:rPr>
              <a:t>Viết</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một</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đoạn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văn</a:t>
            </a:r>
            <a:r>
              <a:rPr lang="en-US" dirty="0">
                <a:solidFill>
                  <a:srgbClr val="000000"/>
                </a:solidFill>
                <a:effectLst/>
                <a:latin typeface="Times New Roman" panose="02020603050405020304" pitchFamily="18" charset="0"/>
                <a:ea typeface="Times New Roman" panose="02020603050405020304" pitchFamily="18" charset="0"/>
              </a:rPr>
              <a:t> ngắn </a:t>
            </a:r>
            <a:r>
              <a:rPr lang="en-US" dirty="0" err="1">
                <a:solidFill>
                  <a:srgbClr val="000000"/>
                </a:solidFill>
                <a:effectLst/>
                <a:latin typeface="Times New Roman" panose="02020603050405020304" pitchFamily="18" charset="0"/>
                <a:ea typeface="Times New Roman" panose="02020603050405020304" pitchFamily="18" charset="0"/>
              </a:rPr>
              <a:t>khoảng</a:t>
            </a:r>
            <a:r>
              <a:rPr lang="en-US" dirty="0">
                <a:solidFill>
                  <a:srgbClr val="000000"/>
                </a:solidFill>
                <a:effectLst/>
                <a:latin typeface="Times New Roman" panose="02020603050405020304" pitchFamily="18" charset="0"/>
                <a:ea typeface="Times New Roman" panose="02020603050405020304" pitchFamily="18" charset="0"/>
              </a:rPr>
              <a:t> 12 </a:t>
            </a:r>
            <a:r>
              <a:rPr lang="en-US" dirty="0" err="1">
                <a:solidFill>
                  <a:srgbClr val="000000"/>
                </a:solidFill>
                <a:effectLst/>
                <a:latin typeface="Times New Roman" panose="02020603050405020304" pitchFamily="18" charset="0"/>
                <a:ea typeface="Times New Roman" panose="02020603050405020304" pitchFamily="18" charset="0"/>
              </a:rPr>
              <a:t>câu</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theo</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cách</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lập</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luận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diễn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dịch</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có</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sử</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dụng</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phép</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thế</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để</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liên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kết</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và</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một</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câu</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cảm</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thán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làm</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nổi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bật</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cảnh</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đoàn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thuyền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trở</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về</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trong</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buổi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bình</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minh</a:t>
            </a:r>
            <a:r>
              <a:rPr lang="en-US" dirty="0">
                <a:solidFill>
                  <a:srgbClr val="000000"/>
                </a:solidFill>
                <a:effectLst/>
                <a:latin typeface="Times New Roman" panose="02020603050405020304" pitchFamily="18" charset="0"/>
                <a:ea typeface="Times New Roman" panose="02020603050405020304" pitchFamily="18" charset="0"/>
              </a:rPr>
              <a:t> ở </a:t>
            </a:r>
            <a:r>
              <a:rPr lang="en-US" dirty="0" err="1">
                <a:solidFill>
                  <a:srgbClr val="000000"/>
                </a:solidFill>
                <a:effectLst/>
                <a:latin typeface="Times New Roman" panose="02020603050405020304" pitchFamily="18" charset="0"/>
                <a:ea typeface="Times New Roman" panose="02020603050405020304" pitchFamily="18" charset="0"/>
              </a:rPr>
              <a:t>khổ</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thơ</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trên</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gạch</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dưới</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từ</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ngữ</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dùng</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làm</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phép</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thế</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và</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câu</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cảm</a:t>
            </a:r>
            <a:r>
              <a:rPr lang="en-US" dirty="0">
                <a:solidFill>
                  <a:srgbClr val="000000"/>
                </a:solidFill>
                <a:effectLst/>
                <a:latin typeface="Times New Roman" panose="02020603050405020304" pitchFamily="18" charset="0"/>
                <a:ea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rPr>
              <a:t>thán</a:t>
            </a:r>
            <a:r>
              <a:rPr lang="en-US" dirty="0">
                <a:solidFill>
                  <a:srgbClr val="000000"/>
                </a:solidFill>
                <a:effectLst/>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p:txBody>
      </p:sp>
      <p:pic>
        <p:nvPicPr>
          <p:cNvPr id="19" name="Picture 2" descr="Công Ty Sản Xuất Kinh Doanh - Thuyền trên biển png tải về - Miễn phí trong  suốt Indiaman đông png Tải về.">
            <a:extLst>
              <a:ext uri="{FF2B5EF4-FFF2-40B4-BE49-F238E27FC236}">
                <a16:creationId xmlns:a16="http://schemas.microsoft.com/office/drawing/2014/main" id="{B60D6D32-F79B-472F-A285-B3DA4237C673}"/>
              </a:ext>
            </a:extLst>
          </p:cNvPr>
          <p:cNvPicPr>
            <a:picLocks noChangeAspect="1" noChangeArrowheads="1"/>
          </p:cNvPicPr>
          <p:nvPr/>
        </p:nvPicPr>
        <p:blipFill rotWithShape="1">
          <a:blip r:embed="rId4"/>
          <a:srcRect t="6500"/>
          <a:stretch/>
        </p:blipFill>
        <p:spPr bwMode="auto">
          <a:xfrm>
            <a:off x="7546411" y="266013"/>
            <a:ext cx="4783988" cy="2886464"/>
          </a:xfrm>
          <a:prstGeom prst="rect">
            <a:avLst/>
          </a:prstGeom>
          <a:ln>
            <a:noFill/>
          </a:ln>
          <a:effectLst>
            <a:softEdge rad="635000"/>
          </a:effectLst>
        </p:spPr>
      </p:pic>
    </p:spTree>
    <p:extLst>
      <p:ext uri="{BB962C8B-B14F-4D97-AF65-F5344CB8AC3E}">
        <p14:creationId xmlns:p14="http://schemas.microsoft.com/office/powerpoint/2010/main" val="192311786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sp>
        <p:nvSpPr>
          <p:cNvPr id="2" name="TextBox 1">
            <a:extLst>
              <a:ext uri="{FF2B5EF4-FFF2-40B4-BE49-F238E27FC236}">
                <a16:creationId xmlns:a16="http://schemas.microsoft.com/office/drawing/2014/main" id="{232B041E-1F77-4899-B11B-890F9D8125E7}"/>
              </a:ext>
            </a:extLst>
          </p:cNvPr>
          <p:cNvSpPr txBox="1"/>
          <p:nvPr/>
        </p:nvSpPr>
        <p:spPr>
          <a:xfrm>
            <a:off x="3419062" y="764912"/>
            <a:ext cx="5499652" cy="769431"/>
          </a:xfrm>
          <a:prstGeom prst="rect">
            <a:avLst/>
          </a:prstGeom>
          <a:solidFill>
            <a:sysClr val="window" lastClr="FFFFFF"/>
          </a:solidFill>
          <a:ln w="25400" cap="flat" cmpd="sng" algn="ctr">
            <a:solidFill>
              <a:srgbClr val="C17529"/>
            </a:solidFill>
            <a:prstDash val="solid"/>
          </a:ln>
          <a:effectLst/>
        </p:spPr>
        <p:txBody>
          <a:bodyPr wrap="square" lIns="91430" tIns="45715" rIns="91430" bIns="45715" rtlCol="0">
            <a:spAutoFit/>
          </a:bodyPr>
          <a:lstStyle/>
          <a:p>
            <a:pPr marL="0" marR="0" lvl="0" indent="0" defTabSz="914288"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Các</a:t>
            </a:r>
            <a:r>
              <a:rPr kumimoji="0" lang="en-US" sz="4400"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giai</a:t>
            </a:r>
            <a:r>
              <a:rPr kumimoji="0" lang="en-US" sz="4400"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đoạn</a:t>
            </a:r>
            <a:r>
              <a:rPr kumimoji="0" lang="en-US" sz="4400"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lịch</a:t>
            </a:r>
            <a:r>
              <a:rPr kumimoji="0" lang="en-US" sz="4400"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sử</a:t>
            </a:r>
            <a:endParaRPr kumimoji="0" lang="en-US" sz="4400" b="1" i="0"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endParaRPr>
          </a:p>
        </p:txBody>
      </p:sp>
      <p:sp>
        <p:nvSpPr>
          <p:cNvPr id="3" name="Line 4">
            <a:extLst>
              <a:ext uri="{FF2B5EF4-FFF2-40B4-BE49-F238E27FC236}">
                <a16:creationId xmlns:a16="http://schemas.microsoft.com/office/drawing/2014/main" id="{58F7BC21-5576-42CD-8644-7DF493BFC688}"/>
              </a:ext>
            </a:extLst>
          </p:cNvPr>
          <p:cNvSpPr>
            <a:spLocks noChangeShapeType="1"/>
          </p:cNvSpPr>
          <p:nvPr/>
        </p:nvSpPr>
        <p:spPr bwMode="auto">
          <a:xfrm>
            <a:off x="2244588" y="2331970"/>
            <a:ext cx="7848600" cy="37098"/>
          </a:xfrm>
          <a:prstGeom prst="line">
            <a:avLst/>
          </a:prstGeom>
          <a:noFill/>
          <a:ln w="38100" cap="flat" cmpd="sng" algn="ctr">
            <a:solidFill>
              <a:sysClr val="windowText" lastClr="000000"/>
            </a:solidFill>
            <a:prstDash val="solid"/>
            <a:headEnd/>
            <a:tailEnd type="triangle" w="med" len="me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p:spPr>
        <p:txBody>
          <a:bodyPr lIns="91430" tIns="45715" rIns="91430" bIns="45715"/>
          <a:lstStyle/>
          <a:p>
            <a:pPr marL="0" marR="0" lvl="0" indent="0" defTabSz="914288"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Line 34">
            <a:extLst>
              <a:ext uri="{FF2B5EF4-FFF2-40B4-BE49-F238E27FC236}">
                <a16:creationId xmlns:a16="http://schemas.microsoft.com/office/drawing/2014/main" id="{565FA40F-A31A-455C-8C2F-BD27961D4F99}"/>
              </a:ext>
            </a:extLst>
          </p:cNvPr>
          <p:cNvSpPr>
            <a:spLocks noChangeShapeType="1"/>
          </p:cNvSpPr>
          <p:nvPr/>
        </p:nvSpPr>
        <p:spPr bwMode="auto">
          <a:xfrm flipH="1">
            <a:off x="2221397" y="2246245"/>
            <a:ext cx="0" cy="171450"/>
          </a:xfrm>
          <a:prstGeom prst="line">
            <a:avLst/>
          </a:prstGeom>
          <a:noFill/>
          <a:ln w="28575">
            <a:solidFill>
              <a:sysClr val="windowText" lastClr="000000"/>
            </a:solidFill>
            <a:round/>
            <a:headEnd/>
            <a:tailEnd/>
          </a:ln>
          <a:extLst>
            <a:ext uri="{909E8E84-426E-40DD-AFC4-6F175D3DCCD1}">
              <a14:hiddenFill xmlns:a14="http://schemas.microsoft.com/office/drawing/2010/main">
                <a:noFill/>
              </a14:hiddenFill>
            </a:ext>
          </a:extLst>
        </p:spPr>
        <p:txBody>
          <a:bodyPr lIns="91430" tIns="45715" rIns="91430" bIns="45715"/>
          <a:lstStyle/>
          <a:p>
            <a:pPr marL="0" marR="0" lvl="0" indent="0" defTabSz="91428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Franklin Gothic Book"/>
            </a:endParaRPr>
          </a:p>
        </p:txBody>
      </p:sp>
      <p:sp>
        <p:nvSpPr>
          <p:cNvPr id="5" name="Line 34">
            <a:extLst>
              <a:ext uri="{FF2B5EF4-FFF2-40B4-BE49-F238E27FC236}">
                <a16:creationId xmlns:a16="http://schemas.microsoft.com/office/drawing/2014/main" id="{34E3265F-7523-4E64-B0B0-9A81C8E0B92D}"/>
              </a:ext>
            </a:extLst>
          </p:cNvPr>
          <p:cNvSpPr>
            <a:spLocks noChangeShapeType="1"/>
          </p:cNvSpPr>
          <p:nvPr/>
        </p:nvSpPr>
        <p:spPr bwMode="auto">
          <a:xfrm flipH="1">
            <a:off x="3707295" y="2246245"/>
            <a:ext cx="0" cy="171450"/>
          </a:xfrm>
          <a:prstGeom prst="line">
            <a:avLst/>
          </a:prstGeom>
          <a:noFill/>
          <a:ln w="28575">
            <a:solidFill>
              <a:sysClr val="windowText" lastClr="000000"/>
            </a:solidFill>
            <a:round/>
            <a:headEnd/>
            <a:tailEnd/>
          </a:ln>
          <a:extLst>
            <a:ext uri="{909E8E84-426E-40DD-AFC4-6F175D3DCCD1}">
              <a14:hiddenFill xmlns:a14="http://schemas.microsoft.com/office/drawing/2010/main">
                <a:noFill/>
              </a14:hiddenFill>
            </a:ext>
          </a:extLst>
        </p:spPr>
        <p:txBody>
          <a:bodyPr lIns="91430" tIns="45715" rIns="91430" bIns="45715"/>
          <a:lstStyle/>
          <a:p>
            <a:pPr marL="0" marR="0" lvl="0" indent="0" defTabSz="91428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Franklin Gothic Book"/>
            </a:endParaRPr>
          </a:p>
        </p:txBody>
      </p:sp>
      <p:sp>
        <p:nvSpPr>
          <p:cNvPr id="6" name="Line 34">
            <a:extLst>
              <a:ext uri="{FF2B5EF4-FFF2-40B4-BE49-F238E27FC236}">
                <a16:creationId xmlns:a16="http://schemas.microsoft.com/office/drawing/2014/main" id="{6CFE2951-CFA0-4E8B-99CC-991110BDA11E}"/>
              </a:ext>
            </a:extLst>
          </p:cNvPr>
          <p:cNvSpPr>
            <a:spLocks noChangeShapeType="1"/>
          </p:cNvSpPr>
          <p:nvPr/>
        </p:nvSpPr>
        <p:spPr bwMode="auto">
          <a:xfrm>
            <a:off x="5936974" y="2331969"/>
            <a:ext cx="0" cy="122824"/>
          </a:xfrm>
          <a:prstGeom prst="line">
            <a:avLst/>
          </a:prstGeom>
          <a:noFill/>
          <a:ln w="28575">
            <a:solidFill>
              <a:sysClr val="windowText" lastClr="000000"/>
            </a:solidFill>
            <a:round/>
            <a:headEnd/>
            <a:tailEnd/>
          </a:ln>
          <a:extLst>
            <a:ext uri="{909E8E84-426E-40DD-AFC4-6F175D3DCCD1}">
              <a14:hiddenFill xmlns:a14="http://schemas.microsoft.com/office/drawing/2010/main">
                <a:noFill/>
              </a14:hiddenFill>
            </a:ext>
          </a:extLst>
        </p:spPr>
        <p:txBody>
          <a:bodyPr lIns="91430" tIns="45715" rIns="91430" bIns="45715"/>
          <a:lstStyle/>
          <a:p>
            <a:pPr marL="0" marR="0" lvl="0" indent="0" defTabSz="91428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Franklin Gothic Book"/>
            </a:endParaRPr>
          </a:p>
        </p:txBody>
      </p:sp>
      <p:sp>
        <p:nvSpPr>
          <p:cNvPr id="7" name="Line 34">
            <a:extLst>
              <a:ext uri="{FF2B5EF4-FFF2-40B4-BE49-F238E27FC236}">
                <a16:creationId xmlns:a16="http://schemas.microsoft.com/office/drawing/2014/main" id="{A22576EA-CA49-4A71-9AB5-4E67E33C560A}"/>
              </a:ext>
            </a:extLst>
          </p:cNvPr>
          <p:cNvSpPr>
            <a:spLocks noChangeShapeType="1"/>
          </p:cNvSpPr>
          <p:nvPr/>
        </p:nvSpPr>
        <p:spPr bwMode="auto">
          <a:xfrm flipH="1">
            <a:off x="8080513" y="2246245"/>
            <a:ext cx="0" cy="171450"/>
          </a:xfrm>
          <a:prstGeom prst="line">
            <a:avLst/>
          </a:prstGeom>
          <a:noFill/>
          <a:ln w="28575">
            <a:solidFill>
              <a:sysClr val="windowText" lastClr="000000"/>
            </a:solidFill>
            <a:round/>
            <a:headEnd/>
            <a:tailEnd/>
          </a:ln>
          <a:extLst>
            <a:ext uri="{909E8E84-426E-40DD-AFC4-6F175D3DCCD1}">
              <a14:hiddenFill xmlns:a14="http://schemas.microsoft.com/office/drawing/2010/main">
                <a:noFill/>
              </a14:hiddenFill>
            </a:ext>
          </a:extLst>
        </p:spPr>
        <p:txBody>
          <a:bodyPr lIns="91430" tIns="45715" rIns="91430" bIns="45715"/>
          <a:lstStyle/>
          <a:p>
            <a:pPr marL="0" marR="0" lvl="0" indent="0" defTabSz="91428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Franklin Gothic Book"/>
            </a:endParaRPr>
          </a:p>
        </p:txBody>
      </p:sp>
      <p:sp>
        <p:nvSpPr>
          <p:cNvPr id="8" name="AutoShape 7">
            <a:extLst>
              <a:ext uri="{FF2B5EF4-FFF2-40B4-BE49-F238E27FC236}">
                <a16:creationId xmlns:a16="http://schemas.microsoft.com/office/drawing/2014/main" id="{2433FC98-3F58-44C4-9157-0BB8B847FFC6}"/>
              </a:ext>
            </a:extLst>
          </p:cNvPr>
          <p:cNvSpPr>
            <a:spLocks/>
          </p:cNvSpPr>
          <p:nvPr/>
        </p:nvSpPr>
        <p:spPr bwMode="auto">
          <a:xfrm rot="16200000">
            <a:off x="2846558" y="1913467"/>
            <a:ext cx="235580" cy="1485897"/>
          </a:xfrm>
          <a:prstGeom prst="leftBrace">
            <a:avLst>
              <a:gd name="adj1" fmla="val 50000"/>
              <a:gd name="adj2" fmla="val 50000"/>
            </a:avLst>
          </a:prstGeom>
          <a:noFill/>
          <a:ln w="38100" cap="flat" cmpd="sng" algn="ctr">
            <a:solidFill>
              <a:srgbClr val="FF0000"/>
            </a:solidFill>
            <a:prstDash val="solid"/>
            <a:headEnd/>
            <a:tailEn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p:spPr>
        <p:txBody>
          <a:bodyPr wrap="none" lIns="91430" tIns="45715" rIns="91430" bIns="45715"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defTabSz="914288"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chemeClr val="accent1">
                  <a:lumMod val="75000"/>
                </a:schemeClr>
              </a:solidFill>
              <a:effectLst/>
              <a:uLnTx/>
              <a:uFillTx/>
              <a:latin typeface="Arial" pitchFamily="34" charset="0"/>
              <a:ea typeface="+mn-ea"/>
              <a:cs typeface="Arial" pitchFamily="34" charset="0"/>
            </a:endParaRPr>
          </a:p>
        </p:txBody>
      </p:sp>
      <p:sp>
        <p:nvSpPr>
          <p:cNvPr id="9" name="AutoShape 19">
            <a:extLst>
              <a:ext uri="{FF2B5EF4-FFF2-40B4-BE49-F238E27FC236}">
                <a16:creationId xmlns:a16="http://schemas.microsoft.com/office/drawing/2014/main" id="{8816CC6C-22A7-421A-A161-E805ED1A7855}"/>
              </a:ext>
            </a:extLst>
          </p:cNvPr>
          <p:cNvSpPr>
            <a:spLocks/>
          </p:cNvSpPr>
          <p:nvPr/>
        </p:nvSpPr>
        <p:spPr bwMode="auto">
          <a:xfrm rot="16200000">
            <a:off x="4709403" y="1583644"/>
            <a:ext cx="210556" cy="2138565"/>
          </a:xfrm>
          <a:prstGeom prst="leftBrace">
            <a:avLst>
              <a:gd name="adj1" fmla="val 50000"/>
              <a:gd name="adj2" fmla="val 50000"/>
            </a:avLst>
          </a:prstGeom>
          <a:noFill/>
          <a:ln w="38100" cap="flat" cmpd="sng" algn="ctr">
            <a:solidFill>
              <a:schemeClr val="accent2">
                <a:lumMod val="50000"/>
              </a:schemeClr>
            </a:solidFill>
            <a:prstDash val="solid"/>
            <a:headEnd/>
            <a:tailEn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p:spPr>
        <p:txBody>
          <a:bodyPr wrap="none" lIns="91430" tIns="45715" rIns="91430" bIns="45715"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defTabSz="914288"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chemeClr val="accent1">
                  <a:lumMod val="75000"/>
                </a:schemeClr>
              </a:solidFill>
              <a:effectLst/>
              <a:uLnTx/>
              <a:uFillTx/>
              <a:latin typeface="Arial" pitchFamily="34" charset="0"/>
              <a:ea typeface="+mn-ea"/>
              <a:cs typeface="Arial" pitchFamily="34" charset="0"/>
            </a:endParaRPr>
          </a:p>
        </p:txBody>
      </p:sp>
      <p:sp>
        <p:nvSpPr>
          <p:cNvPr id="10" name="AutoShape 20">
            <a:extLst>
              <a:ext uri="{FF2B5EF4-FFF2-40B4-BE49-F238E27FC236}">
                <a16:creationId xmlns:a16="http://schemas.microsoft.com/office/drawing/2014/main" id="{74B4D387-EBA0-4042-831C-5765FFA17D2D}"/>
              </a:ext>
            </a:extLst>
          </p:cNvPr>
          <p:cNvSpPr>
            <a:spLocks/>
          </p:cNvSpPr>
          <p:nvPr/>
        </p:nvSpPr>
        <p:spPr bwMode="auto">
          <a:xfrm rot="16200000">
            <a:off x="6901810" y="1598816"/>
            <a:ext cx="210554" cy="2140226"/>
          </a:xfrm>
          <a:prstGeom prst="leftBrace">
            <a:avLst>
              <a:gd name="adj1" fmla="val 50000"/>
              <a:gd name="adj2" fmla="val 50000"/>
            </a:avLst>
          </a:prstGeom>
          <a:noFill/>
          <a:ln w="38100" cap="flat" cmpd="sng" algn="ctr">
            <a:solidFill>
              <a:srgbClr val="00B050"/>
            </a:solidFill>
            <a:prstDash val="solid"/>
            <a:headEnd/>
            <a:tailEn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p:spPr>
        <p:txBody>
          <a:bodyPr wrap="none" lIns="91430" tIns="45715" rIns="91430" bIns="45715"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defTabSz="914288"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a:ln>
                <a:noFill/>
              </a:ln>
              <a:solidFill>
                <a:schemeClr val="accent1">
                  <a:lumMod val="75000"/>
                </a:schemeClr>
              </a:solidFill>
              <a:effectLst/>
              <a:uLnTx/>
              <a:uFillTx/>
              <a:latin typeface="Arial" pitchFamily="34" charset="0"/>
              <a:ea typeface="+mn-ea"/>
              <a:cs typeface="Arial" pitchFamily="34" charset="0"/>
            </a:endParaRPr>
          </a:p>
        </p:txBody>
      </p:sp>
      <p:sp>
        <p:nvSpPr>
          <p:cNvPr id="12" name="Text Box 11">
            <a:extLst>
              <a:ext uri="{FF2B5EF4-FFF2-40B4-BE49-F238E27FC236}">
                <a16:creationId xmlns:a16="http://schemas.microsoft.com/office/drawing/2014/main" id="{D1F83BC3-4214-4520-A519-1F8B56FD8757}"/>
              </a:ext>
            </a:extLst>
          </p:cNvPr>
          <p:cNvSpPr txBox="1">
            <a:spLocks noChangeArrowheads="1"/>
          </p:cNvSpPr>
          <p:nvPr/>
        </p:nvSpPr>
        <p:spPr bwMode="auto">
          <a:xfrm>
            <a:off x="1921565" y="1755983"/>
            <a:ext cx="8392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defTabSz="914288" eaLnBrk="1" hangingPunct="1">
              <a:spcBef>
                <a:spcPct val="50000"/>
              </a:spcBef>
              <a:buFontTx/>
              <a:buNone/>
            </a:pPr>
            <a:r>
              <a:rPr lang="en-US" altLang="en-US" sz="1800" b="1" dirty="0">
                <a:solidFill>
                  <a:schemeClr val="accent1">
                    <a:lumMod val="75000"/>
                  </a:schemeClr>
                </a:solidFill>
                <a:latin typeface="Times New Roman" panose="02020603050405020304" pitchFamily="18" charset="0"/>
                <a:cs typeface="Times New Roman" panose="02020603050405020304" pitchFamily="18" charset="0"/>
              </a:rPr>
              <a:t>1945</a:t>
            </a:r>
            <a:endParaRPr lang="vi-VN" altLang="en-US" sz="18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3" name="Text Box 12">
            <a:extLst>
              <a:ext uri="{FF2B5EF4-FFF2-40B4-BE49-F238E27FC236}">
                <a16:creationId xmlns:a16="http://schemas.microsoft.com/office/drawing/2014/main" id="{DAEFEF40-7053-4ADC-88EF-5FD350F53160}"/>
              </a:ext>
            </a:extLst>
          </p:cNvPr>
          <p:cNvSpPr txBox="1">
            <a:spLocks noChangeArrowheads="1"/>
          </p:cNvSpPr>
          <p:nvPr/>
        </p:nvSpPr>
        <p:spPr bwMode="auto">
          <a:xfrm>
            <a:off x="3364398" y="1767203"/>
            <a:ext cx="76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defTabSz="914288" eaLnBrk="1" hangingPunct="1">
              <a:spcBef>
                <a:spcPct val="50000"/>
              </a:spcBef>
              <a:buFontTx/>
              <a:buNone/>
            </a:pPr>
            <a:r>
              <a:rPr lang="en-US" altLang="en-US" sz="1800" b="1" dirty="0">
                <a:solidFill>
                  <a:schemeClr val="accent1">
                    <a:lumMod val="75000"/>
                  </a:schemeClr>
                </a:solidFill>
                <a:latin typeface="Times New Roman" panose="02020603050405020304" pitchFamily="18" charset="0"/>
                <a:cs typeface="Times New Roman" panose="02020603050405020304" pitchFamily="18" charset="0"/>
              </a:rPr>
              <a:t>1954</a:t>
            </a:r>
            <a:endParaRPr lang="vi-VN" altLang="en-US" sz="18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4" name="Rectangle 16">
            <a:extLst>
              <a:ext uri="{FF2B5EF4-FFF2-40B4-BE49-F238E27FC236}">
                <a16:creationId xmlns:a16="http://schemas.microsoft.com/office/drawing/2014/main" id="{0D09C440-FFDF-4F5A-B645-05638C3AE5E3}"/>
              </a:ext>
            </a:extLst>
          </p:cNvPr>
          <p:cNvSpPr>
            <a:spLocks noChangeArrowheads="1"/>
          </p:cNvSpPr>
          <p:nvPr/>
        </p:nvSpPr>
        <p:spPr bwMode="auto">
          <a:xfrm>
            <a:off x="5613808" y="1752670"/>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defTabSz="914288" eaLnBrk="1" hangingPunct="1">
              <a:spcBef>
                <a:spcPct val="0"/>
              </a:spcBef>
              <a:buFontTx/>
              <a:buNone/>
            </a:pPr>
            <a:r>
              <a:rPr lang="en-US" altLang="en-US" sz="1800" b="1" dirty="0">
                <a:solidFill>
                  <a:schemeClr val="accent1">
                    <a:lumMod val="75000"/>
                  </a:schemeClr>
                </a:solidFill>
                <a:latin typeface="Times New Roman" panose="02020603050405020304" pitchFamily="18" charset="0"/>
                <a:cs typeface="Times New Roman" panose="02020603050405020304" pitchFamily="18" charset="0"/>
              </a:rPr>
              <a:t>1964</a:t>
            </a:r>
            <a:endParaRPr lang="vi-VN" altLang="en-US" sz="18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5" name="Text Box 17">
            <a:extLst>
              <a:ext uri="{FF2B5EF4-FFF2-40B4-BE49-F238E27FC236}">
                <a16:creationId xmlns:a16="http://schemas.microsoft.com/office/drawing/2014/main" id="{3F1EF6E2-B960-41CD-953A-5CF0184F7A90}"/>
              </a:ext>
            </a:extLst>
          </p:cNvPr>
          <p:cNvSpPr txBox="1">
            <a:spLocks noChangeArrowheads="1"/>
          </p:cNvSpPr>
          <p:nvPr/>
        </p:nvSpPr>
        <p:spPr bwMode="auto">
          <a:xfrm>
            <a:off x="7747549" y="1803935"/>
            <a:ext cx="838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defTabSz="914288" eaLnBrk="1" hangingPunct="1">
              <a:spcBef>
                <a:spcPct val="50000"/>
              </a:spcBef>
              <a:buFontTx/>
              <a:buNone/>
            </a:pPr>
            <a:r>
              <a:rPr lang="en-US" altLang="en-US" sz="1800" b="1" dirty="0">
                <a:solidFill>
                  <a:schemeClr val="accent1">
                    <a:lumMod val="75000"/>
                  </a:schemeClr>
                </a:solidFill>
                <a:latin typeface="Times New Roman" panose="02020603050405020304" pitchFamily="18" charset="0"/>
                <a:cs typeface="Times New Roman" panose="02020603050405020304" pitchFamily="18" charset="0"/>
              </a:rPr>
              <a:t>1975</a:t>
            </a:r>
            <a:endParaRPr lang="vi-VN" altLang="en-US" sz="18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6" name="Text Box 26">
            <a:extLst>
              <a:ext uri="{FF2B5EF4-FFF2-40B4-BE49-F238E27FC236}">
                <a16:creationId xmlns:a16="http://schemas.microsoft.com/office/drawing/2014/main" id="{DB0F4C11-8DDA-41DE-8F49-34F4C4F2E6C4}"/>
              </a:ext>
            </a:extLst>
          </p:cNvPr>
          <p:cNvSpPr txBox="1">
            <a:spLocks noChangeArrowheads="1"/>
          </p:cNvSpPr>
          <p:nvPr/>
        </p:nvSpPr>
        <p:spPr bwMode="auto">
          <a:xfrm>
            <a:off x="2389793" y="2987801"/>
            <a:ext cx="1029269" cy="830987"/>
          </a:xfrm>
          <a:prstGeom prst="rect">
            <a:avLst/>
          </a:prstGeom>
          <a:gradFill rotWithShape="1">
            <a:gsLst>
              <a:gs pos="0">
                <a:srgbClr val="A5644E">
                  <a:tint val="30000"/>
                  <a:satMod val="250000"/>
                </a:srgbClr>
              </a:gs>
              <a:gs pos="72000">
                <a:srgbClr val="A5644E">
                  <a:tint val="75000"/>
                  <a:satMod val="210000"/>
                </a:srgbClr>
              </a:gs>
              <a:gs pos="100000">
                <a:srgbClr val="A5644E">
                  <a:tint val="85000"/>
                  <a:satMod val="210000"/>
                </a:srgbClr>
              </a:gs>
            </a:gsLst>
            <a:lin ang="5400000" scaled="1"/>
          </a:gradFill>
          <a:ln w="10000" cap="flat" cmpd="sng" algn="ctr">
            <a:solidFill>
              <a:srgbClr val="A5644E"/>
            </a:solidFill>
            <a:prstDash val="solid"/>
          </a:ln>
          <a:effectLst>
            <a:outerShdw blurRad="76200" dist="50800" dir="5400000" rotWithShape="0">
              <a:srgbClr val="4E3B30">
                <a:alpha val="60000"/>
              </a:srgbClr>
            </a:outerShdw>
          </a:effectLst>
        </p:spPr>
        <p:txBody>
          <a:bodyPr wrap="square" lIns="91430" tIns="45715" rIns="91430" bIns="45715">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algn="ctr" defTabSz="914288" eaLnBrk="1" fontAlgn="auto" latinLnBrk="0" hangingPunct="1">
              <a:lnSpc>
                <a:spcPct val="100000"/>
              </a:lnSpc>
              <a:spcBef>
                <a:spcPct val="50000"/>
              </a:spcBef>
              <a:spcAft>
                <a:spcPts val="0"/>
              </a:spcAft>
              <a:buClrTx/>
              <a:buSzTx/>
              <a:buFontTx/>
              <a:buNone/>
              <a:tabLst/>
              <a:defRPr/>
            </a:pPr>
            <a:r>
              <a:rPr kumimoji="0" lang="en-US" altLang="en-US" sz="2400" b="1" i="1"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Đồng</a:t>
            </a:r>
            <a:r>
              <a:rPr kumimoji="0" lang="en-US" altLang="en-US" sz="2400" b="1" i="1"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400" b="1" i="1"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chí</a:t>
            </a:r>
            <a:endParaRPr kumimoji="0" lang="vi-VN" altLang="en-US" sz="2400" b="1" i="1"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endParaRPr>
          </a:p>
        </p:txBody>
      </p:sp>
      <p:sp>
        <p:nvSpPr>
          <p:cNvPr id="17" name="Text Box 27">
            <a:extLst>
              <a:ext uri="{FF2B5EF4-FFF2-40B4-BE49-F238E27FC236}">
                <a16:creationId xmlns:a16="http://schemas.microsoft.com/office/drawing/2014/main" id="{B97D59F6-1EDC-43CC-BA1A-8257744FDB2C}"/>
              </a:ext>
            </a:extLst>
          </p:cNvPr>
          <p:cNvSpPr txBox="1">
            <a:spLocks noChangeArrowheads="1"/>
          </p:cNvSpPr>
          <p:nvPr/>
        </p:nvSpPr>
        <p:spPr bwMode="auto">
          <a:xfrm>
            <a:off x="3745398" y="2987801"/>
            <a:ext cx="2057400" cy="1384984"/>
          </a:xfrm>
          <a:prstGeom prst="rect">
            <a:avLst/>
          </a:prstGeom>
          <a:gradFill rotWithShape="1">
            <a:gsLst>
              <a:gs pos="0">
                <a:srgbClr val="F0A22E">
                  <a:tint val="30000"/>
                  <a:satMod val="250000"/>
                </a:srgbClr>
              </a:gs>
              <a:gs pos="72000">
                <a:srgbClr val="F0A22E">
                  <a:tint val="75000"/>
                  <a:satMod val="210000"/>
                </a:srgbClr>
              </a:gs>
              <a:gs pos="100000">
                <a:srgbClr val="F0A22E">
                  <a:tint val="85000"/>
                  <a:satMod val="210000"/>
                </a:srgbClr>
              </a:gs>
            </a:gsLst>
            <a:lin ang="5400000" scaled="1"/>
          </a:gradFill>
          <a:ln w="10000" cap="flat" cmpd="sng" algn="ctr">
            <a:solidFill>
              <a:srgbClr val="F0A22E"/>
            </a:solidFill>
            <a:prstDash val="solid"/>
          </a:ln>
          <a:effectLst>
            <a:outerShdw blurRad="76200" dist="50800" dir="5400000" rotWithShape="0">
              <a:srgbClr val="4E3B30">
                <a:alpha val="60000"/>
              </a:srgbClr>
            </a:outerShdw>
          </a:effectLst>
        </p:spPr>
        <p:txBody>
          <a:bodyPr wrap="square" lIns="91430" tIns="45715" rIns="91430" bIns="45715">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defTabSz="914288" eaLnBrk="1" fontAlgn="auto" latinLnBrk="0" hangingPunct="1">
              <a:lnSpc>
                <a:spcPct val="100000"/>
              </a:lnSpc>
              <a:spcBef>
                <a:spcPct val="50000"/>
              </a:spcBef>
              <a:spcAft>
                <a:spcPts val="0"/>
              </a:spcAft>
              <a:buClrTx/>
              <a:buSzTx/>
              <a:buFontTx/>
              <a:buNone/>
              <a:tabLst/>
              <a:defRPr/>
            </a:pPr>
            <a:r>
              <a:rPr kumimoji="0" lang="en-US" altLang="en-US" sz="2400" b="1" i="1"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Đoàn</a:t>
            </a:r>
            <a:r>
              <a:rPr kumimoji="0" lang="en-US" altLang="en-US" sz="2400" b="1" i="1"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400" b="1" i="1"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thuyền</a:t>
            </a:r>
            <a:r>
              <a:rPr kumimoji="0" lang="en-US" altLang="en-US" sz="2400" b="1" i="1"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400" b="1" i="1"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đánh</a:t>
            </a:r>
            <a:r>
              <a:rPr kumimoji="0" lang="en-US" altLang="en-US" sz="2400" b="1" i="1"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400" b="1" i="1"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cá</a:t>
            </a:r>
            <a:endParaRPr kumimoji="0" lang="en-US" altLang="en-US" sz="2400" b="1" i="1"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endParaRPr>
          </a:p>
          <a:p>
            <a:pPr marL="0" marR="0" lvl="0" indent="0" defTabSz="914288" eaLnBrk="1" fontAlgn="auto" latinLnBrk="0" hangingPunct="1">
              <a:lnSpc>
                <a:spcPct val="100000"/>
              </a:lnSpc>
              <a:spcBef>
                <a:spcPct val="50000"/>
              </a:spcBef>
              <a:spcAft>
                <a:spcPts val="0"/>
              </a:spcAft>
              <a:buClrTx/>
              <a:buSzTx/>
              <a:buFontTx/>
              <a:buNone/>
              <a:tabLst/>
              <a:defRPr/>
            </a:pPr>
            <a:r>
              <a:rPr kumimoji="0" lang="en-US" altLang="en-US" sz="2400" b="1" i="1"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Bếp</a:t>
            </a:r>
            <a:r>
              <a:rPr kumimoji="0" lang="en-US" altLang="en-US" sz="2400" b="1" i="1"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400" b="1" i="1"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lửa</a:t>
            </a:r>
            <a:endParaRPr kumimoji="0" lang="en-US" altLang="en-US" sz="2400" b="1" i="1"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endParaRPr>
          </a:p>
        </p:txBody>
      </p:sp>
      <p:sp>
        <p:nvSpPr>
          <p:cNvPr id="18" name="Text Box 28">
            <a:extLst>
              <a:ext uri="{FF2B5EF4-FFF2-40B4-BE49-F238E27FC236}">
                <a16:creationId xmlns:a16="http://schemas.microsoft.com/office/drawing/2014/main" id="{60519D5A-D960-416D-8F0D-F860F6F83F93}"/>
              </a:ext>
            </a:extLst>
          </p:cNvPr>
          <p:cNvSpPr txBox="1">
            <a:spLocks noChangeArrowheads="1"/>
          </p:cNvSpPr>
          <p:nvPr/>
        </p:nvSpPr>
        <p:spPr bwMode="auto">
          <a:xfrm>
            <a:off x="5943600" y="2987801"/>
            <a:ext cx="2133600" cy="707876"/>
          </a:xfrm>
          <a:prstGeom prst="rect">
            <a:avLst/>
          </a:prstGeom>
          <a:gradFill rotWithShape="1">
            <a:gsLst>
              <a:gs pos="0">
                <a:srgbClr val="C17529">
                  <a:tint val="30000"/>
                  <a:satMod val="250000"/>
                </a:srgbClr>
              </a:gs>
              <a:gs pos="72000">
                <a:srgbClr val="C17529">
                  <a:tint val="75000"/>
                  <a:satMod val="210000"/>
                </a:srgbClr>
              </a:gs>
              <a:gs pos="100000">
                <a:srgbClr val="C17529">
                  <a:tint val="85000"/>
                  <a:satMod val="210000"/>
                </a:srgbClr>
              </a:gs>
            </a:gsLst>
            <a:lin ang="5400000" scaled="1"/>
          </a:gradFill>
          <a:ln w="10000" cap="flat" cmpd="sng" algn="ctr">
            <a:solidFill>
              <a:srgbClr val="C17529"/>
            </a:solidFill>
            <a:prstDash val="solid"/>
          </a:ln>
          <a:effectLst>
            <a:outerShdw blurRad="76200" dist="50800" dir="5400000" rotWithShape="0">
              <a:srgbClr val="4E3B30">
                <a:alpha val="60000"/>
              </a:srgbClr>
            </a:outerShdw>
          </a:effectLst>
        </p:spPr>
        <p:txBody>
          <a:bodyPr wrap="square" lIns="91430" tIns="45715" rIns="91430" bIns="45715">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marR="0" lvl="0" indent="0" defTabSz="914288" eaLnBrk="1" fontAlgn="auto" latinLnBrk="0" hangingPunct="1">
              <a:lnSpc>
                <a:spcPct val="100000"/>
              </a:lnSpc>
              <a:spcBef>
                <a:spcPct val="50000"/>
              </a:spcBef>
              <a:spcAft>
                <a:spcPts val="0"/>
              </a:spcAft>
              <a:buClrTx/>
              <a:buSzTx/>
              <a:buFontTx/>
              <a:buNone/>
              <a:tabLst/>
              <a:defRPr/>
            </a:pPr>
            <a:r>
              <a:rPr kumimoji="0" lang="en-US" altLang="en-US" sz="2000" b="1" i="1"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Bài</a:t>
            </a:r>
            <a:r>
              <a:rPr kumimoji="0" lang="en-US" altLang="en-US" sz="2000" b="1" i="1"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000" b="1" i="1"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thơ</a:t>
            </a:r>
            <a:r>
              <a:rPr kumimoji="0" lang="en-US" altLang="en-US" sz="2000" b="1" i="1"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000" b="1" i="1"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về</a:t>
            </a:r>
            <a:r>
              <a:rPr kumimoji="0" lang="en-US" altLang="en-US" sz="2000" b="1" i="1"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000" b="1" i="1"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tiểu</a:t>
            </a:r>
            <a:r>
              <a:rPr kumimoji="0" lang="en-US" altLang="en-US" sz="2000" b="1" i="1"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000" b="1" i="1"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đội</a:t>
            </a:r>
            <a:r>
              <a:rPr kumimoji="0" lang="en-US" altLang="en-US" sz="2000" b="1" i="1"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000" b="1" i="1"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xe</a:t>
            </a:r>
            <a:r>
              <a:rPr kumimoji="0" lang="en-US" altLang="en-US" sz="2000" b="1" i="1"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000" b="1" i="1"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không</a:t>
            </a:r>
            <a:r>
              <a:rPr kumimoji="0" lang="en-US" altLang="en-US" sz="2000" b="1" i="1"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2000" b="1" i="1" u="none" strike="noStrike" kern="0" cap="none" spc="0" normalizeH="0" baseline="0" noProof="0" dirty="0" err="1">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rPr>
              <a:t>kính</a:t>
            </a:r>
            <a:endParaRPr kumimoji="0" lang="en-US" altLang="en-US" sz="2000" b="1" i="1" u="none" strike="noStrike" kern="0" cap="none" spc="0" normalizeH="0" baseline="0" noProof="0" dirty="0">
              <a:ln>
                <a:noFill/>
              </a:ln>
              <a:solidFill>
                <a:srgbClr val="C3986D">
                  <a:lumMod val="10000"/>
                </a:srgbClr>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3" presetClass="entr" presetSubtype="10" fill="hold" grpId="0" nodeType="withEffect">
                                  <p:stCondLst>
                                    <p:cond delay="500"/>
                                  </p:stCondLst>
                                  <p:childTnLst>
                                    <p:set>
                                      <p:cBhvr>
                                        <p:cTn id="8" dur="1" fill="hold">
                                          <p:stCondLst>
                                            <p:cond delay="0"/>
                                          </p:stCondLst>
                                        </p:cTn>
                                        <p:tgtEl>
                                          <p:spTgt spid="4"/>
                                        </p:tgtEl>
                                        <p:attrNameLst>
                                          <p:attrName>style.visibility</p:attrName>
                                        </p:attrNameLst>
                                      </p:cBhvr>
                                      <p:to>
                                        <p:strVal val="visible"/>
                                      </p:to>
                                    </p:set>
                                    <p:animEffect transition="in" filter="blinds(horizontal)">
                                      <p:cBhvr>
                                        <p:cTn id="9" dur="500"/>
                                        <p:tgtEl>
                                          <p:spTgt spid="4"/>
                                        </p:tgtEl>
                                      </p:cBhvr>
                                    </p:animEffect>
                                  </p:childTnLst>
                                </p:cTn>
                              </p:par>
                              <p:par>
                                <p:cTn id="10" presetID="3" presetClass="entr" presetSubtype="10" fill="hold" grpId="0" nodeType="withEffect">
                                  <p:stCondLst>
                                    <p:cond delay="50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par>
                                <p:cTn id="13" presetID="3" presetClass="entr" presetSubtype="10" fill="hold" grpId="0" nodeType="withEffect">
                                  <p:stCondLst>
                                    <p:cond delay="50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par>
                                <p:cTn id="16" presetID="3" presetClass="entr" presetSubtype="10" fill="hold" grpId="0" nodeType="withEffect">
                                  <p:stCondLst>
                                    <p:cond delay="50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childTnLst>
                          </p:cTn>
                        </p:par>
                        <p:par>
                          <p:cTn id="19" fill="hold">
                            <p:stCondLst>
                              <p:cond delay="1000"/>
                            </p:stCondLst>
                            <p:childTnLst>
                              <p:par>
                                <p:cTn id="20" presetID="3" presetClass="entr" presetSubtype="10" fill="hold" grpId="0" nodeType="afterEffect">
                                  <p:stCondLst>
                                    <p:cond delay="50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par>
                          <p:cTn id="23" fill="hold">
                            <p:stCondLst>
                              <p:cond delay="2000"/>
                            </p:stCondLst>
                            <p:childTnLst>
                              <p:par>
                                <p:cTn id="24" presetID="3" presetClass="entr" presetSubtype="10" fill="hold" grpId="0" nodeType="afterEffect">
                                  <p:stCondLst>
                                    <p:cond delay="500"/>
                                  </p:stCondLst>
                                  <p:childTnLst>
                                    <p:set>
                                      <p:cBhvr>
                                        <p:cTn id="25" dur="1" fill="hold">
                                          <p:stCondLst>
                                            <p:cond delay="0"/>
                                          </p:stCondLst>
                                        </p:cTn>
                                        <p:tgtEl>
                                          <p:spTgt spid="9"/>
                                        </p:tgtEl>
                                        <p:attrNameLst>
                                          <p:attrName>style.visibility</p:attrName>
                                        </p:attrNameLst>
                                      </p:cBhvr>
                                      <p:to>
                                        <p:strVal val="visible"/>
                                      </p:to>
                                    </p:set>
                                    <p:animEffect transition="in" filter="blinds(horizontal)">
                                      <p:cBhvr>
                                        <p:cTn id="26" dur="500"/>
                                        <p:tgtEl>
                                          <p:spTgt spid="9"/>
                                        </p:tgtEl>
                                      </p:cBhvr>
                                    </p:animEffect>
                                  </p:childTnLst>
                                </p:cTn>
                              </p:par>
                            </p:childTnLst>
                          </p:cTn>
                        </p:par>
                        <p:par>
                          <p:cTn id="27" fill="hold">
                            <p:stCondLst>
                              <p:cond delay="3000"/>
                            </p:stCondLst>
                            <p:childTnLst>
                              <p:par>
                                <p:cTn id="28" presetID="3" presetClass="entr" presetSubtype="10" fill="hold" grpId="0" nodeType="afterEffect">
                                  <p:stCondLst>
                                    <p:cond delay="500"/>
                                  </p:stCondLst>
                                  <p:childTnLst>
                                    <p:set>
                                      <p:cBhvr>
                                        <p:cTn id="29" dur="1" fill="hold">
                                          <p:stCondLst>
                                            <p:cond delay="0"/>
                                          </p:stCondLst>
                                        </p:cTn>
                                        <p:tgtEl>
                                          <p:spTgt spid="10"/>
                                        </p:tgtEl>
                                        <p:attrNameLst>
                                          <p:attrName>style.visibility</p:attrName>
                                        </p:attrNameLst>
                                      </p:cBhvr>
                                      <p:to>
                                        <p:strVal val="visible"/>
                                      </p:to>
                                    </p:set>
                                    <p:animEffect transition="in" filter="blinds(horizontal)">
                                      <p:cBhvr>
                                        <p:cTn id="30" dur="500"/>
                                        <p:tgtEl>
                                          <p:spTgt spid="10"/>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linds(horizontal)">
                                      <p:cBhvr>
                                        <p:cTn id="33" dur="500"/>
                                        <p:tgtEl>
                                          <p:spTgt spid="12"/>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linds(horizontal)">
                                      <p:cBhvr>
                                        <p:cTn id="36" dur="500"/>
                                        <p:tgtEl>
                                          <p:spTgt spid="13"/>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linds(horizontal)">
                                      <p:cBhvr>
                                        <p:cTn id="39" dur="500"/>
                                        <p:tgtEl>
                                          <p:spTgt spid="14"/>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linds(horizontal)">
                                      <p:cBhvr>
                                        <p:cTn id="42" dur="500"/>
                                        <p:tgtEl>
                                          <p:spTgt spid="15"/>
                                        </p:tgtEl>
                                      </p:cBhvr>
                                    </p:animEffect>
                                  </p:childTnLst>
                                </p:cTn>
                              </p:par>
                              <p:par>
                                <p:cTn id="43" presetID="16" presetClass="entr" presetSubtype="21" fill="hold" grpId="0" nodeType="withEffect">
                                  <p:stCondLst>
                                    <p:cond delay="50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par>
                                <p:cTn id="46" presetID="16" presetClass="entr" presetSubtype="21" fill="hold" grpId="0" nodeType="withEffect">
                                  <p:stCondLst>
                                    <p:cond delay="500"/>
                                  </p:stCondLst>
                                  <p:childTnLst>
                                    <p:set>
                                      <p:cBhvr>
                                        <p:cTn id="47" dur="1" fill="hold">
                                          <p:stCondLst>
                                            <p:cond delay="0"/>
                                          </p:stCondLst>
                                        </p:cTn>
                                        <p:tgtEl>
                                          <p:spTgt spid="17"/>
                                        </p:tgtEl>
                                        <p:attrNameLst>
                                          <p:attrName>style.visibility</p:attrName>
                                        </p:attrNameLst>
                                      </p:cBhvr>
                                      <p:to>
                                        <p:strVal val="visible"/>
                                      </p:to>
                                    </p:set>
                                    <p:animEffect transition="in" filter="barn(inVertical)">
                                      <p:cBhvr>
                                        <p:cTn id="48" dur="500"/>
                                        <p:tgtEl>
                                          <p:spTgt spid="17"/>
                                        </p:tgtEl>
                                      </p:cBhvr>
                                    </p:animEffect>
                                  </p:childTnLst>
                                </p:cTn>
                              </p:par>
                              <p:par>
                                <p:cTn id="49" presetID="16" presetClass="entr" presetSubtype="21" fill="hold" grpId="0" nodeType="withEffect">
                                  <p:stCondLst>
                                    <p:cond delay="50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9" grpId="0" animBg="1"/>
      <p:bldP spid="10" grpId="0" animBg="1"/>
      <p:bldP spid="12" grpId="0"/>
      <p:bldP spid="13" grpId="0"/>
      <p:bldP spid="14" grpId="0"/>
      <p:bldP spid="15" grpId="0"/>
      <p:bldP spid="16" grpId="0" animBg="1"/>
      <p:bldP spid="17" grpId="0" animBg="1"/>
      <p:bldP spid="1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6" name="Picture 6" descr="Nước Biển Sky Nền - biển png tải về - Miễn phí trong suốt Màu Xanh png Tải  về.">
            <a:extLst>
              <a:ext uri="{FF2B5EF4-FFF2-40B4-BE49-F238E27FC236}">
                <a16:creationId xmlns:a16="http://schemas.microsoft.com/office/drawing/2014/main" id="{17380AC7-CE35-42D9-AF6F-70061DC1D4DA}"/>
              </a:ext>
            </a:extLst>
          </p:cNvPr>
          <p:cNvPicPr>
            <a:picLocks noChangeAspect="1" noChangeArrowheads="1"/>
          </p:cNvPicPr>
          <p:nvPr/>
        </p:nvPicPr>
        <p:blipFill rotWithShape="1">
          <a:blip r:embed="rId2"/>
          <a:srcRect t="62963"/>
          <a:stretch/>
        </p:blipFill>
        <p:spPr bwMode="auto">
          <a:xfrm>
            <a:off x="-72887" y="4189862"/>
            <a:ext cx="12337774" cy="2668137"/>
          </a:xfrm>
          <a:prstGeom prst="rect">
            <a:avLst/>
          </a:prstGeom>
          <a:ln>
            <a:noFill/>
          </a:ln>
          <a:effectLst>
            <a:softEdge rad="317500"/>
          </a:effectLst>
        </p:spPr>
      </p:pic>
      <p:pic>
        <p:nvPicPr>
          <p:cNvPr id="17" name="Picture 2" descr="Ngơ ngẩn&quot; trước vẻ đẹp những làng chài cổ bên vịnh Hạ Long">
            <a:extLst>
              <a:ext uri="{FF2B5EF4-FFF2-40B4-BE49-F238E27FC236}">
                <a16:creationId xmlns:a16="http://schemas.microsoft.com/office/drawing/2014/main" id="{5D1FD980-5949-4CAE-85AF-54C2A8145960}"/>
              </a:ext>
            </a:extLst>
          </p:cNvPr>
          <p:cNvPicPr>
            <a:picLocks noChangeAspect="1" noChangeArrowheads="1"/>
          </p:cNvPicPr>
          <p:nvPr/>
        </p:nvPicPr>
        <p:blipFill>
          <a:blip r:embed="rId3"/>
          <a:srcRect/>
          <a:stretch>
            <a:fillRect/>
          </a:stretch>
        </p:blipFill>
        <p:spPr bwMode="auto">
          <a:xfrm>
            <a:off x="7546411" y="3809429"/>
            <a:ext cx="4936840" cy="3429001"/>
          </a:xfrm>
          <a:prstGeom prst="rect">
            <a:avLst/>
          </a:prstGeom>
          <a:noFill/>
          <a:effectLst>
            <a:softEdge rad="1270000"/>
          </a:effectLst>
        </p:spPr>
      </p:pic>
      <p:sp>
        <p:nvSpPr>
          <p:cNvPr id="16" name="TextBox 15">
            <a:extLst>
              <a:ext uri="{FF2B5EF4-FFF2-40B4-BE49-F238E27FC236}">
                <a16:creationId xmlns:a16="http://schemas.microsoft.com/office/drawing/2014/main" id="{43206E04-32A9-409E-B35F-A6F5F97F30E1}"/>
              </a:ext>
            </a:extLst>
          </p:cNvPr>
          <p:cNvSpPr txBox="1"/>
          <p:nvPr/>
        </p:nvSpPr>
        <p:spPr>
          <a:xfrm>
            <a:off x="259306" y="266013"/>
            <a:ext cx="11586951" cy="360098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25"/>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ĐỀ ĐỌC HIỂU SỐ 3</a:t>
            </a:r>
          </a:p>
          <a:p>
            <a:pPr marL="0" marR="0" lvl="0" indent="0" algn="just" defTabSz="914400" rtl="0" eaLnBrk="1" fontAlgn="base" latinLnBrk="0" hangingPunct="1">
              <a:lnSpc>
                <a:spcPct val="100000"/>
              </a:lnSpc>
              <a:spcBef>
                <a:spcPts val="0"/>
              </a:spcBef>
              <a:spcAft>
                <a:spcPts val="625"/>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Mở</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đầu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một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nhà</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thơ</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Huy</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Cận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viết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base" latinLnBrk="0" hangingPunct="1">
              <a:lnSpc>
                <a:spcPct val="100000"/>
              </a:lnSpc>
              <a:spcBef>
                <a:spcPts val="0"/>
              </a:spcBef>
              <a:spcAft>
                <a:spcPts val="625"/>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Mặt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trời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xuống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biển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như</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hòn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lửa</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base" latinLnBrk="0" hangingPunct="1">
              <a:lnSpc>
                <a:spcPct val="100000"/>
              </a:lnSpc>
              <a:spcBef>
                <a:spcPts val="0"/>
              </a:spcBef>
              <a:spcAft>
                <a:spcPts val="625"/>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giả</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khép</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lại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thơ</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bằng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bốn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base" latinLnBrk="0" hangingPunct="1">
              <a:lnSpc>
                <a:spcPct val="100000"/>
              </a:lnSpc>
              <a:spcBef>
                <a:spcPts val="0"/>
              </a:spcBef>
              <a:spcAft>
                <a:spcPts val="625"/>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hát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căng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buồm</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gió</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khơi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b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b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Đoàn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thuyền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chạy</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đua</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cùng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mặt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trời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r>
            <a:b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b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Mặt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trời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đội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biển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nhô</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mới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r>
            <a:b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b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Mắt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huy</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hoàng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muôn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dặm</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khơi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base" latinLnBrk="0" hangingPunct="1">
              <a:lnSpc>
                <a:spcPct val="100000"/>
              </a:lnSpc>
              <a:spcBef>
                <a:spcPts val="0"/>
              </a:spcBef>
              <a:spcAft>
                <a:spcPts val="625"/>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Trích</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Ngữ</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9, </a:t>
            </a:r>
            <a:r>
              <a:rPr kumimoji="0" lang="en-US" sz="1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tập</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một</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NXB </a:t>
            </a:r>
            <a:r>
              <a:rPr kumimoji="0" lang="en-US" sz="1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Giáo</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dục</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2014)</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base" latinLnBrk="0" hangingPunct="1">
              <a:lnSpc>
                <a:spcPct val="100000"/>
              </a:lnSpc>
              <a:spcBef>
                <a:spcPts val="0"/>
              </a:spcBef>
              <a:spcAft>
                <a:spcPts val="625"/>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Ghi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tên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thơ</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thơ</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trên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thơ</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ấy</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kết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hợp</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biết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phẩm</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em</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hãy</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biết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mạch</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cảm</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xúc</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thơ</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được</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triển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khai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theo</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trình</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tự</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nào</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9" name="Picture 2" descr="Công Ty Sản Xuất Kinh Doanh - Thuyền trên biển png tải về - Miễn phí trong  suốt Indiaman đông png Tải về.">
            <a:extLst>
              <a:ext uri="{FF2B5EF4-FFF2-40B4-BE49-F238E27FC236}">
                <a16:creationId xmlns:a16="http://schemas.microsoft.com/office/drawing/2014/main" id="{B60D6D32-F79B-472F-A285-B3DA4237C673}"/>
              </a:ext>
            </a:extLst>
          </p:cNvPr>
          <p:cNvPicPr>
            <a:picLocks noChangeAspect="1" noChangeArrowheads="1"/>
          </p:cNvPicPr>
          <p:nvPr/>
        </p:nvPicPr>
        <p:blipFill rotWithShape="1">
          <a:blip r:embed="rId4"/>
          <a:srcRect t="6500"/>
          <a:stretch/>
        </p:blipFill>
        <p:spPr bwMode="auto">
          <a:xfrm>
            <a:off x="7546411" y="266013"/>
            <a:ext cx="4783988" cy="2886464"/>
          </a:xfrm>
          <a:prstGeom prst="rect">
            <a:avLst/>
          </a:prstGeom>
          <a:ln>
            <a:noFill/>
          </a:ln>
          <a:effectLst>
            <a:softEdge rad="635000"/>
          </a:effectLst>
        </p:spPr>
      </p:pic>
      <p:sp>
        <p:nvSpPr>
          <p:cNvPr id="7" name="TextBox 6">
            <a:extLst>
              <a:ext uri="{FF2B5EF4-FFF2-40B4-BE49-F238E27FC236}">
                <a16:creationId xmlns:a16="http://schemas.microsoft.com/office/drawing/2014/main" id="{4B7A15C6-347D-4CB1-8CF3-434457332E8A}"/>
              </a:ext>
            </a:extLst>
          </p:cNvPr>
          <p:cNvSpPr txBox="1"/>
          <p:nvPr/>
        </p:nvSpPr>
        <p:spPr>
          <a:xfrm>
            <a:off x="259306" y="3965511"/>
            <a:ext cx="11273052" cy="1335366"/>
          </a:xfrm>
          <a:prstGeom prst="rect">
            <a:avLst/>
          </a:prstGeom>
          <a:solidFill>
            <a:schemeClr val="accent1">
              <a:lumMod val="20000"/>
              <a:lumOff val="80000"/>
            </a:schemeClr>
          </a:solidFill>
        </p:spPr>
        <p:txBody>
          <a:bodyPr wrap="square">
            <a:spAutoFit/>
          </a:bodyPr>
          <a:lstStyle/>
          <a:p>
            <a:pPr marL="0" marR="0" algn="just" fontAlgn="base">
              <a:lnSpc>
                <a:spcPct val="107000"/>
              </a:lnSpc>
              <a:spcBef>
                <a:spcPts val="0"/>
              </a:spcBef>
              <a:spcAft>
                <a:spcPts val="625"/>
              </a:spcAft>
            </a:pP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Đoàn</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thuyền</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Huy</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Cận</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fontAlgn="base">
              <a:lnSpc>
                <a:spcPct val="107000"/>
              </a:lnSpc>
              <a:spcBef>
                <a:spcPts val="0"/>
              </a:spcBef>
              <a:spcAft>
                <a:spcPts val="625"/>
              </a:spcAft>
            </a:pP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buổi</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lúc</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hoàng</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hôn</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lúc</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minh</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thuyền</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sz="24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khơi</a:t>
            </a:r>
            <a:r>
              <a:rPr lang="en-U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1448229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Ngơ ngẩn&quot; trước vẻ đẹp những làng chài cổ bên vịnh Hạ Long">
            <a:extLst>
              <a:ext uri="{FF2B5EF4-FFF2-40B4-BE49-F238E27FC236}">
                <a16:creationId xmlns:a16="http://schemas.microsoft.com/office/drawing/2014/main" id="{5D1FD980-5949-4CAE-85AF-54C2A8145960}"/>
              </a:ext>
            </a:extLst>
          </p:cNvPr>
          <p:cNvPicPr>
            <a:picLocks noChangeAspect="1" noChangeArrowheads="1"/>
          </p:cNvPicPr>
          <p:nvPr/>
        </p:nvPicPr>
        <p:blipFill>
          <a:blip r:embed="rId2"/>
          <a:srcRect/>
          <a:stretch>
            <a:fillRect/>
          </a:stretch>
        </p:blipFill>
        <p:spPr bwMode="auto">
          <a:xfrm>
            <a:off x="-291250" y="-5256"/>
            <a:ext cx="4936840" cy="3429001"/>
          </a:xfrm>
          <a:prstGeom prst="rect">
            <a:avLst/>
          </a:prstGeom>
          <a:noFill/>
          <a:effectLst>
            <a:softEdge rad="1270000"/>
          </a:effectLst>
        </p:spPr>
      </p:pic>
      <p:sp>
        <p:nvSpPr>
          <p:cNvPr id="16" name="TextBox 15">
            <a:extLst>
              <a:ext uri="{FF2B5EF4-FFF2-40B4-BE49-F238E27FC236}">
                <a16:creationId xmlns:a16="http://schemas.microsoft.com/office/drawing/2014/main" id="{43206E04-32A9-409E-B35F-A6F5F97F30E1}"/>
              </a:ext>
            </a:extLst>
          </p:cNvPr>
          <p:cNvSpPr txBox="1"/>
          <p:nvPr/>
        </p:nvSpPr>
        <p:spPr>
          <a:xfrm>
            <a:off x="245658" y="105011"/>
            <a:ext cx="10986449" cy="3323987"/>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25"/>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ĐỀ ĐỌC HIỂU SỐ 3</a:t>
            </a:r>
          </a:p>
          <a:p>
            <a:pPr marL="0" marR="0" lvl="0" indent="0" algn="just" defTabSz="914400" rtl="0" eaLnBrk="1" fontAlgn="base" latinLnBrk="0" hangingPunct="1">
              <a:lnSpc>
                <a:spcPct val="100000"/>
              </a:lnSpc>
              <a:spcBef>
                <a:spcPts val="0"/>
              </a:spcBef>
              <a:spcAft>
                <a:spcPts val="625"/>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Mở</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đầu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một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nhà</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thơ</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Huy</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Cận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viết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base" latinLnBrk="0" hangingPunct="1">
              <a:lnSpc>
                <a:spcPct val="100000"/>
              </a:lnSpc>
              <a:spcBef>
                <a:spcPts val="0"/>
              </a:spcBef>
              <a:spcAft>
                <a:spcPts val="625"/>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Mặt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trời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xuống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biển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như</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hòn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lửa</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base" latinLnBrk="0" hangingPunct="1">
              <a:lnSpc>
                <a:spcPct val="100000"/>
              </a:lnSpc>
              <a:spcBef>
                <a:spcPts val="0"/>
              </a:spcBef>
              <a:spcAft>
                <a:spcPts val="625"/>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giả</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khép</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lại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thơ</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bằng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bốn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base" latinLnBrk="0" hangingPunct="1">
              <a:lnSpc>
                <a:spcPct val="100000"/>
              </a:lnSpc>
              <a:spcBef>
                <a:spcPts val="0"/>
              </a:spcBef>
              <a:spcAft>
                <a:spcPts val="625"/>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hát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căng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buồm</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gió</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khơi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b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b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Đoàn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thuyền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chạy</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đua</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cùng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mặt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trời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r>
            <a:b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b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Mặt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trời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đội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biển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nhô</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mới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r>
            <a:b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b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Mắt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huy</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hoàng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muôn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dặm</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khơi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base" latinLnBrk="0" hangingPunct="1">
              <a:lnSpc>
                <a:spcPct val="100000"/>
              </a:lnSpc>
              <a:spcBef>
                <a:spcPts val="0"/>
              </a:spcBef>
              <a:spcAft>
                <a:spcPts val="625"/>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Trích</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Ngữ</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9, </a:t>
            </a:r>
            <a:r>
              <a:rPr kumimoji="0" lang="en-US" sz="1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tập</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một</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NXB </a:t>
            </a:r>
            <a:r>
              <a:rPr kumimoji="0" lang="en-US" sz="1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Giáo</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dục</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2014)</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base" latinLnBrk="0" hangingPunct="1">
              <a:lnSpc>
                <a:spcPct val="100000"/>
              </a:lnSpc>
              <a:spcBef>
                <a:spcPts val="0"/>
              </a:spcBef>
              <a:spcAft>
                <a:spcPts val="625"/>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Nêu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hiệu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quả</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nghệ</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thuật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biện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pháp</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so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sánh</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thơ</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Mặt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trời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xuống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biển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như</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hòn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lửa</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9" name="Picture 2" descr="Công Ty Sản Xuất Kinh Doanh - Thuyền trên biển png tải về - Miễn phí trong  suốt Indiaman đông png Tải về.">
            <a:extLst>
              <a:ext uri="{FF2B5EF4-FFF2-40B4-BE49-F238E27FC236}">
                <a16:creationId xmlns:a16="http://schemas.microsoft.com/office/drawing/2014/main" id="{B60D6D32-F79B-472F-A285-B3DA4237C673}"/>
              </a:ext>
            </a:extLst>
          </p:cNvPr>
          <p:cNvPicPr>
            <a:picLocks noChangeAspect="1" noChangeArrowheads="1"/>
          </p:cNvPicPr>
          <p:nvPr/>
        </p:nvPicPr>
        <p:blipFill rotWithShape="1">
          <a:blip r:embed="rId3"/>
          <a:srcRect t="6500"/>
          <a:stretch/>
        </p:blipFill>
        <p:spPr bwMode="auto">
          <a:xfrm>
            <a:off x="7546411" y="266013"/>
            <a:ext cx="4783988" cy="2886464"/>
          </a:xfrm>
          <a:prstGeom prst="rect">
            <a:avLst/>
          </a:prstGeom>
          <a:ln>
            <a:noFill/>
          </a:ln>
          <a:effectLst>
            <a:softEdge rad="635000"/>
          </a:effectLst>
        </p:spPr>
      </p:pic>
      <p:sp>
        <p:nvSpPr>
          <p:cNvPr id="7" name="TextBox 6">
            <a:extLst>
              <a:ext uri="{FF2B5EF4-FFF2-40B4-BE49-F238E27FC236}">
                <a16:creationId xmlns:a16="http://schemas.microsoft.com/office/drawing/2014/main" id="{34103FDB-65AE-4582-98AC-790FD8C35E09}"/>
              </a:ext>
            </a:extLst>
          </p:cNvPr>
          <p:cNvSpPr txBox="1"/>
          <p:nvPr/>
        </p:nvSpPr>
        <p:spPr>
          <a:xfrm>
            <a:off x="245658" y="3705524"/>
            <a:ext cx="11586951" cy="2862322"/>
          </a:xfrm>
          <a:prstGeom prst="rect">
            <a:avLst/>
          </a:prstGeom>
          <a:solidFill>
            <a:schemeClr val="accent1">
              <a:lumMod val="20000"/>
              <a:lumOff val="80000"/>
            </a:schemeClr>
          </a:solidFill>
        </p:spPr>
        <p:txBody>
          <a:bodyPr wrap="square">
            <a:spAutoFit/>
          </a:bodyPr>
          <a:lstStyle/>
          <a:p>
            <a:pPr marL="0" marR="0" algn="just" fontAlgn="base">
              <a:spcBef>
                <a:spcPts val="0"/>
              </a:spcBef>
              <a:spcAft>
                <a:spcPts val="625"/>
              </a:spcAft>
            </a:pPr>
            <a:r>
              <a:rPr lang="en-US" sz="2000" dirty="0">
                <a:solidFill>
                  <a:srgbClr val="333333"/>
                </a:solidFill>
                <a:effectLst/>
                <a:latin typeface="Times New Roman" panose="02020603050405020304" pitchFamily="18" charset="0"/>
                <a:ea typeface="Times New Roman" panose="02020603050405020304" pitchFamily="18" charset="0"/>
              </a:rPr>
              <a:t>2. </a:t>
            </a:r>
            <a:r>
              <a:rPr lang="en-US" sz="2000" dirty="0" err="1">
                <a:solidFill>
                  <a:srgbClr val="333333"/>
                </a:solidFill>
                <a:effectLst/>
                <a:latin typeface="Times New Roman" panose="02020603050405020304" pitchFamily="18" charset="0"/>
                <a:ea typeface="Times New Roman" panose="02020603050405020304" pitchFamily="18" charset="0"/>
              </a:rPr>
              <a:t>Hiệu</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quả</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nghệ</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thuật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của</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biện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pháp</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tu</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từ</a:t>
            </a:r>
            <a:r>
              <a:rPr lang="en-US" sz="2000" dirty="0">
                <a:solidFill>
                  <a:srgbClr val="333333"/>
                </a:solidFill>
                <a:effectLst/>
                <a:latin typeface="Times New Roman" panose="02020603050405020304" pitchFamily="18" charset="0"/>
                <a:ea typeface="Times New Roman" panose="02020603050405020304" pitchFamily="18" charset="0"/>
              </a:rPr>
              <a:t> so </a:t>
            </a:r>
            <a:r>
              <a:rPr lang="en-US" sz="2000" dirty="0" err="1">
                <a:solidFill>
                  <a:srgbClr val="333333"/>
                </a:solidFill>
                <a:effectLst/>
                <a:latin typeface="Times New Roman" panose="02020603050405020304" pitchFamily="18" charset="0"/>
                <a:ea typeface="Times New Roman" panose="02020603050405020304" pitchFamily="18" charset="0"/>
              </a:rPr>
              <a:t>sánh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trong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câu</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thơ</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Mặt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trời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xuống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biển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như</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hòn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lửa</a:t>
            </a:r>
            <a:r>
              <a:rPr lang="en-US" sz="2000" dirty="0">
                <a:solidFill>
                  <a:srgbClr val="333333"/>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marL="0" marR="0" algn="just" fontAlgn="base">
              <a:spcBef>
                <a:spcPts val="0"/>
              </a:spcBef>
              <a:spcAft>
                <a:spcPts val="625"/>
              </a:spcAft>
            </a:pP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Hình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tượng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hóa</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hình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ảnh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mặt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trời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trong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buổi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hoàng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hôn</a:t>
            </a:r>
            <a:r>
              <a:rPr lang="en-US" sz="2000" dirty="0">
                <a:solidFill>
                  <a:srgbClr val="333333"/>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marL="0" marR="0" algn="just" fontAlgn="base">
              <a:spcBef>
                <a:spcPts val="0"/>
              </a:spcBef>
              <a:spcAft>
                <a:spcPts val="625"/>
              </a:spcAft>
            </a:pP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Thể</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hiện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sự</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tưởng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tượng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đặc</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sắc</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của</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nhà</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thơ</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Huy</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Cận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về</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hình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ảnh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mặt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trời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trong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buổi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hoàng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hôn</a:t>
            </a:r>
            <a:r>
              <a:rPr lang="en-US" sz="2000" dirty="0">
                <a:solidFill>
                  <a:srgbClr val="333333"/>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marL="0" marR="0" algn="just" fontAlgn="base">
              <a:spcBef>
                <a:spcPts val="0"/>
              </a:spcBef>
              <a:spcAft>
                <a:spcPts val="625"/>
              </a:spcAft>
            </a:pP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Thể</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hiện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xúc</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cảm</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của</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nhà</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thơ</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trong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buổi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chiều</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khi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nhìn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thấy</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mặt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trời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từ</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từ</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khuất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dần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dưới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mặt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nước</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biển</a:t>
            </a:r>
            <a:r>
              <a:rPr lang="en-US" sz="2000" dirty="0">
                <a:solidFill>
                  <a:srgbClr val="333333"/>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marL="0" marR="0" algn="just" fontAlgn="base">
              <a:spcBef>
                <a:spcPts val="0"/>
              </a:spcBef>
              <a:spcAft>
                <a:spcPts val="625"/>
              </a:spcAft>
            </a:pP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Tạo</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một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tiền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đề</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để</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làm</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nổi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bật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hình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ảnh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người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ngư</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dân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trong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hai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câu</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cuối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của</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khổ</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thơ</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Mặt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trời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khuất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dần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trên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mặt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biển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như</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kết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thúc</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một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ngày</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lao</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động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trong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khi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đó</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đây</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lại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là</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thời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điểm</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người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ngư</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dân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bắt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đầu</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cho</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một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buổi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lao</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động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mới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Mặt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trời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xuống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biển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như</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hòn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lửa</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Sóng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đã</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cài</a:t>
            </a:r>
            <a:r>
              <a:rPr lang="en-US" sz="2000" dirty="0">
                <a:solidFill>
                  <a:srgbClr val="333333"/>
                </a:solidFill>
                <a:effectLst/>
                <a:latin typeface="Times New Roman" panose="02020603050405020304" pitchFamily="18" charset="0"/>
                <a:ea typeface="Times New Roman" panose="02020603050405020304" pitchFamily="18" charset="0"/>
              </a:rPr>
              <a:t> then </a:t>
            </a:r>
            <a:r>
              <a:rPr lang="en-US" sz="2000" dirty="0" err="1">
                <a:solidFill>
                  <a:srgbClr val="333333"/>
                </a:solidFill>
                <a:effectLst/>
                <a:latin typeface="Times New Roman" panose="02020603050405020304" pitchFamily="18" charset="0"/>
                <a:ea typeface="Times New Roman" panose="02020603050405020304" pitchFamily="18" charset="0"/>
              </a:rPr>
              <a:t>đêm</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sập</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cửa</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nhưng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Đoàn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thuyền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đánh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cá</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lại</a:t>
            </a:r>
            <a:r>
              <a:rPr lang="en-US" sz="2000" dirty="0">
                <a:solidFill>
                  <a:srgbClr val="333333"/>
                </a:solidFill>
                <a:effectLst/>
                <a:latin typeface="Times New Roman" panose="02020603050405020304" pitchFamily="18" charset="0"/>
                <a:ea typeface="Times New Roman" panose="02020603050405020304" pitchFamily="18" charset="0"/>
              </a:rPr>
              <a:t> ra </a:t>
            </a:r>
            <a:r>
              <a:rPr lang="en-US" sz="2000" dirty="0" err="1">
                <a:solidFill>
                  <a:srgbClr val="333333"/>
                </a:solidFill>
                <a:effectLst/>
                <a:latin typeface="Times New Roman" panose="02020603050405020304" pitchFamily="18" charset="0"/>
                <a:ea typeface="Times New Roman" panose="02020603050405020304" pitchFamily="18" charset="0"/>
              </a:rPr>
              <a:t>khơi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và</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trong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tâm</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thế</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Câu</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hát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căng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buồm</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cùng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gió</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khơi</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8884327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6" name="Picture 6" descr="Nước Biển Sky Nền - biển png tải về - Miễn phí trong suốt Màu Xanh png Tải  về.">
            <a:extLst>
              <a:ext uri="{FF2B5EF4-FFF2-40B4-BE49-F238E27FC236}">
                <a16:creationId xmlns:a16="http://schemas.microsoft.com/office/drawing/2014/main" id="{17380AC7-CE35-42D9-AF6F-70061DC1D4DA}"/>
              </a:ext>
            </a:extLst>
          </p:cNvPr>
          <p:cNvPicPr>
            <a:picLocks noChangeAspect="1" noChangeArrowheads="1"/>
          </p:cNvPicPr>
          <p:nvPr/>
        </p:nvPicPr>
        <p:blipFill rotWithShape="1">
          <a:blip r:embed="rId2"/>
          <a:srcRect t="62963"/>
          <a:stretch/>
        </p:blipFill>
        <p:spPr bwMode="auto">
          <a:xfrm>
            <a:off x="0" y="4189862"/>
            <a:ext cx="7792872" cy="2668137"/>
          </a:xfrm>
          <a:prstGeom prst="rect">
            <a:avLst/>
          </a:prstGeom>
          <a:ln>
            <a:noFill/>
          </a:ln>
          <a:effectLst>
            <a:softEdge rad="317500"/>
          </a:effectLst>
        </p:spPr>
      </p:pic>
      <p:pic>
        <p:nvPicPr>
          <p:cNvPr id="17" name="Picture 2" descr="Ngơ ngẩn&quot; trước vẻ đẹp những làng chài cổ bên vịnh Hạ Long">
            <a:extLst>
              <a:ext uri="{FF2B5EF4-FFF2-40B4-BE49-F238E27FC236}">
                <a16:creationId xmlns:a16="http://schemas.microsoft.com/office/drawing/2014/main" id="{5D1FD980-5949-4CAE-85AF-54C2A8145960}"/>
              </a:ext>
            </a:extLst>
          </p:cNvPr>
          <p:cNvPicPr>
            <a:picLocks noChangeAspect="1" noChangeArrowheads="1"/>
          </p:cNvPicPr>
          <p:nvPr/>
        </p:nvPicPr>
        <p:blipFill>
          <a:blip r:embed="rId3"/>
          <a:srcRect/>
          <a:stretch>
            <a:fillRect/>
          </a:stretch>
        </p:blipFill>
        <p:spPr bwMode="auto">
          <a:xfrm>
            <a:off x="-346642" y="97238"/>
            <a:ext cx="4936840" cy="3429001"/>
          </a:xfrm>
          <a:prstGeom prst="rect">
            <a:avLst/>
          </a:prstGeom>
          <a:noFill/>
          <a:effectLst>
            <a:softEdge rad="1270000"/>
          </a:effectLst>
        </p:spPr>
      </p:pic>
      <p:sp>
        <p:nvSpPr>
          <p:cNvPr id="16" name="TextBox 15">
            <a:extLst>
              <a:ext uri="{FF2B5EF4-FFF2-40B4-BE49-F238E27FC236}">
                <a16:creationId xmlns:a16="http://schemas.microsoft.com/office/drawing/2014/main" id="{43206E04-32A9-409E-B35F-A6F5F97F30E1}"/>
              </a:ext>
            </a:extLst>
          </p:cNvPr>
          <p:cNvSpPr txBox="1"/>
          <p:nvPr/>
        </p:nvSpPr>
        <p:spPr>
          <a:xfrm>
            <a:off x="538732" y="167739"/>
            <a:ext cx="11375763" cy="360098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25"/>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ĐỀ ĐỌC HIỂU SỐ 3</a:t>
            </a:r>
          </a:p>
          <a:p>
            <a:pPr marL="0" marR="0" lvl="0" indent="0" algn="just" defTabSz="914400" rtl="0" eaLnBrk="1" fontAlgn="base" latinLnBrk="0" hangingPunct="1">
              <a:lnSpc>
                <a:spcPct val="100000"/>
              </a:lnSpc>
              <a:spcBef>
                <a:spcPts val="0"/>
              </a:spcBef>
              <a:spcAft>
                <a:spcPts val="625"/>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Mở</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đầu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một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sáng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nhà</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thơ</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Huy</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Cận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viết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base" latinLnBrk="0" hangingPunct="1">
              <a:lnSpc>
                <a:spcPct val="100000"/>
              </a:lnSpc>
              <a:spcBef>
                <a:spcPts val="0"/>
              </a:spcBef>
              <a:spcAft>
                <a:spcPts val="625"/>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Mặt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trời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xuống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biển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như</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hòn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lửa</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base" latinLnBrk="0" hangingPunct="1">
              <a:lnSpc>
                <a:spcPct val="100000"/>
              </a:lnSpc>
              <a:spcBef>
                <a:spcPts val="0"/>
              </a:spcBef>
              <a:spcAft>
                <a:spcPts val="625"/>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giả</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khép</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lại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thơ</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bằng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bốn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base" latinLnBrk="0" hangingPunct="1">
              <a:lnSpc>
                <a:spcPct val="100000"/>
              </a:lnSpc>
              <a:spcBef>
                <a:spcPts val="0"/>
              </a:spcBef>
              <a:spcAft>
                <a:spcPts val="625"/>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hát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căng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buồm</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gió</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khơi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b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b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Đoàn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thuyền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chạy</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đua</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cùng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mặt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trời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r>
            <a:b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b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Mặt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trời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đội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biển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nhô</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mới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r>
            <a:b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b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Mắt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huy</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hoàng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muôn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dặm</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khơi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base" latinLnBrk="0" hangingPunct="1">
              <a:lnSpc>
                <a:spcPct val="100000"/>
              </a:lnSpc>
              <a:spcBef>
                <a:spcPts val="0"/>
              </a:spcBef>
              <a:spcAft>
                <a:spcPts val="625"/>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Trích</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Ngữ</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9, </a:t>
            </a:r>
            <a:r>
              <a:rPr kumimoji="0" lang="en-US" sz="1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tập</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một</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NXB </a:t>
            </a:r>
            <a:r>
              <a:rPr kumimoji="0" lang="en-US" sz="1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Giáo</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dục</a:t>
            </a:r>
            <a:r>
              <a:rPr kumimoji="0" 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2014)</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base" latinLnBrk="0" hangingPunct="1">
              <a:lnSpc>
                <a:spcPct val="100000"/>
              </a:lnSpc>
              <a:spcBef>
                <a:spcPts val="0"/>
              </a:spcBef>
              <a:spcAft>
                <a:spcPts val="625"/>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3. 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Chép</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lại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chính</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xác</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hai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thơ</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liên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tiếp</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thơ</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em</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vừa</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xác</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định</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thể</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hiện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rõ</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nhất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lòng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biết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ơn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con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với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biển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cả</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quê</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hương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9" name="Picture 2" descr="Công Ty Sản Xuất Kinh Doanh - Thuyền trên biển png tải về - Miễn phí trong  suốt Indiaman đông png Tải về.">
            <a:extLst>
              <a:ext uri="{FF2B5EF4-FFF2-40B4-BE49-F238E27FC236}">
                <a16:creationId xmlns:a16="http://schemas.microsoft.com/office/drawing/2014/main" id="{B60D6D32-F79B-472F-A285-B3DA4237C673}"/>
              </a:ext>
            </a:extLst>
          </p:cNvPr>
          <p:cNvPicPr>
            <a:picLocks noChangeAspect="1" noChangeArrowheads="1"/>
          </p:cNvPicPr>
          <p:nvPr/>
        </p:nvPicPr>
        <p:blipFill rotWithShape="1">
          <a:blip r:embed="rId4"/>
          <a:srcRect t="6500"/>
          <a:stretch/>
        </p:blipFill>
        <p:spPr bwMode="auto">
          <a:xfrm>
            <a:off x="7546411" y="266013"/>
            <a:ext cx="4783988" cy="2886464"/>
          </a:xfrm>
          <a:prstGeom prst="rect">
            <a:avLst/>
          </a:prstGeom>
          <a:ln>
            <a:noFill/>
          </a:ln>
          <a:effectLst>
            <a:softEdge rad="635000"/>
          </a:effectLst>
        </p:spPr>
      </p:pic>
      <p:sp>
        <p:nvSpPr>
          <p:cNvPr id="7" name="TextBox 6">
            <a:extLst>
              <a:ext uri="{FF2B5EF4-FFF2-40B4-BE49-F238E27FC236}">
                <a16:creationId xmlns:a16="http://schemas.microsoft.com/office/drawing/2014/main" id="{8E180D2F-09B6-409F-A337-34315F7F66DB}"/>
              </a:ext>
            </a:extLst>
          </p:cNvPr>
          <p:cNvSpPr txBox="1"/>
          <p:nvPr/>
        </p:nvSpPr>
        <p:spPr>
          <a:xfrm>
            <a:off x="341194" y="4011210"/>
            <a:ext cx="11573301" cy="1646605"/>
          </a:xfrm>
          <a:prstGeom prst="rect">
            <a:avLst/>
          </a:prstGeom>
          <a:noFill/>
        </p:spPr>
        <p:txBody>
          <a:bodyPr wrap="square">
            <a:spAutoFit/>
          </a:bodyPr>
          <a:lstStyle/>
          <a:p>
            <a:pPr marL="0" marR="0" algn="just" fontAlgn="base">
              <a:spcBef>
                <a:spcPts val="0"/>
              </a:spcBef>
              <a:spcAft>
                <a:spcPts val="625"/>
              </a:spcAft>
            </a:pPr>
            <a:r>
              <a:rPr lang="en-US" sz="2400" dirty="0">
                <a:solidFill>
                  <a:srgbClr val="333333"/>
                </a:solidFill>
                <a:effectLst/>
                <a:latin typeface="Times New Roman" panose="02020603050405020304" pitchFamily="18" charset="0"/>
                <a:ea typeface="Times New Roman" panose="02020603050405020304" pitchFamily="18" charset="0"/>
              </a:rPr>
              <a:t>3. Hai </a:t>
            </a:r>
            <a:r>
              <a:rPr lang="en-US" sz="2400" dirty="0" err="1">
                <a:solidFill>
                  <a:srgbClr val="333333"/>
                </a:solidFill>
                <a:effectLst/>
                <a:latin typeface="Times New Roman" panose="02020603050405020304" pitchFamily="18" charset="0"/>
                <a:ea typeface="Times New Roman" panose="02020603050405020304" pitchFamily="18" charset="0"/>
              </a:rPr>
              <a:t>câu</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thơ</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liên</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tiếp</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trong</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bài</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thơ</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thể</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hiện</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rõ</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nhất</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lòng</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biết</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ơn</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của</a:t>
            </a:r>
            <a:r>
              <a:rPr lang="en-US" sz="2400" dirty="0">
                <a:solidFill>
                  <a:srgbClr val="333333"/>
                </a:solidFill>
                <a:effectLst/>
                <a:latin typeface="Times New Roman" panose="02020603050405020304" pitchFamily="18" charset="0"/>
                <a:ea typeface="Times New Roman" panose="02020603050405020304" pitchFamily="18" charset="0"/>
              </a:rPr>
              <a:t> con </a:t>
            </a:r>
            <a:r>
              <a:rPr lang="en-US" sz="2400" dirty="0" err="1">
                <a:solidFill>
                  <a:srgbClr val="333333"/>
                </a:solidFill>
                <a:effectLst/>
                <a:latin typeface="Times New Roman" panose="02020603050405020304" pitchFamily="18" charset="0"/>
                <a:ea typeface="Times New Roman" panose="02020603050405020304" pitchFamily="18" charset="0"/>
              </a:rPr>
              <a:t>người</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với</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biển</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cả</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quê</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hương</a:t>
            </a:r>
            <a:r>
              <a:rPr lang="en-US" sz="2400" dirty="0">
                <a:solidFill>
                  <a:srgbClr val="333333"/>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1447800" marR="0" fontAlgn="base">
              <a:spcBef>
                <a:spcPts val="0"/>
              </a:spcBef>
              <a:spcAft>
                <a:spcPts val="625"/>
              </a:spcAft>
            </a:pPr>
            <a:r>
              <a:rPr lang="en-US" sz="2400" dirty="0" err="1">
                <a:solidFill>
                  <a:srgbClr val="333333"/>
                </a:solidFill>
                <a:effectLst/>
                <a:latin typeface="Times New Roman" panose="02020603050405020304" pitchFamily="18" charset="0"/>
                <a:ea typeface="Times New Roman" panose="02020603050405020304" pitchFamily="18" charset="0"/>
              </a:rPr>
              <a:t>Biển</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cho</a:t>
            </a:r>
            <a:r>
              <a:rPr lang="en-US" sz="2400" dirty="0">
                <a:solidFill>
                  <a:srgbClr val="333333"/>
                </a:solidFill>
                <a:effectLst/>
                <a:latin typeface="Times New Roman" panose="02020603050405020304" pitchFamily="18" charset="0"/>
                <a:ea typeface="Times New Roman" panose="02020603050405020304" pitchFamily="18" charset="0"/>
              </a:rPr>
              <a:t> ta </a:t>
            </a:r>
            <a:r>
              <a:rPr lang="en-US" sz="2400" dirty="0" err="1">
                <a:solidFill>
                  <a:srgbClr val="333333"/>
                </a:solidFill>
                <a:effectLst/>
                <a:latin typeface="Times New Roman" panose="02020603050405020304" pitchFamily="18" charset="0"/>
                <a:ea typeface="Times New Roman" panose="02020603050405020304" pitchFamily="18" charset="0"/>
              </a:rPr>
              <a:t>cá</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như</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lòng</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mẹ</a:t>
            </a:r>
            <a:r>
              <a:rPr lang="en-US" sz="2400" dirty="0">
                <a:solidFill>
                  <a:srgbClr val="333333"/>
                </a:solidFill>
                <a:effectLst/>
                <a:latin typeface="Times New Roman" panose="02020603050405020304" pitchFamily="18" charset="0"/>
                <a:ea typeface="Times New Roman" panose="02020603050405020304" pitchFamily="18" charset="0"/>
              </a:rPr>
              <a:t/>
            </a:r>
            <a:br>
              <a:rPr lang="en-US" sz="2400" dirty="0">
                <a:solidFill>
                  <a:srgbClr val="333333"/>
                </a:solidFill>
                <a:effectLst/>
                <a:latin typeface="Times New Roman" panose="02020603050405020304" pitchFamily="18" charset="0"/>
                <a:ea typeface="Times New Roman" panose="02020603050405020304" pitchFamily="18" charset="0"/>
              </a:rPr>
            </a:br>
            <a:r>
              <a:rPr lang="en-US" sz="2400" dirty="0" err="1">
                <a:solidFill>
                  <a:srgbClr val="333333"/>
                </a:solidFill>
                <a:effectLst/>
                <a:latin typeface="Times New Roman" panose="02020603050405020304" pitchFamily="18" charset="0"/>
                <a:ea typeface="Times New Roman" panose="02020603050405020304" pitchFamily="18" charset="0"/>
              </a:rPr>
              <a:t>Nuôi</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lớn</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đời</a:t>
            </a:r>
            <a:r>
              <a:rPr lang="en-US" sz="2400" dirty="0">
                <a:solidFill>
                  <a:srgbClr val="333333"/>
                </a:solidFill>
                <a:effectLst/>
                <a:latin typeface="Times New Roman" panose="02020603050405020304" pitchFamily="18" charset="0"/>
                <a:ea typeface="Times New Roman" panose="02020603050405020304" pitchFamily="18" charset="0"/>
              </a:rPr>
              <a:t> ta </a:t>
            </a:r>
            <a:r>
              <a:rPr lang="en-US" sz="2400" dirty="0" err="1">
                <a:solidFill>
                  <a:srgbClr val="333333"/>
                </a:solidFill>
                <a:effectLst/>
                <a:latin typeface="Times New Roman" panose="02020603050405020304" pitchFamily="18" charset="0"/>
                <a:ea typeface="Times New Roman" panose="02020603050405020304" pitchFamily="18" charset="0"/>
              </a:rPr>
              <a:t>tự</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thuở</a:t>
            </a:r>
            <a:r>
              <a:rPr lang="en-US" sz="2400" dirty="0">
                <a:solidFill>
                  <a:srgbClr val="333333"/>
                </a:solidFill>
                <a:effectLst/>
                <a:latin typeface="Times New Roman" panose="02020603050405020304" pitchFamily="18" charset="0"/>
                <a:ea typeface="Times New Roman" panose="02020603050405020304" pitchFamily="18" charset="0"/>
              </a:rPr>
              <a:t> </a:t>
            </a:r>
            <a:r>
              <a:rPr lang="en-US" sz="2400" dirty="0" err="1">
                <a:solidFill>
                  <a:srgbClr val="333333"/>
                </a:solidFill>
                <a:effectLst/>
                <a:latin typeface="Times New Roman" panose="02020603050405020304" pitchFamily="18" charset="0"/>
                <a:ea typeface="Times New Roman" panose="02020603050405020304" pitchFamily="18" charset="0"/>
              </a:rPr>
              <a:t>nào</a:t>
            </a:r>
            <a:endParaRPr lang="en-US" sz="2400" dirty="0">
              <a:effectLst/>
              <a:latin typeface="Times New Roman" panose="02020603050405020304" pitchFamily="18" charset="0"/>
              <a:ea typeface="Times New Roman" panose="02020603050405020304" pitchFamily="18" charset="0"/>
            </a:endParaRPr>
          </a:p>
        </p:txBody>
      </p:sp>
      <p:pic>
        <p:nvPicPr>
          <p:cNvPr id="8" name="Picture 4" descr="Các đại dương ấm lên có thể tác động nghiêm trọng đến nguồn cá">
            <a:extLst>
              <a:ext uri="{FF2B5EF4-FFF2-40B4-BE49-F238E27FC236}">
                <a16:creationId xmlns:a16="http://schemas.microsoft.com/office/drawing/2014/main" id="{4B267C1B-C2E3-4195-BD69-E99C196ACAAF}"/>
              </a:ext>
            </a:extLst>
          </p:cNvPr>
          <p:cNvPicPr>
            <a:picLocks noChangeAspect="1" noChangeArrowheads="1"/>
          </p:cNvPicPr>
          <p:nvPr/>
        </p:nvPicPr>
        <p:blipFill>
          <a:blip r:embed="rId5"/>
          <a:srcRect/>
          <a:stretch>
            <a:fillRect/>
          </a:stretch>
        </p:blipFill>
        <p:spPr bwMode="auto">
          <a:xfrm>
            <a:off x="7152524" y="3705524"/>
            <a:ext cx="5039476" cy="3213493"/>
          </a:xfrm>
          <a:prstGeom prst="rect">
            <a:avLst/>
          </a:prstGeom>
          <a:ln>
            <a:noFill/>
          </a:ln>
          <a:effectLst>
            <a:outerShdw blurRad="292100" dist="139700" dir="2700000" algn="tl" rotWithShape="0">
              <a:srgbClr val="333333">
                <a:alpha val="65000"/>
              </a:srgbClr>
            </a:outerShdw>
            <a:softEdge rad="1117600"/>
          </a:effectLst>
        </p:spPr>
      </p:pic>
    </p:spTree>
    <p:extLst>
      <p:ext uri="{BB962C8B-B14F-4D97-AF65-F5344CB8AC3E}">
        <p14:creationId xmlns:p14="http://schemas.microsoft.com/office/powerpoint/2010/main" val="408109913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6" name="Picture 6" descr="Nước Biển Sky Nền - biển png tải về - Miễn phí trong suốt Màu Xanh png Tải  về.">
            <a:extLst>
              <a:ext uri="{FF2B5EF4-FFF2-40B4-BE49-F238E27FC236}">
                <a16:creationId xmlns:a16="http://schemas.microsoft.com/office/drawing/2014/main" id="{17380AC7-CE35-42D9-AF6F-70061DC1D4DA}"/>
              </a:ext>
            </a:extLst>
          </p:cNvPr>
          <p:cNvPicPr>
            <a:picLocks noChangeAspect="1" noChangeArrowheads="1"/>
          </p:cNvPicPr>
          <p:nvPr/>
        </p:nvPicPr>
        <p:blipFill rotWithShape="1">
          <a:blip r:embed="rId2"/>
          <a:srcRect t="62963"/>
          <a:stretch/>
        </p:blipFill>
        <p:spPr bwMode="auto">
          <a:xfrm>
            <a:off x="0" y="5445457"/>
            <a:ext cx="12192000" cy="1412542"/>
          </a:xfrm>
          <a:prstGeom prst="rect">
            <a:avLst/>
          </a:prstGeom>
          <a:ln>
            <a:noFill/>
          </a:ln>
          <a:effectLst>
            <a:softEdge rad="317500"/>
          </a:effectLst>
        </p:spPr>
      </p:pic>
      <p:pic>
        <p:nvPicPr>
          <p:cNvPr id="17" name="Picture 2" descr="Ngơ ngẩn&quot; trước vẻ đẹp những làng chài cổ bên vịnh Hạ Long">
            <a:extLst>
              <a:ext uri="{FF2B5EF4-FFF2-40B4-BE49-F238E27FC236}">
                <a16:creationId xmlns:a16="http://schemas.microsoft.com/office/drawing/2014/main" id="{5D1FD980-5949-4CAE-85AF-54C2A8145960}"/>
              </a:ext>
            </a:extLst>
          </p:cNvPr>
          <p:cNvPicPr>
            <a:picLocks noChangeAspect="1" noChangeArrowheads="1"/>
          </p:cNvPicPr>
          <p:nvPr/>
        </p:nvPicPr>
        <p:blipFill>
          <a:blip r:embed="rId3"/>
          <a:srcRect/>
          <a:stretch>
            <a:fillRect/>
          </a:stretch>
        </p:blipFill>
        <p:spPr bwMode="auto">
          <a:xfrm>
            <a:off x="7751127" y="-216660"/>
            <a:ext cx="4936840" cy="3429001"/>
          </a:xfrm>
          <a:prstGeom prst="rect">
            <a:avLst/>
          </a:prstGeom>
          <a:noFill/>
          <a:effectLst>
            <a:softEdge rad="1270000"/>
          </a:effectLst>
        </p:spPr>
      </p:pic>
      <p:sp>
        <p:nvSpPr>
          <p:cNvPr id="16" name="TextBox 15">
            <a:extLst>
              <a:ext uri="{FF2B5EF4-FFF2-40B4-BE49-F238E27FC236}">
                <a16:creationId xmlns:a16="http://schemas.microsoft.com/office/drawing/2014/main" id="{43206E04-32A9-409E-B35F-A6F5F97F30E1}"/>
              </a:ext>
            </a:extLst>
          </p:cNvPr>
          <p:cNvSpPr txBox="1"/>
          <p:nvPr/>
        </p:nvSpPr>
        <p:spPr>
          <a:xfrm>
            <a:off x="129653" y="167223"/>
            <a:ext cx="11932694" cy="646331"/>
          </a:xfrm>
          <a:prstGeom prst="rect">
            <a:avLst/>
          </a:prstGeom>
          <a:solidFill>
            <a:schemeClr val="accent1">
              <a:lumMod val="20000"/>
              <a:lumOff val="80000"/>
            </a:schemeClr>
          </a:solidFill>
        </p:spPr>
        <p:txBody>
          <a:bodyPr wrap="square">
            <a:spAutoFit/>
          </a:bodyPr>
          <a:lstStyle/>
          <a:p>
            <a:pPr marL="0" marR="0" lvl="0" indent="0" algn="just" defTabSz="914400" rtl="0" eaLnBrk="1" fontAlgn="base" latinLnBrk="0" hangingPunct="1">
              <a:lnSpc>
                <a:spcPct val="100000"/>
              </a:lnSpc>
              <a:spcBef>
                <a:spcPts val="0"/>
              </a:spcBef>
              <a:spcAft>
                <a:spcPts val="625"/>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4.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Viết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một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đoạn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ngắn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khoảng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12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theo</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cách</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lập</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luận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diễn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dịch</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sử</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dụng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phép</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thế</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để</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liên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kết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một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cảm</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thán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làm</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nổi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bật</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cảnh</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đoàn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thuyền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trở</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buổi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bình</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minh</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ở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khổ</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thơ</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trên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gạch</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dưới</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ngữ</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dùng</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làm</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phép</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thế</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câu</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cảm</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thán</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TextBox 6">
            <a:extLst>
              <a:ext uri="{FF2B5EF4-FFF2-40B4-BE49-F238E27FC236}">
                <a16:creationId xmlns:a16="http://schemas.microsoft.com/office/drawing/2014/main" id="{FA1F0872-073C-4B70-A277-1BE1A2A3621F}"/>
              </a:ext>
            </a:extLst>
          </p:cNvPr>
          <p:cNvSpPr txBox="1"/>
          <p:nvPr/>
        </p:nvSpPr>
        <p:spPr>
          <a:xfrm>
            <a:off x="275230" y="882149"/>
            <a:ext cx="11641540" cy="5093702"/>
          </a:xfrm>
          <a:prstGeom prst="rect">
            <a:avLst/>
          </a:prstGeom>
          <a:noFill/>
        </p:spPr>
        <p:txBody>
          <a:bodyPr wrap="square">
            <a:spAutoFit/>
          </a:bodyPr>
          <a:lstStyle/>
          <a:p>
            <a:pPr marL="0" marR="0" algn="just" fontAlgn="base">
              <a:spcBef>
                <a:spcPts val="0"/>
              </a:spcBef>
              <a:spcAft>
                <a:spcPts val="625"/>
              </a:spcAft>
            </a:pPr>
            <a:r>
              <a:rPr lang="en-US" sz="2000" b="1" dirty="0" err="1">
                <a:solidFill>
                  <a:srgbClr val="333333"/>
                </a:solidFill>
                <a:effectLst/>
                <a:latin typeface="Times New Roman" panose="02020603050405020304" pitchFamily="18" charset="0"/>
                <a:ea typeface="Times New Roman" panose="02020603050405020304" pitchFamily="18" charset="0"/>
              </a:rPr>
              <a:t>Lưu</a:t>
            </a:r>
            <a:r>
              <a:rPr lang="en-US" sz="2000" b="1" dirty="0">
                <a:solidFill>
                  <a:srgbClr val="333333"/>
                </a:solidFill>
                <a:effectLst/>
                <a:latin typeface="Times New Roman" panose="02020603050405020304" pitchFamily="18" charset="0"/>
                <a:ea typeface="Times New Roman" panose="02020603050405020304" pitchFamily="18" charset="0"/>
              </a:rPr>
              <a:t> ý </a:t>
            </a:r>
            <a:r>
              <a:rPr lang="en-US" sz="2000" b="1" dirty="0" err="1">
                <a:solidFill>
                  <a:srgbClr val="333333"/>
                </a:solidFill>
                <a:effectLst/>
                <a:latin typeface="Times New Roman" panose="02020603050405020304" pitchFamily="18" charset="0"/>
                <a:ea typeface="Times New Roman" panose="02020603050405020304" pitchFamily="18" charset="0"/>
              </a:rPr>
              <a:t>phải</a:t>
            </a:r>
            <a:r>
              <a:rPr lang="en-US" sz="2000" b="1" dirty="0">
                <a:solidFill>
                  <a:srgbClr val="333333"/>
                </a:solidFill>
                <a:effectLst/>
                <a:latin typeface="Times New Roman" panose="02020603050405020304" pitchFamily="18" charset="0"/>
                <a:ea typeface="Times New Roman" panose="02020603050405020304" pitchFamily="18" charset="0"/>
              </a:rPr>
              <a:t> </a:t>
            </a:r>
            <a:r>
              <a:rPr lang="en-US" sz="2000" b="1" dirty="0" err="1">
                <a:solidFill>
                  <a:srgbClr val="333333"/>
                </a:solidFill>
                <a:effectLst/>
                <a:latin typeface="Times New Roman" panose="02020603050405020304" pitchFamily="18" charset="0"/>
                <a:ea typeface="Times New Roman" panose="02020603050405020304" pitchFamily="18" charset="0"/>
              </a:rPr>
              <a:t>gạch</a:t>
            </a:r>
            <a:r>
              <a:rPr lang="en-US" sz="2000" b="1" dirty="0">
                <a:solidFill>
                  <a:srgbClr val="333333"/>
                </a:solidFill>
                <a:effectLst/>
                <a:latin typeface="Times New Roman" panose="02020603050405020304" pitchFamily="18" charset="0"/>
                <a:ea typeface="Times New Roman" panose="02020603050405020304" pitchFamily="18" charset="0"/>
              </a:rPr>
              <a:t> </a:t>
            </a:r>
            <a:r>
              <a:rPr lang="en-US" sz="2000" b="1" dirty="0" err="1">
                <a:solidFill>
                  <a:srgbClr val="333333"/>
                </a:solidFill>
                <a:effectLst/>
                <a:latin typeface="Times New Roman" panose="02020603050405020304" pitchFamily="18" charset="0"/>
                <a:ea typeface="Times New Roman" panose="02020603050405020304" pitchFamily="18" charset="0"/>
              </a:rPr>
              <a:t>dưới</a:t>
            </a:r>
            <a:r>
              <a:rPr lang="en-US" sz="2000" b="1" dirty="0">
                <a:solidFill>
                  <a:srgbClr val="333333"/>
                </a:solidFill>
                <a:effectLst/>
                <a:latin typeface="Times New Roman" panose="02020603050405020304" pitchFamily="18" charset="0"/>
                <a:ea typeface="Times New Roman" panose="02020603050405020304" pitchFamily="18" charset="0"/>
              </a:rPr>
              <a:t> </a:t>
            </a:r>
            <a:r>
              <a:rPr lang="en-US" sz="2000" b="1" dirty="0" err="1">
                <a:solidFill>
                  <a:srgbClr val="333333"/>
                </a:solidFill>
                <a:effectLst/>
                <a:latin typeface="Times New Roman" panose="02020603050405020304" pitchFamily="18" charset="0"/>
                <a:ea typeface="Times New Roman" panose="02020603050405020304" pitchFamily="18" charset="0"/>
              </a:rPr>
              <a:t>từ</a:t>
            </a:r>
            <a:r>
              <a:rPr lang="en-US" sz="2000" b="1" dirty="0">
                <a:solidFill>
                  <a:srgbClr val="333333"/>
                </a:solidFill>
                <a:effectLst/>
                <a:latin typeface="Times New Roman" panose="02020603050405020304" pitchFamily="18" charset="0"/>
                <a:ea typeface="Times New Roman" panose="02020603050405020304" pitchFamily="18" charset="0"/>
              </a:rPr>
              <a:t> </a:t>
            </a:r>
            <a:r>
              <a:rPr lang="en-US" sz="2000" b="1" dirty="0" err="1">
                <a:solidFill>
                  <a:srgbClr val="333333"/>
                </a:solidFill>
                <a:effectLst/>
                <a:latin typeface="Times New Roman" panose="02020603050405020304" pitchFamily="18" charset="0"/>
                <a:ea typeface="Times New Roman" panose="02020603050405020304" pitchFamily="18" charset="0"/>
              </a:rPr>
              <a:t>ngữ</a:t>
            </a:r>
            <a:r>
              <a:rPr lang="en-US" sz="2000" b="1" dirty="0">
                <a:solidFill>
                  <a:srgbClr val="333333"/>
                </a:solidFill>
                <a:effectLst/>
                <a:latin typeface="Times New Roman" panose="02020603050405020304" pitchFamily="18" charset="0"/>
                <a:ea typeface="Times New Roman" panose="02020603050405020304" pitchFamily="18" charset="0"/>
              </a:rPr>
              <a:t> </a:t>
            </a:r>
            <a:r>
              <a:rPr lang="en-US" sz="2000" b="1" dirty="0" err="1">
                <a:solidFill>
                  <a:srgbClr val="333333"/>
                </a:solidFill>
                <a:effectLst/>
                <a:latin typeface="Times New Roman" panose="02020603050405020304" pitchFamily="18" charset="0"/>
                <a:ea typeface="Times New Roman" panose="02020603050405020304" pitchFamily="18" charset="0"/>
              </a:rPr>
              <a:t>dùng</a:t>
            </a:r>
            <a:r>
              <a:rPr lang="en-US" sz="2000" b="1" dirty="0">
                <a:solidFill>
                  <a:srgbClr val="333333"/>
                </a:solidFill>
                <a:effectLst/>
                <a:latin typeface="Times New Roman" panose="02020603050405020304" pitchFamily="18" charset="0"/>
                <a:ea typeface="Times New Roman" panose="02020603050405020304" pitchFamily="18" charset="0"/>
              </a:rPr>
              <a:t> </a:t>
            </a:r>
            <a:r>
              <a:rPr lang="en-US" sz="2000" b="1" dirty="0" err="1">
                <a:solidFill>
                  <a:srgbClr val="333333"/>
                </a:solidFill>
                <a:effectLst/>
                <a:latin typeface="Times New Roman" panose="02020603050405020304" pitchFamily="18" charset="0"/>
                <a:ea typeface="Times New Roman" panose="02020603050405020304" pitchFamily="18" charset="0"/>
              </a:rPr>
              <a:t>làm</a:t>
            </a:r>
            <a:r>
              <a:rPr lang="en-US" sz="2000" b="1" dirty="0">
                <a:solidFill>
                  <a:srgbClr val="333333"/>
                </a:solidFill>
                <a:effectLst/>
                <a:latin typeface="Times New Roman" panose="02020603050405020304" pitchFamily="18" charset="0"/>
                <a:ea typeface="Times New Roman" panose="02020603050405020304" pitchFamily="18" charset="0"/>
              </a:rPr>
              <a:t> </a:t>
            </a:r>
            <a:r>
              <a:rPr lang="en-US" sz="2000" b="1" dirty="0" err="1">
                <a:solidFill>
                  <a:srgbClr val="333333"/>
                </a:solidFill>
                <a:effectLst/>
                <a:latin typeface="Times New Roman" panose="02020603050405020304" pitchFamily="18" charset="0"/>
                <a:ea typeface="Times New Roman" panose="02020603050405020304" pitchFamily="18" charset="0"/>
              </a:rPr>
              <a:t>phép</a:t>
            </a:r>
            <a:r>
              <a:rPr lang="en-US" sz="2000" b="1" dirty="0">
                <a:solidFill>
                  <a:srgbClr val="333333"/>
                </a:solidFill>
                <a:effectLst/>
                <a:latin typeface="Times New Roman" panose="02020603050405020304" pitchFamily="18" charset="0"/>
                <a:ea typeface="Times New Roman" panose="02020603050405020304" pitchFamily="18" charset="0"/>
              </a:rPr>
              <a:t> </a:t>
            </a:r>
            <a:r>
              <a:rPr lang="en-US" sz="2000" b="1" dirty="0" err="1">
                <a:solidFill>
                  <a:srgbClr val="333333"/>
                </a:solidFill>
                <a:effectLst/>
                <a:latin typeface="Times New Roman" panose="02020603050405020304" pitchFamily="18" charset="0"/>
                <a:ea typeface="Times New Roman" panose="02020603050405020304" pitchFamily="18" charset="0"/>
              </a:rPr>
              <a:t>thế</a:t>
            </a:r>
            <a:r>
              <a:rPr lang="en-US" sz="2000" b="1" dirty="0">
                <a:solidFill>
                  <a:srgbClr val="333333"/>
                </a:solidFill>
                <a:effectLst/>
                <a:latin typeface="Times New Roman" panose="02020603050405020304" pitchFamily="18" charset="0"/>
                <a:ea typeface="Times New Roman" panose="02020603050405020304" pitchFamily="18" charset="0"/>
              </a:rPr>
              <a:t>. Sau </a:t>
            </a:r>
            <a:r>
              <a:rPr lang="en-US" sz="2000" b="1" dirty="0" err="1">
                <a:solidFill>
                  <a:srgbClr val="333333"/>
                </a:solidFill>
                <a:effectLst/>
                <a:latin typeface="Times New Roman" panose="02020603050405020304" pitchFamily="18" charset="0"/>
                <a:ea typeface="Times New Roman" panose="02020603050405020304" pitchFamily="18" charset="0"/>
              </a:rPr>
              <a:t>đây</a:t>
            </a:r>
            <a:r>
              <a:rPr lang="en-US" sz="2000" b="1" dirty="0">
                <a:solidFill>
                  <a:srgbClr val="333333"/>
                </a:solidFill>
                <a:effectLst/>
                <a:latin typeface="Times New Roman" panose="02020603050405020304" pitchFamily="18" charset="0"/>
                <a:ea typeface="Times New Roman" panose="02020603050405020304" pitchFamily="18" charset="0"/>
              </a:rPr>
              <a:t> </a:t>
            </a:r>
            <a:r>
              <a:rPr lang="en-US" sz="2000" b="1" dirty="0" err="1">
                <a:solidFill>
                  <a:srgbClr val="333333"/>
                </a:solidFill>
                <a:effectLst/>
                <a:latin typeface="Times New Roman" panose="02020603050405020304" pitchFamily="18" charset="0"/>
                <a:ea typeface="Times New Roman" panose="02020603050405020304" pitchFamily="18" charset="0"/>
              </a:rPr>
              <a:t>là</a:t>
            </a:r>
            <a:r>
              <a:rPr lang="en-US" sz="2000" b="1" dirty="0">
                <a:solidFill>
                  <a:srgbClr val="333333"/>
                </a:solidFill>
                <a:effectLst/>
                <a:latin typeface="Times New Roman" panose="02020603050405020304" pitchFamily="18" charset="0"/>
                <a:ea typeface="Times New Roman" panose="02020603050405020304" pitchFamily="18" charset="0"/>
              </a:rPr>
              <a:t> </a:t>
            </a:r>
            <a:r>
              <a:rPr lang="en-US" sz="2000" b="1" dirty="0" err="1">
                <a:solidFill>
                  <a:srgbClr val="333333"/>
                </a:solidFill>
                <a:effectLst/>
                <a:latin typeface="Times New Roman" panose="02020603050405020304" pitchFamily="18" charset="0"/>
                <a:ea typeface="Times New Roman" panose="02020603050405020304" pitchFamily="18" charset="0"/>
              </a:rPr>
              <a:t>một</a:t>
            </a:r>
            <a:r>
              <a:rPr lang="en-US" sz="2000" b="1" dirty="0">
                <a:solidFill>
                  <a:srgbClr val="333333"/>
                </a:solidFill>
                <a:effectLst/>
                <a:latin typeface="Times New Roman" panose="02020603050405020304" pitchFamily="18" charset="0"/>
                <a:ea typeface="Times New Roman" panose="02020603050405020304" pitchFamily="18" charset="0"/>
              </a:rPr>
              <a:t> </a:t>
            </a:r>
            <a:r>
              <a:rPr lang="en-US" sz="2000" b="1" dirty="0" err="1">
                <a:solidFill>
                  <a:srgbClr val="333333"/>
                </a:solidFill>
                <a:effectLst/>
                <a:latin typeface="Times New Roman" panose="02020603050405020304" pitchFamily="18" charset="0"/>
                <a:ea typeface="Times New Roman" panose="02020603050405020304" pitchFamily="18" charset="0"/>
              </a:rPr>
              <a:t>gợi</a:t>
            </a:r>
            <a:r>
              <a:rPr lang="en-US" sz="2000" b="1" dirty="0">
                <a:solidFill>
                  <a:srgbClr val="333333"/>
                </a:solidFill>
                <a:effectLst/>
                <a:latin typeface="Times New Roman" panose="02020603050405020304" pitchFamily="18" charset="0"/>
                <a:ea typeface="Times New Roman" panose="02020603050405020304" pitchFamily="18" charset="0"/>
              </a:rPr>
              <a:t> ý </a:t>
            </a:r>
            <a:r>
              <a:rPr lang="en-US" sz="2000" b="1" dirty="0" err="1">
                <a:solidFill>
                  <a:srgbClr val="333333"/>
                </a:solidFill>
                <a:effectLst/>
                <a:latin typeface="Times New Roman" panose="02020603050405020304" pitchFamily="18" charset="0"/>
                <a:ea typeface="Times New Roman" panose="02020603050405020304" pitchFamily="18" charset="0"/>
              </a:rPr>
              <a:t>để</a:t>
            </a:r>
            <a:r>
              <a:rPr lang="en-US" sz="2000" b="1" dirty="0">
                <a:solidFill>
                  <a:srgbClr val="333333"/>
                </a:solidFill>
                <a:effectLst/>
                <a:latin typeface="Times New Roman" panose="02020603050405020304" pitchFamily="18" charset="0"/>
                <a:ea typeface="Times New Roman" panose="02020603050405020304" pitchFamily="18" charset="0"/>
              </a:rPr>
              <a:t> </a:t>
            </a:r>
            <a:r>
              <a:rPr lang="en-US" sz="2000" b="1" dirty="0" err="1">
                <a:solidFill>
                  <a:srgbClr val="333333"/>
                </a:solidFill>
                <a:effectLst/>
                <a:latin typeface="Times New Roman" panose="02020603050405020304" pitchFamily="18" charset="0"/>
                <a:ea typeface="Times New Roman" panose="02020603050405020304" pitchFamily="18" charset="0"/>
              </a:rPr>
              <a:t>tham</a:t>
            </a:r>
            <a:r>
              <a:rPr lang="en-US" sz="2000" b="1" dirty="0">
                <a:solidFill>
                  <a:srgbClr val="333333"/>
                </a:solidFill>
                <a:effectLst/>
                <a:latin typeface="Times New Roman" panose="02020603050405020304" pitchFamily="18" charset="0"/>
                <a:ea typeface="Times New Roman" panose="02020603050405020304" pitchFamily="18" charset="0"/>
              </a:rPr>
              <a:t> </a:t>
            </a:r>
            <a:r>
              <a:rPr lang="en-US" sz="2000" b="1" dirty="0" err="1">
                <a:solidFill>
                  <a:srgbClr val="333333"/>
                </a:solidFill>
                <a:effectLst/>
                <a:latin typeface="Times New Roman" panose="02020603050405020304" pitchFamily="18" charset="0"/>
                <a:ea typeface="Times New Roman" panose="02020603050405020304" pitchFamily="18" charset="0"/>
              </a:rPr>
              <a:t>khảo</a:t>
            </a:r>
            <a:r>
              <a:rPr lang="en-US" sz="2000" b="1" dirty="0">
                <a:solidFill>
                  <a:srgbClr val="333333"/>
                </a:solidFill>
                <a:effectLst/>
                <a:latin typeface="Times New Roman" panose="02020603050405020304" pitchFamily="18" charset="0"/>
                <a:ea typeface="Times New Roman" panose="02020603050405020304" pitchFamily="18" charset="0"/>
              </a:rPr>
              <a:t>:</a:t>
            </a:r>
            <a:endParaRPr lang="en-US" sz="2000" b="1" dirty="0">
              <a:effectLst/>
              <a:latin typeface="Times New Roman" panose="02020603050405020304" pitchFamily="18" charset="0"/>
              <a:ea typeface="Times New Roman" panose="02020603050405020304" pitchFamily="18" charset="0"/>
            </a:endParaRPr>
          </a:p>
          <a:p>
            <a:pPr marL="0" marR="0" algn="just" fontAlgn="base">
              <a:spcBef>
                <a:spcPts val="0"/>
              </a:spcBef>
              <a:spcAft>
                <a:spcPts val="625"/>
              </a:spcAft>
            </a:pPr>
            <a:r>
              <a:rPr lang="en-US" sz="2000" dirty="0">
                <a:solidFill>
                  <a:srgbClr val="333333"/>
                </a:solidFill>
                <a:effectLst/>
                <a:latin typeface="Times New Roman" panose="02020603050405020304" pitchFamily="18" charset="0"/>
                <a:ea typeface="Times New Roman" panose="02020603050405020304" pitchFamily="18" charset="0"/>
              </a:rPr>
              <a:t>(1) </a:t>
            </a:r>
            <a:r>
              <a:rPr lang="en-US" sz="2000" dirty="0" err="1">
                <a:solidFill>
                  <a:srgbClr val="333333"/>
                </a:solidFill>
                <a:effectLst/>
                <a:latin typeface="Times New Roman" panose="02020603050405020304" pitchFamily="18" charset="0"/>
                <a:ea typeface="Times New Roman" panose="02020603050405020304" pitchFamily="18" charset="0"/>
              </a:rPr>
              <a:t>Khổ</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thơ</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cuối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cùng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của</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bài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thơ</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miêu</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tả</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hình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ảnh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người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ngư</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dân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và</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đoàn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thuyền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đánh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cá</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trở</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về</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trong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buổi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bình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minh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Câu</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hát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căng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buồm</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với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gió</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khơi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Đoàn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thuyền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chạy</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đua</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cùng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mặt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trời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Mặt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trời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đội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biển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nhô</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màu</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mới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Mắt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cá</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huy</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hoàng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muôn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dặm</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khơi</a:t>
            </a:r>
            <a:r>
              <a:rPr lang="en-US" sz="2000" dirty="0">
                <a:solidFill>
                  <a:srgbClr val="333333"/>
                </a:solidFill>
                <a:effectLst/>
                <a:latin typeface="Times New Roman" panose="02020603050405020304" pitchFamily="18" charset="0"/>
                <a:ea typeface="Times New Roman" panose="02020603050405020304" pitchFamily="18" charset="0"/>
              </a:rPr>
              <a:t>.” (2) Sau </a:t>
            </a:r>
            <a:r>
              <a:rPr lang="en-US" sz="2000" dirty="0" err="1">
                <a:solidFill>
                  <a:srgbClr val="333333"/>
                </a:solidFill>
                <a:effectLst/>
                <a:latin typeface="Times New Roman" panose="02020603050405020304" pitchFamily="18" charset="0"/>
                <a:ea typeface="Times New Roman" panose="02020603050405020304" pitchFamily="18" charset="0"/>
              </a:rPr>
              <a:t>một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đêm</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lao</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động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đầy</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nhọc</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mệt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nhưng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thắng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lợi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người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ngư</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dân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đã</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trở</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về</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trong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tâm</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trạng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phấn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khởi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lạc</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quan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Câu</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hát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căng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buồm</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với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gió</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khơi</a:t>
            </a:r>
            <a:r>
              <a:rPr lang="en-US" sz="2000" dirty="0">
                <a:solidFill>
                  <a:srgbClr val="333333"/>
                </a:solidFill>
                <a:effectLst/>
                <a:latin typeface="Times New Roman" panose="02020603050405020304" pitchFamily="18" charset="0"/>
                <a:ea typeface="Times New Roman" panose="02020603050405020304" pitchFamily="18" charset="0"/>
              </a:rPr>
              <a:t>”. (3) “</a:t>
            </a:r>
            <a:r>
              <a:rPr lang="en-US" sz="2000" dirty="0" err="1">
                <a:solidFill>
                  <a:srgbClr val="333333"/>
                </a:solidFill>
                <a:effectLst/>
                <a:latin typeface="Times New Roman" panose="02020603050405020304" pitchFamily="18" charset="0"/>
                <a:ea typeface="Times New Roman" panose="02020603050405020304" pitchFamily="18" charset="0"/>
              </a:rPr>
              <a:t>Câu</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hát</a:t>
            </a:r>
            <a:r>
              <a:rPr lang="en-US" sz="2000" dirty="0">
                <a:solidFill>
                  <a:srgbClr val="333333"/>
                </a:solidFill>
                <a:effectLst/>
                <a:latin typeface="Times New Roman" panose="02020603050405020304" pitchFamily="18" charset="0"/>
                <a:ea typeface="Times New Roman" panose="02020603050405020304" pitchFamily="18" charset="0"/>
              </a:rPr>
              <a:t>” hay </a:t>
            </a:r>
            <a:r>
              <a:rPr lang="en-US" sz="2000" dirty="0" err="1">
                <a:solidFill>
                  <a:srgbClr val="333333"/>
                </a:solidFill>
                <a:effectLst/>
                <a:latin typeface="Times New Roman" panose="02020603050405020304" pitchFamily="18" charset="0"/>
                <a:ea typeface="Times New Roman" panose="02020603050405020304" pitchFamily="18" charset="0"/>
              </a:rPr>
              <a:t>chính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tâm</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hồn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người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ngư</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dân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đang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hòa</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cùng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gió</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trời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lồng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lộng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đưa</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đoàn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thuyền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vượt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bể</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trở</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về</a:t>
            </a:r>
            <a:r>
              <a:rPr lang="en-US" sz="2000" dirty="0">
                <a:solidFill>
                  <a:srgbClr val="333333"/>
                </a:solidFill>
                <a:effectLst/>
                <a:latin typeface="Times New Roman" panose="02020603050405020304" pitchFamily="18" charset="0"/>
                <a:ea typeface="Times New Roman" panose="02020603050405020304" pitchFamily="18" charset="0"/>
              </a:rPr>
              <a:t>. (4) “</a:t>
            </a:r>
            <a:r>
              <a:rPr lang="en-US" sz="2000" dirty="0" err="1">
                <a:solidFill>
                  <a:srgbClr val="333333"/>
                </a:solidFill>
                <a:effectLst/>
                <a:latin typeface="Times New Roman" panose="02020603050405020304" pitchFamily="18" charset="0"/>
                <a:ea typeface="Times New Roman" panose="02020603050405020304" pitchFamily="18" charset="0"/>
              </a:rPr>
              <a:t>Đoàn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thuyền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là</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hình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ảnh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nghệ</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thuật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được</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dùng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để</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chỉ</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những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ngư</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dân</a:t>
            </a:r>
            <a:r>
              <a:rPr lang="en-US" sz="2000" dirty="0">
                <a:solidFill>
                  <a:srgbClr val="333333"/>
                </a:solidFill>
                <a:effectLst/>
                <a:latin typeface="Times New Roman" panose="02020603050405020304" pitchFamily="18" charset="0"/>
                <a:ea typeface="Times New Roman" panose="02020603050405020304" pitchFamily="18" charset="0"/>
              </a:rPr>
              <a:t>. (5) </a:t>
            </a:r>
            <a:r>
              <a:rPr lang="en-US" sz="2000" dirty="0" err="1">
                <a:solidFill>
                  <a:srgbClr val="333333"/>
                </a:solidFill>
                <a:effectLst/>
                <a:latin typeface="Times New Roman" panose="02020603050405020304" pitchFamily="18" charset="0"/>
                <a:ea typeface="Times New Roman" panose="02020603050405020304" pitchFamily="18" charset="0"/>
              </a:rPr>
              <a:t>Họ</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như</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đang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chạy</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đua</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cùng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mặt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trời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để</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mau</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chóng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mang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thành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quả</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lao</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động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những</a:t>
            </a:r>
            <a:r>
              <a:rPr lang="en-US" sz="2000" dirty="0">
                <a:solidFill>
                  <a:srgbClr val="333333"/>
                </a:solidFill>
                <a:effectLst/>
                <a:latin typeface="Times New Roman" panose="02020603050405020304" pitchFamily="18" charset="0"/>
                <a:ea typeface="Times New Roman" panose="02020603050405020304" pitchFamily="18" charset="0"/>
              </a:rPr>
              <a:t> con </a:t>
            </a:r>
            <a:r>
              <a:rPr lang="en-US" sz="2000" dirty="0" err="1">
                <a:solidFill>
                  <a:srgbClr val="333333"/>
                </a:solidFill>
                <a:effectLst/>
                <a:latin typeface="Times New Roman" panose="02020603050405020304" pitchFamily="18" charset="0"/>
                <a:ea typeface="Times New Roman" panose="02020603050405020304" pitchFamily="18" charset="0"/>
              </a:rPr>
              <a:t>cá</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tươi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ngon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vừa</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được</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đánh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bắt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vào</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bờ</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phục</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vụ</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cho</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phiên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chợ</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sáng</a:t>
            </a:r>
            <a:r>
              <a:rPr lang="en-US" sz="2000" dirty="0">
                <a:solidFill>
                  <a:srgbClr val="333333"/>
                </a:solidFill>
                <a:effectLst/>
                <a:latin typeface="Times New Roman" panose="02020603050405020304" pitchFamily="18" charset="0"/>
                <a:ea typeface="Times New Roman" panose="02020603050405020304" pitchFamily="18" charset="0"/>
              </a:rPr>
              <a:t>. (6) </a:t>
            </a:r>
            <a:r>
              <a:rPr lang="en-US" sz="2000" dirty="0" err="1">
                <a:solidFill>
                  <a:srgbClr val="333333"/>
                </a:solidFill>
                <a:effectLst/>
                <a:latin typeface="Times New Roman" panose="02020603050405020304" pitchFamily="18" charset="0"/>
                <a:ea typeface="Times New Roman" panose="02020603050405020304" pitchFamily="18" charset="0"/>
              </a:rPr>
              <a:t>Thành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công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của</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buổi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lao</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động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thổi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vào</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hồn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của</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những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ngư</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dân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cảm</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xúc</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mạnh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mẽ</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khiến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cái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nhìn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của</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họ</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đối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với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thiên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nhiên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trở</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nên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lãng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mạn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một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cách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kì</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lạ</a:t>
            </a:r>
            <a:r>
              <a:rPr lang="en-US" sz="2000" dirty="0">
                <a:solidFill>
                  <a:srgbClr val="333333"/>
                </a:solidFill>
                <a:effectLst/>
                <a:latin typeface="Times New Roman" panose="02020603050405020304" pitchFamily="18" charset="0"/>
                <a:ea typeface="Times New Roman" panose="02020603050405020304" pitchFamily="18" charset="0"/>
              </a:rPr>
              <a:t>. (7) </a:t>
            </a:r>
            <a:r>
              <a:rPr lang="en-US" sz="2000" dirty="0" err="1">
                <a:solidFill>
                  <a:srgbClr val="333333"/>
                </a:solidFill>
                <a:effectLst/>
                <a:latin typeface="Times New Roman" panose="02020603050405020304" pitchFamily="18" charset="0"/>
                <a:ea typeface="Times New Roman" panose="02020603050405020304" pitchFamily="18" charset="0"/>
              </a:rPr>
              <a:t>Giờ</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đây</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mặt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trời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xuất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hiện</a:t>
            </a:r>
            <a:r>
              <a:rPr lang="en-US" sz="2000" dirty="0">
                <a:solidFill>
                  <a:srgbClr val="333333"/>
                </a:solidFill>
                <a:effectLst/>
                <a:latin typeface="Times New Roman" panose="02020603050405020304" pitchFamily="18" charset="0"/>
                <a:ea typeface="Times New Roman" panose="02020603050405020304" pitchFamily="18" charset="0"/>
              </a:rPr>
              <a:t> ở </a:t>
            </a:r>
            <a:r>
              <a:rPr lang="en-US" sz="2000" dirty="0" err="1">
                <a:solidFill>
                  <a:srgbClr val="333333"/>
                </a:solidFill>
                <a:effectLst/>
                <a:latin typeface="Times New Roman" panose="02020603050405020304" pitchFamily="18" charset="0"/>
                <a:ea typeface="Times New Roman" panose="02020603050405020304" pitchFamily="18" charset="0"/>
              </a:rPr>
              <a:t>phương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đông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giống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như</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một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người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khổng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lồ</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từ</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từ</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nhô</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lên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khỏi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biển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cả</a:t>
            </a:r>
            <a:r>
              <a:rPr lang="en-US" sz="2000" dirty="0">
                <a:solidFill>
                  <a:srgbClr val="333333"/>
                </a:solidFill>
                <a:effectLst/>
                <a:latin typeface="Times New Roman" panose="02020603050405020304" pitchFamily="18" charset="0"/>
                <a:ea typeface="Times New Roman" panose="02020603050405020304" pitchFamily="18" charset="0"/>
              </a:rPr>
              <a:t> bao la: “</a:t>
            </a:r>
            <a:r>
              <a:rPr lang="en-US" sz="2000" dirty="0" err="1">
                <a:solidFill>
                  <a:srgbClr val="333333"/>
                </a:solidFill>
                <a:effectLst/>
                <a:latin typeface="Times New Roman" panose="02020603050405020304" pitchFamily="18" charset="0"/>
                <a:ea typeface="Times New Roman" panose="02020603050405020304" pitchFamily="18" charset="0"/>
              </a:rPr>
              <a:t>Mặt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trời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đội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biển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nhô</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màu</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mới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tạo</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cảnh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sắc</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sinh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động</a:t>
            </a:r>
            <a:r>
              <a:rPr lang="en-US" sz="2000" dirty="0">
                <a:solidFill>
                  <a:srgbClr val="333333"/>
                </a:solidFill>
                <a:effectLst/>
                <a:latin typeface="Times New Roman" panose="02020603050405020304" pitchFamily="18" charset="0"/>
                <a:ea typeface="Times New Roman" panose="02020603050405020304" pitchFamily="18" charset="0"/>
              </a:rPr>
              <a:t>. (8) </a:t>
            </a:r>
            <a:r>
              <a:rPr lang="en-US" sz="2000" dirty="0" err="1">
                <a:solidFill>
                  <a:srgbClr val="333333"/>
                </a:solidFill>
                <a:effectLst/>
                <a:latin typeface="Times New Roman" panose="02020603050405020304" pitchFamily="18" charset="0"/>
                <a:ea typeface="Times New Roman" panose="02020603050405020304" pitchFamily="18" charset="0"/>
              </a:rPr>
              <a:t>Nó</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khác</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hẳn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với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hình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ảnh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mặt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trời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của</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khổ</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thơ</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đầu</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tiên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mặt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trời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trong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buổi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hoàng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hôn</a:t>
            </a:r>
            <a:r>
              <a:rPr lang="en-US" sz="2000" dirty="0">
                <a:solidFill>
                  <a:srgbClr val="333333"/>
                </a:solidFill>
                <a:effectLst/>
                <a:latin typeface="Times New Roman" panose="02020603050405020304" pitchFamily="18" charset="0"/>
                <a:ea typeface="Times New Roman" panose="02020603050405020304" pitchFamily="18" charset="0"/>
              </a:rPr>
              <a:t>. (9) </a:t>
            </a:r>
            <a:r>
              <a:rPr lang="en-US" sz="2000" dirty="0" err="1">
                <a:solidFill>
                  <a:srgbClr val="333333"/>
                </a:solidFill>
                <a:effectLst/>
                <a:latin typeface="Times New Roman" panose="02020603050405020304" pitchFamily="18" charset="0"/>
                <a:ea typeface="Times New Roman" panose="02020603050405020304" pitchFamily="18" charset="0"/>
              </a:rPr>
              <a:t>Còn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đóng</a:t>
            </a:r>
            <a:r>
              <a:rPr lang="en-US" sz="2000" dirty="0">
                <a:solidFill>
                  <a:srgbClr val="333333"/>
                </a:solidFill>
                <a:effectLst/>
                <a:latin typeface="Times New Roman" panose="02020603050405020304" pitchFamily="18" charset="0"/>
                <a:ea typeface="Times New Roman" panose="02020603050405020304" pitchFamily="18" charset="0"/>
              </a:rPr>
              <a:t> ý </a:t>
            </a:r>
            <a:r>
              <a:rPr lang="en-US" sz="2000" dirty="0" err="1">
                <a:solidFill>
                  <a:srgbClr val="333333"/>
                </a:solidFill>
                <a:effectLst/>
                <a:latin typeface="Times New Roman" panose="02020603050405020304" pitchFamily="18" charset="0"/>
                <a:ea typeface="Times New Roman" panose="02020603050405020304" pitchFamily="18" charset="0"/>
              </a:rPr>
              <a:t>thơ</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lại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là</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ánh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nắng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buổi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bình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minh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chiếu</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rạng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trên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mặt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biển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mênh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mông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nhấp</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nhô</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sóng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lượn</a:t>
            </a:r>
            <a:r>
              <a:rPr lang="en-US" sz="2000" dirty="0">
                <a:solidFill>
                  <a:srgbClr val="333333"/>
                </a:solidFill>
                <a:effectLst/>
                <a:latin typeface="Times New Roman" panose="02020603050405020304" pitchFamily="18" charset="0"/>
                <a:ea typeface="Times New Roman" panose="02020603050405020304" pitchFamily="18" charset="0"/>
              </a:rPr>
              <a:t>. (10) </a:t>
            </a:r>
            <a:r>
              <a:rPr lang="en-US" sz="2000" dirty="0" err="1">
                <a:solidFill>
                  <a:srgbClr val="333333"/>
                </a:solidFill>
                <a:effectLst/>
                <a:latin typeface="Times New Roman" panose="02020603050405020304" pitchFamily="18" charset="0"/>
                <a:ea typeface="Times New Roman" panose="02020603050405020304" pitchFamily="18" charset="0"/>
              </a:rPr>
              <a:t>Mặt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biển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trải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rộng</a:t>
            </a:r>
            <a:r>
              <a:rPr lang="en-US" sz="2000" dirty="0">
                <a:solidFill>
                  <a:srgbClr val="333333"/>
                </a:solidFill>
                <a:effectLst/>
                <a:latin typeface="Times New Roman" panose="02020603050405020304" pitchFamily="18" charset="0"/>
                <a:ea typeface="Times New Roman" panose="02020603050405020304" pitchFamily="18" charset="0"/>
              </a:rPr>
              <a:t> bao la </a:t>
            </a:r>
            <a:r>
              <a:rPr lang="en-US" sz="2000" dirty="0" err="1">
                <a:solidFill>
                  <a:srgbClr val="333333"/>
                </a:solidFill>
                <a:effectLst/>
                <a:latin typeface="Times New Roman" panose="02020603050405020304" pitchFamily="18" charset="0"/>
                <a:ea typeface="Times New Roman" panose="02020603050405020304" pitchFamily="18" charset="0"/>
              </a:rPr>
              <a:t>chan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hòa</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với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màu</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sắc</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lóng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lánh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mới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mẻ</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mặt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trời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đội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biển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như</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màu</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mới</a:t>
            </a:r>
            <a:r>
              <a:rPr lang="en-US" sz="2000" dirty="0">
                <a:solidFill>
                  <a:srgbClr val="333333"/>
                </a:solidFill>
                <a:effectLst/>
                <a:latin typeface="Times New Roman" panose="02020603050405020304" pitchFamily="18" charset="0"/>
                <a:ea typeface="Times New Roman" panose="02020603050405020304" pitchFamily="18" charset="0"/>
              </a:rPr>
              <a:t>”. (11) </a:t>
            </a:r>
            <a:r>
              <a:rPr lang="en-US" sz="2000" dirty="0" err="1">
                <a:solidFill>
                  <a:srgbClr val="333333"/>
                </a:solidFill>
                <a:effectLst/>
                <a:latin typeface="Times New Roman" panose="02020603050405020304" pitchFamily="18" charset="0"/>
                <a:ea typeface="Times New Roman" panose="02020603050405020304" pitchFamily="18" charset="0"/>
              </a:rPr>
              <a:t>Những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ngư</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dân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thấy</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ánh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nắng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trên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mặt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sóng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biển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lấp</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lánh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như</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mắt</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cá</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huy</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hoàng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muôn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dặm</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khơi</a:t>
            </a:r>
            <a:r>
              <a:rPr lang="en-US" sz="2000" dirty="0">
                <a:solidFill>
                  <a:srgbClr val="333333"/>
                </a:solidFill>
                <a:effectLst/>
                <a:latin typeface="Times New Roman" panose="02020603050405020304" pitchFamily="18" charset="0"/>
                <a:ea typeface="Times New Roman" panose="02020603050405020304" pitchFamily="18" charset="0"/>
              </a:rPr>
              <a:t>”. (12) </a:t>
            </a:r>
            <a:r>
              <a:rPr lang="en-US" sz="2000" dirty="0" err="1">
                <a:solidFill>
                  <a:srgbClr val="333333"/>
                </a:solidFill>
                <a:effectLst/>
                <a:latin typeface="Times New Roman" panose="02020603050405020304" pitchFamily="18" charset="0"/>
                <a:ea typeface="Times New Roman" panose="02020603050405020304" pitchFamily="18" charset="0"/>
              </a:rPr>
              <a:t>Kỳ</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diệu</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và</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lãng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mạn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làm</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sao</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tâm</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hồn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của</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những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ngư</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dân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trong</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bài</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thơ</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Đoàn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thuyền</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đánh</a:t>
            </a:r>
            <a:r>
              <a:rPr lang="en-US" sz="2000" dirty="0">
                <a:solidFill>
                  <a:srgbClr val="333333"/>
                </a:solidFill>
                <a:effectLst/>
                <a:latin typeface="Times New Roman" panose="02020603050405020304" pitchFamily="18" charset="0"/>
                <a:ea typeface="Times New Roman" panose="02020603050405020304" pitchFamily="18" charset="0"/>
              </a:rPr>
              <a:t> </a:t>
            </a:r>
            <a:r>
              <a:rPr lang="en-US" sz="2000" dirty="0" err="1">
                <a:solidFill>
                  <a:srgbClr val="333333"/>
                </a:solidFill>
                <a:effectLst/>
                <a:latin typeface="Times New Roman" panose="02020603050405020304" pitchFamily="18" charset="0"/>
                <a:ea typeface="Times New Roman" panose="02020603050405020304" pitchFamily="18" charset="0"/>
              </a:rPr>
              <a:t>cá</a:t>
            </a:r>
            <a:r>
              <a:rPr lang="en-US" sz="2000" dirty="0">
                <a:solidFill>
                  <a:srgbClr val="333333"/>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9023756"/>
      </p:ext>
    </p:extLst>
  </p:cSld>
  <p:clrMapOvr>
    <a:masterClrMapping/>
  </p:clrMapOvr>
  <p:transition spd="slow">
    <p:split orient="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04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156344" y="169029"/>
            <a:ext cx="7221701" cy="1538883"/>
          </a:xfrm>
          <a:prstGeom prst="rect">
            <a:avLst/>
          </a:prstGeom>
        </p:spPr>
        <p:txBody>
          <a:bodyPr wrap="square">
            <a:spAutoFit/>
          </a:bodyPr>
          <a:lstStyle/>
          <a:p>
            <a:endParaRPr lang="vi-VN" dirty="0">
              <a:solidFill>
                <a:prstClr val="black"/>
              </a:solidFill>
              <a:latin typeface="Arial" panose="020B0604020202020204" pitchFamily="34" charset="0"/>
            </a:endParaRPr>
          </a:p>
          <a:p>
            <a:pPr algn="r"/>
            <a:r>
              <a:rPr lang="vi-VN" sz="2800" b="1" dirty="0">
                <a:solidFill>
                  <a:srgbClr val="FF0000"/>
                </a:solidFill>
                <a:latin typeface="Times New Roman" panose="02020603050405020304" pitchFamily="18" charset="0"/>
              </a:rPr>
              <a:t>ĐỀ ĐỌC HIỂU SỐ 4</a:t>
            </a:r>
          </a:p>
          <a:p>
            <a:r>
              <a:rPr lang="vi-VN" sz="2200" b="1" dirty="0">
                <a:solidFill>
                  <a:prstClr val="black"/>
                </a:solidFill>
                <a:latin typeface="Times New Roman" panose="02020603050405020304" pitchFamily="18" charset="0"/>
              </a:rPr>
              <a:t>Trong bài thơ Bếp lửa của Bằng</a:t>
            </a:r>
            <a:r>
              <a:rPr lang="en-US" sz="2200" b="1" dirty="0">
                <a:solidFill>
                  <a:prstClr val="black"/>
                </a:solidFill>
                <a:latin typeface="Calibri"/>
              </a:rPr>
              <a:t> </a:t>
            </a:r>
            <a:r>
              <a:rPr lang="vi-VN" sz="2200" b="1" dirty="0">
                <a:solidFill>
                  <a:prstClr val="black"/>
                </a:solidFill>
                <a:latin typeface="Times New Roman" panose="02020603050405020304" pitchFamily="18" charset="0"/>
              </a:rPr>
              <a:t>Việt</a:t>
            </a:r>
            <a:r>
              <a:rPr lang="en-US" sz="2200" b="1" dirty="0">
                <a:solidFill>
                  <a:prstClr val="black"/>
                </a:solidFill>
                <a:latin typeface="Calibri"/>
              </a:rPr>
              <a:t> </a:t>
            </a:r>
            <a:r>
              <a:rPr lang="vi-VN" sz="2200" b="1" dirty="0">
                <a:solidFill>
                  <a:prstClr val="black"/>
                </a:solidFill>
                <a:latin typeface="Times New Roman" panose="02020603050405020304" pitchFamily="18" charset="0"/>
              </a:rPr>
              <a:t>có câu:</a:t>
            </a:r>
          </a:p>
          <a:p>
            <a:pPr algn="ctr"/>
            <a:r>
              <a:rPr lang="vi-VN" sz="2200" dirty="0">
                <a:solidFill>
                  <a:prstClr val="black"/>
                </a:solidFill>
                <a:latin typeface="Times New Roman" panose="02020603050405020304" pitchFamily="18" charset="0"/>
              </a:rPr>
              <a:t>                         </a:t>
            </a:r>
            <a:r>
              <a:rPr lang="vi-VN" sz="2200" i="1" dirty="0">
                <a:solidFill>
                  <a:prstClr val="black"/>
                </a:solidFill>
                <a:latin typeface="Times New Roman" panose="02020603050405020304" pitchFamily="18" charset="0"/>
              </a:rPr>
              <a:t>Lận đận đời bà biết mấy nắng mưa</a:t>
            </a:r>
            <a:r>
              <a:rPr lang="vi-VN" sz="2400" i="1" dirty="0">
                <a:solidFill>
                  <a:prstClr val="black"/>
                </a:solidFill>
                <a:latin typeface="Times New Roman" panose="02020603050405020304" pitchFamily="18" charset="0"/>
              </a:rPr>
              <a:t> </a:t>
            </a:r>
            <a:endParaRPr lang="en-US" sz="2400" i="1" dirty="0">
              <a:solidFill>
                <a:prstClr val="black"/>
              </a:solidFill>
              <a:latin typeface="Calibri"/>
            </a:endParaRPr>
          </a:p>
        </p:txBody>
      </p:sp>
      <p:sp>
        <p:nvSpPr>
          <p:cNvPr id="5" name="Rectangle 4"/>
          <p:cNvSpPr/>
          <p:nvPr/>
        </p:nvSpPr>
        <p:spPr>
          <a:xfrm>
            <a:off x="955791" y="2186965"/>
            <a:ext cx="10703719" cy="4191981"/>
          </a:xfrm>
          <a:prstGeom prst="rect">
            <a:avLst/>
          </a:prstGeom>
        </p:spPr>
        <p:txBody>
          <a:bodyPr wrap="square">
            <a:spAutoFit/>
          </a:bodyPr>
          <a:lstStyle/>
          <a:p>
            <a:pPr>
              <a:lnSpc>
                <a:spcPct val="150000"/>
              </a:lnSpc>
            </a:pPr>
            <a:r>
              <a:rPr lang="vi-VN" sz="2000" b="1" dirty="0">
                <a:solidFill>
                  <a:prstClr val="black"/>
                </a:solidFill>
                <a:latin typeface="Times New Roman" panose="02020603050405020304" pitchFamily="18" charset="0"/>
              </a:rPr>
              <a:t>Câu 1</a:t>
            </a:r>
            <a:r>
              <a:rPr lang="vi-VN" sz="2000" dirty="0">
                <a:solidFill>
                  <a:prstClr val="black"/>
                </a:solidFill>
                <a:latin typeface="Times New Roman" panose="02020603050405020304" pitchFamily="18" charset="0"/>
              </a:rPr>
              <a:t>.a. Hãy chép  những câu thơ tiếp theo để hoàn chỉnh khổ thơ.</a:t>
            </a:r>
          </a:p>
          <a:p>
            <a:pPr>
              <a:lnSpc>
                <a:spcPct val="150000"/>
              </a:lnSpc>
            </a:pPr>
            <a:r>
              <a:rPr lang="vi-VN" sz="2000" dirty="0">
                <a:solidFill>
                  <a:prstClr val="black"/>
                </a:solidFill>
                <a:latin typeface="Times New Roman" panose="02020603050405020304" pitchFamily="18" charset="0"/>
              </a:rPr>
              <a:t>            b. Nêu ý nghĩa nhan đề của bài thơ.</a:t>
            </a:r>
          </a:p>
          <a:p>
            <a:pPr>
              <a:lnSpc>
                <a:spcPct val="150000"/>
              </a:lnSpc>
            </a:pPr>
            <a:r>
              <a:rPr lang="vi-VN" sz="2000" b="1" dirty="0">
                <a:solidFill>
                  <a:prstClr val="black"/>
                </a:solidFill>
                <a:latin typeface="Times New Roman" panose="02020603050405020304" pitchFamily="18" charset="0"/>
              </a:rPr>
              <a:t>Câu 2</a:t>
            </a:r>
            <a:r>
              <a:rPr lang="vi-VN" sz="2000" dirty="0">
                <a:solidFill>
                  <a:prstClr val="black"/>
                </a:solidFill>
                <a:latin typeface="Times New Roman" panose="02020603050405020304" pitchFamily="18" charset="0"/>
              </a:rPr>
              <a:t>.  a. Từ </a:t>
            </a:r>
            <a:r>
              <a:rPr lang="vi-VN" sz="2000" i="1" dirty="0">
                <a:solidFill>
                  <a:prstClr val="black"/>
                </a:solidFill>
                <a:latin typeface="Times New Roman" panose="02020603050405020304" pitchFamily="18" charset="0"/>
              </a:rPr>
              <a:t>“nhóm” </a:t>
            </a:r>
            <a:r>
              <a:rPr lang="vi-VN" sz="2000" dirty="0">
                <a:solidFill>
                  <a:prstClr val="black"/>
                </a:solidFill>
                <a:latin typeface="Times New Roman" panose="02020603050405020304" pitchFamily="18" charset="0"/>
              </a:rPr>
              <a:t>trong đoạn thơ trên mang những nghĩa nào? </a:t>
            </a:r>
          </a:p>
          <a:p>
            <a:pPr>
              <a:lnSpc>
                <a:spcPct val="150000"/>
              </a:lnSpc>
            </a:pPr>
            <a:r>
              <a:rPr lang="vi-VN" sz="2000" dirty="0">
                <a:solidFill>
                  <a:prstClr val="black"/>
                </a:solidFill>
                <a:latin typeface="Times New Roman" panose="02020603050405020304" pitchFamily="18" charset="0"/>
              </a:rPr>
              <a:t>              b. Vận dụng kiến thức về phép tu từ, hãy phân tích giá trị nghệ thuật của từ  </a:t>
            </a:r>
            <a:r>
              <a:rPr lang="vi-VN" sz="2000" i="1" dirty="0">
                <a:solidFill>
                  <a:prstClr val="black"/>
                </a:solidFill>
                <a:latin typeface="Times New Roman" panose="02020603050405020304" pitchFamily="18" charset="0"/>
              </a:rPr>
              <a:t>“nhóm” </a:t>
            </a:r>
            <a:r>
              <a:rPr lang="vi-VN" sz="2000" dirty="0">
                <a:solidFill>
                  <a:prstClr val="black"/>
                </a:solidFill>
                <a:latin typeface="Times New Roman" panose="02020603050405020304" pitchFamily="18" charset="0"/>
              </a:rPr>
              <a:t>trong đoạn thơ trên.</a:t>
            </a:r>
          </a:p>
          <a:p>
            <a:pPr>
              <a:lnSpc>
                <a:spcPct val="150000"/>
              </a:lnSpc>
            </a:pPr>
            <a:r>
              <a:rPr lang="vi-VN" sz="2000" b="1" dirty="0">
                <a:solidFill>
                  <a:prstClr val="black"/>
                </a:solidFill>
                <a:latin typeface="Times New Roman" panose="02020603050405020304" pitchFamily="18" charset="0"/>
              </a:rPr>
              <a:t>Câu 3</a:t>
            </a:r>
            <a:r>
              <a:rPr lang="vi-VN" sz="2000" dirty="0">
                <a:solidFill>
                  <a:prstClr val="black"/>
                </a:solidFill>
                <a:latin typeface="Times New Roman" panose="02020603050405020304" pitchFamily="18" charset="0"/>
              </a:rPr>
              <a:t>.Hãy  viết  đoạn văntheo cách lập luận quy nạp  khoảng 10 -12 câuphân tích  đoạn thơ em vừa chép ở  trên,trong đoạn  có thành phần khởi ngữ và phép nối để liên kết câu. ( Gạch chân, chú thích) </a:t>
            </a:r>
          </a:p>
          <a:p>
            <a:pPr>
              <a:lnSpc>
                <a:spcPct val="150000"/>
              </a:lnSpc>
            </a:pPr>
            <a:r>
              <a:rPr lang="vi-VN" sz="2000" b="1" dirty="0">
                <a:solidFill>
                  <a:prstClr val="black"/>
                </a:solidFill>
                <a:latin typeface="Times New Roman" panose="02020603050405020304" pitchFamily="18" charset="0"/>
              </a:rPr>
              <a:t>Câu 4</a:t>
            </a:r>
            <a:r>
              <a:rPr lang="vi-VN" sz="2000" dirty="0">
                <a:solidFill>
                  <a:prstClr val="black"/>
                </a:solidFill>
                <a:latin typeface="Times New Roman" panose="02020603050405020304" pitchFamily="18" charset="0"/>
              </a:rPr>
              <a:t>. Trong chương trình Ngữ văn 9 có bài thơ nào cùng giai đoạn sáng tác với bài thơ trên? Ghi rõ tên tác giả.</a:t>
            </a:r>
          </a:p>
        </p:txBody>
      </p:sp>
      <p:pic>
        <p:nvPicPr>
          <p:cNvPr id="6" name="Picture 5">
            <a:extLst>
              <a:ext uri="{FF2B5EF4-FFF2-40B4-BE49-F238E27FC236}">
                <a16:creationId xmlns:a16="http://schemas.microsoft.com/office/drawing/2014/main" id="{DF1F692E-7A98-494B-B160-DAE7DE52B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8045" y="1218175"/>
            <a:ext cx="2952750" cy="17488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309034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04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156344" y="169029"/>
            <a:ext cx="7221701" cy="153888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ĐỀ ĐỌC HIỂU SỐ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Trong bài thơ Bếp lửa của Bằng</a:t>
            </a:r>
            <a:r>
              <a:rPr kumimoji="0" lang="en-US" sz="2200" b="1" i="0" u="none" strike="noStrike" kern="1200" cap="none" spc="0" normalizeH="0" baseline="0" noProof="0" dirty="0">
                <a:ln>
                  <a:noFill/>
                </a:ln>
                <a:solidFill>
                  <a:prstClr val="black"/>
                </a:solidFill>
                <a:effectLst/>
                <a:uLnTx/>
                <a:uFillTx/>
                <a:latin typeface="Calibri"/>
                <a:ea typeface="+mn-ea"/>
                <a:cs typeface="+mn-cs"/>
              </a:rPr>
              <a:t> </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Việt</a:t>
            </a:r>
            <a:r>
              <a:rPr kumimoji="0" lang="en-US" sz="2200" b="1" i="0" u="none" strike="noStrike" kern="1200" cap="none" spc="0" normalizeH="0" baseline="0" noProof="0" dirty="0">
                <a:ln>
                  <a:noFill/>
                </a:ln>
                <a:solidFill>
                  <a:prstClr val="black"/>
                </a:solidFill>
                <a:effectLst/>
                <a:uLnTx/>
                <a:uFillTx/>
                <a:latin typeface="Calibri"/>
                <a:ea typeface="+mn-ea"/>
                <a:cs typeface="+mn-cs"/>
              </a:rPr>
              <a:t> </a:t>
            </a: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có câu: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Lận đận đời bà biết mấy nắng mưa</a:t>
            </a:r>
            <a:r>
              <a:rPr kumimoji="0" lang="vi-VN"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endParaRPr kumimoji="0" lang="en-US" sz="2400" b="0" i="1"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1156344" y="1843950"/>
            <a:ext cx="10703719"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1</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 Hãy chép  những câu thơ tiếp theo để hoàn chỉnh khổ thơ.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b. Nêu ý nghĩa nhan đề của bài thơ.</a:t>
            </a:r>
          </a:p>
        </p:txBody>
      </p:sp>
      <p:sp>
        <p:nvSpPr>
          <p:cNvPr id="6" name="Rounded Rectangle 5">
            <a:extLst>
              <a:ext uri="{FF2B5EF4-FFF2-40B4-BE49-F238E27FC236}">
                <a16:creationId xmlns:a16="http://schemas.microsoft.com/office/drawing/2014/main" id="{EAB0B765-C299-4731-8679-BF5FDB31E893}"/>
              </a:ext>
            </a:extLst>
          </p:cNvPr>
          <p:cNvSpPr/>
          <p:nvPr/>
        </p:nvSpPr>
        <p:spPr>
          <a:xfrm>
            <a:off x="1036688" y="2688153"/>
            <a:ext cx="6252007" cy="60189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lumMod val="95000"/>
                    <a:lumOff val="5000"/>
                  </a:prstClr>
                </a:solidFill>
                <a:latin typeface="Times New Roman" pitchFamily="18" charset="0"/>
                <a:cs typeface="Times New Roman" pitchFamily="18" charset="0"/>
              </a:rPr>
              <a:t>1a.</a:t>
            </a:r>
            <a:r>
              <a:rPr lang="vi-VN" dirty="0">
                <a:solidFill>
                  <a:prstClr val="black">
                    <a:lumMod val="95000"/>
                    <a:lumOff val="5000"/>
                  </a:prstClr>
                </a:solidFill>
                <a:latin typeface="Times New Roman" pitchFamily="18" charset="0"/>
                <a:cs typeface="Times New Roman" pitchFamily="18" charset="0"/>
              </a:rPr>
              <a:t>* Chép chính xác khổ thơ. Nếu sai từ 1-2 lỗi trừ 0,25 điểm...</a:t>
            </a:r>
            <a:endParaRPr lang="en-US" dirty="0">
              <a:solidFill>
                <a:prstClr val="black">
                  <a:lumMod val="95000"/>
                  <a:lumOff val="5000"/>
                </a:prstClr>
              </a:solidFill>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id="{B3933CFF-C3A9-4632-8301-9D17F403E7A1}"/>
              </a:ext>
            </a:extLst>
          </p:cNvPr>
          <p:cNvSpPr/>
          <p:nvPr/>
        </p:nvSpPr>
        <p:spPr>
          <a:xfrm>
            <a:off x="1036688" y="3567956"/>
            <a:ext cx="10009112" cy="301540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black">
                    <a:lumMod val="95000"/>
                    <a:lumOff val="5000"/>
                  </a:prstClr>
                </a:solidFill>
                <a:latin typeface="Times New Roman" panose="02020603050405020304" pitchFamily="18" charset="0"/>
                <a:cs typeface="Times New Roman" panose="02020603050405020304" pitchFamily="18" charset="0"/>
              </a:rPr>
              <a:t>1b </a:t>
            </a:r>
            <a:r>
              <a:rPr lang="vi-VN" sz="2000" dirty="0">
                <a:solidFill>
                  <a:prstClr val="black">
                    <a:lumMod val="95000"/>
                    <a:lumOff val="5000"/>
                  </a:prstClr>
                </a:solidFill>
                <a:latin typeface="Times New Roman" panose="02020603050405020304" pitchFamily="18" charset="0"/>
                <a:cs typeface="Times New Roman" panose="02020603050405020304" pitchFamily="18" charset="0"/>
              </a:rPr>
              <a:t>* Nêu  đúng ý nghĩa nhan đề bài thơ.</a:t>
            </a:r>
          </a:p>
          <a:p>
            <a:r>
              <a:rPr lang="vi-VN" sz="2000" dirty="0">
                <a:solidFill>
                  <a:prstClr val="black">
                    <a:lumMod val="95000"/>
                    <a:lumOff val="5000"/>
                  </a:prstClr>
                </a:solidFill>
                <a:latin typeface="Times New Roman" panose="02020603050405020304" pitchFamily="18" charset="0"/>
                <a:cs typeface="Times New Roman" panose="02020603050405020304" pitchFamily="18" charset="0"/>
              </a:rPr>
              <a:t>- Bếp lửa là hình ảnh xuyên suốt  của bài thơ được đặt làm nhan đề. Đây là một hình ảnh vừa thực vừa mang ý nghĩa biểu tượng:</a:t>
            </a:r>
          </a:p>
          <a:p>
            <a:r>
              <a:rPr lang="vi-VN" sz="2000" dirty="0">
                <a:solidFill>
                  <a:prstClr val="black">
                    <a:lumMod val="95000"/>
                    <a:lumOff val="5000"/>
                  </a:prstClr>
                </a:solidFill>
                <a:latin typeface="Times New Roman" panose="02020603050405020304" pitchFamily="18" charset="0"/>
                <a:cs typeface="Times New Roman" panose="02020603050405020304" pitchFamily="18" charset="0"/>
              </a:rPr>
              <a:t>+ Trước hết đây là một bếp lửa thực, quen thuộc, gần gũi với mỗi người Việt Nam. Nó là hình ảnh của kỉ niệm ấu thơ gắn với bóng dáng một người bà cụ thể, có thật của nhà thơ.</a:t>
            </a:r>
          </a:p>
          <a:p>
            <a:r>
              <a:rPr lang="vi-VN" sz="2000" dirty="0">
                <a:solidFill>
                  <a:prstClr val="black">
                    <a:lumMod val="95000"/>
                    <a:lumOff val="5000"/>
                  </a:prstClr>
                </a:solidFill>
                <a:latin typeface="Times New Roman" panose="02020603050405020304" pitchFamily="18" charset="0"/>
                <a:cs typeface="Times New Roman" panose="02020603050405020304" pitchFamily="18" charset="0"/>
              </a:rPr>
              <a:t>+ Bếp lửa là biểu tượng giàu ý nghĩa: Bếp lửa là tình bà ấm nồng,</a:t>
            </a:r>
          </a:p>
          <a:p>
            <a:r>
              <a:rPr lang="vi-VN" sz="2000" dirty="0">
                <a:solidFill>
                  <a:prstClr val="black">
                    <a:lumMod val="95000"/>
                    <a:lumOff val="5000"/>
                  </a:prstClr>
                </a:solidFill>
                <a:latin typeface="Times New Roman" panose="02020603050405020304" pitchFamily="18" charset="0"/>
                <a:cs typeface="Times New Roman" panose="02020603050405020304" pitchFamily="18" charset="0"/>
              </a:rPr>
              <a:t> là biểu tượng của gia đình, quê hương, đất nước, cội nguồn… </a:t>
            </a:r>
          </a:p>
          <a:p>
            <a:r>
              <a:rPr lang="vi-VN" sz="2000" dirty="0">
                <a:solidFill>
                  <a:prstClr val="black">
                    <a:lumMod val="95000"/>
                    <a:lumOff val="5000"/>
                  </a:prstClr>
                </a:solidFill>
                <a:latin typeface="Times New Roman" panose="02020603050405020304" pitchFamily="18" charset="0"/>
                <a:cs typeface="Times New Roman" panose="02020603050405020304" pitchFamily="18" charset="0"/>
              </a:rPr>
              <a:t>+ “Bếp lửa” thành tên gọi của bài thơ cảm động về tình bà cháu giản dị, thiêng liêng, qua đó thể hiện tình cảm gia đình, quê hương, đất nước sâu sắc… =&gt; góp phần thể hiện sâu sắc chủ đề bài thơ.</a:t>
            </a:r>
          </a:p>
        </p:txBody>
      </p:sp>
      <p:pic>
        <p:nvPicPr>
          <p:cNvPr id="8" name="Picture 7">
            <a:extLst>
              <a:ext uri="{FF2B5EF4-FFF2-40B4-BE49-F238E27FC236}">
                <a16:creationId xmlns:a16="http://schemas.microsoft.com/office/drawing/2014/main" id="{EF813134-42C1-4379-8712-5AD6BA1EE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8045" y="938470"/>
            <a:ext cx="3204354" cy="2351574"/>
          </a:xfrm>
          <a:prstGeom prst="rect">
            <a:avLst/>
          </a:prstGeom>
          <a:ln>
            <a:noFill/>
          </a:ln>
          <a:effectLst>
            <a:softEdge rad="112500"/>
          </a:effectLst>
        </p:spPr>
      </p:pic>
    </p:spTree>
    <p:extLst>
      <p:ext uri="{BB962C8B-B14F-4D97-AF65-F5344CB8AC3E}">
        <p14:creationId xmlns:p14="http://schemas.microsoft.com/office/powerpoint/2010/main" val="107945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95" y="0"/>
            <a:ext cx="121904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83558" y="260648"/>
            <a:ext cx="7212642" cy="1077218"/>
          </a:xfrm>
          <a:prstGeom prst="rect">
            <a:avLst/>
          </a:prstGeom>
        </p:spPr>
        <p:txBody>
          <a:bodyPr wrap="square">
            <a:spAutoFit/>
          </a:bodyPr>
          <a:lstStyle/>
          <a:p>
            <a:pPr algn="r"/>
            <a:r>
              <a:rPr lang="vi-VN" sz="2800" b="1" dirty="0">
                <a:solidFill>
                  <a:srgbClr val="FF0000"/>
                </a:solidFill>
                <a:latin typeface="Times New Roman" panose="02020603050405020304" pitchFamily="18" charset="0"/>
              </a:rPr>
              <a:t>ĐỀ ĐỌC HIỂU SỐ 4</a:t>
            </a:r>
          </a:p>
          <a:p>
            <a:r>
              <a:rPr lang="vi-VN" dirty="0">
                <a:solidFill>
                  <a:prstClr val="black"/>
                </a:solidFill>
                <a:latin typeface="Times New Roman" panose="02020603050405020304" pitchFamily="18" charset="0"/>
              </a:rPr>
              <a:t>Trong bài thơ Bếp lửa của Bằng Việt có câu:</a:t>
            </a:r>
          </a:p>
          <a:p>
            <a:r>
              <a:rPr lang="vi-VN" dirty="0">
                <a:solidFill>
                  <a:prstClr val="black"/>
                </a:solidFill>
                <a:latin typeface="Times New Roman" panose="02020603050405020304" pitchFamily="18" charset="0"/>
              </a:rPr>
              <a:t>                         Lận đận đời bà biết mấy nắng mưa </a:t>
            </a:r>
          </a:p>
        </p:txBody>
      </p:sp>
      <p:sp>
        <p:nvSpPr>
          <p:cNvPr id="5" name="Rounded Rectangle 4"/>
          <p:cNvSpPr/>
          <p:nvPr/>
        </p:nvSpPr>
        <p:spPr>
          <a:xfrm>
            <a:off x="908238" y="2120082"/>
            <a:ext cx="7149083" cy="237626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prstClr val="black">
                    <a:lumMod val="95000"/>
                    <a:lumOff val="5000"/>
                  </a:prstClr>
                </a:solidFill>
                <a:latin typeface="Times New Roman" panose="02020603050405020304" pitchFamily="18" charset="0"/>
              </a:rPr>
              <a:t>2. a</a:t>
            </a:r>
            <a:r>
              <a:rPr lang="vi-VN" sz="2000" dirty="0">
                <a:solidFill>
                  <a:prstClr val="black">
                    <a:lumMod val="95000"/>
                    <a:lumOff val="5000"/>
                  </a:prstClr>
                </a:solidFill>
                <a:latin typeface="Times New Roman" panose="02020603050405020304" pitchFamily="18" charset="0"/>
              </a:rPr>
              <a:t>. Nghĩa của từ </a:t>
            </a:r>
            <a:r>
              <a:rPr lang="vi-VN" sz="2000" i="1" dirty="0">
                <a:solidFill>
                  <a:prstClr val="black">
                    <a:lumMod val="95000"/>
                    <a:lumOff val="5000"/>
                  </a:prstClr>
                </a:solidFill>
                <a:latin typeface="Times New Roman" panose="02020603050405020304" pitchFamily="18" charset="0"/>
              </a:rPr>
              <a:t>“nhóm”</a:t>
            </a:r>
          </a:p>
          <a:p>
            <a:r>
              <a:rPr lang="vi-VN" sz="2000" dirty="0">
                <a:solidFill>
                  <a:prstClr val="black">
                    <a:lumMod val="95000"/>
                    <a:lumOff val="5000"/>
                  </a:prstClr>
                </a:solidFill>
                <a:latin typeface="Times New Roman" panose="02020603050405020304" pitchFamily="18" charset="0"/>
              </a:rPr>
              <a:t>-Nghĩa gốc: là một hoạt động làm cho lửa bén và cháy lên.(Nhóm bếp lửa ấp iu nồng đượm/ Nhóm nồi xôi gạo mới sẻ chung vui)</a:t>
            </a:r>
          </a:p>
          <a:p>
            <a:r>
              <a:rPr lang="vi-VN" sz="2000" dirty="0">
                <a:solidFill>
                  <a:prstClr val="black">
                    <a:lumMod val="95000"/>
                    <a:lumOff val="5000"/>
                  </a:prstClr>
                </a:solidFill>
                <a:latin typeface="Times New Roman" panose="02020603050405020304" pitchFamily="18" charset="0"/>
              </a:rPr>
              <a:t>-Nghĩa chuyển– ẩn dụ: Có nghĩa là khơi dậy hay gợi lên niềm yêu thương, những ký ức đẹp, có giá trị trong cuộc đời con người.</a:t>
            </a:r>
          </a:p>
          <a:p>
            <a:r>
              <a:rPr lang="vi-VN" sz="2000" dirty="0">
                <a:solidFill>
                  <a:prstClr val="black">
                    <a:lumMod val="95000"/>
                    <a:lumOff val="5000"/>
                  </a:prstClr>
                </a:solidFill>
                <a:latin typeface="Times New Roman" panose="02020603050405020304" pitchFamily="18" charset="0"/>
              </a:rPr>
              <a:t>( Nhóm niềm yêu thương khoai sắn ngọt bùi /Nhóm dậy cả những tâm tình tuổi nhỏ</a:t>
            </a:r>
            <a:r>
              <a:rPr lang="vi-VN" sz="2000" dirty="0">
                <a:solidFill>
                  <a:prstClr val="black">
                    <a:lumMod val="95000"/>
                    <a:lumOff val="5000"/>
                  </a:prstClr>
                </a:solidFill>
                <a:latin typeface="Arial" panose="020B0604020202020204" pitchFamily="34" charset="0"/>
              </a:rPr>
              <a:t>)</a:t>
            </a:r>
          </a:p>
        </p:txBody>
      </p:sp>
      <p:sp>
        <p:nvSpPr>
          <p:cNvPr id="6" name="Rounded Rectangle 5"/>
          <p:cNvSpPr/>
          <p:nvPr/>
        </p:nvSpPr>
        <p:spPr>
          <a:xfrm>
            <a:off x="5159896" y="4149080"/>
            <a:ext cx="6264696" cy="2304256"/>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prstClr val="black">
                    <a:lumMod val="95000"/>
                    <a:lumOff val="5000"/>
                  </a:prstClr>
                </a:solidFill>
                <a:latin typeface="Times New Roman" pitchFamily="18" charset="0"/>
                <a:cs typeface="Times New Roman" pitchFamily="18" charset="0"/>
              </a:rPr>
              <a:t>2</a:t>
            </a:r>
            <a:r>
              <a:rPr lang="vi-VN" sz="2200" b="1" dirty="0">
                <a:solidFill>
                  <a:prstClr val="black">
                    <a:lumMod val="95000"/>
                    <a:lumOff val="5000"/>
                  </a:prstClr>
                </a:solidFill>
                <a:latin typeface="Times New Roman" pitchFamily="18" charset="0"/>
                <a:cs typeface="Times New Roman" pitchFamily="18" charset="0"/>
              </a:rPr>
              <a:t>b</a:t>
            </a:r>
            <a:r>
              <a:rPr lang="vi-VN" sz="2200" dirty="0">
                <a:solidFill>
                  <a:prstClr val="black">
                    <a:lumMod val="95000"/>
                    <a:lumOff val="5000"/>
                  </a:prstClr>
                </a:solidFill>
                <a:latin typeface="Times New Roman" pitchFamily="18" charset="0"/>
                <a:cs typeface="Times New Roman" pitchFamily="18" charset="0"/>
              </a:rPr>
              <a:t>. Phép tu từ: Điệp ngữ. Điệp từ </a:t>
            </a:r>
            <a:r>
              <a:rPr lang="vi-VN" sz="2200" i="1" dirty="0">
                <a:solidFill>
                  <a:prstClr val="black">
                    <a:lumMod val="95000"/>
                    <a:lumOff val="5000"/>
                  </a:prstClr>
                </a:solidFill>
                <a:latin typeface="Times New Roman" pitchFamily="18" charset="0"/>
                <a:cs typeface="Times New Roman" pitchFamily="18" charset="0"/>
              </a:rPr>
              <a:t>“nhóm</a:t>
            </a:r>
            <a:r>
              <a:rPr lang="vi-VN" sz="2200" dirty="0">
                <a:solidFill>
                  <a:prstClr val="black">
                    <a:lumMod val="95000"/>
                    <a:lumOff val="5000"/>
                  </a:prstClr>
                </a:solidFill>
                <a:latin typeface="Times New Roman" pitchFamily="18" charset="0"/>
                <a:cs typeface="Times New Roman" pitchFamily="18" charset="0"/>
              </a:rPr>
              <a:t>”: nhấn mạnh, khẳng định giá trị lớn lao của những việc bà đã làm: Từ việc nhóm bếp người bà khơi dậy tình yêu thương, sự sống, niềm tin cho cháu và cho mọi người</a:t>
            </a:r>
            <a:r>
              <a:rPr lang="vi-VN" sz="2200" dirty="0">
                <a:solidFill>
                  <a:prstClr val="white"/>
                </a:solidFill>
                <a:latin typeface="Times New Roman" pitchFamily="18" charset="0"/>
                <a:cs typeface="Times New Roman" pitchFamily="18" charset="0"/>
              </a:rPr>
              <a:t>.</a:t>
            </a:r>
            <a:endParaRPr lang="en-US" sz="2200" dirty="0">
              <a:solidFill>
                <a:prstClr val="white"/>
              </a:solidFill>
              <a:latin typeface="Times New Roman" pitchFamily="18" charset="0"/>
              <a:cs typeface="Times New Roman" pitchFamily="18" charset="0"/>
            </a:endParaRPr>
          </a:p>
        </p:txBody>
      </p:sp>
      <p:sp>
        <p:nvSpPr>
          <p:cNvPr id="7" name="Rectangle 6"/>
          <p:cNvSpPr/>
          <p:nvPr/>
        </p:nvSpPr>
        <p:spPr>
          <a:xfrm>
            <a:off x="682008" y="1337867"/>
            <a:ext cx="11174632" cy="646331"/>
          </a:xfrm>
          <a:prstGeom prst="rect">
            <a:avLst/>
          </a:prstGeom>
        </p:spPr>
        <p:txBody>
          <a:bodyPr wrap="square">
            <a:spAutoFit/>
          </a:bodyPr>
          <a:lstStyle/>
          <a:p>
            <a:r>
              <a:rPr lang="vi-VN" b="1" dirty="0">
                <a:solidFill>
                  <a:prstClr val="black"/>
                </a:solidFill>
                <a:latin typeface="Times New Roman" panose="02020603050405020304" pitchFamily="18" charset="0"/>
              </a:rPr>
              <a:t>Câu 2.</a:t>
            </a:r>
            <a:r>
              <a:rPr lang="vi-VN" dirty="0">
                <a:solidFill>
                  <a:prstClr val="black"/>
                </a:solidFill>
                <a:latin typeface="Times New Roman" panose="02020603050405020304" pitchFamily="18" charset="0"/>
              </a:rPr>
              <a:t>  a. Từ </a:t>
            </a:r>
            <a:r>
              <a:rPr lang="vi-VN" i="1" dirty="0">
                <a:solidFill>
                  <a:prstClr val="black"/>
                </a:solidFill>
                <a:latin typeface="Times New Roman" panose="02020603050405020304" pitchFamily="18" charset="0"/>
              </a:rPr>
              <a:t>“nhóm” </a:t>
            </a:r>
            <a:r>
              <a:rPr lang="vi-VN" dirty="0">
                <a:solidFill>
                  <a:prstClr val="black"/>
                </a:solidFill>
                <a:latin typeface="Times New Roman" panose="02020603050405020304" pitchFamily="18" charset="0"/>
              </a:rPr>
              <a:t>trong đoạn thơ trên mang những nghĩa nào? </a:t>
            </a:r>
          </a:p>
          <a:p>
            <a:r>
              <a:rPr lang="vi-VN" dirty="0">
                <a:solidFill>
                  <a:prstClr val="black"/>
                </a:solidFill>
                <a:latin typeface="Times New Roman" panose="02020603050405020304" pitchFamily="18" charset="0"/>
              </a:rPr>
              <a:t>              b. Vận dụng kiến thức về phép tu từ, hãy phân tích giá trị nghệ thuật của từ  </a:t>
            </a:r>
            <a:r>
              <a:rPr lang="vi-VN" i="1" dirty="0">
                <a:solidFill>
                  <a:prstClr val="black"/>
                </a:solidFill>
                <a:latin typeface="Times New Roman" panose="02020603050405020304" pitchFamily="18" charset="0"/>
              </a:rPr>
              <a:t>“nhóm” </a:t>
            </a:r>
            <a:r>
              <a:rPr lang="vi-VN" dirty="0">
                <a:solidFill>
                  <a:prstClr val="black"/>
                </a:solidFill>
                <a:latin typeface="Times New Roman" panose="02020603050405020304" pitchFamily="18" charset="0"/>
              </a:rPr>
              <a:t>trong đoạn thơ trên.</a:t>
            </a:r>
          </a:p>
        </p:txBody>
      </p:sp>
      <p:pic>
        <p:nvPicPr>
          <p:cNvPr id="8" name="Picture 7">
            <a:extLst>
              <a:ext uri="{FF2B5EF4-FFF2-40B4-BE49-F238E27FC236}">
                <a16:creationId xmlns:a16="http://schemas.microsoft.com/office/drawing/2014/main" id="{A2AEC108-A602-4B86-9C89-A2C8F1EEDF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8419" y="2157001"/>
            <a:ext cx="2936173" cy="1819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DC1E084B-029C-4ED6-9FD0-FDB88EF1F1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0529" y="4700003"/>
            <a:ext cx="3224235" cy="15430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9211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500"/>
                                        <p:tgtEl>
                                          <p:spTgt spid="4098"/>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87" y="-25360"/>
            <a:ext cx="121904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724378" y="759179"/>
            <a:ext cx="10968308" cy="5909310"/>
          </a:xfrm>
          <a:prstGeom prst="rect">
            <a:avLst/>
          </a:prstGeom>
        </p:spPr>
        <p:txBody>
          <a:bodyPr wrap="square">
            <a:spAutoFit/>
          </a:bodyPr>
          <a:lstStyle/>
          <a:p>
            <a:r>
              <a:rPr lang="vi-VN" dirty="0">
                <a:solidFill>
                  <a:prstClr val="black"/>
                </a:solidFill>
                <a:latin typeface="Times New Roman" panose="02020603050405020304" pitchFamily="18" charset="0"/>
              </a:rPr>
              <a:t>Yêu cầu : </a:t>
            </a:r>
          </a:p>
          <a:p>
            <a:r>
              <a:rPr lang="vi-VN" i="1" dirty="0">
                <a:solidFill>
                  <a:prstClr val="black"/>
                </a:solidFill>
                <a:latin typeface="Times New Roman" panose="02020603050405020304" pitchFamily="18" charset="0"/>
              </a:rPr>
              <a:t>*Hình thức: </a:t>
            </a:r>
            <a:r>
              <a:rPr lang="vi-VN" dirty="0">
                <a:solidFill>
                  <a:prstClr val="black"/>
                </a:solidFill>
                <a:latin typeface="Times New Roman" panose="02020603050405020304" pitchFamily="18" charset="0"/>
              </a:rPr>
              <a:t>(1,5 điểm)</a:t>
            </a:r>
          </a:p>
          <a:p>
            <a:r>
              <a:rPr lang="vi-VN" dirty="0">
                <a:solidFill>
                  <a:prstClr val="black"/>
                </a:solidFill>
                <a:latin typeface="Times New Roman" panose="02020603050405020304" pitchFamily="18" charset="0"/>
              </a:rPr>
              <a:t>- Đoạn văn qui nạp ( Câu chủ đề đúng vị trí, đúng về hình thức và nội dung)</a:t>
            </a:r>
          </a:p>
          <a:p>
            <a:r>
              <a:rPr lang="vi-VN" dirty="0">
                <a:solidFill>
                  <a:prstClr val="black"/>
                </a:solidFill>
                <a:latin typeface="Times New Roman" panose="02020603050405020304" pitchFamily="18" charset="0"/>
              </a:rPr>
              <a:t>- Không sai chính tả, lỗi diễn đạt, đủ số câu, trình bày sạch đẹp.  </a:t>
            </a:r>
          </a:p>
          <a:p>
            <a:r>
              <a:rPr lang="en-US" dirty="0">
                <a:solidFill>
                  <a:prstClr val="black"/>
                </a:solidFill>
                <a:latin typeface="Times New Roman" panose="02020603050405020304" pitchFamily="18" charset="0"/>
              </a:rPr>
              <a:t>- </a:t>
            </a:r>
            <a:r>
              <a:rPr lang="vi-VN" dirty="0">
                <a:solidFill>
                  <a:prstClr val="black"/>
                </a:solidFill>
                <a:latin typeface="Times New Roman" panose="02020603050405020304" pitchFamily="18" charset="0"/>
              </a:rPr>
              <a:t>Có sử dụng phép nối để liên kết câu, có TP khởi ngữ ( Gạch chân, chú thích).   </a:t>
            </a:r>
            <a:endParaRPr lang="en-US" dirty="0">
              <a:solidFill>
                <a:prstClr val="black"/>
              </a:solidFill>
              <a:latin typeface="Times New Roman" panose="02020603050405020304" pitchFamily="18" charset="0"/>
            </a:endParaRPr>
          </a:p>
          <a:p>
            <a:r>
              <a:rPr lang="vi-VN" dirty="0">
                <a:solidFill>
                  <a:prstClr val="black"/>
                </a:solidFill>
                <a:latin typeface="Times New Roman" panose="02020603050405020304" pitchFamily="18" charset="0"/>
              </a:rPr>
              <a:t>  Nếu không gạch chân và chú thích không cho điểm. </a:t>
            </a:r>
          </a:p>
          <a:p>
            <a:r>
              <a:rPr lang="vi-VN" i="1" dirty="0">
                <a:solidFill>
                  <a:prstClr val="black"/>
                </a:solidFill>
                <a:latin typeface="Times New Roman" panose="02020603050405020304" pitchFamily="18" charset="0"/>
              </a:rPr>
              <a:t>*Nội dung: </a:t>
            </a:r>
            <a:r>
              <a:rPr lang="vi-VN" dirty="0">
                <a:solidFill>
                  <a:prstClr val="black"/>
                </a:solidFill>
                <a:latin typeface="Times New Roman" panose="02020603050405020304" pitchFamily="18" charset="0"/>
              </a:rPr>
              <a:t>( 2</a:t>
            </a:r>
            <a:r>
              <a:rPr lang="en-US" dirty="0">
                <a:solidFill>
                  <a:prstClr val="black"/>
                </a:solidFill>
                <a:latin typeface="Calibri"/>
              </a:rPr>
              <a:t> </a:t>
            </a:r>
            <a:r>
              <a:rPr lang="vi-VN" dirty="0">
                <a:solidFill>
                  <a:prstClr val="black"/>
                </a:solidFill>
                <a:latin typeface="Times New Roman" panose="02020603050405020304" pitchFamily="18" charset="0"/>
              </a:rPr>
              <a:t>điểm) Đoạn văn biết bám sát vào ngữ liệu, khai thác hiệu quả các tín hiệu nghệ thuật, có dẫn chứng và lí lẽ để làm rõ nội dung: </a:t>
            </a:r>
          </a:p>
          <a:p>
            <a:r>
              <a:rPr lang="vi-VN" dirty="0">
                <a:solidFill>
                  <a:prstClr val="black"/>
                </a:solidFill>
                <a:latin typeface="Times New Roman" panose="02020603050405020304" pitchFamily="18" charset="0"/>
              </a:rPr>
              <a:t>- Suy ngẫm về bà: người bà vất vả, chịu thương chịu khó, giàu đức hi sinh.</a:t>
            </a:r>
          </a:p>
          <a:p>
            <a:r>
              <a:rPr lang="vi-VN" dirty="0">
                <a:solidFill>
                  <a:prstClr val="black"/>
                </a:solidFill>
                <a:latin typeface="Times New Roman" panose="02020603050405020304" pitchFamily="18" charset="0"/>
              </a:rPr>
              <a:t>-  Điệp từ </a:t>
            </a:r>
            <a:r>
              <a:rPr lang="vi-VN" i="1" dirty="0">
                <a:solidFill>
                  <a:prstClr val="black"/>
                </a:solidFill>
                <a:latin typeface="Times New Roman" panose="02020603050405020304" pitchFamily="18" charset="0"/>
              </a:rPr>
              <a:t>“nhóm” </a:t>
            </a:r>
            <a:r>
              <a:rPr lang="vi-VN" dirty="0">
                <a:solidFill>
                  <a:prstClr val="black"/>
                </a:solidFill>
                <a:latin typeface="Times New Roman" panose="02020603050405020304" pitchFamily="18" charset="0"/>
              </a:rPr>
              <a:t>+ từ nhiều nghĩa </a:t>
            </a:r>
            <a:r>
              <a:rPr lang="vi-VN" i="1" dirty="0">
                <a:solidFill>
                  <a:prstClr val="black"/>
                </a:solidFill>
                <a:latin typeface="Times New Roman" panose="02020603050405020304" pitchFamily="18" charset="0"/>
              </a:rPr>
              <a:t>“nhóm” </a:t>
            </a:r>
            <a:r>
              <a:rPr lang="vi-VN" dirty="0">
                <a:solidFill>
                  <a:prstClr val="black"/>
                </a:solidFill>
                <a:latin typeface="Times New Roman" panose="02020603050405020304" pitchFamily="18" charset="0"/>
              </a:rPr>
              <a:t> diễn tả những suy ngẫm sâu sắc về cuộc đời bà.</a:t>
            </a:r>
          </a:p>
          <a:p>
            <a:r>
              <a:rPr lang="vi-VN" dirty="0">
                <a:solidFill>
                  <a:prstClr val="black"/>
                </a:solidFill>
                <a:latin typeface="Times New Roman" panose="02020603050405020304" pitchFamily="18" charset="0"/>
              </a:rPr>
              <a:t> - Bà là người nhóm lửa, cũng là người giữ cho ngọn lửa luôn ấm nóng, toả sáng trong mỗi gia đình.</a:t>
            </a:r>
          </a:p>
          <a:p>
            <a:r>
              <a:rPr lang="vi-VN" dirty="0">
                <a:solidFill>
                  <a:prstClr val="black"/>
                </a:solidFill>
                <a:latin typeface="Times New Roman" panose="02020603050405020304" pitchFamily="18" charset="0"/>
              </a:rPr>
              <a:t>   - Điệp từ “nhóm”: nhấn mạnh, khẳng định giá trị lớn lao của những việc bà đã làm: bà nhóm bếp lửa cũng là lúc nhóm niềm yêu thương, bà truyền cho cháu tình cảm ruột thịt nồng ấm và bà mở rộng tấm lòng đoàn kết, gắn bó với làng xóm quê hương. Cuối cùng người bà kì diệu ấy Nhóm dậy cả những tâm tình tuổi nhỏ - giáo dục để cháu</a:t>
            </a:r>
            <a:r>
              <a:rPr lang="en-US" dirty="0">
                <a:solidFill>
                  <a:prstClr val="black"/>
                </a:solidFill>
                <a:latin typeface="Calibri"/>
              </a:rPr>
              <a:t> </a:t>
            </a:r>
            <a:r>
              <a:rPr lang="vi-VN" dirty="0">
                <a:solidFill>
                  <a:prstClr val="black"/>
                </a:solidFill>
                <a:latin typeface="Times New Roman" panose="02020603050405020304" pitchFamily="18" charset="0"/>
              </a:rPr>
              <a:t> khôn lớn nên người. </a:t>
            </a:r>
          </a:p>
          <a:p>
            <a:r>
              <a:rPr lang="vi-VN" dirty="0">
                <a:solidFill>
                  <a:prstClr val="black"/>
                </a:solidFill>
                <a:latin typeface="Times New Roman" panose="02020603050405020304" pitchFamily="18" charset="0"/>
              </a:rPr>
              <a:t>- Từ đó nhà thơ đi đến một khái quát: Ôi kì lạ  và thiêng liêng - bếp lửa!</a:t>
            </a:r>
          </a:p>
          <a:p>
            <a:r>
              <a:rPr lang="vi-VN" dirty="0">
                <a:solidFill>
                  <a:prstClr val="black"/>
                </a:solidFill>
                <a:latin typeface="Times New Roman" panose="02020603050405020304" pitchFamily="18" charset="0"/>
              </a:rPr>
              <a:t>+ Hình ảnh bếp lửa thật giản dị bình thường nhưng kì lạ và thiêng liêng vì nó gắn với bà- người nhóm lửa, truyền lửa, tạo nên tuổi thơ của cháu. Bếp lửa trở thành biểu tượng của sự sống, niềm yêu thương nghĩa tình, nguồn cội gia đình và đất nước, sức sống bền bỉ của con người.  </a:t>
            </a:r>
          </a:p>
          <a:p>
            <a:r>
              <a:rPr lang="vi-VN" dirty="0">
                <a:solidFill>
                  <a:prstClr val="black"/>
                </a:solidFill>
                <a:latin typeface="Times New Roman" panose="02020603050405020304" pitchFamily="18" charset="0"/>
              </a:rPr>
              <a:t>=&gt; Đoạn thơ là những suy nghĩ sâu sắc về bà đồng thời thể hiện lòng kính yêu trân trọng, biết ơn của người cháu đối với bà và cũng là đối với gia đình quê hương, đất nước</a:t>
            </a:r>
          </a:p>
        </p:txBody>
      </p:sp>
      <p:sp>
        <p:nvSpPr>
          <p:cNvPr id="5" name="Rectangle 4">
            <a:extLst>
              <a:ext uri="{FF2B5EF4-FFF2-40B4-BE49-F238E27FC236}">
                <a16:creationId xmlns:a16="http://schemas.microsoft.com/office/drawing/2014/main" id="{38EB0621-0004-40DB-9633-2A061F7DD850}"/>
              </a:ext>
            </a:extLst>
          </p:cNvPr>
          <p:cNvSpPr/>
          <p:nvPr/>
        </p:nvSpPr>
        <p:spPr>
          <a:xfrm>
            <a:off x="719886" y="189511"/>
            <a:ext cx="10747736" cy="646331"/>
          </a:xfrm>
          <a:prstGeom prst="rect">
            <a:avLst/>
          </a:prstGeom>
          <a:solidFill>
            <a:schemeClr val="accent2">
              <a:lumMod val="20000"/>
              <a:lumOff val="80000"/>
            </a:schemeClr>
          </a:solidFill>
        </p:spPr>
        <p:txBody>
          <a:bodyPr wrap="square">
            <a:spAutoFit/>
          </a:bodyPr>
          <a:lstStyle/>
          <a:p>
            <a:r>
              <a:rPr lang="vi-VN" b="1" dirty="0">
                <a:solidFill>
                  <a:prstClr val="black"/>
                </a:solidFill>
                <a:latin typeface="Times New Roman" panose="02020603050405020304" pitchFamily="18" charset="0"/>
              </a:rPr>
              <a:t>Câu 3</a:t>
            </a:r>
            <a:r>
              <a:rPr lang="vi-VN" dirty="0">
                <a:solidFill>
                  <a:prstClr val="black"/>
                </a:solidFill>
                <a:latin typeface="Times New Roman" panose="02020603050405020304" pitchFamily="18" charset="0"/>
              </a:rPr>
              <a:t>.Hãy viết</a:t>
            </a:r>
            <a:r>
              <a:rPr lang="en-US" dirty="0">
                <a:solidFill>
                  <a:prstClr val="black"/>
                </a:solidFill>
                <a:latin typeface="Calibri"/>
              </a:rPr>
              <a:t> </a:t>
            </a:r>
            <a:r>
              <a:rPr lang="vi-VN" dirty="0">
                <a:solidFill>
                  <a:prstClr val="black"/>
                </a:solidFill>
                <a:latin typeface="Times New Roman" panose="02020603050405020304" pitchFamily="18" charset="0"/>
              </a:rPr>
              <a:t>đoạn văn</a:t>
            </a:r>
            <a:r>
              <a:rPr lang="en-US" dirty="0">
                <a:solidFill>
                  <a:prstClr val="black"/>
                </a:solidFill>
                <a:latin typeface="Calibri"/>
              </a:rPr>
              <a:t> </a:t>
            </a:r>
            <a:r>
              <a:rPr lang="vi-VN" dirty="0">
                <a:solidFill>
                  <a:prstClr val="black"/>
                </a:solidFill>
                <a:latin typeface="Times New Roman" panose="02020603050405020304" pitchFamily="18" charset="0"/>
              </a:rPr>
              <a:t>theo cách lập luận quy nạp  khoảng 10 -12 câu</a:t>
            </a:r>
            <a:r>
              <a:rPr lang="en-US" dirty="0">
                <a:solidFill>
                  <a:prstClr val="black"/>
                </a:solidFill>
                <a:latin typeface="Calibri"/>
              </a:rPr>
              <a:t> </a:t>
            </a:r>
            <a:r>
              <a:rPr lang="vi-VN" dirty="0">
                <a:solidFill>
                  <a:prstClr val="black"/>
                </a:solidFill>
                <a:latin typeface="Times New Roman" panose="02020603050405020304" pitchFamily="18" charset="0"/>
              </a:rPr>
              <a:t>phân tích  đoạn thơ em vừa chép ở  trên,</a:t>
            </a:r>
            <a:r>
              <a:rPr lang="en-US" dirty="0">
                <a:solidFill>
                  <a:prstClr val="black"/>
                </a:solidFill>
                <a:latin typeface="Calibri"/>
              </a:rPr>
              <a:t> </a:t>
            </a:r>
            <a:r>
              <a:rPr lang="vi-VN" dirty="0">
                <a:solidFill>
                  <a:prstClr val="black"/>
                </a:solidFill>
                <a:latin typeface="Times New Roman" panose="02020603050405020304" pitchFamily="18" charset="0"/>
              </a:rPr>
              <a:t>trong đoạn  có thành phần khởi ngữ và phép nối để liên kết câu. ( Gạch chân, chú thích) </a:t>
            </a:r>
          </a:p>
        </p:txBody>
      </p:sp>
      <p:pic>
        <p:nvPicPr>
          <p:cNvPr id="4" name="Picture 3">
            <a:extLst>
              <a:ext uri="{FF2B5EF4-FFF2-40B4-BE49-F238E27FC236}">
                <a16:creationId xmlns:a16="http://schemas.microsoft.com/office/drawing/2014/main" id="{BA7722B6-26E4-4547-B6DA-A3499A14D1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5217" y="595028"/>
            <a:ext cx="2862246" cy="1847850"/>
          </a:xfrm>
          <a:prstGeom prst="rect">
            <a:avLst/>
          </a:prstGeom>
          <a:ln>
            <a:noFill/>
          </a:ln>
          <a:effectLst>
            <a:softEdge rad="112500"/>
          </a:effectLst>
        </p:spPr>
      </p:pic>
    </p:spTree>
    <p:extLst>
      <p:ext uri="{BB962C8B-B14F-4D97-AF65-F5344CB8AC3E}">
        <p14:creationId xmlns:p14="http://schemas.microsoft.com/office/powerpoint/2010/main" val="41692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heel(1)">
                                      <p:cBhvr>
                                        <p:cTn id="7" dur="2000"/>
                                        <p:tgtEl>
                                          <p:spTgt spid="6">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heel(1)">
                                      <p:cBhvr>
                                        <p:cTn id="10" dur="2000"/>
                                        <p:tgtEl>
                                          <p:spTgt spid="6">
                                            <p:txEl>
                                              <p:pRg st="1" end="1"/>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wheel(1)">
                                      <p:cBhvr>
                                        <p:cTn id="13" dur="2000"/>
                                        <p:tgtEl>
                                          <p:spTgt spid="6">
                                            <p:txEl>
                                              <p:pRg st="2" end="2"/>
                                            </p:txEl>
                                          </p:spTgt>
                                        </p:tgtEl>
                                      </p:cBhvr>
                                    </p:animEffect>
                                  </p:childTnLst>
                                </p:cTn>
                              </p:par>
                              <p:par>
                                <p:cTn id="14" presetID="21" presetClass="entr" presetSubtype="1"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wheel(1)">
                                      <p:cBhvr>
                                        <p:cTn id="16" dur="2000"/>
                                        <p:tgtEl>
                                          <p:spTgt spid="6">
                                            <p:txEl>
                                              <p:pRg st="3" end="3"/>
                                            </p:txEl>
                                          </p:spTgt>
                                        </p:tgtEl>
                                      </p:cBhvr>
                                    </p:animEffect>
                                  </p:childTnLst>
                                </p:cTn>
                              </p:par>
                              <p:par>
                                <p:cTn id="17" presetID="21" presetClass="entr" presetSubtype="1"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wheel(1)">
                                      <p:cBhvr>
                                        <p:cTn id="19" dur="2000"/>
                                        <p:tgtEl>
                                          <p:spTgt spid="6">
                                            <p:txEl>
                                              <p:pRg st="4" end="4"/>
                                            </p:txEl>
                                          </p:spTgt>
                                        </p:tgtEl>
                                      </p:cBhvr>
                                    </p:animEffect>
                                  </p:childTnLst>
                                </p:cTn>
                              </p:par>
                              <p:par>
                                <p:cTn id="20" presetID="21" presetClass="entr" presetSubtype="1" fill="hold"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wheel(1)">
                                      <p:cBhvr>
                                        <p:cTn id="22" dur="2000"/>
                                        <p:tgtEl>
                                          <p:spTgt spid="6">
                                            <p:txEl>
                                              <p:pRg st="5" end="5"/>
                                            </p:txEl>
                                          </p:spTgt>
                                        </p:tgtEl>
                                      </p:cBhvr>
                                    </p:animEffect>
                                  </p:childTnLst>
                                </p:cTn>
                              </p:par>
                              <p:par>
                                <p:cTn id="23" presetID="21" presetClass="entr" presetSubtype="1"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wheel(1)">
                                      <p:cBhvr>
                                        <p:cTn id="25" dur="2000"/>
                                        <p:tgtEl>
                                          <p:spTgt spid="6">
                                            <p:txEl>
                                              <p:pRg st="6" end="6"/>
                                            </p:txEl>
                                          </p:spTgt>
                                        </p:tgtEl>
                                      </p:cBhvr>
                                    </p:animEffect>
                                  </p:childTnLst>
                                </p:cTn>
                              </p:par>
                              <p:par>
                                <p:cTn id="26" presetID="21" presetClass="entr" presetSubtype="1" fill="hold" nodeType="withEffect">
                                  <p:stCondLst>
                                    <p:cond delay="0"/>
                                  </p:stCondLst>
                                  <p:childTnLst>
                                    <p:set>
                                      <p:cBhvr>
                                        <p:cTn id="27" dur="1" fill="hold">
                                          <p:stCondLst>
                                            <p:cond delay="0"/>
                                          </p:stCondLst>
                                        </p:cTn>
                                        <p:tgtEl>
                                          <p:spTgt spid="6">
                                            <p:txEl>
                                              <p:pRg st="7" end="7"/>
                                            </p:txEl>
                                          </p:spTgt>
                                        </p:tgtEl>
                                        <p:attrNameLst>
                                          <p:attrName>style.visibility</p:attrName>
                                        </p:attrNameLst>
                                      </p:cBhvr>
                                      <p:to>
                                        <p:strVal val="visible"/>
                                      </p:to>
                                    </p:set>
                                    <p:animEffect transition="in" filter="wheel(1)">
                                      <p:cBhvr>
                                        <p:cTn id="28" dur="2000"/>
                                        <p:tgtEl>
                                          <p:spTgt spid="6">
                                            <p:txEl>
                                              <p:pRg st="7" end="7"/>
                                            </p:txEl>
                                          </p:spTgt>
                                        </p:tgtEl>
                                      </p:cBhvr>
                                    </p:animEffect>
                                  </p:childTnLst>
                                </p:cTn>
                              </p:par>
                              <p:par>
                                <p:cTn id="29" presetID="21" presetClass="entr" presetSubtype="1" fill="hold" nodeType="with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animEffect transition="in" filter="wheel(1)">
                                      <p:cBhvr>
                                        <p:cTn id="31" dur="2000"/>
                                        <p:tgtEl>
                                          <p:spTgt spid="6">
                                            <p:txEl>
                                              <p:pRg st="8" end="8"/>
                                            </p:txEl>
                                          </p:spTgt>
                                        </p:tgtEl>
                                      </p:cBhvr>
                                    </p:animEffect>
                                  </p:childTnLst>
                                </p:cTn>
                              </p:par>
                              <p:par>
                                <p:cTn id="32" presetID="21" presetClass="entr" presetSubtype="1" fill="hold" nodeType="withEffect">
                                  <p:stCondLst>
                                    <p:cond delay="0"/>
                                  </p:stCondLst>
                                  <p:childTnLst>
                                    <p:set>
                                      <p:cBhvr>
                                        <p:cTn id="33" dur="1" fill="hold">
                                          <p:stCondLst>
                                            <p:cond delay="0"/>
                                          </p:stCondLst>
                                        </p:cTn>
                                        <p:tgtEl>
                                          <p:spTgt spid="6">
                                            <p:txEl>
                                              <p:pRg st="9" end="9"/>
                                            </p:txEl>
                                          </p:spTgt>
                                        </p:tgtEl>
                                        <p:attrNameLst>
                                          <p:attrName>style.visibility</p:attrName>
                                        </p:attrNameLst>
                                      </p:cBhvr>
                                      <p:to>
                                        <p:strVal val="visible"/>
                                      </p:to>
                                    </p:set>
                                    <p:animEffect transition="in" filter="wheel(1)">
                                      <p:cBhvr>
                                        <p:cTn id="34" dur="2000"/>
                                        <p:tgtEl>
                                          <p:spTgt spid="6">
                                            <p:txEl>
                                              <p:pRg st="9" end="9"/>
                                            </p:txEl>
                                          </p:spTgt>
                                        </p:tgtEl>
                                      </p:cBhvr>
                                    </p:animEffect>
                                  </p:childTnLst>
                                </p:cTn>
                              </p:par>
                              <p:par>
                                <p:cTn id="35" presetID="21" presetClass="entr" presetSubtype="1" fill="hold" nodeType="withEffect">
                                  <p:stCondLst>
                                    <p:cond delay="0"/>
                                  </p:stCondLst>
                                  <p:childTnLst>
                                    <p:set>
                                      <p:cBhvr>
                                        <p:cTn id="36" dur="1" fill="hold">
                                          <p:stCondLst>
                                            <p:cond delay="0"/>
                                          </p:stCondLst>
                                        </p:cTn>
                                        <p:tgtEl>
                                          <p:spTgt spid="6">
                                            <p:txEl>
                                              <p:pRg st="10" end="10"/>
                                            </p:txEl>
                                          </p:spTgt>
                                        </p:tgtEl>
                                        <p:attrNameLst>
                                          <p:attrName>style.visibility</p:attrName>
                                        </p:attrNameLst>
                                      </p:cBhvr>
                                      <p:to>
                                        <p:strVal val="visible"/>
                                      </p:to>
                                    </p:set>
                                    <p:animEffect transition="in" filter="wheel(1)">
                                      <p:cBhvr>
                                        <p:cTn id="37" dur="2000"/>
                                        <p:tgtEl>
                                          <p:spTgt spid="6">
                                            <p:txEl>
                                              <p:pRg st="10" end="10"/>
                                            </p:txEl>
                                          </p:spTgt>
                                        </p:tgtEl>
                                      </p:cBhvr>
                                    </p:animEffect>
                                  </p:childTnLst>
                                </p:cTn>
                              </p:par>
                              <p:par>
                                <p:cTn id="38" presetID="21" presetClass="entr" presetSubtype="1" fill="hold" nodeType="withEffect">
                                  <p:stCondLst>
                                    <p:cond delay="0"/>
                                  </p:stCondLst>
                                  <p:childTnLst>
                                    <p:set>
                                      <p:cBhvr>
                                        <p:cTn id="39" dur="1" fill="hold">
                                          <p:stCondLst>
                                            <p:cond delay="0"/>
                                          </p:stCondLst>
                                        </p:cTn>
                                        <p:tgtEl>
                                          <p:spTgt spid="6">
                                            <p:txEl>
                                              <p:pRg st="11" end="11"/>
                                            </p:txEl>
                                          </p:spTgt>
                                        </p:tgtEl>
                                        <p:attrNameLst>
                                          <p:attrName>style.visibility</p:attrName>
                                        </p:attrNameLst>
                                      </p:cBhvr>
                                      <p:to>
                                        <p:strVal val="visible"/>
                                      </p:to>
                                    </p:set>
                                    <p:animEffect transition="in" filter="wheel(1)">
                                      <p:cBhvr>
                                        <p:cTn id="40" dur="2000"/>
                                        <p:tgtEl>
                                          <p:spTgt spid="6">
                                            <p:txEl>
                                              <p:pRg st="11" end="11"/>
                                            </p:txEl>
                                          </p:spTgt>
                                        </p:tgtEl>
                                      </p:cBhvr>
                                    </p:animEffect>
                                  </p:childTnLst>
                                </p:cTn>
                              </p:par>
                              <p:par>
                                <p:cTn id="41" presetID="21" presetClass="entr" presetSubtype="1" fill="hold" nodeType="withEffect">
                                  <p:stCondLst>
                                    <p:cond delay="0"/>
                                  </p:stCondLst>
                                  <p:childTnLst>
                                    <p:set>
                                      <p:cBhvr>
                                        <p:cTn id="42" dur="1" fill="hold">
                                          <p:stCondLst>
                                            <p:cond delay="0"/>
                                          </p:stCondLst>
                                        </p:cTn>
                                        <p:tgtEl>
                                          <p:spTgt spid="6">
                                            <p:txEl>
                                              <p:pRg st="12" end="12"/>
                                            </p:txEl>
                                          </p:spTgt>
                                        </p:tgtEl>
                                        <p:attrNameLst>
                                          <p:attrName>style.visibility</p:attrName>
                                        </p:attrNameLst>
                                      </p:cBhvr>
                                      <p:to>
                                        <p:strVal val="visible"/>
                                      </p:to>
                                    </p:set>
                                    <p:animEffect transition="in" filter="wheel(1)">
                                      <p:cBhvr>
                                        <p:cTn id="43" dur="2000"/>
                                        <p:tgtEl>
                                          <p:spTgt spid="6">
                                            <p:txEl>
                                              <p:pRg st="12" end="12"/>
                                            </p:txEl>
                                          </p:spTgt>
                                        </p:tgtEl>
                                      </p:cBhvr>
                                    </p:animEffect>
                                  </p:childTnLst>
                                </p:cTn>
                              </p:par>
                              <p:par>
                                <p:cTn id="44" presetID="21" presetClass="entr" presetSubtype="1" fill="hold" nodeType="withEffect">
                                  <p:stCondLst>
                                    <p:cond delay="0"/>
                                  </p:stCondLst>
                                  <p:childTnLst>
                                    <p:set>
                                      <p:cBhvr>
                                        <p:cTn id="45" dur="1" fill="hold">
                                          <p:stCondLst>
                                            <p:cond delay="0"/>
                                          </p:stCondLst>
                                        </p:cTn>
                                        <p:tgtEl>
                                          <p:spTgt spid="6">
                                            <p:txEl>
                                              <p:pRg st="13" end="13"/>
                                            </p:txEl>
                                          </p:spTgt>
                                        </p:tgtEl>
                                        <p:attrNameLst>
                                          <p:attrName>style.visibility</p:attrName>
                                        </p:attrNameLst>
                                      </p:cBhvr>
                                      <p:to>
                                        <p:strVal val="visible"/>
                                      </p:to>
                                    </p:set>
                                    <p:animEffect transition="in" filter="wheel(1)">
                                      <p:cBhvr>
                                        <p:cTn id="46" dur="2000"/>
                                        <p:tgtEl>
                                          <p:spTgt spid="6">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783" y="0"/>
            <a:ext cx="121904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399023" y="332656"/>
            <a:ext cx="7200800" cy="3570208"/>
          </a:xfrm>
          <a:prstGeom prst="rect">
            <a:avLst/>
          </a:prstGeom>
        </p:spPr>
        <p:txBody>
          <a:bodyPr wrap="square">
            <a:spAutoFit/>
          </a:bodyPr>
          <a:lstStyle/>
          <a:p>
            <a:pPr algn="ctr"/>
            <a:r>
              <a:rPr lang="vi-VN" sz="2800" b="1" dirty="0">
                <a:solidFill>
                  <a:srgbClr val="FF0000"/>
                </a:solidFill>
                <a:latin typeface="Times New Roman" panose="02020603050405020304" pitchFamily="18" charset="0"/>
              </a:rPr>
              <a:t>ĐỀ ĐỌC HIỂU SỐ 5</a:t>
            </a:r>
            <a:endParaRPr lang="vi-VN" dirty="0">
              <a:solidFill>
                <a:srgbClr val="FF0000"/>
              </a:solidFill>
              <a:latin typeface="Arial" panose="020B0604020202020204" pitchFamily="34" charset="0"/>
            </a:endParaRPr>
          </a:p>
          <a:p>
            <a:r>
              <a:rPr lang="vi-VN" b="1" dirty="0">
                <a:solidFill>
                  <a:prstClr val="black"/>
                </a:solidFill>
                <a:latin typeface="Times New Roman" panose="02020603050405020304" pitchFamily="18" charset="0"/>
              </a:rPr>
              <a:t>Cho đoạn thơ: </a:t>
            </a:r>
          </a:p>
          <a:p>
            <a:r>
              <a:rPr lang="vi-VN" dirty="0">
                <a:solidFill>
                  <a:prstClr val="black"/>
                </a:solidFill>
                <a:latin typeface="Times New Roman" panose="02020603050405020304" pitchFamily="18" charset="0"/>
              </a:rPr>
              <a:t>…Những chiếc xe từ trong bom rơi </a:t>
            </a:r>
          </a:p>
          <a:p>
            <a:r>
              <a:rPr lang="vi-VN" dirty="0">
                <a:solidFill>
                  <a:prstClr val="black"/>
                </a:solidFill>
                <a:latin typeface="Times New Roman" panose="02020603050405020304" pitchFamily="18" charset="0"/>
              </a:rPr>
              <a:t>Đã về đây họp thành tiểu đội</a:t>
            </a:r>
          </a:p>
          <a:p>
            <a:r>
              <a:rPr lang="vi-VN" dirty="0">
                <a:solidFill>
                  <a:prstClr val="black"/>
                </a:solidFill>
                <a:latin typeface="Times New Roman" panose="02020603050405020304" pitchFamily="18" charset="0"/>
              </a:rPr>
              <a:t>Gặp bè bạn suốt dọc đường đi tới </a:t>
            </a:r>
          </a:p>
          <a:p>
            <a:r>
              <a:rPr lang="vi-VN" dirty="0">
                <a:solidFill>
                  <a:prstClr val="black"/>
                </a:solidFill>
                <a:latin typeface="Times New Roman" panose="02020603050405020304" pitchFamily="18" charset="0"/>
              </a:rPr>
              <a:t>Bắt tay qua cửa kính vỡ rồi. </a:t>
            </a:r>
            <a:endParaRPr lang="en-US" dirty="0">
              <a:solidFill>
                <a:prstClr val="black"/>
              </a:solidFill>
              <a:latin typeface="Times New Roman" panose="02020603050405020304" pitchFamily="18" charset="0"/>
            </a:endParaRPr>
          </a:p>
          <a:p>
            <a:endParaRPr lang="vi-VN" dirty="0">
              <a:solidFill>
                <a:prstClr val="black"/>
              </a:solidFill>
              <a:latin typeface="Times New Roman" panose="02020603050405020304" pitchFamily="18" charset="0"/>
            </a:endParaRPr>
          </a:p>
          <a:p>
            <a:r>
              <a:rPr lang="vi-VN" dirty="0">
                <a:solidFill>
                  <a:prstClr val="black"/>
                </a:solidFill>
                <a:latin typeface="Times New Roman" panose="02020603050405020304" pitchFamily="18" charset="0"/>
              </a:rPr>
              <a:t>Bếp Hoàng Cầm ta dựng giữa trời </a:t>
            </a:r>
          </a:p>
          <a:p>
            <a:r>
              <a:rPr lang="vi-VN" dirty="0">
                <a:solidFill>
                  <a:prstClr val="black"/>
                </a:solidFill>
                <a:latin typeface="Times New Roman" panose="02020603050405020304" pitchFamily="18" charset="0"/>
              </a:rPr>
              <a:t>Chung bát đũa nghĩa là gia đình đấy </a:t>
            </a:r>
          </a:p>
          <a:p>
            <a:r>
              <a:rPr lang="vi-VN" dirty="0">
                <a:solidFill>
                  <a:prstClr val="black"/>
                </a:solidFill>
                <a:latin typeface="Times New Roman" panose="02020603050405020304" pitchFamily="18" charset="0"/>
              </a:rPr>
              <a:t>Võng mắc chông chênh đường xe chạy</a:t>
            </a:r>
          </a:p>
          <a:p>
            <a:r>
              <a:rPr lang="vi-VN" dirty="0">
                <a:solidFill>
                  <a:prstClr val="black"/>
                </a:solidFill>
                <a:latin typeface="Times New Roman" panose="02020603050405020304" pitchFamily="18" charset="0"/>
              </a:rPr>
              <a:t>Lại đi, lại đi trời xanh thêm… </a:t>
            </a:r>
          </a:p>
          <a:p>
            <a:pPr algn="r"/>
            <a:r>
              <a:rPr lang="vi-VN" i="1" dirty="0">
                <a:solidFill>
                  <a:prstClr val="black"/>
                </a:solidFill>
                <a:latin typeface="Times New Roman" panose="02020603050405020304" pitchFamily="18" charset="0"/>
              </a:rPr>
              <a:t>(Ngữ văn 9, tập một, NXB GD Việt Nam, 2019)</a:t>
            </a:r>
          </a:p>
        </p:txBody>
      </p:sp>
      <p:sp>
        <p:nvSpPr>
          <p:cNvPr id="5" name="Rectangle 4"/>
          <p:cNvSpPr/>
          <p:nvPr/>
        </p:nvSpPr>
        <p:spPr>
          <a:xfrm>
            <a:off x="1127448" y="3960882"/>
            <a:ext cx="9743950" cy="2308324"/>
          </a:xfrm>
          <a:prstGeom prst="rect">
            <a:avLst/>
          </a:prstGeom>
        </p:spPr>
        <p:txBody>
          <a:bodyPr wrap="square">
            <a:spAutoFit/>
          </a:bodyPr>
          <a:lstStyle/>
          <a:p>
            <a:r>
              <a:rPr lang="vi-VN" b="1" dirty="0">
                <a:solidFill>
                  <a:prstClr val="black"/>
                </a:solidFill>
                <a:latin typeface="Times New Roman" panose="02020603050405020304" pitchFamily="18" charset="0"/>
              </a:rPr>
              <a:t>1</a:t>
            </a:r>
            <a:r>
              <a:rPr lang="vi-VN" dirty="0">
                <a:solidFill>
                  <a:prstClr val="black"/>
                </a:solidFill>
                <a:latin typeface="Times New Roman" panose="02020603050405020304" pitchFamily="18" charset="0"/>
              </a:rPr>
              <a:t>. Đoạn thơ trên trích từ tác phẩm nào, của ai? Hãy giới thiệu vài nét về tác giả của bài thơ. </a:t>
            </a:r>
          </a:p>
          <a:p>
            <a:r>
              <a:rPr lang="vi-VN" b="1" dirty="0">
                <a:solidFill>
                  <a:prstClr val="black"/>
                </a:solidFill>
                <a:latin typeface="Times New Roman" panose="02020603050405020304" pitchFamily="18" charset="0"/>
              </a:rPr>
              <a:t>2</a:t>
            </a:r>
            <a:r>
              <a:rPr lang="vi-VN" dirty="0">
                <a:solidFill>
                  <a:prstClr val="black"/>
                </a:solidFill>
                <a:latin typeface="Times New Roman" panose="02020603050405020304" pitchFamily="18" charset="0"/>
              </a:rPr>
              <a:t>. Bài thơ xây dựng hình tượng thơ rất độc đáo – những chiếc xe không kính. Hãy nêu ý nghĩa của hình tượng thơ đó. </a:t>
            </a:r>
          </a:p>
          <a:p>
            <a:r>
              <a:rPr lang="vi-VN" b="1" dirty="0">
                <a:solidFill>
                  <a:prstClr val="black"/>
                </a:solidFill>
                <a:latin typeface="Times New Roman" panose="02020603050405020304" pitchFamily="18" charset="0"/>
              </a:rPr>
              <a:t>3</a:t>
            </a:r>
            <a:r>
              <a:rPr lang="vi-VN" dirty="0">
                <a:solidFill>
                  <a:prstClr val="black"/>
                </a:solidFill>
                <a:latin typeface="Times New Roman" panose="02020603050405020304" pitchFamily="18" charset="0"/>
              </a:rPr>
              <a:t>. Trong chương trình Ngữ văn THCS, mối quan hệ giữa cái không và cái có đã được một nhà thơ khác vận dụng rất thành công trong tác phẩm của mình. Hãy ghi lại tên bài thơ và nêu rõ tác giả. </a:t>
            </a:r>
          </a:p>
          <a:p>
            <a:r>
              <a:rPr lang="vi-VN" b="1" dirty="0">
                <a:solidFill>
                  <a:prstClr val="black"/>
                </a:solidFill>
                <a:latin typeface="Times New Roman" panose="02020603050405020304" pitchFamily="18" charset="0"/>
              </a:rPr>
              <a:t>4</a:t>
            </a:r>
            <a:r>
              <a:rPr lang="vi-VN" dirty="0">
                <a:solidFill>
                  <a:prstClr val="black"/>
                </a:solidFill>
                <a:latin typeface="Times New Roman" panose="02020603050405020304" pitchFamily="18" charset="0"/>
              </a:rPr>
              <a:t>. Hãy viết một đoạn văn khoảng 12 câu theo cách lập luận tổng hợp – phân tích – tổng hợp phân tích đoạn thơ trên để làm rõ vẻ đẹp của những người lính lái xe. Trong đoạn văn có sử dụng câu cảm thán và thành phần khởi ngữ (Gạch chân, chỉ rõ thành phần khởi ngữ và câu cảm thán). </a:t>
            </a:r>
          </a:p>
        </p:txBody>
      </p:sp>
      <p:pic>
        <p:nvPicPr>
          <p:cNvPr id="6" name="Picture 5">
            <a:extLst>
              <a:ext uri="{FF2B5EF4-FFF2-40B4-BE49-F238E27FC236}">
                <a16:creationId xmlns:a16="http://schemas.microsoft.com/office/drawing/2014/main" id="{CCCFF2DA-E989-47E9-A969-470EAC4B64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8388" y="1020505"/>
            <a:ext cx="3776868" cy="2194509"/>
          </a:xfrm>
          <a:prstGeom prst="rect">
            <a:avLst/>
          </a:prstGeom>
        </p:spPr>
      </p:pic>
    </p:spTree>
    <p:extLst>
      <p:ext uri="{BB962C8B-B14F-4D97-AF65-F5344CB8AC3E}">
        <p14:creationId xmlns:p14="http://schemas.microsoft.com/office/powerpoint/2010/main" val="15440990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4045" y="0"/>
            <a:ext cx="121904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72078" y="332656"/>
            <a:ext cx="7560840" cy="369332"/>
          </a:xfrm>
          <a:prstGeom prst="rect">
            <a:avLst/>
          </a:prstGeom>
        </p:spPr>
        <p:txBody>
          <a:bodyPr wrap="square">
            <a:spAutoFit/>
          </a:bodyPr>
          <a:lstStyle/>
          <a:p>
            <a:pPr algn="r"/>
            <a:r>
              <a:rPr lang="vi-VN" i="1" dirty="0">
                <a:solidFill>
                  <a:prstClr val="black"/>
                </a:solidFill>
                <a:latin typeface="Times New Roman" panose="02020603050405020304" pitchFamily="18" charset="0"/>
              </a:rPr>
              <a:t>)</a:t>
            </a:r>
          </a:p>
        </p:txBody>
      </p:sp>
      <p:sp>
        <p:nvSpPr>
          <p:cNvPr id="3" name="Rectangle 2"/>
          <p:cNvSpPr/>
          <p:nvPr/>
        </p:nvSpPr>
        <p:spPr>
          <a:xfrm>
            <a:off x="924349" y="943945"/>
            <a:ext cx="9953623" cy="400110"/>
          </a:xfrm>
          <a:prstGeom prst="rect">
            <a:avLst/>
          </a:prstGeom>
        </p:spPr>
        <p:txBody>
          <a:bodyPr wrap="square">
            <a:spAutoFit/>
          </a:bodyPr>
          <a:lstStyle/>
          <a:p>
            <a:r>
              <a:rPr lang="vi-VN" sz="2000" b="1" dirty="0">
                <a:solidFill>
                  <a:srgbClr val="002060"/>
                </a:solidFill>
                <a:latin typeface="Times New Roman" panose="02020603050405020304" pitchFamily="18" charset="0"/>
              </a:rPr>
              <a:t>1</a:t>
            </a:r>
            <a:r>
              <a:rPr lang="vi-VN" sz="2000" dirty="0">
                <a:solidFill>
                  <a:srgbClr val="002060"/>
                </a:solidFill>
                <a:latin typeface="Times New Roman" panose="02020603050405020304" pitchFamily="18" charset="0"/>
              </a:rPr>
              <a:t>. Đoạn thơ trên trích từ tác phẩm nào, của ai? Hãy giới thiệu vài nét về tác giả của bài thơ. </a:t>
            </a:r>
          </a:p>
        </p:txBody>
      </p:sp>
      <p:sp>
        <p:nvSpPr>
          <p:cNvPr id="6" name="Rectangle 5"/>
          <p:cNvSpPr/>
          <p:nvPr/>
        </p:nvSpPr>
        <p:spPr>
          <a:xfrm>
            <a:off x="924349" y="1586012"/>
            <a:ext cx="10081120" cy="3672408"/>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prstClr val="black">
                    <a:lumMod val="95000"/>
                    <a:lumOff val="5000"/>
                  </a:prstClr>
                </a:solidFill>
                <a:latin typeface="Times New Roman" panose="02020603050405020304" pitchFamily="18" charset="0"/>
                <a:cs typeface="Times New Roman" panose="02020603050405020304" pitchFamily="18" charset="0"/>
              </a:rPr>
              <a:t>1. </a:t>
            </a:r>
            <a:r>
              <a:rPr lang="vi-VN" sz="2000" dirty="0">
                <a:solidFill>
                  <a:prstClr val="black">
                    <a:lumMod val="95000"/>
                    <a:lumOff val="5000"/>
                  </a:prstClr>
                </a:solidFill>
                <a:latin typeface="Times New Roman" panose="02020603050405020304" pitchFamily="18" charset="0"/>
                <a:cs typeface="Times New Roman" panose="02020603050405020304" pitchFamily="18" charset="0"/>
              </a:rPr>
              <a:t>* HS nêu đúng: </a:t>
            </a:r>
          </a:p>
          <a:p>
            <a:r>
              <a:rPr lang="vi-VN" sz="2000" dirty="0">
                <a:solidFill>
                  <a:prstClr val="black">
                    <a:lumMod val="95000"/>
                    <a:lumOff val="5000"/>
                  </a:prstClr>
                </a:solidFill>
                <a:latin typeface="Times New Roman" panose="02020603050405020304" pitchFamily="18" charset="0"/>
                <a:cs typeface="Times New Roman" panose="02020603050405020304" pitchFamily="18" charset="0"/>
              </a:rPr>
              <a:t>- Tên tác phẩm: Bài thơ về tiểu đội xe không kính - Tác giả: Phạm Tiến Duật </a:t>
            </a:r>
          </a:p>
          <a:p>
            <a:r>
              <a:rPr lang="vi-VN" sz="2000" dirty="0">
                <a:solidFill>
                  <a:prstClr val="black">
                    <a:lumMod val="95000"/>
                    <a:lumOff val="5000"/>
                  </a:prstClr>
                </a:solidFill>
                <a:latin typeface="Times New Roman" panose="02020603050405020304" pitchFamily="18" charset="0"/>
                <a:cs typeface="Times New Roman" panose="02020603050405020304" pitchFamily="18" charset="0"/>
              </a:rPr>
              <a:t>* Thông tin về tác giả: </a:t>
            </a:r>
          </a:p>
          <a:p>
            <a:r>
              <a:rPr lang="vi-VN" sz="2000" dirty="0">
                <a:solidFill>
                  <a:prstClr val="black">
                    <a:lumMod val="95000"/>
                    <a:lumOff val="5000"/>
                  </a:prstClr>
                </a:solidFill>
                <a:latin typeface="Times New Roman" panose="02020603050405020304" pitchFamily="18" charset="0"/>
                <a:cs typeface="Times New Roman" panose="02020603050405020304" pitchFamily="18" charset="0"/>
              </a:rPr>
              <a:t>HS nêu được: </a:t>
            </a:r>
          </a:p>
          <a:p>
            <a:r>
              <a:rPr lang="vi-VN" sz="2000" dirty="0">
                <a:solidFill>
                  <a:prstClr val="black">
                    <a:lumMod val="95000"/>
                    <a:lumOff val="5000"/>
                  </a:prstClr>
                </a:solidFill>
                <a:latin typeface="Times New Roman" panose="02020603050405020304" pitchFamily="18" charset="0"/>
                <a:cs typeface="Times New Roman" panose="02020603050405020304" pitchFamily="18" charset="0"/>
              </a:rPr>
              <a:t>- Phạm Tiến Duật (1941-2007) quê ở Phú Thọ - là gương mặt tiêu biểu cho thế hệ các nhà thơ trẻ thời chống Mĩ cứu nước. </a:t>
            </a:r>
          </a:p>
          <a:p>
            <a:r>
              <a:rPr lang="vi-VN" sz="2000" dirty="0">
                <a:solidFill>
                  <a:prstClr val="black">
                    <a:lumMod val="95000"/>
                    <a:lumOff val="5000"/>
                  </a:prstClr>
                </a:solidFill>
                <a:latin typeface="Times New Roman" panose="02020603050405020304" pitchFamily="18" charset="0"/>
                <a:cs typeface="Times New Roman" panose="02020603050405020304" pitchFamily="18" charset="0"/>
              </a:rPr>
              <a:t>- Đề tài chủ yếu: Hình tượng người lính và cô thanh niên xung phong trên tuyến đường Trường Sơn - Giọng điệu thơ sôi nổi, trẻ trung, hồn nhiên, tinh nghịch mà sâu sắc. </a:t>
            </a:r>
          </a:p>
          <a:p>
            <a:r>
              <a:rPr lang="vi-VN" sz="2000" dirty="0">
                <a:solidFill>
                  <a:prstClr val="black">
                    <a:lumMod val="95000"/>
                    <a:lumOff val="5000"/>
                  </a:prstClr>
                </a:solidFill>
                <a:latin typeface="Times New Roman" panose="02020603050405020304" pitchFamily="18" charset="0"/>
                <a:cs typeface="Times New Roman" panose="02020603050405020304" pitchFamily="18" charset="0"/>
              </a:rPr>
              <a:t>- Tác phẩm chính: Trường Sơn Đông Trường Sơn Tây, Gửi em cô thanh niên xung phong, Bài thơ về tiểu đội xe không kính…</a:t>
            </a:r>
          </a:p>
        </p:txBody>
      </p:sp>
    </p:spTree>
    <p:extLst>
      <p:ext uri="{BB962C8B-B14F-4D97-AF65-F5344CB8AC3E}">
        <p14:creationId xmlns:p14="http://schemas.microsoft.com/office/powerpoint/2010/main" val="86222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pic>
        <p:nvPicPr>
          <p:cNvPr id="1147" name="Google Shape;1147;p39"/>
          <p:cNvPicPr preferRelativeResize="0"/>
          <p:nvPr/>
        </p:nvPicPr>
        <p:blipFill>
          <a:blip r:embed="rId3">
            <a:alphaModFix/>
          </a:blip>
          <a:stretch>
            <a:fillRect/>
          </a:stretch>
        </p:blipFill>
        <p:spPr>
          <a:xfrm rot="2159844">
            <a:off x="7710247" y="5564813"/>
            <a:ext cx="1962955" cy="1832697"/>
          </a:xfrm>
          <a:prstGeom prst="rect">
            <a:avLst/>
          </a:prstGeom>
          <a:noFill/>
          <a:ln>
            <a:noFill/>
          </a:ln>
        </p:spPr>
      </p:pic>
      <p:pic>
        <p:nvPicPr>
          <p:cNvPr id="1182" name="Google Shape;1182;p39"/>
          <p:cNvPicPr preferRelativeResize="0"/>
          <p:nvPr/>
        </p:nvPicPr>
        <p:blipFill rotWithShape="1">
          <a:blip r:embed="rId4">
            <a:alphaModFix/>
          </a:blip>
          <a:srcRect l="7305" t="18671" r="2952" b="7001"/>
          <a:stretch/>
        </p:blipFill>
        <p:spPr>
          <a:xfrm>
            <a:off x="0" y="6104320"/>
            <a:ext cx="1394883" cy="753680"/>
          </a:xfrm>
          <a:prstGeom prst="rect">
            <a:avLst/>
          </a:prstGeom>
          <a:noFill/>
          <a:ln>
            <a:noFill/>
          </a:ln>
        </p:spPr>
      </p:pic>
      <p:graphicFrame>
        <p:nvGraphicFramePr>
          <p:cNvPr id="39" name="Table 38">
            <a:extLst>
              <a:ext uri="{FF2B5EF4-FFF2-40B4-BE49-F238E27FC236}">
                <a16:creationId xmlns:a16="http://schemas.microsoft.com/office/drawing/2014/main" id="{AEBFFDDD-B71E-4B2C-AB4D-2AE95E6029C9}"/>
              </a:ext>
            </a:extLst>
          </p:cNvPr>
          <p:cNvGraphicFramePr>
            <a:graphicFrameLocks noGrp="1"/>
          </p:cNvGraphicFramePr>
          <p:nvPr>
            <p:extLst>
              <p:ext uri="{D42A27DB-BD31-4B8C-83A1-F6EECF244321}">
                <p14:modId xmlns:p14="http://schemas.microsoft.com/office/powerpoint/2010/main" val="375930586"/>
              </p:ext>
            </p:extLst>
          </p:nvPr>
        </p:nvGraphicFramePr>
        <p:xfrm>
          <a:off x="1399309" y="1097041"/>
          <a:ext cx="10649719" cy="5111561"/>
        </p:xfrm>
        <a:graphic>
          <a:graphicData uri="http://schemas.openxmlformats.org/drawingml/2006/table">
            <a:tbl>
              <a:tblPr firstRow="1" bandRow="1">
                <a:tableStyleId>{2D5ABB26-0587-4C30-8999-92F81FD0307C}</a:tableStyleId>
              </a:tblPr>
              <a:tblGrid>
                <a:gridCol w="678873">
                  <a:extLst>
                    <a:ext uri="{9D8B030D-6E8A-4147-A177-3AD203B41FA5}">
                      <a16:colId xmlns:a16="http://schemas.microsoft.com/office/drawing/2014/main" val="20000"/>
                    </a:ext>
                  </a:extLst>
                </a:gridCol>
                <a:gridCol w="1652003">
                  <a:extLst>
                    <a:ext uri="{9D8B030D-6E8A-4147-A177-3AD203B41FA5}">
                      <a16:colId xmlns:a16="http://schemas.microsoft.com/office/drawing/2014/main" val="20001"/>
                    </a:ext>
                  </a:extLst>
                </a:gridCol>
                <a:gridCol w="939736">
                  <a:extLst>
                    <a:ext uri="{9D8B030D-6E8A-4147-A177-3AD203B41FA5}">
                      <a16:colId xmlns:a16="http://schemas.microsoft.com/office/drawing/2014/main" val="20002"/>
                    </a:ext>
                  </a:extLst>
                </a:gridCol>
                <a:gridCol w="982268">
                  <a:extLst>
                    <a:ext uri="{9D8B030D-6E8A-4147-A177-3AD203B41FA5}">
                      <a16:colId xmlns:a16="http://schemas.microsoft.com/office/drawing/2014/main" val="20003"/>
                    </a:ext>
                  </a:extLst>
                </a:gridCol>
                <a:gridCol w="1330036">
                  <a:extLst>
                    <a:ext uri="{9D8B030D-6E8A-4147-A177-3AD203B41FA5}">
                      <a16:colId xmlns:a16="http://schemas.microsoft.com/office/drawing/2014/main" val="20004"/>
                    </a:ext>
                  </a:extLst>
                </a:gridCol>
                <a:gridCol w="5066803">
                  <a:extLst>
                    <a:ext uri="{9D8B030D-6E8A-4147-A177-3AD203B41FA5}">
                      <a16:colId xmlns:a16="http://schemas.microsoft.com/office/drawing/2014/main" val="20005"/>
                    </a:ext>
                  </a:extLst>
                </a:gridCol>
              </a:tblGrid>
              <a:tr h="864097">
                <a:tc>
                  <a:txBody>
                    <a:bodyPr/>
                    <a:lstStyle/>
                    <a:p>
                      <a:pPr algn="ctr"/>
                      <a:r>
                        <a:rPr lang="en-US" b="1" dirty="0">
                          <a:solidFill>
                            <a:schemeClr val="tx1">
                              <a:lumMod val="50000"/>
                            </a:schemeClr>
                          </a:solidFill>
                          <a:effectLst>
                            <a:outerShdw blurRad="38100" dist="38100" dir="2700000" algn="tl">
                              <a:srgbClr val="000000">
                                <a:alpha val="43137"/>
                              </a:srgbClr>
                            </a:outerShdw>
                          </a:effectLst>
                        </a:rPr>
                        <a:t>STT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err="1">
                          <a:solidFill>
                            <a:schemeClr val="tx1">
                              <a:lumMod val="50000"/>
                            </a:schemeClr>
                          </a:solidFill>
                          <a:effectLst>
                            <a:outerShdw blurRad="38100" dist="38100" dir="2700000" algn="tl">
                              <a:srgbClr val="000000">
                                <a:alpha val="43137"/>
                              </a:srgbClr>
                            </a:outerShdw>
                          </a:effectLst>
                        </a:rPr>
                        <a:t>Tên</a:t>
                      </a:r>
                      <a:r>
                        <a:rPr lang="en-US" b="1" baseline="0" dirty="0">
                          <a:solidFill>
                            <a:schemeClr val="tx1">
                              <a:lumMod val="50000"/>
                            </a:schemeClr>
                          </a:solidFill>
                          <a:effectLst>
                            <a:outerShdw blurRad="38100" dist="38100" dir="2700000" algn="tl">
                              <a:srgbClr val="000000">
                                <a:alpha val="43137"/>
                              </a:srgbClr>
                            </a:outerShdw>
                          </a:effectLst>
                        </a:rPr>
                        <a:t> </a:t>
                      </a:r>
                      <a:r>
                        <a:rPr lang="en-US" b="1" baseline="0" dirty="0" err="1">
                          <a:solidFill>
                            <a:schemeClr val="tx1">
                              <a:lumMod val="50000"/>
                            </a:schemeClr>
                          </a:solidFill>
                          <a:effectLst>
                            <a:outerShdw blurRad="38100" dist="38100" dir="2700000" algn="tl">
                              <a:srgbClr val="000000">
                                <a:alpha val="43137"/>
                              </a:srgbClr>
                            </a:outerShdw>
                          </a:effectLst>
                        </a:rPr>
                        <a:t>tác</a:t>
                      </a:r>
                      <a:r>
                        <a:rPr lang="en-US" b="1" baseline="0" dirty="0">
                          <a:solidFill>
                            <a:schemeClr val="tx1">
                              <a:lumMod val="50000"/>
                            </a:schemeClr>
                          </a:solidFill>
                          <a:effectLst>
                            <a:outerShdw blurRad="38100" dist="38100" dir="2700000" algn="tl">
                              <a:srgbClr val="000000">
                                <a:alpha val="43137"/>
                              </a:srgbClr>
                            </a:outerShdw>
                          </a:effectLst>
                        </a:rPr>
                        <a:t> </a:t>
                      </a:r>
                      <a:r>
                        <a:rPr lang="en-US" b="1" baseline="0" dirty="0" err="1">
                          <a:solidFill>
                            <a:schemeClr val="tx1">
                              <a:lumMod val="50000"/>
                            </a:schemeClr>
                          </a:solidFill>
                          <a:effectLst>
                            <a:outerShdw blurRad="38100" dist="38100" dir="2700000" algn="tl">
                              <a:srgbClr val="000000">
                                <a:alpha val="43137"/>
                              </a:srgbClr>
                            </a:outerShdw>
                          </a:effectLst>
                        </a:rPr>
                        <a:t>phẩm</a:t>
                      </a:r>
                      <a:r>
                        <a:rPr lang="en-US" b="1" baseline="0" dirty="0">
                          <a:solidFill>
                            <a:schemeClr val="tx1">
                              <a:lumMod val="50000"/>
                            </a:schemeClr>
                          </a:solidFill>
                          <a:effectLst>
                            <a:outerShdw blurRad="38100" dist="38100" dir="2700000" algn="tl">
                              <a:srgbClr val="000000">
                                <a:alpha val="43137"/>
                              </a:srgbClr>
                            </a:outerShdw>
                          </a:effectLst>
                        </a:rPr>
                        <a:t> </a:t>
                      </a:r>
                      <a:endParaRPr lang="en-US" b="1" dirty="0">
                        <a:solidFill>
                          <a:schemeClr val="tx1">
                            <a:lumMod val="50000"/>
                          </a:schemeClr>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err="1">
                          <a:solidFill>
                            <a:schemeClr val="tx1">
                              <a:lumMod val="50000"/>
                            </a:schemeClr>
                          </a:solidFill>
                          <a:effectLst>
                            <a:outerShdw blurRad="38100" dist="38100" dir="2700000" algn="tl">
                              <a:srgbClr val="000000">
                                <a:alpha val="43137"/>
                              </a:srgbClr>
                            </a:outerShdw>
                          </a:effectLst>
                        </a:rPr>
                        <a:t>Năm</a:t>
                      </a:r>
                      <a:r>
                        <a:rPr lang="en-US" b="1" baseline="0" dirty="0">
                          <a:solidFill>
                            <a:schemeClr val="tx1">
                              <a:lumMod val="50000"/>
                            </a:schemeClr>
                          </a:solidFill>
                          <a:effectLst>
                            <a:outerShdw blurRad="38100" dist="38100" dir="2700000" algn="tl">
                              <a:srgbClr val="000000">
                                <a:alpha val="43137"/>
                              </a:srgbClr>
                            </a:outerShdw>
                          </a:effectLst>
                        </a:rPr>
                        <a:t> </a:t>
                      </a:r>
                      <a:r>
                        <a:rPr lang="en-US" b="1" baseline="0" dirty="0" err="1">
                          <a:solidFill>
                            <a:schemeClr val="tx1">
                              <a:lumMod val="50000"/>
                            </a:schemeClr>
                          </a:solidFill>
                          <a:effectLst>
                            <a:outerShdw blurRad="38100" dist="38100" dir="2700000" algn="tl">
                              <a:srgbClr val="000000">
                                <a:alpha val="43137"/>
                              </a:srgbClr>
                            </a:outerShdw>
                          </a:effectLst>
                        </a:rPr>
                        <a:t>sáng</a:t>
                      </a:r>
                      <a:r>
                        <a:rPr lang="en-US" b="1" baseline="0" dirty="0">
                          <a:solidFill>
                            <a:schemeClr val="tx1">
                              <a:lumMod val="50000"/>
                            </a:schemeClr>
                          </a:solidFill>
                          <a:effectLst>
                            <a:outerShdw blurRad="38100" dist="38100" dir="2700000" algn="tl">
                              <a:srgbClr val="000000">
                                <a:alpha val="43137"/>
                              </a:srgbClr>
                            </a:outerShdw>
                          </a:effectLst>
                        </a:rPr>
                        <a:t> </a:t>
                      </a:r>
                      <a:r>
                        <a:rPr lang="en-US" b="1" baseline="0" dirty="0" err="1">
                          <a:solidFill>
                            <a:schemeClr val="tx1">
                              <a:lumMod val="50000"/>
                            </a:schemeClr>
                          </a:solidFill>
                          <a:effectLst>
                            <a:outerShdw blurRad="38100" dist="38100" dir="2700000" algn="tl">
                              <a:srgbClr val="000000">
                                <a:alpha val="43137"/>
                              </a:srgbClr>
                            </a:outerShdw>
                          </a:effectLst>
                        </a:rPr>
                        <a:t>tác</a:t>
                      </a:r>
                      <a:endParaRPr lang="en-US" b="1" dirty="0">
                        <a:solidFill>
                          <a:schemeClr val="tx1">
                            <a:lumMod val="50000"/>
                          </a:schemeClr>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err="1">
                          <a:solidFill>
                            <a:schemeClr val="tx1">
                              <a:lumMod val="50000"/>
                            </a:schemeClr>
                          </a:solidFill>
                          <a:effectLst>
                            <a:outerShdw blurRad="38100" dist="38100" dir="2700000" algn="tl">
                              <a:srgbClr val="000000">
                                <a:alpha val="43137"/>
                              </a:srgbClr>
                            </a:outerShdw>
                          </a:effectLst>
                        </a:rPr>
                        <a:t>Thể</a:t>
                      </a:r>
                      <a:r>
                        <a:rPr lang="en-US" b="1" baseline="0" dirty="0">
                          <a:solidFill>
                            <a:schemeClr val="tx1">
                              <a:lumMod val="50000"/>
                            </a:schemeClr>
                          </a:solidFill>
                          <a:effectLst>
                            <a:outerShdw blurRad="38100" dist="38100" dir="2700000" algn="tl">
                              <a:srgbClr val="000000">
                                <a:alpha val="43137"/>
                              </a:srgbClr>
                            </a:outerShdw>
                          </a:effectLst>
                        </a:rPr>
                        <a:t> </a:t>
                      </a:r>
                      <a:r>
                        <a:rPr lang="en-US" b="1" baseline="0" dirty="0" err="1">
                          <a:solidFill>
                            <a:schemeClr val="tx1">
                              <a:lumMod val="50000"/>
                            </a:schemeClr>
                          </a:solidFill>
                          <a:effectLst>
                            <a:outerShdw blurRad="38100" dist="38100" dir="2700000" algn="tl">
                              <a:srgbClr val="000000">
                                <a:alpha val="43137"/>
                              </a:srgbClr>
                            </a:outerShdw>
                          </a:effectLst>
                        </a:rPr>
                        <a:t>loại</a:t>
                      </a:r>
                      <a:endParaRPr lang="en-US" b="1" dirty="0">
                        <a:solidFill>
                          <a:schemeClr val="tx1">
                            <a:lumMod val="50000"/>
                          </a:schemeClr>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err="1">
                          <a:solidFill>
                            <a:schemeClr val="tx1">
                              <a:lumMod val="50000"/>
                            </a:schemeClr>
                          </a:solidFill>
                          <a:effectLst>
                            <a:outerShdw blurRad="38100" dist="38100" dir="2700000" algn="tl">
                              <a:srgbClr val="000000">
                                <a:alpha val="43137"/>
                              </a:srgbClr>
                            </a:outerShdw>
                          </a:effectLst>
                        </a:rPr>
                        <a:t>Tác</a:t>
                      </a:r>
                      <a:r>
                        <a:rPr lang="en-US" b="1" baseline="0" dirty="0">
                          <a:solidFill>
                            <a:schemeClr val="tx1">
                              <a:lumMod val="50000"/>
                            </a:schemeClr>
                          </a:solidFill>
                          <a:effectLst>
                            <a:outerShdw blurRad="38100" dist="38100" dir="2700000" algn="tl">
                              <a:srgbClr val="000000">
                                <a:alpha val="43137"/>
                              </a:srgbClr>
                            </a:outerShdw>
                          </a:effectLst>
                        </a:rPr>
                        <a:t> </a:t>
                      </a:r>
                      <a:r>
                        <a:rPr lang="en-US" b="1" baseline="0" dirty="0" err="1">
                          <a:solidFill>
                            <a:schemeClr val="tx1">
                              <a:lumMod val="50000"/>
                            </a:schemeClr>
                          </a:solidFill>
                          <a:effectLst>
                            <a:outerShdw blurRad="38100" dist="38100" dir="2700000" algn="tl">
                              <a:srgbClr val="000000">
                                <a:alpha val="43137"/>
                              </a:srgbClr>
                            </a:outerShdw>
                          </a:effectLst>
                        </a:rPr>
                        <a:t>giả</a:t>
                      </a:r>
                      <a:r>
                        <a:rPr lang="en-US" b="1" baseline="0" dirty="0">
                          <a:solidFill>
                            <a:schemeClr val="tx1">
                              <a:lumMod val="50000"/>
                            </a:schemeClr>
                          </a:solidFill>
                          <a:effectLst>
                            <a:outerShdw blurRad="38100" dist="38100" dir="2700000" algn="tl">
                              <a:srgbClr val="000000">
                                <a:alpha val="43137"/>
                              </a:srgbClr>
                            </a:outerShdw>
                          </a:effectLst>
                        </a:rPr>
                        <a:t> </a:t>
                      </a:r>
                      <a:endParaRPr lang="en-US" b="1" dirty="0">
                        <a:solidFill>
                          <a:schemeClr val="tx1">
                            <a:lumMod val="50000"/>
                          </a:schemeClr>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err="1">
                          <a:solidFill>
                            <a:schemeClr val="tx1">
                              <a:lumMod val="50000"/>
                            </a:schemeClr>
                          </a:solidFill>
                          <a:effectLst>
                            <a:outerShdw blurRad="38100" dist="38100" dir="2700000" algn="tl">
                              <a:srgbClr val="000000">
                                <a:alpha val="43137"/>
                              </a:srgbClr>
                            </a:outerShdw>
                          </a:effectLst>
                        </a:rPr>
                        <a:t>Nội</a:t>
                      </a:r>
                      <a:r>
                        <a:rPr lang="en-US" b="1" baseline="0" dirty="0">
                          <a:solidFill>
                            <a:schemeClr val="tx1">
                              <a:lumMod val="50000"/>
                            </a:schemeClr>
                          </a:solidFill>
                          <a:effectLst>
                            <a:outerShdw blurRad="38100" dist="38100" dir="2700000" algn="tl">
                              <a:srgbClr val="000000">
                                <a:alpha val="43137"/>
                              </a:srgbClr>
                            </a:outerShdw>
                          </a:effectLst>
                        </a:rPr>
                        <a:t> dung </a:t>
                      </a:r>
                      <a:r>
                        <a:rPr lang="en-US" b="1" baseline="0" dirty="0" err="1">
                          <a:solidFill>
                            <a:schemeClr val="tx1">
                              <a:lumMod val="50000"/>
                            </a:schemeClr>
                          </a:solidFill>
                          <a:effectLst>
                            <a:outerShdw blurRad="38100" dist="38100" dir="2700000" algn="tl">
                              <a:srgbClr val="000000">
                                <a:alpha val="43137"/>
                              </a:srgbClr>
                            </a:outerShdw>
                          </a:effectLst>
                        </a:rPr>
                        <a:t>chính</a:t>
                      </a:r>
                      <a:endParaRPr lang="en-US" b="1" dirty="0">
                        <a:solidFill>
                          <a:schemeClr val="tx1">
                            <a:lumMod val="50000"/>
                          </a:schemeClr>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030819">
                <a:tc>
                  <a:txBody>
                    <a:bodyPr/>
                    <a:lstStyle/>
                    <a:p>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dirty="0" err="1">
                          <a:solidFill>
                            <a:srgbClr val="FF0000"/>
                          </a:solidFill>
                        </a:rPr>
                        <a:t>Đồng</a:t>
                      </a:r>
                      <a:r>
                        <a:rPr lang="en-US" sz="2000" b="1" baseline="0" dirty="0">
                          <a:solidFill>
                            <a:srgbClr val="FF0000"/>
                          </a:solidFill>
                        </a:rPr>
                        <a:t> </a:t>
                      </a:r>
                      <a:r>
                        <a:rPr lang="en-US" sz="2000" b="1" baseline="0" dirty="0" err="1">
                          <a:solidFill>
                            <a:srgbClr val="FF0000"/>
                          </a:solidFill>
                        </a:rPr>
                        <a:t>chí</a:t>
                      </a:r>
                      <a:r>
                        <a:rPr lang="en-US" sz="2000" b="1" baseline="0" dirty="0">
                          <a:solidFill>
                            <a:srgbClr val="FF0000"/>
                          </a:solidFill>
                        </a:rPr>
                        <a:t> </a:t>
                      </a:r>
                      <a:endParaRPr lang="en-US" sz="20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1948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err="1"/>
                        <a:t>Thơ</a:t>
                      </a:r>
                      <a:r>
                        <a:rPr lang="en-US" baseline="0" dirty="0"/>
                        <a:t> </a:t>
                      </a:r>
                      <a:r>
                        <a:rPr lang="en-US" baseline="0" dirty="0" err="1"/>
                        <a:t>tự</a:t>
                      </a:r>
                      <a:r>
                        <a:rPr lang="en-US" baseline="0" dirty="0"/>
                        <a:t> do</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err="1"/>
                        <a:t>Chính</a:t>
                      </a:r>
                      <a:r>
                        <a:rPr lang="en-US" baseline="0" dirty="0"/>
                        <a:t> </a:t>
                      </a:r>
                      <a:r>
                        <a:rPr lang="en-US" baseline="0" dirty="0" err="1"/>
                        <a:t>Hữu</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b="1" dirty="0"/>
                        <a:t>Tình đồng chí của những người lính dựa trên cơ sở cùng chung cảnh ngộ và lí tưởng chiến đấu thể hiện thật tự nhiên, bình dị mà sâu sắc trong mọi hoàn cảnh, nó góp phần quan trọng tạo nên sức mạnh và vẻ đẹp tinh thần của người lính cách mạng.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871790">
                <a:tc>
                  <a:txBody>
                    <a:bodyPr/>
                    <a:lstStyle/>
                    <a:p>
                      <a:r>
                        <a:rPr lang="en-US" dirty="0"/>
                        <a:t>2</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err="1">
                          <a:solidFill>
                            <a:srgbClr val="FF0000"/>
                          </a:solidFill>
                        </a:rPr>
                        <a:t>Bài</a:t>
                      </a:r>
                      <a:r>
                        <a:rPr lang="en-US" b="1" baseline="0" dirty="0">
                          <a:solidFill>
                            <a:srgbClr val="FF0000"/>
                          </a:solidFill>
                        </a:rPr>
                        <a:t> </a:t>
                      </a:r>
                      <a:r>
                        <a:rPr lang="en-US" b="1" baseline="0" dirty="0" err="1">
                          <a:solidFill>
                            <a:srgbClr val="FF0000"/>
                          </a:solidFill>
                        </a:rPr>
                        <a:t>thơ</a:t>
                      </a:r>
                      <a:r>
                        <a:rPr lang="en-US" b="1" baseline="0" dirty="0">
                          <a:solidFill>
                            <a:srgbClr val="FF0000"/>
                          </a:solidFill>
                        </a:rPr>
                        <a:t> </a:t>
                      </a:r>
                      <a:r>
                        <a:rPr lang="en-US" b="1" baseline="0" dirty="0" err="1">
                          <a:solidFill>
                            <a:srgbClr val="FF0000"/>
                          </a:solidFill>
                        </a:rPr>
                        <a:t>về</a:t>
                      </a:r>
                      <a:r>
                        <a:rPr lang="en-US" b="1" baseline="0" dirty="0">
                          <a:solidFill>
                            <a:srgbClr val="FF0000"/>
                          </a:solidFill>
                        </a:rPr>
                        <a:t> </a:t>
                      </a:r>
                      <a:r>
                        <a:rPr lang="en-US" b="1" baseline="0" dirty="0" err="1">
                          <a:solidFill>
                            <a:srgbClr val="FF0000"/>
                          </a:solidFill>
                        </a:rPr>
                        <a:t>tiểu</a:t>
                      </a:r>
                      <a:r>
                        <a:rPr lang="en-US" b="1" baseline="0" dirty="0">
                          <a:solidFill>
                            <a:srgbClr val="FF0000"/>
                          </a:solidFill>
                        </a:rPr>
                        <a:t> </a:t>
                      </a:r>
                      <a:r>
                        <a:rPr lang="en-US" b="1" baseline="0" dirty="0" err="1">
                          <a:solidFill>
                            <a:srgbClr val="FF0000"/>
                          </a:solidFill>
                        </a:rPr>
                        <a:t>đội</a:t>
                      </a:r>
                      <a:r>
                        <a:rPr lang="en-US" b="1" baseline="0" dirty="0">
                          <a:solidFill>
                            <a:srgbClr val="FF0000"/>
                          </a:solidFill>
                        </a:rPr>
                        <a:t> </a:t>
                      </a:r>
                      <a:r>
                        <a:rPr lang="en-US" b="1" baseline="0" dirty="0" err="1">
                          <a:solidFill>
                            <a:srgbClr val="FF0000"/>
                          </a:solidFill>
                        </a:rPr>
                        <a:t>xe</a:t>
                      </a:r>
                      <a:r>
                        <a:rPr lang="en-US" b="1" baseline="0" dirty="0">
                          <a:solidFill>
                            <a:srgbClr val="FF0000"/>
                          </a:solidFill>
                        </a:rPr>
                        <a:t> </a:t>
                      </a:r>
                      <a:r>
                        <a:rPr lang="en-US" b="1" baseline="0" dirty="0" err="1">
                          <a:solidFill>
                            <a:srgbClr val="FF0000"/>
                          </a:solidFill>
                        </a:rPr>
                        <a:t>kính</a:t>
                      </a:r>
                      <a:endParaRPr lang="en-US"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1969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err="1"/>
                        <a:t>Thơ</a:t>
                      </a:r>
                      <a:r>
                        <a:rPr lang="en-US" baseline="0" dirty="0"/>
                        <a:t> </a:t>
                      </a:r>
                      <a:r>
                        <a:rPr lang="en-US" baseline="0" dirty="0" err="1"/>
                        <a:t>tự</a:t>
                      </a:r>
                      <a:r>
                        <a:rPr lang="en-US" baseline="0" dirty="0"/>
                        <a:t> do</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 </a:t>
                      </a:r>
                      <a:r>
                        <a:rPr lang="en-US" dirty="0" err="1"/>
                        <a:t>Phạm</a:t>
                      </a:r>
                      <a:r>
                        <a:rPr lang="en-US" baseline="0" dirty="0"/>
                        <a:t> </a:t>
                      </a:r>
                      <a:r>
                        <a:rPr lang="en-US" baseline="0" dirty="0" err="1"/>
                        <a:t>Tiến</a:t>
                      </a:r>
                      <a:r>
                        <a:rPr lang="en-US" baseline="0" dirty="0"/>
                        <a:t> </a:t>
                      </a:r>
                      <a:r>
                        <a:rPr lang="en-US" baseline="0" dirty="0" err="1"/>
                        <a:t>Duật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b="1" dirty="0"/>
                        <a:t>Qua hình ảnh những chiếc xe không kính, bài thơ khắc họa nổi bật hình ảnh những người lính lái xe Trường Sơn thời kì chống Mĩ, với tư thế hiên ngang, tinh thần lạc quan, dũng cảm, bất chấp khó khăn nguy hiểm và ý chí chiến đấu giải phóng miền Nam.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40" name="Picture 2" descr="Kết quả hình ảnh cho dđồng chí">
            <a:extLst>
              <a:ext uri="{FF2B5EF4-FFF2-40B4-BE49-F238E27FC236}">
                <a16:creationId xmlns:a16="http://schemas.microsoft.com/office/drawing/2014/main" id="{5641DD2E-5560-4EE9-B634-D23BF66B0E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73" y="2652687"/>
            <a:ext cx="1369721" cy="100013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Kết quả hình ảnh cho bài thơ về tiểu đội xe không kính">
            <a:extLst>
              <a:ext uri="{FF2B5EF4-FFF2-40B4-BE49-F238E27FC236}">
                <a16:creationId xmlns:a16="http://schemas.microsoft.com/office/drawing/2014/main" id="{9A4F8BCD-9F87-4FA9-92C6-BF8E04B5DD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7634" y="5162933"/>
            <a:ext cx="1454201" cy="913707"/>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6A37BCDF-035D-4F99-AC4D-DA7C7C124D37}"/>
              </a:ext>
            </a:extLst>
          </p:cNvPr>
          <p:cNvSpPr txBox="1"/>
          <p:nvPr/>
        </p:nvSpPr>
        <p:spPr>
          <a:xfrm>
            <a:off x="1062374" y="186148"/>
            <a:ext cx="9541561" cy="830997"/>
          </a:xfrm>
          <a:prstGeom prst="rect">
            <a:avLst/>
          </a:prstGeom>
          <a:noFill/>
        </p:spPr>
        <p:txBody>
          <a:bodyPr wrap="square" rtlCol="0">
            <a:spAutoFit/>
          </a:bodyPr>
          <a:lstStyle/>
          <a:p>
            <a:pPr marL="457200" marR="0" lvl="0" indent="-457200" algn="ctr" defTabSz="914400" rtl="0" eaLnBrk="1" fontAlgn="auto" latinLnBrk="0" hangingPunct="1">
              <a:lnSpc>
                <a:spcPct val="100000"/>
              </a:lnSpc>
              <a:spcBef>
                <a:spcPts val="0"/>
              </a:spcBef>
              <a:spcAft>
                <a:spcPts val="0"/>
              </a:spcAft>
              <a:buClrTx/>
              <a:buSzTx/>
              <a:buFontTx/>
              <a:buAutoNum type="alphaUcPeriod"/>
              <a:tabLst/>
              <a:defRPr/>
            </a:pP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Hệ</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thống các tác phẩm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thơ</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và</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truyện</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hiện</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đại Việt Nam </a:t>
            </a:r>
          </a:p>
          <a:p>
            <a:pPr marR="0" lvl="0" algn="ctr" defTabSz="9144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trong</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chương trình Ngữ </a:t>
            </a:r>
            <a:r>
              <a:rPr kumimoji="0" lang="en-US" sz="24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văn</a:t>
            </a:r>
            <a:r>
              <a:rPr kumimoji="0" lang="en-US" sz="2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9 – HK I </a:t>
            </a:r>
          </a:p>
        </p:txBody>
      </p:sp>
    </p:spTree>
    <p:extLst>
      <p:ext uri="{BB962C8B-B14F-4D97-AF65-F5344CB8AC3E}">
        <p14:creationId xmlns:p14="http://schemas.microsoft.com/office/powerpoint/2010/main" val="292943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6" presetClass="entr" presetSubtype="21"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95" y="1"/>
            <a:ext cx="121904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23392" y="908721"/>
            <a:ext cx="11089232" cy="707886"/>
          </a:xfrm>
          <a:prstGeom prst="rect">
            <a:avLst/>
          </a:prstGeom>
          <a:solidFill>
            <a:schemeClr val="accent1">
              <a:lumMod val="40000"/>
              <a:lumOff val="60000"/>
            </a:schemeClr>
          </a:solidFill>
        </p:spPr>
        <p:txBody>
          <a:bodyPr wrap="square">
            <a:spAutoFit/>
          </a:bodyPr>
          <a:lstStyle/>
          <a:p>
            <a:r>
              <a:rPr lang="vi-VN" sz="2000" dirty="0">
                <a:solidFill>
                  <a:prstClr val="black"/>
                </a:solidFill>
                <a:latin typeface="Times New Roman" panose="02020603050405020304" pitchFamily="18" charset="0"/>
              </a:rPr>
              <a:t>2. Bài thơ xây dựng hình tượng thơ rất độc đáo – những chiếc xe không kính. Hãy nêu ý nghĩa của hình tượng thơ đó. Hãy nêu ý nghĩa của hình tượng thơ đó.  </a:t>
            </a:r>
          </a:p>
        </p:txBody>
      </p:sp>
      <p:sp>
        <p:nvSpPr>
          <p:cNvPr id="5" name="Rectangle 4"/>
          <p:cNvSpPr/>
          <p:nvPr/>
        </p:nvSpPr>
        <p:spPr>
          <a:xfrm>
            <a:off x="623392" y="2051721"/>
            <a:ext cx="7349241" cy="36004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prstClr val="black">
                    <a:lumMod val="95000"/>
                    <a:lumOff val="5000"/>
                  </a:prstClr>
                </a:solidFill>
                <a:latin typeface="Times New Roman" pitchFamily="18" charset="0"/>
                <a:cs typeface="Times New Roman" pitchFamily="18" charset="0"/>
              </a:rPr>
              <a:t>2. </a:t>
            </a:r>
            <a:r>
              <a:rPr lang="vi-VN" sz="2000" dirty="0">
                <a:solidFill>
                  <a:prstClr val="black">
                    <a:lumMod val="95000"/>
                    <a:lumOff val="5000"/>
                  </a:prstClr>
                </a:solidFill>
                <a:latin typeface="Times New Roman" pitchFamily="18" charset="0"/>
                <a:cs typeface="Times New Roman" pitchFamily="18" charset="0"/>
              </a:rPr>
              <a:t>HS nêu được ý nghĩa của hình tượng những chiếc xe không kính: </a:t>
            </a:r>
          </a:p>
          <a:p>
            <a:r>
              <a:rPr lang="vi-VN" sz="2000" dirty="0">
                <a:solidFill>
                  <a:prstClr val="black">
                    <a:lumMod val="95000"/>
                    <a:lumOff val="5000"/>
                  </a:prstClr>
                </a:solidFill>
                <a:latin typeface="Times New Roman" pitchFamily="18" charset="0"/>
                <a:cs typeface="Times New Roman" pitchFamily="18" charset="0"/>
              </a:rPr>
              <a:t>- Là một hình ảnh rất thực, không hiếm trên tuyến đường Trường Sơn trong những năm tháng kháng chiến chống Mĩ. </a:t>
            </a:r>
          </a:p>
          <a:p>
            <a:r>
              <a:rPr lang="vi-VN" sz="2000" dirty="0">
                <a:solidFill>
                  <a:prstClr val="black">
                    <a:lumMod val="95000"/>
                    <a:lumOff val="5000"/>
                  </a:prstClr>
                </a:solidFill>
                <a:latin typeface="Times New Roman" pitchFamily="18" charset="0"/>
                <a:cs typeface="Times New Roman" pitchFamily="18" charset="0"/>
              </a:rPr>
              <a:t>- Là nhân chứng hùng hồn, chân thực cho hiện thực chiến tranh khốc liệt </a:t>
            </a:r>
          </a:p>
          <a:p>
            <a:r>
              <a:rPr lang="vi-VN" sz="2000" dirty="0">
                <a:solidFill>
                  <a:prstClr val="black">
                    <a:lumMod val="95000"/>
                    <a:lumOff val="5000"/>
                  </a:prstClr>
                </a:solidFill>
                <a:latin typeface="Times New Roman" pitchFamily="18" charset="0"/>
                <a:cs typeface="Times New Roman" pitchFamily="18" charset="0"/>
              </a:rPr>
              <a:t>- Làm nổi bật vẻ đẹp của những người lính lái xe </a:t>
            </a:r>
          </a:p>
          <a:p>
            <a:r>
              <a:rPr lang="vi-VN" sz="2000" dirty="0">
                <a:solidFill>
                  <a:prstClr val="black">
                    <a:lumMod val="95000"/>
                    <a:lumOff val="5000"/>
                  </a:prstClr>
                </a:solidFill>
                <a:latin typeface="Times New Roman" pitchFamily="18" charset="0"/>
                <a:cs typeface="Times New Roman" pitchFamily="18" charset="0"/>
              </a:rPr>
              <a:t>- Là sáng tạo đặc sắc, độc đáo trong thơ Phạm Tiến Duật, thể hiện rõ phong cách nghệ thuật của nhà thơ: trẻ trung, tinh nghịch</a:t>
            </a:r>
          </a:p>
        </p:txBody>
      </p:sp>
      <p:pic>
        <p:nvPicPr>
          <p:cNvPr id="6" name="Picture 5">
            <a:extLst>
              <a:ext uri="{FF2B5EF4-FFF2-40B4-BE49-F238E27FC236}">
                <a16:creationId xmlns:a16="http://schemas.microsoft.com/office/drawing/2014/main" id="{DE145330-0D14-476A-B33E-76A454A79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4066" y="1975496"/>
            <a:ext cx="3434542" cy="1876425"/>
          </a:xfrm>
          <a:prstGeom prst="rect">
            <a:avLst/>
          </a:prstGeom>
        </p:spPr>
      </p:pic>
      <p:pic>
        <p:nvPicPr>
          <p:cNvPr id="8" name="Picture 7">
            <a:extLst>
              <a:ext uri="{FF2B5EF4-FFF2-40B4-BE49-F238E27FC236}">
                <a16:creationId xmlns:a16="http://schemas.microsoft.com/office/drawing/2014/main" id="{2AC6B8A2-ADE6-4F2B-B02E-804B71AEA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6934" y="4013821"/>
            <a:ext cx="3421674" cy="1638300"/>
          </a:xfrm>
          <a:prstGeom prst="rect">
            <a:avLst/>
          </a:prstGeom>
        </p:spPr>
      </p:pic>
    </p:spTree>
    <p:extLst>
      <p:ext uri="{BB962C8B-B14F-4D97-AF65-F5344CB8AC3E}">
        <p14:creationId xmlns:p14="http://schemas.microsoft.com/office/powerpoint/2010/main" val="175363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95" y="0"/>
            <a:ext cx="121904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255594" y="498384"/>
            <a:ext cx="9894627" cy="1477328"/>
          </a:xfrm>
          <a:prstGeom prst="rect">
            <a:avLst/>
          </a:prstGeom>
        </p:spPr>
        <p:txBody>
          <a:bodyPr wrap="square">
            <a:spAutoFit/>
          </a:bodyPr>
          <a:lstStyle/>
          <a:p>
            <a:r>
              <a:rPr lang="vi-VN" dirty="0">
                <a:solidFill>
                  <a:prstClr val="black"/>
                </a:solidFill>
                <a:latin typeface="Times New Roman" panose="02020603050405020304" pitchFamily="18" charset="0"/>
              </a:rPr>
              <a:t>3. Trong chương trình Ngữ văn THCS, mối quan hệ giữa cái không và cái có đã được một nhà thơ khác vận dụng rất thành công trong tác phẩm của mình. Hãy ghi lại tên bài thơ và nêu rõ tác giả. </a:t>
            </a:r>
          </a:p>
          <a:p>
            <a:r>
              <a:rPr lang="vi-VN" dirty="0">
                <a:solidFill>
                  <a:prstClr val="black"/>
                </a:solidFill>
                <a:latin typeface="Times New Roman" panose="02020603050405020304" pitchFamily="18" charset="0"/>
              </a:rPr>
              <a:t>4. Hãy viết một đoạn văn khoảng 12 câu theo cách lập luận tổng hợp – phân tích – tổng hợp phân tích đoạn thơ trên để làm rõ vẻ đẹp của những người lính lái xe. Trong đoạn văn có sử dụng câu cảm thán và thành phần khởi ngữ (Gạch chân, chỉ rõ thành phần khởi ngữ và câu cảm thán). </a:t>
            </a:r>
          </a:p>
        </p:txBody>
      </p:sp>
      <p:sp>
        <p:nvSpPr>
          <p:cNvPr id="6" name="Rectangle 5"/>
          <p:cNvSpPr/>
          <p:nvPr/>
        </p:nvSpPr>
        <p:spPr>
          <a:xfrm>
            <a:off x="623392" y="2281441"/>
            <a:ext cx="7387844" cy="1008112"/>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prstClr val="black">
                    <a:lumMod val="95000"/>
                    <a:lumOff val="5000"/>
                  </a:prstClr>
                </a:solidFill>
                <a:latin typeface="Times New Roman" pitchFamily="18" charset="0"/>
                <a:cs typeface="Times New Roman" pitchFamily="18" charset="0"/>
              </a:rPr>
              <a:t>3. </a:t>
            </a:r>
            <a:r>
              <a:rPr lang="vi-VN" dirty="0">
                <a:solidFill>
                  <a:prstClr val="black">
                    <a:lumMod val="95000"/>
                    <a:lumOff val="5000"/>
                  </a:prstClr>
                </a:solidFill>
                <a:latin typeface="Times New Roman" pitchFamily="18" charset="0"/>
                <a:cs typeface="Times New Roman" pitchFamily="18" charset="0"/>
              </a:rPr>
              <a:t>Bạn đến chơi nhà - Nguyễn Khuyến</a:t>
            </a:r>
          </a:p>
        </p:txBody>
      </p:sp>
      <p:sp>
        <p:nvSpPr>
          <p:cNvPr id="7" name="Rectangle 6"/>
          <p:cNvSpPr/>
          <p:nvPr/>
        </p:nvSpPr>
        <p:spPr>
          <a:xfrm>
            <a:off x="623392" y="3617641"/>
            <a:ext cx="10873208" cy="252028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prstClr val="black">
                    <a:lumMod val="95000"/>
                    <a:lumOff val="5000"/>
                  </a:prstClr>
                </a:solidFill>
                <a:latin typeface="Calibri"/>
              </a:rPr>
              <a:t>4</a:t>
            </a:r>
            <a:r>
              <a:rPr lang="en-US" dirty="0">
                <a:solidFill>
                  <a:prstClr val="black">
                    <a:lumMod val="95000"/>
                    <a:lumOff val="5000"/>
                  </a:prstClr>
                </a:solidFill>
                <a:latin typeface="Calibri"/>
              </a:rPr>
              <a:t>. </a:t>
            </a:r>
            <a:r>
              <a:rPr lang="vi-VN" dirty="0">
                <a:solidFill>
                  <a:prstClr val="black">
                    <a:lumMod val="95000"/>
                    <a:lumOff val="5000"/>
                  </a:prstClr>
                </a:solidFill>
                <a:latin typeface="Times New Roman" panose="02020603050405020304" pitchFamily="18" charset="0"/>
              </a:rPr>
              <a:t>Đoạn văn viết cần đạt được những yêu cầu sau: </a:t>
            </a:r>
          </a:p>
          <a:p>
            <a:r>
              <a:rPr lang="vi-VN" dirty="0">
                <a:solidFill>
                  <a:prstClr val="black">
                    <a:lumMod val="95000"/>
                    <a:lumOff val="5000"/>
                  </a:prstClr>
                </a:solidFill>
                <a:latin typeface="Times New Roman" panose="02020603050405020304" pitchFamily="18" charset="0"/>
              </a:rPr>
              <a:t>1. Hình thức: </a:t>
            </a:r>
          </a:p>
          <a:p>
            <a:r>
              <a:rPr lang="vi-VN" dirty="0">
                <a:solidFill>
                  <a:prstClr val="black">
                    <a:lumMod val="95000"/>
                    <a:lumOff val="5000"/>
                  </a:prstClr>
                </a:solidFill>
                <a:latin typeface="Times New Roman" panose="02020603050405020304" pitchFamily="18" charset="0"/>
              </a:rPr>
              <a:t>- Đoạn văn TPH đảm bảo dung lượng (±2 câu)</a:t>
            </a:r>
          </a:p>
          <a:p>
            <a:r>
              <a:rPr lang="vi-VN" dirty="0">
                <a:solidFill>
                  <a:prstClr val="black">
                    <a:lumMod val="95000"/>
                    <a:lumOff val="5000"/>
                  </a:prstClr>
                </a:solidFill>
                <a:latin typeface="Times New Roman" panose="02020603050405020304" pitchFamily="18" charset="0"/>
              </a:rPr>
              <a:t>- Đảm bảo liên kết; trình tự mạc lạc, diễn đạt rõ ý, không mắc lỗi chính tả, ngữ pháp; </a:t>
            </a:r>
          </a:p>
          <a:p>
            <a:r>
              <a:rPr lang="vi-VN" dirty="0">
                <a:solidFill>
                  <a:prstClr val="black">
                    <a:lumMod val="95000"/>
                    <a:lumOff val="5000"/>
                  </a:prstClr>
                </a:solidFill>
                <a:latin typeface="Times New Roman" panose="02020603050405020304" pitchFamily="18" charset="0"/>
              </a:rPr>
              <a:t>- Có sử dụng câu cảm thán và thành phần khởi ngữ. (gạch chân, chú thích chỉ rõ) </a:t>
            </a:r>
          </a:p>
          <a:p>
            <a:r>
              <a:rPr lang="vi-VN" dirty="0">
                <a:solidFill>
                  <a:prstClr val="black">
                    <a:lumMod val="95000"/>
                    <a:lumOff val="5000"/>
                  </a:prstClr>
                </a:solidFill>
                <a:latin typeface="Times New Roman" panose="02020603050405020304" pitchFamily="18" charset="0"/>
              </a:rPr>
              <a:t>2. Nội dung: HS biết khai thác các tín hiệu nghệ thuật trong đoạn thơ và chủ động lựa </a:t>
            </a:r>
            <a:endParaRPr lang="en-US" dirty="0">
              <a:solidFill>
                <a:prstClr val="black">
                  <a:lumMod val="95000"/>
                  <a:lumOff val="5000"/>
                </a:prstClr>
              </a:solidFill>
              <a:latin typeface="Times New Roman" panose="02020603050405020304" pitchFamily="18" charset="0"/>
            </a:endParaRPr>
          </a:p>
          <a:p>
            <a:r>
              <a:rPr lang="vi-VN" dirty="0">
                <a:solidFill>
                  <a:prstClr val="black">
                    <a:lumMod val="95000"/>
                    <a:lumOff val="5000"/>
                  </a:prstClr>
                </a:solidFill>
                <a:latin typeface="Times New Roman" panose="02020603050405020304" pitchFamily="18" charset="0"/>
              </a:rPr>
              <a:t>chọn mạch ý nhưng cần đảm bảo những nội dung cơ bản sau: </a:t>
            </a:r>
          </a:p>
          <a:p>
            <a:r>
              <a:rPr lang="vi-VN" dirty="0">
                <a:solidFill>
                  <a:prstClr val="black">
                    <a:lumMod val="95000"/>
                    <a:lumOff val="5000"/>
                  </a:prstClr>
                </a:solidFill>
                <a:latin typeface="Times New Roman" panose="02020603050405020304" pitchFamily="18" charset="0"/>
              </a:rPr>
              <a:t>- Tâm hồn tươi trẻ, sôi nổi </a:t>
            </a:r>
          </a:p>
          <a:p>
            <a:r>
              <a:rPr lang="vi-VN" dirty="0">
                <a:solidFill>
                  <a:prstClr val="black">
                    <a:lumMod val="95000"/>
                    <a:lumOff val="5000"/>
                  </a:prstClr>
                </a:solidFill>
                <a:latin typeface="Times New Roman" panose="02020603050405020304" pitchFamily="18" charset="0"/>
              </a:rPr>
              <a:t>- Tình đồng đội, đồng chí thắm thiết </a:t>
            </a:r>
          </a:p>
        </p:txBody>
      </p:sp>
      <p:pic>
        <p:nvPicPr>
          <p:cNvPr id="4" name="Picture 3">
            <a:extLst>
              <a:ext uri="{FF2B5EF4-FFF2-40B4-BE49-F238E27FC236}">
                <a16:creationId xmlns:a16="http://schemas.microsoft.com/office/drawing/2014/main" id="{3414DBF3-3D00-454C-A736-F98A63F44A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3875" y="3997648"/>
            <a:ext cx="2752725" cy="1666875"/>
          </a:xfrm>
          <a:prstGeom prst="rect">
            <a:avLst/>
          </a:prstGeom>
        </p:spPr>
      </p:pic>
      <p:pic>
        <p:nvPicPr>
          <p:cNvPr id="9" name="Picture 8">
            <a:extLst>
              <a:ext uri="{FF2B5EF4-FFF2-40B4-BE49-F238E27FC236}">
                <a16:creationId xmlns:a16="http://schemas.microsoft.com/office/drawing/2014/main" id="{A6682CF1-EE6A-422D-8712-62ED5D1703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5750" y="2029914"/>
            <a:ext cx="2990850" cy="1533525"/>
          </a:xfrm>
          <a:prstGeom prst="rect">
            <a:avLst/>
          </a:prstGeom>
        </p:spPr>
      </p:pic>
    </p:spTree>
    <p:extLst>
      <p:ext uri="{BB962C8B-B14F-4D97-AF65-F5344CB8AC3E}">
        <p14:creationId xmlns:p14="http://schemas.microsoft.com/office/powerpoint/2010/main" val="198160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3" name="TextBox 2">
            <a:extLst>
              <a:ext uri="{FF2B5EF4-FFF2-40B4-BE49-F238E27FC236}">
                <a16:creationId xmlns:a16="http://schemas.microsoft.com/office/drawing/2014/main" id="{3B7B386C-5D26-46AC-B269-A0717D9CA82E}"/>
              </a:ext>
            </a:extLst>
          </p:cNvPr>
          <p:cNvSpPr txBox="1"/>
          <p:nvPr/>
        </p:nvSpPr>
        <p:spPr>
          <a:xfrm>
            <a:off x="231913" y="748826"/>
            <a:ext cx="11615530" cy="5940088"/>
          </a:xfrm>
          <a:prstGeom prst="rect">
            <a:avLst/>
          </a:prstGeom>
          <a:noFill/>
        </p:spPr>
        <p:txBody>
          <a:bodyPr wrap="square">
            <a:spAutoFit/>
          </a:bodyPr>
          <a:lstStyle/>
          <a:p>
            <a:pPr marL="0" marR="0">
              <a:spcBef>
                <a:spcPts val="0"/>
              </a:spcBef>
              <a:spcAft>
                <a:spcPts val="0"/>
              </a:spcAft>
            </a:pP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Đoàn</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thuyền</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đánh</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là</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một</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khúc</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tráng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ca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về</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lao</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động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và</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về</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thiên</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nhiên</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đất</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nước</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p>
            <a:pPr marL="0" marR="0">
              <a:spcBef>
                <a:spcPts val="0"/>
              </a:spcBef>
              <a:spcAft>
                <a:spcPts val="0"/>
              </a:spcAft>
            </a:pPr>
            <a:r>
              <a:rPr lang="en-US" sz="2000" b="1"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Cho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biết</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tên</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tác</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giả</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và</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năm</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sáng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tác</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ấy</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p>
            <a:pPr marL="0" marR="0">
              <a:spcBef>
                <a:spcPts val="0"/>
              </a:spcBef>
              <a:spcAft>
                <a:spcPts val="0"/>
              </a:spcAft>
            </a:pPr>
            <a:r>
              <a:rPr lang="en-US" sz="2000" b="1"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Xác</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định</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các</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từ</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thuộc</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trường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từ</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vựng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chỉ</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thiên</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nhiên</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ở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những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câu</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sau</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p>
            <a:pPr marL="0" marR="0">
              <a:spcBef>
                <a:spcPts val="0"/>
              </a:spcBef>
              <a:spcAft>
                <a:spcPts val="0"/>
              </a:spcAft>
            </a:pP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Thuyền</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ta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lái</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gió</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với</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buồm</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trăng</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p>
            <a:pPr marL="0" marR="0">
              <a:spcBef>
                <a:spcPts val="0"/>
              </a:spcBef>
              <a:spcAft>
                <a:spcPts val="0"/>
              </a:spcAft>
            </a:pP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Lướt</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giữa</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mây</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cao</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với</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biển</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bằng</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p>
            <a:pPr marL="0" marR="0">
              <a:spcBef>
                <a:spcPts val="0"/>
              </a:spcBef>
              <a:spcAft>
                <a:spcPts val="0"/>
              </a:spcAft>
            </a:pP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Biện</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pháp</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tu</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từ</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nói</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quá</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cùng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những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hình</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ảnh</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giàu</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sức</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liên</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tưởng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được</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sử</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dụng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trong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hai</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câu</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này</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có</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tác</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dụng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gì</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p>
            <a:pPr marL="0" marR="0">
              <a:spcBef>
                <a:spcPts val="0"/>
              </a:spcBef>
              <a:spcAft>
                <a:spcPts val="0"/>
              </a:spcAft>
            </a:pPr>
            <a:r>
              <a:rPr lang="en-US" sz="2000" b="1"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3.</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Ghi</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lại</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chính</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xác</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câu</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trong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một</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mà</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em</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đã</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được</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học</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ở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chương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trình</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Ngữ</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văn</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Trung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học</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cơ</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sở</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cũng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có</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hình</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ảnh</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con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thuyền</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trong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đêm</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trăng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p>
            <a:pPr marL="0" marR="0">
              <a:spcBef>
                <a:spcPts val="0"/>
              </a:spcBef>
              <a:spcAft>
                <a:spcPts val="0"/>
              </a:spcAft>
            </a:pPr>
            <a:r>
              <a:rPr lang="en-US" sz="2000" b="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4.</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Đoàn</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thuyền</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đánh</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có</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sử</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dụng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nhiều</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từ</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hát</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cả</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cũng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giống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như</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một</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khúc</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tráng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ca.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Hãy</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chép</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thuộc</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những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câu</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có</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từ</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hát</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đó</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và</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nêu</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ý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nghĩa</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từ</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đó</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p>
            <a:pPr marL="0" marR="0">
              <a:spcBef>
                <a:spcPts val="0"/>
              </a:spcBef>
              <a:spcAft>
                <a:spcPts val="0"/>
              </a:spcAft>
            </a:pPr>
            <a:r>
              <a:rPr lang="en-US" sz="2000" b="1"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5.</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Viết</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một</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đoạn</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văn</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khoảng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12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câu</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theo</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cách</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lập</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luận</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diễn</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dịch</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làm</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rõ</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hình</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ảnh</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người</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lao</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động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ở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khổ</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dưới</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đây</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trong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đó</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sử</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dụng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phép</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lặp</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để</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liên</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kết</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và</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câu</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có</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thành</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phần</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phụ</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chủ</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gạch</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dưới</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những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từ</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ngữ</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dùng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làm</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phép</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lặp</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và</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thành</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phần</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phụ</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chủ</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p>
            <a:pPr marL="0" marR="0" algn="ctr">
              <a:spcBef>
                <a:spcPts val="0"/>
              </a:spcBef>
              <a:spcAft>
                <a:spcPts val="0"/>
              </a:spcAft>
            </a:pP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"Sao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mờ</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kéo</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lưới</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kịp</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trời</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sáng</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p>
            <a:pPr marL="0" marR="0" algn="ctr">
              <a:spcBef>
                <a:spcPts val="0"/>
              </a:spcBef>
              <a:spcAft>
                <a:spcPts val="0"/>
              </a:spcAft>
            </a:pP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Ta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kéo</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xoăn</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tay</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chùm</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nặng</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p>
            <a:pPr marL="0" marR="0" algn="ctr">
              <a:spcBef>
                <a:spcPts val="0"/>
              </a:spcBef>
              <a:spcAft>
                <a:spcPts val="0"/>
              </a:spcAft>
            </a:pP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Vẩy</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bạc</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đuôi</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vàng</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lóe</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rạng</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đông</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p>
            <a:pPr marL="0" marR="0" algn="ctr">
              <a:spcBef>
                <a:spcPts val="0"/>
              </a:spcBef>
              <a:spcAft>
                <a:spcPts val="0"/>
              </a:spcAft>
            </a:pP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Lưới</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xếp</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buồm</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lên</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đón</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nắng</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hồng</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r>
            <a:b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b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Trích</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Ngữ</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văn</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9,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tập</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một</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NXB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Giáo</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dục</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Việt</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Nam 2017)</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5" name="TextBox 4">
            <a:extLst>
              <a:ext uri="{FF2B5EF4-FFF2-40B4-BE49-F238E27FC236}">
                <a16:creationId xmlns:a16="http://schemas.microsoft.com/office/drawing/2014/main" id="{5FA601CC-043A-4CB1-A8A3-13DD12B7B14B}"/>
              </a:ext>
            </a:extLst>
          </p:cNvPr>
          <p:cNvSpPr txBox="1"/>
          <p:nvPr/>
        </p:nvSpPr>
        <p:spPr>
          <a:xfrm>
            <a:off x="2842592" y="169086"/>
            <a:ext cx="613575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ĐỀ ĐỌC HIỂU SỐ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6</a:t>
            </a:r>
            <a:endParaRPr kumimoji="0" lang="vi-VN" sz="1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94E29AF4-3B7C-4C79-89FF-00CB31E300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4643" y="329027"/>
            <a:ext cx="2315956" cy="1645548"/>
          </a:xfrm>
          <a:prstGeom prst="rect">
            <a:avLst/>
          </a:prstGeom>
          <a:ln>
            <a:noFill/>
          </a:ln>
          <a:effectLst>
            <a:softEdge rad="112500"/>
          </a:effec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B48511-8929-4728-B33F-D0EF30BE4F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087086" cy="6858000"/>
          </a:xfrm>
          <a:prstGeom prst="rect">
            <a:avLst/>
          </a:prstGeom>
        </p:spPr>
      </p:pic>
      <p:sp>
        <p:nvSpPr>
          <p:cNvPr id="6" name="TextBox 5">
            <a:extLst>
              <a:ext uri="{FF2B5EF4-FFF2-40B4-BE49-F238E27FC236}">
                <a16:creationId xmlns:a16="http://schemas.microsoft.com/office/drawing/2014/main" id="{4E81346E-9979-4F94-8181-6D5E89097FA2}"/>
              </a:ext>
            </a:extLst>
          </p:cNvPr>
          <p:cNvSpPr txBox="1"/>
          <p:nvPr/>
        </p:nvSpPr>
        <p:spPr>
          <a:xfrm>
            <a:off x="649357" y="748826"/>
            <a:ext cx="10906539" cy="2540888"/>
          </a:xfrm>
          <a:prstGeom prst="rect">
            <a:avLst/>
          </a:prstGeom>
          <a:noFill/>
        </p:spPr>
        <p:txBody>
          <a:bodyPr wrap="square">
            <a:spAutoFit/>
          </a:bodyPr>
          <a:lstStyle/>
          <a:p>
            <a:pPr marL="0" marR="0">
              <a:lnSpc>
                <a:spcPct val="150000"/>
              </a:lnSpc>
              <a:spcBef>
                <a:spcPts val="0"/>
              </a:spcBef>
              <a:spcAft>
                <a:spcPts val="0"/>
              </a:spcAft>
            </a:pP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Đoàn</a:t>
            </a:r>
            <a:r>
              <a:rPr lang="en-US"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thuyền</a:t>
            </a:r>
            <a:r>
              <a:rPr lang="en-US"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đánh</a:t>
            </a:r>
            <a:r>
              <a:rPr lang="en-US"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là</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một</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khúc</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tráng</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ca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về</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lao</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động</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và</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về</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thiên</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nhiên</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đất</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nước</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dirty="0">
              <a:effectLst/>
              <a:latin typeface="Calibri" panose="020F0502020204030204" pitchFamily="34"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en-US" b="1"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Cho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biết</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tên</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tác</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giả</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và</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năm</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sáng</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tác</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ấy</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dirty="0">
              <a:effectLst/>
              <a:latin typeface="Calibri" panose="020F0502020204030204" pitchFamily="34"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en-US" b="1"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Xác</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định</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các</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từ</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thuộc</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trường</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từ</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vựng</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chỉ</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thiên</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nhiên</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ở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những</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câu</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sau</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dirty="0">
              <a:effectLst/>
              <a:latin typeface="Calibri" panose="020F0502020204030204" pitchFamily="34" charset="0"/>
              <a:ea typeface="SimSun" panose="02010600030101010101" pitchFamily="2" charset="-122"/>
              <a:cs typeface="Times New Roman" panose="02020603050405020304" pitchFamily="18" charset="0"/>
            </a:endParaRPr>
          </a:p>
          <a:p>
            <a:pPr marL="0" marR="0" algn="ctr">
              <a:lnSpc>
                <a:spcPct val="150000"/>
              </a:lnSpc>
              <a:spcBef>
                <a:spcPts val="0"/>
              </a:spcBef>
              <a:spcAft>
                <a:spcPts val="0"/>
              </a:spcAft>
            </a:pPr>
            <a:r>
              <a:rPr lang="en-US"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r>
              <a:rPr lang="en-US"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Thuyền</a:t>
            </a:r>
            <a:r>
              <a:rPr lang="en-US"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ta </a:t>
            </a:r>
            <a:r>
              <a:rPr lang="en-US"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lái</a:t>
            </a:r>
            <a:r>
              <a:rPr lang="en-US"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gió</a:t>
            </a:r>
            <a:r>
              <a:rPr lang="en-US"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với</a:t>
            </a:r>
            <a:r>
              <a:rPr lang="en-US"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buồm</a:t>
            </a:r>
            <a:r>
              <a:rPr lang="en-US"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trăng</a:t>
            </a:r>
            <a:endParaRPr lang="en-US" dirty="0">
              <a:effectLst/>
              <a:latin typeface="Calibri" panose="020F0502020204030204" pitchFamily="34" charset="0"/>
              <a:ea typeface="SimSun" panose="02010600030101010101" pitchFamily="2" charset="-122"/>
              <a:cs typeface="Times New Roman" panose="02020603050405020304" pitchFamily="18" charset="0"/>
            </a:endParaRPr>
          </a:p>
          <a:p>
            <a:pPr marL="0" marR="0" algn="ctr">
              <a:lnSpc>
                <a:spcPct val="150000"/>
              </a:lnSpc>
              <a:spcBef>
                <a:spcPts val="0"/>
              </a:spcBef>
              <a:spcAft>
                <a:spcPts val="0"/>
              </a:spcAft>
            </a:pPr>
            <a:r>
              <a:rPr lang="en-US"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Lướt</a:t>
            </a:r>
            <a:r>
              <a:rPr lang="en-US"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giữa</a:t>
            </a:r>
            <a:r>
              <a:rPr lang="en-US"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mây</a:t>
            </a:r>
            <a:r>
              <a:rPr lang="en-US"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cao</a:t>
            </a:r>
            <a:r>
              <a:rPr lang="en-US"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với</a:t>
            </a:r>
            <a:r>
              <a:rPr lang="en-US"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biển</a:t>
            </a:r>
            <a:r>
              <a:rPr lang="en-US"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bằng</a:t>
            </a:r>
            <a:r>
              <a:rPr lang="en-US"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dirty="0">
              <a:effectLst/>
              <a:latin typeface="Calibri" panose="020F0502020204030204" pitchFamily="34"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Biện</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pháp</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tu</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từ</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nói</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quá</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cùng</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những</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hình</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ảnh</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giàu</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sức</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liên</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tưởng</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được</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sử</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dụng</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trong</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hai</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câu</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này</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có</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tác</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dụng</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gì</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8" name="TextBox 7">
            <a:extLst>
              <a:ext uri="{FF2B5EF4-FFF2-40B4-BE49-F238E27FC236}">
                <a16:creationId xmlns:a16="http://schemas.microsoft.com/office/drawing/2014/main" id="{D6B23408-9F58-4724-9BBD-AA7D356FFCEA}"/>
              </a:ext>
            </a:extLst>
          </p:cNvPr>
          <p:cNvSpPr txBox="1"/>
          <p:nvPr/>
        </p:nvSpPr>
        <p:spPr>
          <a:xfrm>
            <a:off x="2971800" y="112804"/>
            <a:ext cx="6135756" cy="52322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rPr>
              <a:t>ĐỀ ĐỌC HIỂU SỐ </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rPr>
              <a:t>6</a:t>
            </a:r>
            <a:endParaRPr kumimoji="0" lang="vi-VN" sz="1800" b="0" i="0" u="none" strike="noStrike" kern="0" cap="none" spc="0" normalizeH="0" baseline="0" noProof="0" dirty="0">
              <a:ln>
                <a:noFill/>
              </a:ln>
              <a:solidFill>
                <a:srgbClr val="FF0000"/>
              </a:solidFill>
              <a:effectLst/>
              <a:uLnTx/>
              <a:uFillTx/>
            </a:endParaRPr>
          </a:p>
        </p:txBody>
      </p:sp>
      <p:sp>
        <p:nvSpPr>
          <p:cNvPr id="9" name="TextBox 8">
            <a:extLst>
              <a:ext uri="{FF2B5EF4-FFF2-40B4-BE49-F238E27FC236}">
                <a16:creationId xmlns:a16="http://schemas.microsoft.com/office/drawing/2014/main" id="{680C9FAA-8C87-417B-836D-A8557DAE2FD9}"/>
              </a:ext>
            </a:extLst>
          </p:cNvPr>
          <p:cNvSpPr txBox="1"/>
          <p:nvPr/>
        </p:nvSpPr>
        <p:spPr>
          <a:xfrm>
            <a:off x="649357" y="3429000"/>
            <a:ext cx="5741504" cy="707886"/>
          </a:xfrm>
          <a:prstGeom prst="rect">
            <a:avLst/>
          </a:prstGeom>
          <a:noFill/>
        </p:spPr>
        <p:txBody>
          <a:bodyPr wrap="square">
            <a:spAutoFit/>
          </a:bodyPr>
          <a:lstStyle/>
          <a:p>
            <a:pPr marL="457200" marR="0" indent="-457200">
              <a:spcBef>
                <a:spcPts val="0"/>
              </a:spcBef>
              <a:spcAft>
                <a:spcPts val="0"/>
              </a:spcAft>
              <a:buAutoNum type="arabicPeriod"/>
            </a:pP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Tác</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giả</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Đoàn</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thuyền</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đánh</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là</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Huy</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Cận</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p>
          <a:p>
            <a:pPr marR="0">
              <a:spcBef>
                <a:spcPts val="0"/>
              </a:spcBef>
              <a:spcAft>
                <a:spcPts val="0"/>
              </a:spcAft>
            </a:pP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được</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sáng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tác</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năm</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1958.</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11" name="TextBox 10">
            <a:extLst>
              <a:ext uri="{FF2B5EF4-FFF2-40B4-BE49-F238E27FC236}">
                <a16:creationId xmlns:a16="http://schemas.microsoft.com/office/drawing/2014/main" id="{AA37B944-D0D8-4D99-A291-89200AF625F9}"/>
              </a:ext>
            </a:extLst>
          </p:cNvPr>
          <p:cNvSpPr txBox="1"/>
          <p:nvPr/>
        </p:nvSpPr>
        <p:spPr>
          <a:xfrm>
            <a:off x="791817" y="4354848"/>
            <a:ext cx="6142382" cy="1754326"/>
          </a:xfrm>
          <a:prstGeom prst="rect">
            <a:avLst/>
          </a:prstGeom>
          <a:noFill/>
        </p:spPr>
        <p:txBody>
          <a:bodyPr wrap="square">
            <a:spAutoFit/>
          </a:bodyPr>
          <a:lstStyle/>
          <a:p>
            <a:pPr marL="0" marR="0">
              <a:spcBef>
                <a:spcPts val="0"/>
              </a:spcBef>
              <a:spcAft>
                <a:spcPts val="0"/>
              </a:spcAft>
            </a:pP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2.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Các</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từ</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thuộc</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trường</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từ</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vựng</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chỉ</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thiên</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nhiên</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dirty="0">
              <a:effectLst/>
              <a:latin typeface="Calibri" panose="020F0502020204030204" pitchFamily="34" charset="0"/>
              <a:ea typeface="SimSun" panose="02010600030101010101" pitchFamily="2" charset="-122"/>
              <a:cs typeface="Times New Roman" panose="02020603050405020304" pitchFamily="18" charset="0"/>
            </a:endParaRPr>
          </a:p>
          <a:p>
            <a:pPr marL="0" marR="0">
              <a:spcBef>
                <a:spcPts val="0"/>
              </a:spcBef>
              <a:spcAft>
                <a:spcPts val="0"/>
              </a:spcAft>
            </a:pP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lái</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gió</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buồm</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chăng</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mây</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cao</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biển</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bằng</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dirty="0">
              <a:effectLst/>
              <a:latin typeface="Calibri" panose="020F0502020204030204" pitchFamily="34" charset="0"/>
              <a:ea typeface="SimSun" panose="02010600030101010101" pitchFamily="2" charset="-122"/>
              <a:cs typeface="Times New Roman" panose="02020603050405020304" pitchFamily="18" charset="0"/>
            </a:endParaRPr>
          </a:p>
          <a:p>
            <a:pPr marL="0" marR="0">
              <a:spcBef>
                <a:spcPts val="0"/>
              </a:spcBef>
              <a:spcAft>
                <a:spcPts val="0"/>
              </a:spcAft>
            </a:pP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Biện</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pháp</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Lướt</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giữa</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mây</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cao</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với</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biển</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bằng</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có</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tác</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dụng</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miêu</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tả</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con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thuyền</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bỗng</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mang</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sức</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mạnh</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và</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vẻ</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đẹp</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vũ</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trụ</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Con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người</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trong</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tư</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thế</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làm</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chủ</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thiên</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nhiên</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làm</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chủ</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biển</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trời</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quê</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hương</a:t>
            </a:r>
            <a:r>
              <a:rPr lang="en-US"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dirty="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12" name="Picture 11">
            <a:extLst>
              <a:ext uri="{FF2B5EF4-FFF2-40B4-BE49-F238E27FC236}">
                <a16:creationId xmlns:a16="http://schemas.microsoft.com/office/drawing/2014/main" id="{C2751C5F-A869-4E64-80AE-D2423B6629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0217" y="3616178"/>
            <a:ext cx="3895104" cy="2175022"/>
          </a:xfrm>
          <a:prstGeom prst="rect">
            <a:avLst/>
          </a:prstGeom>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8" name="Picture 10" descr="Bãi Biển Cát Bờ Biển - Véc Tơ Bãi Biển, png tải về - Miễn phí trong suốt  Khu Vực png Tải về.">
            <a:extLst>
              <a:ext uri="{FF2B5EF4-FFF2-40B4-BE49-F238E27FC236}">
                <a16:creationId xmlns:a16="http://schemas.microsoft.com/office/drawing/2014/main" id="{FA5ABD72-E4D7-4DC7-9D5D-4E1976710563}"/>
              </a:ext>
            </a:extLst>
          </p:cNvPr>
          <p:cNvPicPr>
            <a:picLocks noChangeAspect="1" noChangeArrowheads="1"/>
          </p:cNvPicPr>
          <p:nvPr/>
        </p:nvPicPr>
        <p:blipFill rotWithShape="1">
          <a:blip r:embed="rId2"/>
          <a:srcRect t="57532"/>
          <a:stretch/>
        </p:blipFill>
        <p:spPr bwMode="auto">
          <a:xfrm>
            <a:off x="-1" y="1"/>
            <a:ext cx="12192001" cy="7020046"/>
          </a:xfrm>
          <a:prstGeom prst="rect">
            <a:avLst/>
          </a:prstGeom>
          <a:noFill/>
          <a:effectLst>
            <a:softEdge rad="635000"/>
          </a:effectLst>
        </p:spPr>
      </p:pic>
      <p:sp>
        <p:nvSpPr>
          <p:cNvPr id="6" name="TextBox 5">
            <a:extLst>
              <a:ext uri="{FF2B5EF4-FFF2-40B4-BE49-F238E27FC236}">
                <a16:creationId xmlns:a16="http://schemas.microsoft.com/office/drawing/2014/main" id="{DEBE1F2D-5CBB-414F-8374-E45A81863AB5}"/>
              </a:ext>
            </a:extLst>
          </p:cNvPr>
          <p:cNvSpPr txBox="1"/>
          <p:nvPr/>
        </p:nvSpPr>
        <p:spPr>
          <a:xfrm>
            <a:off x="231913" y="748826"/>
            <a:ext cx="11615530" cy="1323439"/>
          </a:xfrm>
          <a:prstGeom prst="rect">
            <a:avLst/>
          </a:prstGeom>
          <a:solidFill>
            <a:srgbClr val="92D050"/>
          </a:solidFill>
        </p:spPr>
        <p:txBody>
          <a:bodyPr wrap="square">
            <a:spAutoFit/>
          </a:bodyPr>
          <a:lstStyle/>
          <a:p>
            <a:r>
              <a:rPr lang="en-US" sz="2000" b="1" dirty="0">
                <a:solidFill>
                  <a:srgbClr val="000000"/>
                </a:solidFill>
                <a:latin typeface="Calibri" panose="020F0502020204030204" pitchFamily="34" charset="0"/>
                <a:ea typeface="SimSun" panose="02010600030101010101" pitchFamily="2" charset="-122"/>
                <a:cs typeface="Times New Roman" panose="02020603050405020304" pitchFamily="18" charset="0"/>
              </a:rPr>
              <a:t>3.</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Ghi</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lại</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chính</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xác</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câu</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thơ</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trong</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một</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bài</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thơ</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mà</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em</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đã</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được</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học</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ở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chương</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trình</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Ngữ</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văn</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Trung</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học</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cơ</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sở</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cũng</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có</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hình</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ảnh</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con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thuyền</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trong</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đêm</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trăng</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a:t>
            </a:r>
            <a:endParaRPr lang="en-US" sz="2000" dirty="0">
              <a:solidFill>
                <a:srgbClr val="343953"/>
              </a:solidFill>
              <a:latin typeface="Calibri" panose="020F0502020204030204" pitchFamily="34" charset="0"/>
              <a:ea typeface="SimSun" panose="02010600030101010101" pitchFamily="2" charset="-122"/>
              <a:cs typeface="Times New Roman" panose="02020603050405020304" pitchFamily="18" charset="0"/>
            </a:endParaRPr>
          </a:p>
          <a:p>
            <a:r>
              <a:rPr lang="en-US" sz="2000" b="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4.</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Bài</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thơ</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Đoàn</a:t>
            </a:r>
            <a:r>
              <a:rPr lang="en-US" sz="20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thuyền</a:t>
            </a:r>
            <a:r>
              <a:rPr lang="en-US" sz="20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đánh</a:t>
            </a:r>
            <a:r>
              <a:rPr lang="en-US" sz="20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cá</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có</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sử</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dụng</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nhiều</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từ</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hát</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cả</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bài</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thơ</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cũng</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giống</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như</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một</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khúc</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tráng</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ca.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Hãy</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chép</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thuộc</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những</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câu</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thơ</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có</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từ</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hát</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đó</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và</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nêu</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ý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nghĩa</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của</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từ</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đó</a:t>
            </a:r>
            <a:r>
              <a:rPr lang="en-US" sz="20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a:t>
            </a:r>
            <a:endParaRPr lang="en-US" sz="2000" dirty="0">
              <a:solidFill>
                <a:srgbClr val="343953"/>
              </a:solidFill>
              <a:latin typeface="Calibri" panose="020F0502020204030204" pitchFamily="34" charset="0"/>
              <a:ea typeface="SimSun" panose="02010600030101010101" pitchFamily="2" charset="-122"/>
              <a:cs typeface="Times New Roman" panose="02020603050405020304" pitchFamily="18" charset="0"/>
            </a:endParaRPr>
          </a:p>
        </p:txBody>
      </p:sp>
      <p:sp>
        <p:nvSpPr>
          <p:cNvPr id="8" name="TextBox 7">
            <a:extLst>
              <a:ext uri="{FF2B5EF4-FFF2-40B4-BE49-F238E27FC236}">
                <a16:creationId xmlns:a16="http://schemas.microsoft.com/office/drawing/2014/main" id="{6F33C0F4-4BDA-4AAA-96CA-505197CB6327}"/>
              </a:ext>
            </a:extLst>
          </p:cNvPr>
          <p:cNvSpPr txBox="1"/>
          <p:nvPr/>
        </p:nvSpPr>
        <p:spPr>
          <a:xfrm>
            <a:off x="2971800" y="112804"/>
            <a:ext cx="6135756" cy="52322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rPr>
              <a:t>ĐỀ ĐỌC HIỂU SỐ </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rPr>
              <a:t>6</a:t>
            </a:r>
            <a:endParaRPr kumimoji="0" lang="vi-VN" sz="1800" b="0" i="0" u="none" strike="noStrike" kern="0" cap="none" spc="0" normalizeH="0" baseline="0" noProof="0" dirty="0">
              <a:ln>
                <a:noFill/>
              </a:ln>
              <a:solidFill>
                <a:srgbClr val="FF0000"/>
              </a:solidFill>
              <a:effectLst/>
              <a:uLnTx/>
              <a:uFillTx/>
            </a:endParaRPr>
          </a:p>
        </p:txBody>
      </p:sp>
      <p:sp>
        <p:nvSpPr>
          <p:cNvPr id="9" name="TextBox 8">
            <a:extLst>
              <a:ext uri="{FF2B5EF4-FFF2-40B4-BE49-F238E27FC236}">
                <a16:creationId xmlns:a16="http://schemas.microsoft.com/office/drawing/2014/main" id="{653BD640-D457-4314-A7C3-3F17CF95A591}"/>
              </a:ext>
            </a:extLst>
          </p:cNvPr>
          <p:cNvSpPr txBox="1"/>
          <p:nvPr/>
        </p:nvSpPr>
        <p:spPr>
          <a:xfrm>
            <a:off x="556589" y="2185067"/>
            <a:ext cx="10674627" cy="1015663"/>
          </a:xfrm>
          <a:prstGeom prst="rect">
            <a:avLst/>
          </a:prstGeom>
          <a:noFill/>
        </p:spPr>
        <p:txBody>
          <a:bodyPr wrap="square">
            <a:spAutoFit/>
          </a:bodyPr>
          <a:lstStyle/>
          <a:p>
            <a:pPr marL="0" marR="0">
              <a:spcBef>
                <a:spcPts val="0"/>
              </a:spcBef>
              <a:spcAft>
                <a:spcPts val="0"/>
              </a:spcAft>
            </a:pP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3. </a:t>
            </a:r>
            <a:r>
              <a:rPr lang="en-US" sz="20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âu</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trong</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Nguyên</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tiêu</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Chủ</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tịch</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Hồ</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Chí</a:t>
            </a: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Minh.</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p>
            <a:pPr marL="0" marR="0" algn="ctr">
              <a:spcBef>
                <a:spcPts val="0"/>
              </a:spcBef>
              <a:spcAft>
                <a:spcPts val="0"/>
              </a:spcAft>
            </a:pP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Giữa</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dòng</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bàn</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bạc</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việc</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quân</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p>
            <a:pPr marL="0" marR="0" algn="ctr">
              <a:spcBef>
                <a:spcPts val="0"/>
              </a:spcBef>
              <a:spcAft>
                <a:spcPts val="0"/>
              </a:spcAft>
            </a:pP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Khuya</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về</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bát</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ngát</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trăng</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ngân</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đầy</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thuyền</a:t>
            </a:r>
            <a:r>
              <a:rPr lang="en-US" sz="20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11" name="TextBox 10">
            <a:extLst>
              <a:ext uri="{FF2B5EF4-FFF2-40B4-BE49-F238E27FC236}">
                <a16:creationId xmlns:a16="http://schemas.microsoft.com/office/drawing/2014/main" id="{BFE9B772-3A80-4294-A084-09F6ECF31D33}"/>
              </a:ext>
            </a:extLst>
          </p:cNvPr>
          <p:cNvSpPr txBox="1"/>
          <p:nvPr/>
        </p:nvSpPr>
        <p:spPr>
          <a:xfrm>
            <a:off x="586407" y="3200730"/>
            <a:ext cx="11019184" cy="3631763"/>
          </a:xfrm>
          <a:prstGeom prst="rect">
            <a:avLst/>
          </a:prstGeom>
          <a:noFill/>
        </p:spPr>
        <p:txBody>
          <a:bodyPr wrap="square">
            <a:spAutoFit/>
          </a:bodyPr>
          <a:lstStyle/>
          <a:p>
            <a:pPr marL="0" marR="30480" algn="just">
              <a:spcBef>
                <a:spcPts val="0"/>
              </a:spcBef>
              <a:spcAft>
                <a:spcPts val="1200"/>
              </a:spcAft>
            </a:pPr>
            <a:r>
              <a:rPr lang="en-US" sz="20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4.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Đoàn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thuyền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khúc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tráng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Calibri" panose="020F0502020204030204" pitchFamily="34" charset="0"/>
              <a:ea typeface="SimSun" panose="02010600030101010101" pitchFamily="2" charset="-122"/>
              <a:cs typeface="Times New Roman" panose="02020603050405020304" pitchFamily="18" charset="0"/>
            </a:endParaRPr>
          </a:p>
          <a:p>
            <a:pPr marL="0" marR="30480" algn="just">
              <a:spcBef>
                <a:spcPts val="0"/>
              </a:spcBef>
              <a:spcAft>
                <a:spcPts val="12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căng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buồm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khơi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30480" algn="just">
              <a:spcBef>
                <a:spcPts val="0"/>
              </a:spcBef>
              <a:spcAft>
                <a:spcPts val="12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phấn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chấn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30480" algn="just">
              <a:spcBef>
                <a:spcPts val="0"/>
              </a:spcBef>
              <a:spcAft>
                <a:spcPts val="12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căng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buồm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khơi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30480" algn="just">
              <a:spcBef>
                <a:spcPts val="0"/>
              </a:spcBef>
              <a:spcAft>
                <a:spcPts val="12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suốt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chài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lúc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khơi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đoàn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thuyền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tươi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khúc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khúc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khải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ca.</a:t>
            </a:r>
          </a:p>
          <a:p>
            <a:pPr marL="0" marR="30480" algn="just">
              <a:spcBef>
                <a:spcPts val="0"/>
              </a:spcBef>
              <a:spcAft>
                <a:spcPts val="12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điệu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khúc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say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mê</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hào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hứng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lặp</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lặp</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khiến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tựa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khúc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khỏe</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khoắn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nhộn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Tree>
  </p:cSld>
  <p:clrMapOvr>
    <a:masterClrMapping/>
  </p:clrMapOvr>
  <p:transition spd="slow">
    <p:split orient="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8" name="Picture 10" descr="Bãi Biển Cát Bờ Biển - Véc Tơ Bãi Biển, png tải về - Miễn phí trong suốt  Khu Vực png Tải về.">
            <a:extLst>
              <a:ext uri="{FF2B5EF4-FFF2-40B4-BE49-F238E27FC236}">
                <a16:creationId xmlns:a16="http://schemas.microsoft.com/office/drawing/2014/main" id="{FA5ABD72-E4D7-4DC7-9D5D-4E1976710563}"/>
              </a:ext>
            </a:extLst>
          </p:cNvPr>
          <p:cNvPicPr>
            <a:picLocks noChangeAspect="1" noChangeArrowheads="1"/>
          </p:cNvPicPr>
          <p:nvPr/>
        </p:nvPicPr>
        <p:blipFill rotWithShape="1">
          <a:blip r:embed="rId2"/>
          <a:srcRect t="57532"/>
          <a:stretch/>
        </p:blipFill>
        <p:spPr bwMode="auto">
          <a:xfrm>
            <a:off x="0" y="-8333"/>
            <a:ext cx="12192000" cy="7015127"/>
          </a:xfrm>
          <a:prstGeom prst="rect">
            <a:avLst/>
          </a:prstGeom>
          <a:noFill/>
          <a:effectLst>
            <a:softEdge rad="635000"/>
          </a:effectLst>
        </p:spPr>
      </p:pic>
      <p:sp>
        <p:nvSpPr>
          <p:cNvPr id="6" name="TextBox 5">
            <a:extLst>
              <a:ext uri="{FF2B5EF4-FFF2-40B4-BE49-F238E27FC236}">
                <a16:creationId xmlns:a16="http://schemas.microsoft.com/office/drawing/2014/main" id="{9395D05E-7C79-48C2-A790-5B26A1727A11}"/>
              </a:ext>
            </a:extLst>
          </p:cNvPr>
          <p:cNvSpPr txBox="1"/>
          <p:nvPr/>
        </p:nvSpPr>
        <p:spPr>
          <a:xfrm>
            <a:off x="72887" y="0"/>
            <a:ext cx="9097617" cy="2185214"/>
          </a:xfrm>
          <a:prstGeom prst="rect">
            <a:avLst/>
          </a:prstGeom>
          <a:noFill/>
        </p:spPr>
        <p:txBody>
          <a:bodyPr wrap="square">
            <a:spAutoFit/>
          </a:bodyPr>
          <a:lstStyle/>
          <a:p>
            <a:r>
              <a:rPr lang="en-US" sz="1700" b="1" dirty="0">
                <a:solidFill>
                  <a:srgbClr val="000000"/>
                </a:solidFill>
                <a:latin typeface="Calibri" panose="020F0502020204030204" pitchFamily="34" charset="0"/>
                <a:ea typeface="SimSun" panose="02010600030101010101" pitchFamily="2" charset="-122"/>
                <a:cs typeface="Times New Roman" panose="02020603050405020304" pitchFamily="18" charset="0"/>
              </a:rPr>
              <a:t>5.</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Viết</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một</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đoạn</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văn</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khoảng</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12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câu</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theo</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cách</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lập</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luận</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diễn</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dịch</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làm</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rõ</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hình</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ảnh</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người</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lao</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động</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ở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khổ</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thơ</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dưới</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đây</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trong</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đó</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sử</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dụng</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phép</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lặp</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để</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liên</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kết</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và</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câu</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có</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thành</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phần</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phụ</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chủ</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gạch</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dưới</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những</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từ</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ngữ</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dùng</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làm</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phép</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lặp</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và</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thành</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phần</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phụ</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chủ</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a:t>
            </a:r>
            <a:endParaRPr lang="en-US" sz="1700" dirty="0">
              <a:solidFill>
                <a:srgbClr val="343953"/>
              </a:solidFill>
              <a:latin typeface="Calibri" panose="020F0502020204030204" pitchFamily="34" charset="0"/>
              <a:ea typeface="SimSun" panose="02010600030101010101" pitchFamily="2" charset="-122"/>
              <a:cs typeface="Times New Roman" panose="02020603050405020304" pitchFamily="18" charset="0"/>
            </a:endParaRPr>
          </a:p>
          <a:p>
            <a:pPr algn="ctr"/>
            <a:r>
              <a:rPr lang="en-US" sz="17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"Sao </a:t>
            </a:r>
            <a:r>
              <a:rPr lang="en-US" sz="17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mờ</a:t>
            </a:r>
            <a:r>
              <a:rPr lang="en-US" sz="17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kéo</a:t>
            </a:r>
            <a:r>
              <a:rPr lang="en-US" sz="17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lưới</a:t>
            </a:r>
            <a:r>
              <a:rPr lang="en-US" sz="17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kịp</a:t>
            </a:r>
            <a:r>
              <a:rPr lang="en-US" sz="17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trời</a:t>
            </a:r>
            <a:r>
              <a:rPr lang="en-US" sz="17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sáng</a:t>
            </a:r>
            <a:endParaRPr lang="en-US" sz="1700" dirty="0">
              <a:solidFill>
                <a:srgbClr val="343953"/>
              </a:solidFill>
              <a:latin typeface="Calibri" panose="020F0502020204030204" pitchFamily="34" charset="0"/>
              <a:ea typeface="SimSun" panose="02010600030101010101" pitchFamily="2" charset="-122"/>
              <a:cs typeface="Times New Roman" panose="02020603050405020304" pitchFamily="18" charset="0"/>
            </a:endParaRPr>
          </a:p>
          <a:p>
            <a:pPr algn="ctr"/>
            <a:r>
              <a:rPr lang="en-US" sz="17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Ta </a:t>
            </a:r>
            <a:r>
              <a:rPr lang="en-US" sz="17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kéo</a:t>
            </a:r>
            <a:r>
              <a:rPr lang="en-US" sz="17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xoăn</a:t>
            </a:r>
            <a:r>
              <a:rPr lang="en-US" sz="17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tay</a:t>
            </a:r>
            <a:r>
              <a:rPr lang="en-US" sz="17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chùm</a:t>
            </a:r>
            <a:r>
              <a:rPr lang="en-US" sz="17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cá</a:t>
            </a:r>
            <a:r>
              <a:rPr lang="en-US" sz="17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nặng</a:t>
            </a:r>
            <a:endParaRPr lang="en-US" sz="1700" dirty="0">
              <a:solidFill>
                <a:srgbClr val="343953"/>
              </a:solidFill>
              <a:latin typeface="Calibri" panose="020F0502020204030204" pitchFamily="34" charset="0"/>
              <a:ea typeface="SimSun" panose="02010600030101010101" pitchFamily="2" charset="-122"/>
              <a:cs typeface="Times New Roman" panose="02020603050405020304" pitchFamily="18" charset="0"/>
            </a:endParaRPr>
          </a:p>
          <a:p>
            <a:pPr algn="ctr"/>
            <a:r>
              <a:rPr lang="en-US" sz="17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Vẩy</a:t>
            </a:r>
            <a:r>
              <a:rPr lang="en-US" sz="17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bạc</a:t>
            </a:r>
            <a:r>
              <a:rPr lang="en-US" sz="17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đuôi</a:t>
            </a:r>
            <a:r>
              <a:rPr lang="en-US" sz="17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vàng</a:t>
            </a:r>
            <a:r>
              <a:rPr lang="en-US" sz="17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lóe</a:t>
            </a:r>
            <a:r>
              <a:rPr lang="en-US" sz="17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rạng</a:t>
            </a:r>
            <a:r>
              <a:rPr lang="en-US" sz="17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đông</a:t>
            </a:r>
            <a:endParaRPr lang="en-US" sz="1700" dirty="0">
              <a:solidFill>
                <a:srgbClr val="343953"/>
              </a:solidFill>
              <a:latin typeface="Calibri" panose="020F0502020204030204" pitchFamily="34" charset="0"/>
              <a:ea typeface="SimSun" panose="02010600030101010101" pitchFamily="2" charset="-122"/>
              <a:cs typeface="Times New Roman" panose="02020603050405020304" pitchFamily="18" charset="0"/>
            </a:endParaRPr>
          </a:p>
          <a:p>
            <a:pPr algn="ctr"/>
            <a:r>
              <a:rPr lang="en-US" sz="17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Lưới</a:t>
            </a:r>
            <a:r>
              <a:rPr lang="en-US" sz="17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xếp</a:t>
            </a:r>
            <a:r>
              <a:rPr lang="en-US" sz="17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buồm</a:t>
            </a:r>
            <a:r>
              <a:rPr lang="en-US" sz="17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lên</a:t>
            </a:r>
            <a:r>
              <a:rPr lang="en-US" sz="17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đón</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nắng</a:t>
            </a:r>
            <a:r>
              <a:rPr lang="en-US" sz="17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i="1"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hồng</a:t>
            </a:r>
            <a:r>
              <a:rPr lang="en-US" sz="1700" i="1"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r>
            <a:b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b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Trích</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Ngữ</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văn</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9,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tập</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một</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NXB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Giáo</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dục</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Việt</a:t>
            </a:r>
            <a:r>
              <a:rPr lang="en-US" sz="17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Nam 2017)</a:t>
            </a:r>
            <a:endParaRPr lang="en-US" sz="1700" dirty="0">
              <a:solidFill>
                <a:srgbClr val="343953"/>
              </a:solidFill>
              <a:latin typeface="Calibri" panose="020F0502020204030204" pitchFamily="34" charset="0"/>
              <a:ea typeface="SimSun" panose="02010600030101010101" pitchFamily="2" charset="-122"/>
              <a:cs typeface="Times New Roman" panose="02020603050405020304" pitchFamily="18" charset="0"/>
            </a:endParaRPr>
          </a:p>
        </p:txBody>
      </p:sp>
      <p:sp>
        <p:nvSpPr>
          <p:cNvPr id="8" name="TextBox 7">
            <a:extLst>
              <a:ext uri="{FF2B5EF4-FFF2-40B4-BE49-F238E27FC236}">
                <a16:creationId xmlns:a16="http://schemas.microsoft.com/office/drawing/2014/main" id="{62312731-2A5F-4D3A-B98C-A682B6B1BCAA}"/>
              </a:ext>
            </a:extLst>
          </p:cNvPr>
          <p:cNvSpPr txBox="1"/>
          <p:nvPr/>
        </p:nvSpPr>
        <p:spPr>
          <a:xfrm>
            <a:off x="72887" y="2118403"/>
            <a:ext cx="12046226" cy="4801314"/>
          </a:xfrm>
          <a:prstGeom prst="rect">
            <a:avLst/>
          </a:prstGeom>
          <a:noFill/>
        </p:spPr>
        <p:txBody>
          <a:bodyPr wrap="square">
            <a:spAutoFit/>
          </a:bodyPr>
          <a:lstStyle/>
          <a:p>
            <a:pPr marL="0" marR="0" algn="just">
              <a:spcBef>
                <a:spcPts val="0"/>
              </a:spcBef>
              <a:spcAft>
                <a:spcPts val="0"/>
              </a:spcAft>
            </a:pPr>
            <a:r>
              <a:rPr lang="en-US" sz="1700" b="1" dirty="0" err="1">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b="1" dirty="0" err="1">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b="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b="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b="1"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ea typeface="Times New Roman" panose="02020603050405020304" pitchFamily="18" charset="0"/>
                <a:cs typeface="Times New Roman" panose="02020603050405020304" pitchFamily="18" charset="0"/>
              </a:rPr>
              <a:t>dài</a:t>
            </a: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12 </a:t>
            </a:r>
            <a:r>
              <a:rPr lang="en-US" sz="1700" dirty="0" err="1">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ea typeface="Times New Roman" panose="02020603050405020304" pitchFamily="18" charset="0"/>
                <a:cs typeface="Times New Roman" panose="02020603050405020304" pitchFamily="18" charset="0"/>
              </a:rPr>
              <a:t>lối</a:t>
            </a: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ea typeface="Times New Roman" panose="02020603050405020304" pitchFamily="18" charset="0"/>
                <a:cs typeface="Times New Roman" panose="02020603050405020304" pitchFamily="18" charset="0"/>
              </a:rPr>
              <a:t>dịch</a:t>
            </a: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qui </a:t>
            </a:r>
            <a:r>
              <a:rPr lang="en-US" sz="1700" dirty="0" err="1">
                <a:effectLst/>
                <a:latin typeface="Times New Roman" panose="02020603050405020304" pitchFamily="18" charset="0"/>
                <a:ea typeface="Times New Roman" panose="02020603050405020304" pitchFamily="18" charset="0"/>
                <a:cs typeface="Times New Roman" panose="02020603050405020304" pitchFamily="18" charset="0"/>
              </a:rPr>
              <a:t>nạp</a:t>
            </a: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1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1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1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1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1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1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1700" b="1" dirty="0" err="1">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b="1" dirty="0" err="1">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b="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b="1"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rPr>
              <a:t> dung:</a:t>
            </a: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ea typeface="Times New Roman" panose="02020603050405020304" pitchFamily="18" charset="0"/>
                <a:cs typeface="Times New Roman" panose="02020603050405020304" pitchFamily="18" charset="0"/>
              </a:rPr>
              <a:t>nổi</a:t>
            </a: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ea typeface="Times New Roman" panose="02020603050405020304" pitchFamily="18" charset="0"/>
                <a:cs typeface="Times New Roman" panose="02020603050405020304" pitchFamily="18" charset="0"/>
              </a:rPr>
              <a:t>bật</a:t>
            </a: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spcBef>
                <a:spcPts val="0"/>
              </a:spcBef>
              <a:spcAft>
                <a:spcPts val="0"/>
              </a:spcAft>
            </a:pPr>
            <a:r>
              <a:rPr lang="en-US" sz="17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Mở</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đoạn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Giới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thiệu</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tên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văn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bản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tác</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giả</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và</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nội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dung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đoạn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1700" dirty="0">
              <a:effectLst/>
              <a:latin typeface="Calibri" panose="020F0502020204030204" pitchFamily="34" charset="0"/>
              <a:ea typeface="SimSun" panose="02010600030101010101" pitchFamily="2" charset="-122"/>
              <a:cs typeface="Times New Roman" panose="02020603050405020304" pitchFamily="18" charset="0"/>
            </a:endParaRPr>
          </a:p>
          <a:p>
            <a:pPr marL="0" marR="0">
              <a:spcBef>
                <a:spcPts val="0"/>
              </a:spcBef>
              <a:spcAft>
                <a:spcPts val="0"/>
              </a:spcAft>
            </a:pP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Thân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đoạn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phân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tích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câu</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làm</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rõ</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hình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ảnh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người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lđ</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1700" dirty="0">
              <a:effectLst/>
              <a:latin typeface="Calibri" panose="020F0502020204030204" pitchFamily="34" charset="0"/>
              <a:ea typeface="SimSun" panose="02010600030101010101" pitchFamily="2" charset="-122"/>
              <a:cs typeface="Times New Roman" panose="02020603050405020304" pitchFamily="18" charset="0"/>
            </a:endParaRPr>
          </a:p>
          <a:p>
            <a:pPr marL="0" marR="0">
              <a:spcBef>
                <a:spcPts val="0"/>
              </a:spcBef>
              <a:spcAft>
                <a:spcPts val="0"/>
              </a:spcAft>
            </a:pP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Lúc</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sao</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mờ</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là</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lúc</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đêm</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sắp</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tàn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trời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sắp</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sáng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Các</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bạn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chài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nhìn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sao</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rồi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hối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hả</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giục</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nhau</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“Sao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mờ</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kéo</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lưới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kịp</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trời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sáng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Chữ</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kịp</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nói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lên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sự</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hối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hả</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khẩn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trương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Phải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kéo</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lưới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để</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trở</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về</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bến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đem</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bán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phiên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chợ</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mai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cho</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được</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tươi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ngon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được</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giá</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1700" dirty="0">
              <a:effectLst/>
              <a:latin typeface="Calibri" panose="020F0502020204030204" pitchFamily="34" charset="0"/>
              <a:ea typeface="SimSun" panose="02010600030101010101" pitchFamily="2" charset="-122"/>
              <a:cs typeface="Times New Roman" panose="02020603050405020304" pitchFamily="18" charset="0"/>
            </a:endParaRPr>
          </a:p>
          <a:p>
            <a:pPr marL="0" marR="0">
              <a:spcBef>
                <a:spcPts val="0"/>
              </a:spcBef>
              <a:spcAft>
                <a:spcPts val="0"/>
              </a:spcAft>
            </a:pP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Câu</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thứ</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hai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có</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hai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hình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ảnh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rất</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gợi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cảm</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Hình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ảnh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thứ</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nhất</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"Ta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kéo</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xoăn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tay</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Chữ</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xoăn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tay</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gợi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tả</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những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tay</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rắn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chắc</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dẻo</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dai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những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chàng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trai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làng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chài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như</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xoắn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lại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như</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căng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lên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lúc</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kéo</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lưới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Một</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vẻ</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đẹp</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trẻ</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tráng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trong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lao</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động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rất</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đáng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yêu</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Hình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ảnh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thứ</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hai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chùm</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nặng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là</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một</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hình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ảnh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so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sánh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rất</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sáng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tạo</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mắc</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vào</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lưới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rất</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nhiều</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treo</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lủng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lẳng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như</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những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chùm</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trái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cây</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trĩu</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cành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phải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kéo</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rất</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nặng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tay</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Câu</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"Ta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kéo</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xoăn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tay</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chùm</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nặng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nói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lên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một</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chuyến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ra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khơi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may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mắn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đánh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bắt</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được</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nhiều</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Lao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động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thực</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sự</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là</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nguồn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sống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đem</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lại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hạnh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phúc</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cuộc</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đời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1700" dirty="0">
              <a:effectLst/>
              <a:latin typeface="Calibri" panose="020F0502020204030204" pitchFamily="34" charset="0"/>
              <a:ea typeface="SimSun" panose="02010600030101010101" pitchFamily="2" charset="-122"/>
              <a:cs typeface="Times New Roman" panose="02020603050405020304" pitchFamily="18" charset="0"/>
            </a:endParaRPr>
          </a:p>
          <a:p>
            <a:pPr marL="0" marR="0">
              <a:spcBef>
                <a:spcPts val="0"/>
              </a:spcBef>
              <a:spcAft>
                <a:spcPts val="0"/>
              </a:spcAft>
            </a:pP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Câu</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thứ</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ba</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là</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một</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bức</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tranh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có</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đường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nét</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màu</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sắc</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tráng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lệ</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chất</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đầy</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khoang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thuyền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tươi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roi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rói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Váy</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bạc</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đuôi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vàng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lóe</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lên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dưới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ánh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hồng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rạng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đông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Nghệ</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thuật</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phối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sắc</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Huy</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Cận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thật</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tài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ba</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thần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tình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Ông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đã</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viết</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nên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câu</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có</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hình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ảnh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đẹp</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đầy</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ánh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sáng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1700" dirty="0">
              <a:effectLst/>
              <a:latin typeface="Calibri" panose="020F0502020204030204" pitchFamily="34" charset="0"/>
              <a:ea typeface="SimSun" panose="02010600030101010101" pitchFamily="2" charset="-122"/>
              <a:cs typeface="Times New Roman" panose="02020603050405020304" pitchFamily="18" charset="0"/>
            </a:endParaRPr>
          </a:p>
          <a:p>
            <a:pPr marL="0" marR="0">
              <a:spcBef>
                <a:spcPts val="0"/>
              </a:spcBef>
              <a:spcAft>
                <a:spcPts val="0"/>
              </a:spcAft>
            </a:pP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Câu</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cuối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buồm</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con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thuyền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tràn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ngập</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ánh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hồng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bình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minh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Con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thuyền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và</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buồm</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chớ</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đầy</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niềm</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vui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sau</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một</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chuyến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ra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khơi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đánh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gặp</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nhiều</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may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mắn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1700" dirty="0">
              <a:effectLst/>
              <a:latin typeface="Calibri" panose="020F0502020204030204" pitchFamily="34" charset="0"/>
              <a:ea typeface="SimSun" panose="02010600030101010101" pitchFamily="2" charset="-122"/>
              <a:cs typeface="Times New Roman" panose="02020603050405020304" pitchFamily="18" charset="0"/>
            </a:endParaRPr>
          </a:p>
          <a:p>
            <a:pPr marL="0" marR="0">
              <a:spcBef>
                <a:spcPts val="0"/>
              </a:spcBef>
              <a:spcAft>
                <a:spcPts val="0"/>
              </a:spcAft>
            </a:pP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Kết</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đoạn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Có</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thể</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nói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khổ</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này</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đã</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thể</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hiện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khá</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hay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một</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nét</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đẹp</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về</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cuộc</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sống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và</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sinh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hoạt</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con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dân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chài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trên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vùng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biển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quê</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hương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Cảnh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kéo</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lưới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là</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một</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nét</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vui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ca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lao</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dộng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ca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cuộc</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đời</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Cảm</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hứng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lãng</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mạn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thấm</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đẫm</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vần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Đoàn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thuyền</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đánh</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17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a:t>
            </a:r>
            <a:r>
              <a:rPr lang="en-US" sz="17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1700" dirty="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9" name="Picture 8">
            <a:extLst>
              <a:ext uri="{FF2B5EF4-FFF2-40B4-BE49-F238E27FC236}">
                <a16:creationId xmlns:a16="http://schemas.microsoft.com/office/drawing/2014/main" id="{174C8311-17A7-4B26-A9F3-6F49B0373C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0504" y="269223"/>
            <a:ext cx="2905125" cy="1571625"/>
          </a:xfrm>
          <a:prstGeom prst="rect">
            <a:avLst/>
          </a:prstGeom>
          <a:ln>
            <a:noFill/>
          </a:ln>
          <a:effectLst>
            <a:softEdge rad="112500"/>
          </a:effec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3" name="Rectangle 2"/>
          <p:cNvSpPr/>
          <p:nvPr/>
        </p:nvSpPr>
        <p:spPr>
          <a:xfrm>
            <a:off x="448785" y="185092"/>
            <a:ext cx="11449635" cy="6171241"/>
          </a:xfrm>
          <a:prstGeom prst="rect">
            <a:avLst/>
          </a:prstGeom>
        </p:spPr>
        <p:txBody>
          <a:bodyPr wrap="square">
            <a:spAutoFit/>
          </a:bodyPr>
          <a:lstStyle/>
          <a:p>
            <a:pPr algn="ctr">
              <a:lnSpc>
                <a:spcPct val="107000"/>
              </a:lnSpc>
              <a:spcAft>
                <a:spcPts val="800"/>
              </a:spcAft>
            </a:pPr>
            <a:r>
              <a:rPr lang="en-US" sz="3600" b="1" dirty="0">
                <a:solidFill>
                  <a:srgbClr val="FF0000"/>
                </a:solidFill>
                <a:latin typeface="Times New Roman" panose="02020603050405020304" pitchFamily="18" charset="0"/>
                <a:ea typeface="Calibri" panose="020F0502020204030204" pitchFamily="34" charset="0"/>
                <a:cs typeface="DokChampa"/>
              </a:rPr>
              <a:t>TRỌNG TÂM THI  KÌ I  NGỮ VĂN 9</a:t>
            </a:r>
            <a:endParaRPr lang="en-US" dirty="0">
              <a:latin typeface="Calibri" panose="020F0502020204030204" pitchFamily="34" charset="0"/>
              <a:ea typeface="Calibri" panose="020F0502020204030204" pitchFamily="34" charset="0"/>
              <a:cs typeface="DokChampa"/>
            </a:endParaRPr>
          </a:p>
          <a:p>
            <a:pPr>
              <a:lnSpc>
                <a:spcPts val="1950"/>
              </a:lnSpc>
              <a:spcAft>
                <a:spcPts val="600"/>
              </a:spcAft>
            </a:pPr>
            <a:r>
              <a:rPr lang="en-US" sz="3200" b="1" dirty="0">
                <a:solidFill>
                  <a:srgbClr val="FF0000"/>
                </a:solidFill>
                <a:latin typeface="Times New Roman" panose="02020603050405020304" pitchFamily="18" charset="0"/>
                <a:ea typeface="Times New Roman" panose="02020603050405020304" pitchFamily="18" charset="0"/>
              </a:rPr>
              <a:t>I. ĐỌC - HIỂU: (3,0 </a:t>
            </a:r>
            <a:r>
              <a:rPr lang="en-US" sz="3200" b="1" dirty="0" err="1">
                <a:solidFill>
                  <a:srgbClr val="FF0000"/>
                </a:solidFill>
                <a:latin typeface="Times New Roman" panose="02020603050405020304" pitchFamily="18" charset="0"/>
                <a:ea typeface="Times New Roman" panose="02020603050405020304" pitchFamily="18" charset="0"/>
              </a:rPr>
              <a:t>điểm</a:t>
            </a:r>
            <a:r>
              <a:rPr lang="en-US" sz="3200" b="1" dirty="0">
                <a:solidFill>
                  <a:srgbClr val="FF0000"/>
                </a:solidFill>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a:lnSpc>
                <a:spcPct val="107000"/>
              </a:lnSpc>
              <a:spcAft>
                <a:spcPts val="800"/>
              </a:spcAft>
            </a:pPr>
            <a:r>
              <a:rPr lang="en-US" sz="3600" dirty="0">
                <a:solidFill>
                  <a:srgbClr val="000000"/>
                </a:solidFill>
                <a:latin typeface="Times New Roman" panose="02020603050405020304" pitchFamily="18" charset="0"/>
                <a:ea typeface="Calibri" panose="020F0502020204030204" pitchFamily="34" charset="0"/>
                <a:cs typeface="DokChampa"/>
              </a:rPr>
              <a:t>Cho </a:t>
            </a:r>
            <a:r>
              <a:rPr lang="en-US" sz="3600" dirty="0" err="1">
                <a:solidFill>
                  <a:srgbClr val="000000"/>
                </a:solidFill>
                <a:latin typeface="Times New Roman" panose="02020603050405020304" pitchFamily="18" charset="0"/>
                <a:ea typeface="Calibri" panose="020F0502020204030204" pitchFamily="34" charset="0"/>
                <a:cs typeface="DokChampa"/>
              </a:rPr>
              <a:t>Ngữ</a:t>
            </a:r>
            <a:r>
              <a:rPr lang="en-US" sz="3600" dirty="0">
                <a:solidFill>
                  <a:srgbClr val="000000"/>
                </a:solidFill>
                <a:latin typeface="Times New Roman" panose="02020603050405020304" pitchFamily="18" charset="0"/>
                <a:ea typeface="Calibri" panose="020F0502020204030204" pitchFamily="34" charset="0"/>
                <a:cs typeface="DokChampa"/>
              </a:rPr>
              <a:t> </a:t>
            </a:r>
            <a:r>
              <a:rPr lang="en-US" sz="3600" dirty="0" err="1">
                <a:solidFill>
                  <a:srgbClr val="000000"/>
                </a:solidFill>
                <a:latin typeface="Times New Roman" panose="02020603050405020304" pitchFamily="18" charset="0"/>
                <a:ea typeface="Calibri" panose="020F0502020204030204" pitchFamily="34" charset="0"/>
                <a:cs typeface="DokChampa"/>
              </a:rPr>
              <a:t>liệu</a:t>
            </a:r>
            <a:r>
              <a:rPr lang="en-US" sz="3600" dirty="0">
                <a:solidFill>
                  <a:srgbClr val="000000"/>
                </a:solidFill>
                <a:latin typeface="Times New Roman" panose="02020603050405020304" pitchFamily="18" charset="0"/>
                <a:ea typeface="Calibri" panose="020F0502020204030204" pitchFamily="34" charset="0"/>
                <a:cs typeface="DokChampa"/>
              </a:rPr>
              <a:t> </a:t>
            </a:r>
            <a:r>
              <a:rPr lang="en-US" sz="3600" dirty="0" err="1">
                <a:solidFill>
                  <a:srgbClr val="000000"/>
                </a:solidFill>
                <a:latin typeface="Times New Roman" panose="02020603050405020304" pitchFamily="18" charset="0"/>
                <a:ea typeface="Calibri" panose="020F0502020204030204" pitchFamily="34" charset="0"/>
                <a:cs typeface="DokChampa"/>
              </a:rPr>
              <a:t>là</a:t>
            </a:r>
            <a:r>
              <a:rPr lang="en-US" sz="3600" dirty="0">
                <a:solidFill>
                  <a:srgbClr val="000000"/>
                </a:solidFill>
                <a:latin typeface="Times New Roman" panose="02020603050405020304" pitchFamily="18" charset="0"/>
                <a:ea typeface="Calibri" panose="020F0502020204030204" pitchFamily="34" charset="0"/>
                <a:cs typeface="DokChampa"/>
              </a:rPr>
              <a:t> </a:t>
            </a:r>
            <a:r>
              <a:rPr lang="en-US" sz="3600" dirty="0" err="1">
                <a:solidFill>
                  <a:srgbClr val="000000"/>
                </a:solidFill>
                <a:latin typeface="Times New Roman" panose="02020603050405020304" pitchFamily="18" charset="0"/>
                <a:ea typeface="Calibri" panose="020F0502020204030204" pitchFamily="34" charset="0"/>
                <a:cs typeface="DokChampa"/>
              </a:rPr>
              <a:t>một</a:t>
            </a:r>
            <a:r>
              <a:rPr lang="en-US" sz="3600" dirty="0">
                <a:solidFill>
                  <a:srgbClr val="000000"/>
                </a:solidFill>
                <a:latin typeface="Times New Roman" panose="02020603050405020304" pitchFamily="18" charset="0"/>
                <a:ea typeface="Calibri" panose="020F0502020204030204" pitchFamily="34" charset="0"/>
                <a:cs typeface="DokChampa"/>
              </a:rPr>
              <a:t>  </a:t>
            </a:r>
            <a:r>
              <a:rPr lang="en-US" sz="3600" dirty="0" err="1">
                <a:solidFill>
                  <a:srgbClr val="000000"/>
                </a:solidFill>
                <a:latin typeface="Times New Roman" panose="02020603050405020304" pitchFamily="18" charset="0"/>
                <a:ea typeface="Calibri" panose="020F0502020204030204" pitchFamily="34" charset="0"/>
                <a:cs typeface="DokChampa"/>
              </a:rPr>
              <a:t>đoạn</a:t>
            </a:r>
            <a:r>
              <a:rPr lang="en-US" sz="3600" dirty="0">
                <a:solidFill>
                  <a:srgbClr val="000000"/>
                </a:solidFill>
                <a:latin typeface="Times New Roman" panose="02020603050405020304" pitchFamily="18" charset="0"/>
                <a:ea typeface="Calibri" panose="020F0502020204030204" pitchFamily="34" charset="0"/>
                <a:cs typeface="DokChampa"/>
              </a:rPr>
              <a:t> </a:t>
            </a:r>
            <a:r>
              <a:rPr lang="en-US" sz="3600" dirty="0" err="1">
                <a:solidFill>
                  <a:srgbClr val="000000"/>
                </a:solidFill>
                <a:latin typeface="Times New Roman" panose="02020603050405020304" pitchFamily="18" charset="0"/>
                <a:ea typeface="Calibri" panose="020F0502020204030204" pitchFamily="34" charset="0"/>
                <a:cs typeface="DokChampa"/>
              </a:rPr>
              <a:t>trích</a:t>
            </a:r>
            <a:r>
              <a:rPr lang="en-US" sz="3600" dirty="0">
                <a:solidFill>
                  <a:srgbClr val="000000"/>
                </a:solidFill>
                <a:latin typeface="Times New Roman" panose="02020603050405020304" pitchFamily="18" charset="0"/>
                <a:ea typeface="Calibri" panose="020F0502020204030204" pitchFamily="34" charset="0"/>
                <a:cs typeface="DokChampa"/>
              </a:rPr>
              <a:t> </a:t>
            </a:r>
            <a:r>
              <a:rPr lang="en-US" sz="3600" dirty="0" err="1">
                <a:solidFill>
                  <a:srgbClr val="000000"/>
                </a:solidFill>
                <a:latin typeface="Times New Roman" panose="02020603050405020304" pitchFamily="18" charset="0"/>
                <a:ea typeface="Calibri" panose="020F0502020204030204" pitchFamily="34" charset="0"/>
                <a:cs typeface="DokChampa"/>
              </a:rPr>
              <a:t>thơ</a:t>
            </a:r>
            <a:r>
              <a:rPr lang="en-US" sz="3600" dirty="0">
                <a:solidFill>
                  <a:srgbClr val="000000"/>
                </a:solidFill>
                <a:latin typeface="Times New Roman" panose="02020603050405020304" pitchFamily="18" charset="0"/>
                <a:ea typeface="Calibri" panose="020F0502020204030204" pitchFamily="34" charset="0"/>
                <a:cs typeface="DokChampa"/>
              </a:rPr>
              <a:t> </a:t>
            </a:r>
            <a:r>
              <a:rPr lang="en-US" sz="3600" dirty="0" err="1">
                <a:solidFill>
                  <a:srgbClr val="000000"/>
                </a:solidFill>
                <a:latin typeface="Times New Roman" panose="02020603050405020304" pitchFamily="18" charset="0"/>
                <a:ea typeface="Calibri" panose="020F0502020204030204" pitchFamily="34" charset="0"/>
                <a:cs typeface="DokChampa"/>
              </a:rPr>
              <a:t>hoặc</a:t>
            </a:r>
            <a:r>
              <a:rPr lang="en-US" sz="3600" dirty="0">
                <a:solidFill>
                  <a:srgbClr val="000000"/>
                </a:solidFill>
                <a:latin typeface="Times New Roman" panose="02020603050405020304" pitchFamily="18" charset="0"/>
                <a:ea typeface="Calibri" panose="020F0502020204030204" pitchFamily="34" charset="0"/>
                <a:cs typeface="DokChampa"/>
              </a:rPr>
              <a:t> </a:t>
            </a:r>
            <a:r>
              <a:rPr lang="en-US" sz="3600" dirty="0" err="1">
                <a:solidFill>
                  <a:srgbClr val="000000"/>
                </a:solidFill>
                <a:latin typeface="Times New Roman" panose="02020603050405020304" pitchFamily="18" charset="0"/>
                <a:ea typeface="Calibri" panose="020F0502020204030204" pitchFamily="34" charset="0"/>
                <a:cs typeface="DokChampa"/>
              </a:rPr>
              <a:t>văn</a:t>
            </a:r>
            <a:r>
              <a:rPr lang="en-US" sz="3600" dirty="0">
                <a:solidFill>
                  <a:srgbClr val="000000"/>
                </a:solidFill>
                <a:latin typeface="Times New Roman" panose="02020603050405020304" pitchFamily="18" charset="0"/>
                <a:ea typeface="Calibri" panose="020F0502020204030204" pitchFamily="34" charset="0"/>
                <a:cs typeface="DokChampa"/>
              </a:rPr>
              <a:t> </a:t>
            </a:r>
            <a:r>
              <a:rPr lang="en-US" sz="3600" dirty="0" err="1">
                <a:solidFill>
                  <a:srgbClr val="000000"/>
                </a:solidFill>
                <a:latin typeface="Times New Roman" panose="02020603050405020304" pitchFamily="18" charset="0"/>
                <a:ea typeface="Calibri" panose="020F0502020204030204" pitchFamily="34" charset="0"/>
                <a:cs typeface="DokChampa"/>
              </a:rPr>
              <a:t>xuôi</a:t>
            </a:r>
            <a:r>
              <a:rPr lang="en-US" sz="3600" dirty="0">
                <a:solidFill>
                  <a:srgbClr val="000000"/>
                </a:solidFill>
                <a:latin typeface="Times New Roman" panose="02020603050405020304" pitchFamily="18" charset="0"/>
                <a:ea typeface="Calibri" panose="020F0502020204030204" pitchFamily="34" charset="0"/>
                <a:cs typeface="DokChampa"/>
              </a:rPr>
              <a:t> </a:t>
            </a:r>
            <a:r>
              <a:rPr lang="en-US" sz="3600" dirty="0" err="1">
                <a:solidFill>
                  <a:srgbClr val="000000"/>
                </a:solidFill>
                <a:latin typeface="Times New Roman" panose="02020603050405020304" pitchFamily="18" charset="0"/>
                <a:ea typeface="Calibri" panose="020F0502020204030204" pitchFamily="34" charset="0"/>
                <a:cs typeface="DokChampa"/>
              </a:rPr>
              <a:t>trong</a:t>
            </a:r>
            <a:r>
              <a:rPr lang="en-US" sz="3600" dirty="0">
                <a:solidFill>
                  <a:srgbClr val="000000"/>
                </a:solidFill>
                <a:latin typeface="Times New Roman" panose="02020603050405020304" pitchFamily="18" charset="0"/>
                <a:ea typeface="Calibri" panose="020F0502020204030204" pitchFamily="34" charset="0"/>
                <a:cs typeface="DokChampa"/>
              </a:rPr>
              <a:t> </a:t>
            </a:r>
            <a:r>
              <a:rPr lang="en-US" sz="3600" dirty="0" err="1">
                <a:solidFill>
                  <a:srgbClr val="000000"/>
                </a:solidFill>
                <a:latin typeface="Times New Roman" panose="02020603050405020304" pitchFamily="18" charset="0"/>
                <a:ea typeface="Calibri" panose="020F0502020204030204" pitchFamily="34" charset="0"/>
                <a:cs typeface="DokChampa"/>
              </a:rPr>
              <a:t>hoặc</a:t>
            </a:r>
            <a:r>
              <a:rPr lang="en-US" sz="3600" dirty="0">
                <a:solidFill>
                  <a:srgbClr val="000000"/>
                </a:solidFill>
                <a:latin typeface="Times New Roman" panose="02020603050405020304" pitchFamily="18" charset="0"/>
                <a:ea typeface="Calibri" panose="020F0502020204030204" pitchFamily="34" charset="0"/>
                <a:cs typeface="DokChampa"/>
              </a:rPr>
              <a:t>  </a:t>
            </a:r>
            <a:r>
              <a:rPr lang="en-US" sz="3600" dirty="0" err="1">
                <a:solidFill>
                  <a:srgbClr val="000000"/>
                </a:solidFill>
                <a:latin typeface="Times New Roman" panose="02020603050405020304" pitchFamily="18" charset="0"/>
                <a:ea typeface="Calibri" panose="020F0502020204030204" pitchFamily="34" charset="0"/>
                <a:cs typeface="DokChampa"/>
              </a:rPr>
              <a:t>ngoài</a:t>
            </a:r>
            <a:r>
              <a:rPr lang="en-US" sz="3600" dirty="0">
                <a:solidFill>
                  <a:srgbClr val="000000"/>
                </a:solidFill>
                <a:latin typeface="Times New Roman" panose="02020603050405020304" pitchFamily="18" charset="0"/>
                <a:ea typeface="Calibri" panose="020F0502020204030204" pitchFamily="34" charset="0"/>
                <a:cs typeface="DokChampa"/>
              </a:rPr>
              <a:t> </a:t>
            </a:r>
            <a:r>
              <a:rPr lang="en-US" sz="3600" dirty="0" err="1">
                <a:solidFill>
                  <a:srgbClr val="000000"/>
                </a:solidFill>
                <a:latin typeface="Times New Roman" panose="02020603050405020304" pitchFamily="18" charset="0"/>
                <a:ea typeface="Calibri" panose="020F0502020204030204" pitchFamily="34" charset="0"/>
                <a:cs typeface="DokChampa"/>
              </a:rPr>
              <a:t>chương</a:t>
            </a:r>
            <a:r>
              <a:rPr lang="en-US" sz="3600" dirty="0">
                <a:solidFill>
                  <a:srgbClr val="000000"/>
                </a:solidFill>
                <a:latin typeface="Times New Roman" panose="02020603050405020304" pitchFamily="18" charset="0"/>
                <a:ea typeface="Calibri" panose="020F0502020204030204" pitchFamily="34" charset="0"/>
                <a:cs typeface="DokChampa"/>
              </a:rPr>
              <a:t> </a:t>
            </a:r>
            <a:r>
              <a:rPr lang="en-US" sz="3600" dirty="0" err="1">
                <a:solidFill>
                  <a:srgbClr val="000000"/>
                </a:solidFill>
                <a:latin typeface="Times New Roman" panose="02020603050405020304" pitchFamily="18" charset="0"/>
                <a:ea typeface="Calibri" panose="020F0502020204030204" pitchFamily="34" charset="0"/>
                <a:cs typeface="DokChampa"/>
              </a:rPr>
              <a:t>trình</a:t>
            </a:r>
            <a:r>
              <a:rPr lang="en-US" sz="3600" dirty="0">
                <a:solidFill>
                  <a:srgbClr val="000000"/>
                </a:solidFill>
                <a:latin typeface="Times New Roman" panose="02020603050405020304" pitchFamily="18" charset="0"/>
                <a:ea typeface="Calibri" panose="020F0502020204030204" pitchFamily="34" charset="0"/>
                <a:cs typeface="DokChampa"/>
              </a:rPr>
              <a:t> </a:t>
            </a:r>
            <a:r>
              <a:rPr lang="en-US" sz="3600" dirty="0" err="1">
                <a:solidFill>
                  <a:srgbClr val="000000"/>
                </a:solidFill>
                <a:latin typeface="Times New Roman" panose="02020603050405020304" pitchFamily="18" charset="0"/>
                <a:ea typeface="Calibri" panose="020F0502020204030204" pitchFamily="34" charset="0"/>
                <a:cs typeface="DokChampa"/>
              </a:rPr>
              <a:t>học.</a:t>
            </a:r>
            <a:r>
              <a:rPr lang="en-US" sz="3600" dirty="0" err="1">
                <a:latin typeface="Times New Roman" panose="02020603050405020304" pitchFamily="18" charset="0"/>
                <a:ea typeface="Calibri" panose="020F0502020204030204" pitchFamily="34" charset="0"/>
                <a:cs typeface="DokChampa"/>
              </a:rPr>
              <a:t>Trả</a:t>
            </a:r>
            <a:r>
              <a:rPr lang="en-US" sz="3600" dirty="0">
                <a:latin typeface="Times New Roman" panose="02020603050405020304" pitchFamily="18" charset="0"/>
                <a:ea typeface="Calibri" panose="020F0502020204030204" pitchFamily="34" charset="0"/>
                <a:cs typeface="DokChampa"/>
              </a:rPr>
              <a:t> </a:t>
            </a:r>
            <a:r>
              <a:rPr lang="en-US" sz="3600" dirty="0" err="1">
                <a:latin typeface="Times New Roman" panose="02020603050405020304" pitchFamily="18" charset="0"/>
                <a:ea typeface="Calibri" panose="020F0502020204030204" pitchFamily="34" charset="0"/>
                <a:cs typeface="DokChampa"/>
              </a:rPr>
              <a:t>lời</a:t>
            </a:r>
            <a:r>
              <a:rPr lang="en-US" sz="3600" dirty="0">
                <a:latin typeface="Times New Roman" panose="02020603050405020304" pitchFamily="18" charset="0"/>
                <a:ea typeface="Calibri" panose="020F0502020204030204" pitchFamily="34" charset="0"/>
                <a:cs typeface="DokChampa"/>
              </a:rPr>
              <a:t> </a:t>
            </a:r>
            <a:r>
              <a:rPr lang="en-US" sz="3600" dirty="0" err="1">
                <a:latin typeface="Times New Roman" panose="02020603050405020304" pitchFamily="18" charset="0"/>
                <a:ea typeface="Calibri" panose="020F0502020204030204" pitchFamily="34" charset="0"/>
                <a:cs typeface="DokChampa"/>
              </a:rPr>
              <a:t>những</a:t>
            </a:r>
            <a:r>
              <a:rPr lang="en-US" sz="3600" dirty="0">
                <a:latin typeface="Times New Roman" panose="02020603050405020304" pitchFamily="18" charset="0"/>
                <a:ea typeface="Calibri" panose="020F0502020204030204" pitchFamily="34" charset="0"/>
                <a:cs typeface="DokChampa"/>
              </a:rPr>
              <a:t> </a:t>
            </a:r>
            <a:r>
              <a:rPr lang="en-US" sz="3600" dirty="0" err="1">
                <a:latin typeface="Times New Roman" panose="02020603050405020304" pitchFamily="18" charset="0"/>
                <a:ea typeface="Calibri" panose="020F0502020204030204" pitchFamily="34" charset="0"/>
                <a:cs typeface="DokChampa"/>
              </a:rPr>
              <a:t>câu</a:t>
            </a:r>
            <a:r>
              <a:rPr lang="en-US" sz="3600" dirty="0">
                <a:latin typeface="Times New Roman" panose="02020603050405020304" pitchFamily="18" charset="0"/>
                <a:ea typeface="Calibri" panose="020F0502020204030204" pitchFamily="34" charset="0"/>
                <a:cs typeface="DokChampa"/>
              </a:rPr>
              <a:t> </a:t>
            </a:r>
            <a:r>
              <a:rPr lang="en-US" sz="3600" dirty="0" err="1">
                <a:latin typeface="Times New Roman" panose="02020603050405020304" pitchFamily="18" charset="0"/>
                <a:ea typeface="Calibri" panose="020F0502020204030204" pitchFamily="34" charset="0"/>
                <a:cs typeface="DokChampa"/>
              </a:rPr>
              <a:t>hỏi</a:t>
            </a:r>
            <a:r>
              <a:rPr lang="en-US" sz="3600" dirty="0">
                <a:latin typeface="Times New Roman" panose="02020603050405020304" pitchFamily="18" charset="0"/>
                <a:ea typeface="Calibri" panose="020F0502020204030204" pitchFamily="34" charset="0"/>
                <a:cs typeface="DokChampa"/>
              </a:rPr>
              <a:t> </a:t>
            </a:r>
            <a:r>
              <a:rPr lang="en-US" sz="3600" dirty="0" err="1">
                <a:latin typeface="Times New Roman" panose="02020603050405020304" pitchFamily="18" charset="0"/>
                <a:ea typeface="Calibri" panose="020F0502020204030204" pitchFamily="34" charset="0"/>
                <a:cs typeface="DokChampa"/>
              </a:rPr>
              <a:t>về</a:t>
            </a:r>
            <a:r>
              <a:rPr lang="en-US" sz="3600" dirty="0">
                <a:latin typeface="Times New Roman" panose="02020603050405020304" pitchFamily="18" charset="0"/>
                <a:ea typeface="Calibri" panose="020F0502020204030204" pitchFamily="34" charset="0"/>
                <a:cs typeface="DokChampa"/>
              </a:rPr>
              <a:t> :</a:t>
            </a:r>
            <a:endParaRPr lang="en-US" dirty="0">
              <a:latin typeface="Calibri" panose="020F0502020204030204" pitchFamily="34" charset="0"/>
              <a:ea typeface="Calibri" panose="020F0502020204030204" pitchFamily="34" charset="0"/>
              <a:cs typeface="DokChampa"/>
            </a:endParaRPr>
          </a:p>
          <a:p>
            <a:pPr>
              <a:lnSpc>
                <a:spcPct val="107000"/>
              </a:lnSpc>
              <a:spcAft>
                <a:spcPts val="800"/>
              </a:spcAft>
            </a:pPr>
            <a:r>
              <a:rPr lang="en-US" sz="3600" dirty="0">
                <a:latin typeface="Times New Roman" panose="02020603050405020304" pitchFamily="18" charset="0"/>
                <a:ea typeface="Calibri" panose="020F0502020204030204" pitchFamily="34" charset="0"/>
                <a:cs typeface="DokChampa"/>
              </a:rPr>
              <a:t>1.Xác </a:t>
            </a:r>
            <a:r>
              <a:rPr lang="en-US" sz="3600" dirty="0" err="1">
                <a:latin typeface="Times New Roman" panose="02020603050405020304" pitchFamily="18" charset="0"/>
                <a:ea typeface="Calibri" panose="020F0502020204030204" pitchFamily="34" charset="0"/>
                <a:cs typeface="DokChampa"/>
              </a:rPr>
              <a:t>định</a:t>
            </a:r>
            <a:r>
              <a:rPr lang="en-US" sz="3600" dirty="0">
                <a:latin typeface="Times New Roman" panose="02020603050405020304" pitchFamily="18" charset="0"/>
                <a:ea typeface="Calibri" panose="020F0502020204030204" pitchFamily="34" charset="0"/>
                <a:cs typeface="DokChampa"/>
              </a:rPr>
              <a:t> </a:t>
            </a:r>
            <a:r>
              <a:rPr lang="en-US" sz="3600" dirty="0" err="1">
                <a:latin typeface="Times New Roman" panose="02020603050405020304" pitchFamily="18" charset="0"/>
                <a:ea typeface="Calibri" panose="020F0502020204030204" pitchFamily="34" charset="0"/>
                <a:cs typeface="DokChampa"/>
              </a:rPr>
              <a:t>được</a:t>
            </a:r>
            <a:r>
              <a:rPr lang="en-US" sz="3600" dirty="0">
                <a:latin typeface="Times New Roman" panose="02020603050405020304" pitchFamily="18" charset="0"/>
                <a:ea typeface="Calibri" panose="020F0502020204030204" pitchFamily="34" charset="0"/>
                <a:cs typeface="DokChampa"/>
              </a:rPr>
              <a:t> </a:t>
            </a:r>
            <a:r>
              <a:rPr lang="en-US" sz="3600" dirty="0" err="1">
                <a:latin typeface="Times New Roman" panose="02020603050405020304" pitchFamily="18" charset="0"/>
                <a:ea typeface="Calibri" panose="020F0502020204030204" pitchFamily="34" charset="0"/>
                <a:cs typeface="DokChampa"/>
              </a:rPr>
              <a:t>các</a:t>
            </a:r>
            <a:r>
              <a:rPr lang="en-US" sz="3600" dirty="0">
                <a:latin typeface="Times New Roman" panose="02020603050405020304" pitchFamily="18" charset="0"/>
                <a:ea typeface="Calibri" panose="020F0502020204030204" pitchFamily="34" charset="0"/>
                <a:cs typeface="DokChampa"/>
              </a:rPr>
              <a:t> </a:t>
            </a:r>
            <a:r>
              <a:rPr lang="en-US" sz="3600" dirty="0" err="1">
                <a:latin typeface="Times New Roman" panose="02020603050405020304" pitchFamily="18" charset="0"/>
                <a:ea typeface="Calibri" panose="020F0502020204030204" pitchFamily="34" charset="0"/>
                <a:cs typeface="DokChampa"/>
              </a:rPr>
              <a:t>phương</a:t>
            </a:r>
            <a:r>
              <a:rPr lang="en-US" sz="3600" dirty="0">
                <a:latin typeface="Times New Roman" panose="02020603050405020304" pitchFamily="18" charset="0"/>
                <a:ea typeface="Calibri" panose="020F0502020204030204" pitchFamily="34" charset="0"/>
                <a:cs typeface="DokChampa"/>
              </a:rPr>
              <a:t> </a:t>
            </a:r>
            <a:r>
              <a:rPr lang="en-US" sz="3600" dirty="0" err="1">
                <a:latin typeface="Times New Roman" panose="02020603050405020304" pitchFamily="18" charset="0"/>
                <a:ea typeface="Calibri" panose="020F0502020204030204" pitchFamily="34" charset="0"/>
                <a:cs typeface="DokChampa"/>
              </a:rPr>
              <a:t>thức</a:t>
            </a:r>
            <a:r>
              <a:rPr lang="en-US" sz="3600" dirty="0">
                <a:latin typeface="Times New Roman" panose="02020603050405020304" pitchFamily="18" charset="0"/>
                <a:ea typeface="Calibri" panose="020F0502020204030204" pitchFamily="34" charset="0"/>
                <a:cs typeface="DokChampa"/>
              </a:rPr>
              <a:t> </a:t>
            </a:r>
            <a:r>
              <a:rPr lang="en-US" sz="3600" dirty="0" err="1">
                <a:latin typeface="Times New Roman" panose="02020603050405020304" pitchFamily="18" charset="0"/>
                <a:ea typeface="Calibri" panose="020F0502020204030204" pitchFamily="34" charset="0"/>
                <a:cs typeface="DokChampa"/>
              </a:rPr>
              <a:t>biểu</a:t>
            </a:r>
            <a:r>
              <a:rPr lang="en-US" sz="3600" dirty="0">
                <a:latin typeface="Times New Roman" panose="02020603050405020304" pitchFamily="18" charset="0"/>
                <a:ea typeface="Calibri" panose="020F0502020204030204" pitchFamily="34" charset="0"/>
                <a:cs typeface="DokChampa"/>
              </a:rPr>
              <a:t> </a:t>
            </a:r>
            <a:r>
              <a:rPr lang="en-US" sz="3600" dirty="0" err="1">
                <a:latin typeface="Times New Roman" panose="02020603050405020304" pitchFamily="18" charset="0"/>
                <a:ea typeface="Calibri" panose="020F0502020204030204" pitchFamily="34" charset="0"/>
                <a:cs typeface="DokChampa"/>
              </a:rPr>
              <a:t>đạt</a:t>
            </a:r>
            <a:r>
              <a:rPr lang="en-US" sz="3600" dirty="0">
                <a:latin typeface="Times New Roman" panose="02020603050405020304" pitchFamily="18" charset="0"/>
                <a:ea typeface="Calibri" panose="020F0502020204030204" pitchFamily="34" charset="0"/>
                <a:cs typeface="DokChampa"/>
              </a:rPr>
              <a:t>, </a:t>
            </a:r>
            <a:r>
              <a:rPr lang="en-US" sz="3600" dirty="0" err="1">
                <a:latin typeface="Times New Roman" panose="02020603050405020304" pitchFamily="18" charset="0"/>
                <a:ea typeface="Calibri" panose="020F0502020204030204" pitchFamily="34" charset="0"/>
                <a:cs typeface="DokChampa"/>
              </a:rPr>
              <a:t>kiểu</a:t>
            </a:r>
            <a:r>
              <a:rPr lang="en-US" sz="3600" dirty="0">
                <a:latin typeface="Times New Roman" panose="02020603050405020304" pitchFamily="18" charset="0"/>
                <a:ea typeface="Calibri" panose="020F0502020204030204" pitchFamily="34" charset="0"/>
                <a:cs typeface="DokChampa"/>
              </a:rPr>
              <a:t> </a:t>
            </a:r>
            <a:r>
              <a:rPr lang="en-US" sz="3600" dirty="0" err="1">
                <a:latin typeface="Times New Roman" panose="02020603050405020304" pitchFamily="18" charset="0"/>
                <a:ea typeface="Calibri" panose="020F0502020204030204" pitchFamily="34" charset="0"/>
                <a:cs typeface="DokChampa"/>
              </a:rPr>
              <a:t>văn</a:t>
            </a:r>
            <a:r>
              <a:rPr lang="en-US" sz="3600" dirty="0">
                <a:latin typeface="Times New Roman" panose="02020603050405020304" pitchFamily="18" charset="0"/>
                <a:ea typeface="Calibri" panose="020F0502020204030204" pitchFamily="34" charset="0"/>
                <a:cs typeface="DokChampa"/>
              </a:rPr>
              <a:t> </a:t>
            </a:r>
            <a:r>
              <a:rPr lang="en-US" sz="3600" dirty="0" err="1">
                <a:latin typeface="Times New Roman" panose="02020603050405020304" pitchFamily="18" charset="0"/>
                <a:ea typeface="Calibri" panose="020F0502020204030204" pitchFamily="34" charset="0"/>
                <a:cs typeface="DokChampa"/>
              </a:rPr>
              <a:t>bản</a:t>
            </a:r>
            <a:r>
              <a:rPr lang="en-US" sz="3600" dirty="0">
                <a:latin typeface="Times New Roman" panose="02020603050405020304" pitchFamily="18" charset="0"/>
                <a:ea typeface="Calibri" panose="020F0502020204030204" pitchFamily="34" charset="0"/>
                <a:cs typeface="DokChampa"/>
              </a:rPr>
              <a:t>, </a:t>
            </a:r>
            <a:r>
              <a:rPr lang="en-US" sz="3600" dirty="0" err="1">
                <a:latin typeface="Times New Roman" panose="02020603050405020304" pitchFamily="18" charset="0"/>
                <a:ea typeface="Calibri" panose="020F0502020204030204" pitchFamily="34" charset="0"/>
                <a:cs typeface="DokChampa"/>
              </a:rPr>
              <a:t>thể</a:t>
            </a:r>
            <a:r>
              <a:rPr lang="en-US" sz="3600" dirty="0">
                <a:latin typeface="Times New Roman" panose="02020603050405020304" pitchFamily="18" charset="0"/>
                <a:ea typeface="Calibri" panose="020F0502020204030204" pitchFamily="34" charset="0"/>
                <a:cs typeface="DokChampa"/>
              </a:rPr>
              <a:t> </a:t>
            </a:r>
            <a:r>
              <a:rPr lang="en-US" sz="3600" dirty="0" err="1">
                <a:latin typeface="Times New Roman" panose="02020603050405020304" pitchFamily="18" charset="0"/>
                <a:ea typeface="Calibri" panose="020F0502020204030204" pitchFamily="34" charset="0"/>
                <a:cs typeface="DokChampa"/>
              </a:rPr>
              <a:t>thơ</a:t>
            </a:r>
            <a:r>
              <a:rPr lang="en-US" sz="3600" dirty="0">
                <a:latin typeface="Times New Roman" panose="02020603050405020304" pitchFamily="18" charset="0"/>
                <a:ea typeface="Calibri" panose="020F0502020204030204" pitchFamily="34" charset="0"/>
                <a:cs typeface="DokChampa"/>
              </a:rPr>
              <a:t> </a:t>
            </a:r>
            <a:r>
              <a:rPr lang="en-US" sz="3600" dirty="0" err="1">
                <a:latin typeface="Times New Roman" panose="02020603050405020304" pitchFamily="18" charset="0"/>
                <a:ea typeface="Calibri" panose="020F0502020204030204" pitchFamily="34" charset="0"/>
                <a:cs typeface="DokChampa"/>
              </a:rPr>
              <a:t>được</a:t>
            </a:r>
            <a:r>
              <a:rPr lang="en-US" sz="3600" dirty="0">
                <a:latin typeface="Times New Roman" panose="02020603050405020304" pitchFamily="18" charset="0"/>
                <a:ea typeface="Calibri" panose="020F0502020204030204" pitchFamily="34" charset="0"/>
                <a:cs typeface="DokChampa"/>
              </a:rPr>
              <a:t> </a:t>
            </a:r>
            <a:r>
              <a:rPr lang="en-US" sz="3600" dirty="0" err="1">
                <a:latin typeface="Times New Roman" panose="02020603050405020304" pitchFamily="18" charset="0"/>
                <a:ea typeface="Calibri" panose="020F0502020204030204" pitchFamily="34" charset="0"/>
                <a:cs typeface="DokChampa"/>
              </a:rPr>
              <a:t>sử</a:t>
            </a:r>
            <a:r>
              <a:rPr lang="en-US" sz="3600" dirty="0">
                <a:latin typeface="Times New Roman" panose="02020603050405020304" pitchFamily="18" charset="0"/>
                <a:ea typeface="Calibri" panose="020F0502020204030204" pitchFamily="34" charset="0"/>
                <a:cs typeface="DokChampa"/>
              </a:rPr>
              <a:t> </a:t>
            </a:r>
            <a:r>
              <a:rPr lang="en-US" sz="3600" dirty="0" err="1">
                <a:latin typeface="Times New Roman" panose="02020603050405020304" pitchFamily="18" charset="0"/>
                <a:ea typeface="Calibri" panose="020F0502020204030204" pitchFamily="34" charset="0"/>
                <a:cs typeface="DokChampa"/>
              </a:rPr>
              <a:t>dụng</a:t>
            </a:r>
            <a:r>
              <a:rPr lang="en-US" sz="3600" dirty="0">
                <a:latin typeface="Times New Roman" panose="02020603050405020304" pitchFamily="18" charset="0"/>
                <a:ea typeface="Calibri" panose="020F0502020204030204" pitchFamily="34" charset="0"/>
                <a:cs typeface="DokChampa"/>
              </a:rPr>
              <a:t> .</a:t>
            </a:r>
            <a:endParaRPr lang="en-US" dirty="0">
              <a:latin typeface="Calibri" panose="020F0502020204030204" pitchFamily="34" charset="0"/>
              <a:ea typeface="Calibri" panose="020F0502020204030204" pitchFamily="34" charset="0"/>
              <a:cs typeface="DokChampa"/>
            </a:endParaRPr>
          </a:p>
          <a:p>
            <a:pPr>
              <a:lnSpc>
                <a:spcPct val="107000"/>
              </a:lnSpc>
              <a:spcAft>
                <a:spcPts val="800"/>
              </a:spcAft>
            </a:pPr>
            <a:r>
              <a:rPr lang="en-US" sz="3600" dirty="0">
                <a:latin typeface="Times New Roman" panose="02020603050405020304" pitchFamily="18" charset="0"/>
                <a:ea typeface="Calibri" panose="020F0502020204030204" pitchFamily="34" charset="0"/>
                <a:cs typeface="DokChampa"/>
              </a:rPr>
              <a:t>2. </a:t>
            </a:r>
            <a:r>
              <a:rPr lang="en-US" sz="3600" dirty="0" err="1">
                <a:latin typeface="Times New Roman" panose="02020603050405020304" pitchFamily="18" charset="0"/>
                <a:ea typeface="Calibri" panose="020F0502020204030204" pitchFamily="34" charset="0"/>
                <a:cs typeface="DokChampa"/>
              </a:rPr>
              <a:t>Nêu</a:t>
            </a:r>
            <a:r>
              <a:rPr lang="en-US" sz="3600" dirty="0">
                <a:latin typeface="Times New Roman" panose="02020603050405020304" pitchFamily="18" charset="0"/>
                <a:ea typeface="Calibri" panose="020F0502020204030204" pitchFamily="34" charset="0"/>
                <a:cs typeface="DokChampa"/>
              </a:rPr>
              <a:t> </a:t>
            </a:r>
            <a:r>
              <a:rPr lang="en-US" sz="3600" dirty="0" err="1">
                <a:latin typeface="Times New Roman" panose="02020603050405020304" pitchFamily="18" charset="0"/>
                <a:ea typeface="Calibri" panose="020F0502020204030204" pitchFamily="34" charset="0"/>
                <a:cs typeface="DokChampa"/>
              </a:rPr>
              <a:t>được</a:t>
            </a:r>
            <a:r>
              <a:rPr lang="en-US" sz="3600" dirty="0">
                <a:latin typeface="Times New Roman" panose="02020603050405020304" pitchFamily="18" charset="0"/>
                <a:ea typeface="Calibri" panose="020F0502020204030204" pitchFamily="34" charset="0"/>
                <a:cs typeface="DokChampa"/>
              </a:rPr>
              <a:t> </a:t>
            </a:r>
            <a:r>
              <a:rPr lang="en-US" sz="3600" dirty="0" err="1">
                <a:latin typeface="Times New Roman" panose="02020603050405020304" pitchFamily="18" charset="0"/>
                <a:ea typeface="Calibri" panose="020F0502020204030204" pitchFamily="34" charset="0"/>
                <a:cs typeface="DokChampa"/>
              </a:rPr>
              <a:t>nội</a:t>
            </a:r>
            <a:r>
              <a:rPr lang="en-US" sz="3600" dirty="0">
                <a:latin typeface="Times New Roman" panose="02020603050405020304" pitchFamily="18" charset="0"/>
                <a:ea typeface="Calibri" panose="020F0502020204030204" pitchFamily="34" charset="0"/>
                <a:cs typeface="DokChampa"/>
              </a:rPr>
              <a:t> dung </a:t>
            </a:r>
            <a:r>
              <a:rPr lang="en-US" sz="3600" dirty="0" err="1">
                <a:latin typeface="Times New Roman" panose="02020603050405020304" pitchFamily="18" charset="0"/>
                <a:ea typeface="Calibri" panose="020F0502020204030204" pitchFamily="34" charset="0"/>
                <a:cs typeface="DokChampa"/>
              </a:rPr>
              <a:t>chính</a:t>
            </a:r>
            <a:r>
              <a:rPr lang="en-US" sz="3600" dirty="0">
                <a:latin typeface="Times New Roman" panose="02020603050405020304" pitchFamily="18" charset="0"/>
                <a:ea typeface="Calibri" panose="020F0502020204030204" pitchFamily="34" charset="0"/>
                <a:cs typeface="DokChampa"/>
              </a:rPr>
              <a:t>, ý </a:t>
            </a:r>
            <a:r>
              <a:rPr lang="en-US" sz="3600" dirty="0" err="1">
                <a:latin typeface="Times New Roman" panose="02020603050405020304" pitchFamily="18" charset="0"/>
                <a:ea typeface="Calibri" panose="020F0502020204030204" pitchFamily="34" charset="0"/>
                <a:cs typeface="DokChampa"/>
              </a:rPr>
              <a:t>nghĩa</a:t>
            </a:r>
            <a:r>
              <a:rPr lang="en-US" sz="3600" dirty="0">
                <a:latin typeface="Times New Roman" panose="02020603050405020304" pitchFamily="18" charset="0"/>
                <a:ea typeface="Calibri" panose="020F0502020204030204" pitchFamily="34" charset="0"/>
                <a:cs typeface="DokChampa"/>
              </a:rPr>
              <a:t>, </a:t>
            </a:r>
            <a:r>
              <a:rPr lang="en-US" sz="3600" dirty="0" err="1">
                <a:latin typeface="Times New Roman" panose="02020603050405020304" pitchFamily="18" charset="0"/>
                <a:ea typeface="Calibri" panose="020F0502020204030204" pitchFamily="34" charset="0"/>
                <a:cs typeface="DokChampa"/>
              </a:rPr>
              <a:t>thông</a:t>
            </a:r>
            <a:r>
              <a:rPr lang="en-US" sz="3600" dirty="0">
                <a:latin typeface="Times New Roman" panose="02020603050405020304" pitchFamily="18" charset="0"/>
                <a:ea typeface="Calibri" panose="020F0502020204030204" pitchFamily="34" charset="0"/>
                <a:cs typeface="DokChampa"/>
              </a:rPr>
              <a:t> </a:t>
            </a:r>
            <a:r>
              <a:rPr lang="en-US" sz="3600" dirty="0" err="1">
                <a:latin typeface="Times New Roman" panose="02020603050405020304" pitchFamily="18" charset="0"/>
                <a:ea typeface="Calibri" panose="020F0502020204030204" pitchFamily="34" charset="0"/>
                <a:cs typeface="DokChampa"/>
              </a:rPr>
              <a:t>điệp</a:t>
            </a:r>
            <a:r>
              <a:rPr lang="en-US" sz="3600" dirty="0">
                <a:latin typeface="Times New Roman" panose="02020603050405020304" pitchFamily="18" charset="0"/>
                <a:ea typeface="Calibri" panose="020F0502020204030204" pitchFamily="34" charset="0"/>
                <a:cs typeface="DokChampa"/>
              </a:rPr>
              <a:t> </a:t>
            </a:r>
            <a:r>
              <a:rPr lang="en-US" sz="3600" dirty="0" err="1">
                <a:latin typeface="Times New Roman" panose="02020603050405020304" pitchFamily="18" charset="0"/>
                <a:ea typeface="Calibri" panose="020F0502020204030204" pitchFamily="34" charset="0"/>
                <a:cs typeface="DokChampa"/>
              </a:rPr>
              <a:t>của</a:t>
            </a:r>
            <a:r>
              <a:rPr lang="en-US" sz="3600" dirty="0">
                <a:latin typeface="Times New Roman" panose="02020603050405020304" pitchFamily="18" charset="0"/>
                <a:ea typeface="Calibri" panose="020F0502020204030204" pitchFamily="34" charset="0"/>
                <a:cs typeface="DokChampa"/>
              </a:rPr>
              <a:t> </a:t>
            </a:r>
            <a:r>
              <a:rPr lang="en-US" sz="3600" dirty="0" err="1">
                <a:latin typeface="Times New Roman" panose="02020603050405020304" pitchFamily="18" charset="0"/>
                <a:ea typeface="Calibri" panose="020F0502020204030204" pitchFamily="34" charset="0"/>
                <a:cs typeface="DokChampa"/>
              </a:rPr>
              <a:t>văn</a:t>
            </a:r>
            <a:r>
              <a:rPr lang="en-US" sz="3600" dirty="0">
                <a:latin typeface="Times New Roman" panose="02020603050405020304" pitchFamily="18" charset="0"/>
                <a:ea typeface="Calibri" panose="020F0502020204030204" pitchFamily="34" charset="0"/>
                <a:cs typeface="DokChampa"/>
              </a:rPr>
              <a:t> </a:t>
            </a:r>
            <a:r>
              <a:rPr lang="en-US" sz="3600" dirty="0" err="1">
                <a:latin typeface="Times New Roman" panose="02020603050405020304" pitchFamily="18" charset="0"/>
                <a:ea typeface="Calibri" panose="020F0502020204030204" pitchFamily="34" charset="0"/>
                <a:cs typeface="DokChampa"/>
              </a:rPr>
              <a:t>bản</a:t>
            </a:r>
            <a:r>
              <a:rPr lang="en-US" sz="3600" dirty="0">
                <a:latin typeface="Times New Roman" panose="02020603050405020304" pitchFamily="18" charset="0"/>
                <a:ea typeface="Calibri" panose="020F0502020204030204" pitchFamily="34" charset="0"/>
                <a:cs typeface="DokChampa"/>
              </a:rPr>
              <a:t> </a:t>
            </a:r>
            <a:r>
              <a:rPr lang="en-US" sz="3600" dirty="0" err="1">
                <a:latin typeface="Times New Roman" panose="02020603050405020304" pitchFamily="18" charset="0"/>
                <a:ea typeface="Calibri" panose="020F0502020204030204" pitchFamily="34" charset="0"/>
                <a:cs typeface="DokChampa"/>
              </a:rPr>
              <a:t>gởi</a:t>
            </a:r>
            <a:r>
              <a:rPr lang="en-US" sz="3600" dirty="0">
                <a:latin typeface="Times New Roman" panose="02020603050405020304" pitchFamily="18" charset="0"/>
                <a:ea typeface="Calibri" panose="020F0502020204030204" pitchFamily="34" charset="0"/>
                <a:cs typeface="DokChampa"/>
              </a:rPr>
              <a:t> </a:t>
            </a:r>
            <a:r>
              <a:rPr lang="en-US" sz="3600" dirty="0" err="1">
                <a:latin typeface="Times New Roman" panose="02020603050405020304" pitchFamily="18" charset="0"/>
                <a:ea typeface="Calibri" panose="020F0502020204030204" pitchFamily="34" charset="0"/>
                <a:cs typeface="DokChampa"/>
              </a:rPr>
              <a:t>đến</a:t>
            </a:r>
            <a:r>
              <a:rPr lang="en-US" sz="3600" dirty="0">
                <a:latin typeface="Times New Roman" panose="02020603050405020304" pitchFamily="18" charset="0"/>
                <a:ea typeface="Calibri" panose="020F0502020204030204" pitchFamily="34" charset="0"/>
                <a:cs typeface="DokChampa"/>
              </a:rPr>
              <a:t> </a:t>
            </a:r>
            <a:r>
              <a:rPr lang="en-US" sz="3600" dirty="0" err="1">
                <a:latin typeface="Times New Roman" panose="02020603050405020304" pitchFamily="18" charset="0"/>
                <a:ea typeface="Calibri" panose="020F0502020204030204" pitchFamily="34" charset="0"/>
                <a:cs typeface="DokChampa"/>
              </a:rPr>
              <a:t>cho</a:t>
            </a:r>
            <a:r>
              <a:rPr lang="en-US" sz="3600" dirty="0">
                <a:latin typeface="Times New Roman" panose="02020603050405020304" pitchFamily="18" charset="0"/>
                <a:ea typeface="Calibri" panose="020F0502020204030204" pitchFamily="34" charset="0"/>
                <a:cs typeface="DokChampa"/>
              </a:rPr>
              <a:t> </a:t>
            </a:r>
            <a:r>
              <a:rPr lang="en-US" sz="3600" dirty="0" err="1">
                <a:latin typeface="Times New Roman" panose="02020603050405020304" pitchFamily="18" charset="0"/>
                <a:ea typeface="Calibri" panose="020F0502020204030204" pitchFamily="34" charset="0"/>
                <a:cs typeface="DokChampa"/>
              </a:rPr>
              <a:t>chúng</a:t>
            </a:r>
            <a:r>
              <a:rPr lang="en-US" sz="3600" dirty="0">
                <a:latin typeface="Times New Roman" panose="02020603050405020304" pitchFamily="18" charset="0"/>
                <a:ea typeface="Calibri" panose="020F0502020204030204" pitchFamily="34" charset="0"/>
                <a:cs typeface="DokChampa"/>
              </a:rPr>
              <a:t> ta .</a:t>
            </a:r>
            <a:endParaRPr lang="en-US" dirty="0">
              <a:latin typeface="Calibri" panose="020F0502020204030204" pitchFamily="34" charset="0"/>
              <a:ea typeface="Calibri" panose="020F0502020204030204" pitchFamily="34" charset="0"/>
              <a:cs typeface="DokChampa"/>
            </a:endParaRPr>
          </a:p>
          <a:p>
            <a:pPr>
              <a:lnSpc>
                <a:spcPct val="107000"/>
              </a:lnSpc>
              <a:spcAft>
                <a:spcPts val="800"/>
              </a:spcAft>
            </a:pPr>
            <a:r>
              <a:rPr lang="en-US" sz="3600" dirty="0">
                <a:latin typeface="Times New Roman" panose="02020603050405020304" pitchFamily="18" charset="0"/>
                <a:ea typeface="Calibri" panose="020F0502020204030204" pitchFamily="34" charset="0"/>
                <a:cs typeface="DokChampa"/>
              </a:rPr>
              <a:t>3.Phát </a:t>
            </a:r>
            <a:r>
              <a:rPr lang="en-US" sz="3600" dirty="0" err="1">
                <a:latin typeface="Times New Roman" panose="02020603050405020304" pitchFamily="18" charset="0"/>
                <a:ea typeface="Calibri" panose="020F0502020204030204" pitchFamily="34" charset="0"/>
                <a:cs typeface="DokChampa"/>
              </a:rPr>
              <a:t>hiện</a:t>
            </a:r>
            <a:r>
              <a:rPr lang="en-US" sz="3600" dirty="0">
                <a:latin typeface="Times New Roman" panose="02020603050405020304" pitchFamily="18" charset="0"/>
                <a:ea typeface="Calibri" panose="020F0502020204030204" pitchFamily="34" charset="0"/>
                <a:cs typeface="DokChampa"/>
              </a:rPr>
              <a:t> </a:t>
            </a:r>
            <a:r>
              <a:rPr lang="en-US" sz="3600" dirty="0" err="1">
                <a:latin typeface="Times New Roman" panose="02020603050405020304" pitchFamily="18" charset="0"/>
                <a:ea typeface="Calibri" panose="020F0502020204030204" pitchFamily="34" charset="0"/>
                <a:cs typeface="DokChampa"/>
              </a:rPr>
              <a:t>phép</a:t>
            </a:r>
            <a:r>
              <a:rPr lang="en-US" sz="3600" dirty="0">
                <a:latin typeface="Times New Roman" panose="02020603050405020304" pitchFamily="18" charset="0"/>
                <a:ea typeface="Calibri" panose="020F0502020204030204" pitchFamily="34" charset="0"/>
                <a:cs typeface="DokChampa"/>
              </a:rPr>
              <a:t> </a:t>
            </a:r>
            <a:r>
              <a:rPr lang="en-US" sz="3600" dirty="0" err="1">
                <a:latin typeface="Times New Roman" panose="02020603050405020304" pitchFamily="18" charset="0"/>
                <a:ea typeface="Calibri" panose="020F0502020204030204" pitchFamily="34" charset="0"/>
                <a:cs typeface="DokChampa"/>
              </a:rPr>
              <a:t>tu</a:t>
            </a:r>
            <a:r>
              <a:rPr lang="en-US" sz="3600" dirty="0">
                <a:latin typeface="Times New Roman" panose="02020603050405020304" pitchFamily="18" charset="0"/>
                <a:ea typeface="Calibri" panose="020F0502020204030204" pitchFamily="34" charset="0"/>
                <a:cs typeface="DokChampa"/>
              </a:rPr>
              <a:t> </a:t>
            </a:r>
            <a:r>
              <a:rPr lang="en-US" sz="3600" dirty="0" err="1">
                <a:latin typeface="Times New Roman" panose="02020603050405020304" pitchFamily="18" charset="0"/>
                <a:ea typeface="Calibri" panose="020F0502020204030204" pitchFamily="34" charset="0"/>
                <a:cs typeface="DokChampa"/>
              </a:rPr>
              <a:t>từ</a:t>
            </a:r>
            <a:r>
              <a:rPr lang="en-US" sz="3600" dirty="0">
                <a:latin typeface="Times New Roman" panose="02020603050405020304" pitchFamily="18" charset="0"/>
                <a:ea typeface="Calibri" panose="020F0502020204030204" pitchFamily="34" charset="0"/>
                <a:cs typeface="DokChampa"/>
              </a:rPr>
              <a:t> </a:t>
            </a:r>
            <a:r>
              <a:rPr lang="en-US" sz="3600" dirty="0" err="1">
                <a:latin typeface="Times New Roman" panose="02020603050405020304" pitchFamily="18" charset="0"/>
                <a:ea typeface="Calibri" panose="020F0502020204030204" pitchFamily="34" charset="0"/>
                <a:cs typeface="DokChampa"/>
              </a:rPr>
              <a:t>được</a:t>
            </a:r>
            <a:r>
              <a:rPr lang="en-US" sz="3600" dirty="0">
                <a:latin typeface="Times New Roman" panose="02020603050405020304" pitchFamily="18" charset="0"/>
                <a:ea typeface="Calibri" panose="020F0502020204030204" pitchFamily="34" charset="0"/>
                <a:cs typeface="DokChampa"/>
              </a:rPr>
              <a:t> </a:t>
            </a:r>
            <a:r>
              <a:rPr lang="en-US" sz="3600" dirty="0" err="1">
                <a:latin typeface="Times New Roman" panose="02020603050405020304" pitchFamily="18" charset="0"/>
                <a:ea typeface="Calibri" panose="020F0502020204030204" pitchFamily="34" charset="0"/>
                <a:cs typeface="DokChampa"/>
              </a:rPr>
              <a:t>sử</a:t>
            </a:r>
            <a:r>
              <a:rPr lang="en-US" sz="3600" dirty="0">
                <a:latin typeface="Times New Roman" panose="02020603050405020304" pitchFamily="18" charset="0"/>
                <a:ea typeface="Calibri" panose="020F0502020204030204" pitchFamily="34" charset="0"/>
                <a:cs typeface="DokChampa"/>
              </a:rPr>
              <a:t> </a:t>
            </a:r>
            <a:r>
              <a:rPr lang="en-US" sz="3600" dirty="0" err="1">
                <a:latin typeface="Times New Roman" panose="02020603050405020304" pitchFamily="18" charset="0"/>
                <a:ea typeface="Calibri" panose="020F0502020204030204" pitchFamily="34" charset="0"/>
                <a:cs typeface="DokChampa"/>
              </a:rPr>
              <a:t>dụng</a:t>
            </a:r>
            <a:r>
              <a:rPr lang="en-US" sz="3600" dirty="0">
                <a:latin typeface="Times New Roman" panose="02020603050405020304" pitchFamily="18" charset="0"/>
                <a:ea typeface="Calibri" panose="020F0502020204030204" pitchFamily="34" charset="0"/>
                <a:cs typeface="DokChampa"/>
              </a:rPr>
              <a:t> - </a:t>
            </a:r>
            <a:r>
              <a:rPr lang="en-US" sz="3600" dirty="0" err="1">
                <a:latin typeface="Times New Roman" panose="02020603050405020304" pitchFamily="18" charset="0"/>
                <a:ea typeface="Calibri" panose="020F0502020204030204" pitchFamily="34" charset="0"/>
                <a:cs typeface="DokChampa"/>
              </a:rPr>
              <a:t>từ</a:t>
            </a:r>
            <a:r>
              <a:rPr lang="en-US" sz="3600" dirty="0">
                <a:latin typeface="Times New Roman" panose="02020603050405020304" pitchFamily="18" charset="0"/>
                <a:ea typeface="Calibri" panose="020F0502020204030204" pitchFamily="34" charset="0"/>
                <a:cs typeface="DokChampa"/>
              </a:rPr>
              <a:t> </a:t>
            </a:r>
            <a:r>
              <a:rPr lang="en-US" sz="3600" dirty="0" err="1">
                <a:latin typeface="Times New Roman" panose="02020603050405020304" pitchFamily="18" charset="0"/>
                <a:ea typeface="Calibri" panose="020F0502020204030204" pitchFamily="34" charset="0"/>
                <a:cs typeface="DokChampa"/>
              </a:rPr>
              <a:t>ngữ</a:t>
            </a:r>
            <a:r>
              <a:rPr lang="en-US" sz="3600" dirty="0">
                <a:latin typeface="Times New Roman" panose="02020603050405020304" pitchFamily="18" charset="0"/>
                <a:ea typeface="Calibri" panose="020F0502020204030204" pitchFamily="34" charset="0"/>
                <a:cs typeface="DokChampa"/>
              </a:rPr>
              <a:t> </a:t>
            </a:r>
            <a:r>
              <a:rPr lang="en-US" sz="3600" dirty="0" err="1">
                <a:latin typeface="Times New Roman" panose="02020603050405020304" pitchFamily="18" charset="0"/>
                <a:ea typeface="Calibri" panose="020F0502020204030204" pitchFamily="34" charset="0"/>
                <a:cs typeface="DokChampa"/>
              </a:rPr>
              <a:t>tương</a:t>
            </a:r>
            <a:r>
              <a:rPr lang="en-US" sz="3600" dirty="0">
                <a:latin typeface="Times New Roman" panose="02020603050405020304" pitchFamily="18" charset="0"/>
                <a:ea typeface="Calibri" panose="020F0502020204030204" pitchFamily="34" charset="0"/>
                <a:cs typeface="DokChampa"/>
              </a:rPr>
              <a:t> </a:t>
            </a:r>
            <a:r>
              <a:rPr lang="en-US" sz="3600" dirty="0" err="1">
                <a:latin typeface="Times New Roman" panose="02020603050405020304" pitchFamily="18" charset="0"/>
                <a:ea typeface="Calibri" panose="020F0502020204030204" pitchFamily="34" charset="0"/>
                <a:cs typeface="DokChampa"/>
              </a:rPr>
              <a:t>ứng</a:t>
            </a:r>
            <a:r>
              <a:rPr lang="en-US" sz="3600" dirty="0">
                <a:latin typeface="Times New Roman" panose="02020603050405020304" pitchFamily="18" charset="0"/>
                <a:ea typeface="Calibri" panose="020F0502020204030204" pitchFamily="34" charset="0"/>
                <a:cs typeface="DokChampa"/>
              </a:rPr>
              <a:t> – </a:t>
            </a:r>
            <a:r>
              <a:rPr lang="en-US" sz="3600" dirty="0" err="1">
                <a:latin typeface="Times New Roman" panose="02020603050405020304" pitchFamily="18" charset="0"/>
                <a:ea typeface="Calibri" panose="020F0502020204030204" pitchFamily="34" charset="0"/>
                <a:cs typeface="DokChampa"/>
              </a:rPr>
              <a:t>nêu</a:t>
            </a:r>
            <a:r>
              <a:rPr lang="en-US" sz="3600" dirty="0">
                <a:latin typeface="Times New Roman" panose="02020603050405020304" pitchFamily="18" charset="0"/>
                <a:ea typeface="Calibri" panose="020F0502020204030204" pitchFamily="34" charset="0"/>
                <a:cs typeface="DokChampa"/>
              </a:rPr>
              <a:t> </a:t>
            </a:r>
            <a:r>
              <a:rPr lang="en-US" sz="3600" dirty="0" err="1">
                <a:latin typeface="Times New Roman" panose="02020603050405020304" pitchFamily="18" charset="0"/>
                <a:ea typeface="Calibri" panose="020F0502020204030204" pitchFamily="34" charset="0"/>
                <a:cs typeface="DokChampa"/>
              </a:rPr>
              <a:t>tác</a:t>
            </a:r>
            <a:r>
              <a:rPr lang="en-US" sz="3600" dirty="0">
                <a:latin typeface="Times New Roman" panose="02020603050405020304" pitchFamily="18" charset="0"/>
                <a:ea typeface="Calibri" panose="020F0502020204030204" pitchFamily="34" charset="0"/>
                <a:cs typeface="DokChampa"/>
              </a:rPr>
              <a:t> </a:t>
            </a:r>
            <a:r>
              <a:rPr lang="en-US" sz="3600" dirty="0" err="1">
                <a:latin typeface="Times New Roman" panose="02020603050405020304" pitchFamily="18" charset="0"/>
                <a:ea typeface="Calibri" panose="020F0502020204030204" pitchFamily="34" charset="0"/>
                <a:cs typeface="DokChampa"/>
              </a:rPr>
              <a:t>dụng</a:t>
            </a:r>
            <a:r>
              <a:rPr lang="en-US" sz="3600" dirty="0">
                <a:latin typeface="Times New Roman" panose="02020603050405020304" pitchFamily="18" charset="0"/>
                <a:ea typeface="Calibri" panose="020F0502020204030204" pitchFamily="34" charset="0"/>
                <a:cs typeface="DokChampa"/>
              </a:rPr>
              <a:t> </a:t>
            </a:r>
            <a:r>
              <a:rPr lang="en-US" sz="3600" dirty="0" err="1">
                <a:latin typeface="Times New Roman" panose="02020603050405020304" pitchFamily="18" charset="0"/>
                <a:ea typeface="Calibri" panose="020F0502020204030204" pitchFamily="34" charset="0"/>
                <a:cs typeface="DokChampa"/>
              </a:rPr>
              <a:t>của</a:t>
            </a:r>
            <a:r>
              <a:rPr lang="en-US" sz="3600" dirty="0">
                <a:latin typeface="Times New Roman" panose="02020603050405020304" pitchFamily="18" charset="0"/>
                <a:ea typeface="Calibri" panose="020F0502020204030204" pitchFamily="34" charset="0"/>
                <a:cs typeface="DokChampa"/>
              </a:rPr>
              <a:t> </a:t>
            </a:r>
            <a:r>
              <a:rPr lang="en-US" sz="3600" dirty="0" err="1">
                <a:latin typeface="Times New Roman" panose="02020603050405020304" pitchFamily="18" charset="0"/>
                <a:ea typeface="Calibri" panose="020F0502020204030204" pitchFamily="34" charset="0"/>
                <a:cs typeface="DokChampa"/>
              </a:rPr>
              <a:t>phép</a:t>
            </a:r>
            <a:r>
              <a:rPr lang="en-US" sz="3600" dirty="0">
                <a:latin typeface="Times New Roman" panose="02020603050405020304" pitchFamily="18" charset="0"/>
                <a:ea typeface="Calibri" panose="020F0502020204030204" pitchFamily="34" charset="0"/>
                <a:cs typeface="DokChampa"/>
              </a:rPr>
              <a:t> </a:t>
            </a:r>
            <a:r>
              <a:rPr lang="en-US" sz="3600" dirty="0" err="1">
                <a:latin typeface="Times New Roman" panose="02020603050405020304" pitchFamily="18" charset="0"/>
                <a:ea typeface="Calibri" panose="020F0502020204030204" pitchFamily="34" charset="0"/>
                <a:cs typeface="DokChampa"/>
              </a:rPr>
              <a:t>tu</a:t>
            </a:r>
            <a:r>
              <a:rPr lang="en-US" sz="3600" dirty="0">
                <a:latin typeface="Times New Roman" panose="02020603050405020304" pitchFamily="18" charset="0"/>
                <a:ea typeface="Calibri" panose="020F0502020204030204" pitchFamily="34" charset="0"/>
                <a:cs typeface="DokChampa"/>
              </a:rPr>
              <a:t> </a:t>
            </a:r>
            <a:r>
              <a:rPr lang="en-US" sz="3600" dirty="0" err="1">
                <a:latin typeface="Times New Roman" panose="02020603050405020304" pitchFamily="18" charset="0"/>
                <a:ea typeface="Calibri" panose="020F0502020204030204" pitchFamily="34" charset="0"/>
                <a:cs typeface="DokChampa"/>
              </a:rPr>
              <a:t>từ</a:t>
            </a:r>
            <a:r>
              <a:rPr lang="en-US" sz="3600" dirty="0">
                <a:latin typeface="Times New Roman" panose="02020603050405020304" pitchFamily="18" charset="0"/>
                <a:ea typeface="Calibri" panose="020F0502020204030204" pitchFamily="34" charset="0"/>
                <a:cs typeface="DokChampa"/>
              </a:rPr>
              <a:t> </a:t>
            </a:r>
            <a:r>
              <a:rPr lang="en-US" sz="3600" dirty="0" err="1">
                <a:latin typeface="Times New Roman" panose="02020603050405020304" pitchFamily="18" charset="0"/>
                <a:ea typeface="Calibri" panose="020F0502020204030204" pitchFamily="34" charset="0"/>
                <a:cs typeface="DokChampa"/>
              </a:rPr>
              <a:t>đó</a:t>
            </a:r>
            <a:endParaRPr lang="en-US" dirty="0">
              <a:effectLst/>
              <a:latin typeface="Calibri" panose="020F0502020204030204" pitchFamily="34" charset="0"/>
              <a:ea typeface="Calibri" panose="020F0502020204030204" pitchFamily="34" charset="0"/>
              <a:cs typeface="DokChampa"/>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2692" y="1160710"/>
            <a:ext cx="10978410" cy="4103688"/>
          </a:xfrm>
          <a:prstGeom prst="rect">
            <a:avLst/>
          </a:prstGeom>
        </p:spPr>
        <p:txBody>
          <a:bodyPr wrap="square">
            <a:spAutoFit/>
          </a:bodyPr>
          <a:lstStyle/>
          <a:p>
            <a:pPr>
              <a:lnSpc>
                <a:spcPts val="1950"/>
              </a:lnSpc>
              <a:spcAft>
                <a:spcPts val="600"/>
              </a:spcAft>
            </a:pPr>
            <a:r>
              <a:rPr lang="en-US" sz="3200" b="1" dirty="0">
                <a:solidFill>
                  <a:srgbClr val="FF0000"/>
                </a:solidFill>
                <a:latin typeface="Times New Roman" panose="02020603050405020304" pitchFamily="18" charset="0"/>
                <a:ea typeface="Times New Roman" panose="02020603050405020304" pitchFamily="18" charset="0"/>
              </a:rPr>
              <a:t>II. TẠO LẬP VĂN BẢN: (7,0 </a:t>
            </a:r>
            <a:r>
              <a:rPr lang="en-US" sz="3200" b="1" dirty="0" err="1">
                <a:solidFill>
                  <a:srgbClr val="FF0000"/>
                </a:solidFill>
                <a:latin typeface="Times New Roman" panose="02020603050405020304" pitchFamily="18" charset="0"/>
                <a:ea typeface="Times New Roman" panose="02020603050405020304" pitchFamily="18" charset="0"/>
              </a:rPr>
              <a:t>điểm</a:t>
            </a:r>
            <a:r>
              <a:rPr lang="en-US" sz="3200" b="1" dirty="0">
                <a:solidFill>
                  <a:srgbClr val="FF0000"/>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indent="457200" algn="just">
              <a:spcAft>
                <a:spcPts val="600"/>
              </a:spcAft>
            </a:pPr>
            <a:r>
              <a:rPr lang="en-US" sz="3200" dirty="0" err="1">
                <a:solidFill>
                  <a:srgbClr val="000000"/>
                </a:solidFill>
                <a:latin typeface="Times New Roman" panose="02020603050405020304" pitchFamily="18" charset="0"/>
                <a:ea typeface="Times New Roman" panose="02020603050405020304" pitchFamily="18" charset="0"/>
              </a:rPr>
              <a:t>Viết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bài</a:t>
            </a:r>
            <a:r>
              <a:rPr lang="en-US" sz="3200" dirty="0">
                <a:solidFill>
                  <a:srgbClr val="000000"/>
                </a:solidFill>
                <a:latin typeface="Times New Roman" panose="02020603050405020304" pitchFamily="18" charset="0"/>
                <a:ea typeface="Times New Roman" panose="02020603050405020304" pitchFamily="18" charset="0"/>
              </a:rPr>
              <a:t> TLV </a:t>
            </a:r>
            <a:r>
              <a:rPr lang="en-US" sz="3200" dirty="0" err="1">
                <a:solidFill>
                  <a:srgbClr val="000000"/>
                </a:solidFill>
                <a:latin typeface="Times New Roman" panose="02020603050405020304" pitchFamily="18" charset="0"/>
                <a:ea typeface="Times New Roman" panose="02020603050405020304" pitchFamily="18" charset="0"/>
              </a:rPr>
              <a:t>nghị</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luận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về</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tác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phẩm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truyện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hoặc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nhân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vật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đoạn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trích</a:t>
            </a:r>
            <a:r>
              <a:rPr lang="en-US" sz="3200" dirty="0">
                <a:solidFill>
                  <a:srgbClr val="000000"/>
                </a:solidFill>
                <a:latin typeface="Times New Roman" panose="02020603050405020304" pitchFamily="18" charset="0"/>
                <a:ea typeface="Times New Roman" panose="02020603050405020304" pitchFamily="18" charset="0"/>
              </a:rPr>
              <a:t> .</a:t>
            </a:r>
            <a:endParaRPr lang="en-US" sz="3200" dirty="0">
              <a:latin typeface="Times New Roman" panose="02020603050405020304" pitchFamily="18" charset="0"/>
              <a:ea typeface="Times New Roman" panose="02020603050405020304" pitchFamily="18" charset="0"/>
            </a:endParaRPr>
          </a:p>
          <a:p>
            <a:pPr indent="457200" algn="just">
              <a:spcAft>
                <a:spcPts val="600"/>
              </a:spcAft>
            </a:pPr>
            <a:r>
              <a:rPr lang="en-US" sz="3200" dirty="0">
                <a:solidFill>
                  <a:srgbClr val="000000"/>
                </a:solidFill>
                <a:latin typeface="Times New Roman" panose="02020603050405020304" pitchFamily="18" charset="0"/>
                <a:ea typeface="Times New Roman" panose="02020603050405020304" pitchFamily="18" charset="0"/>
              </a:rPr>
              <a:t>1.Cảm </a:t>
            </a:r>
            <a:r>
              <a:rPr lang="en-US" sz="3200" dirty="0" err="1">
                <a:solidFill>
                  <a:srgbClr val="000000"/>
                </a:solidFill>
                <a:latin typeface="Times New Roman" panose="02020603050405020304" pitchFamily="18" charset="0"/>
                <a:ea typeface="Times New Roman" panose="02020603050405020304" pitchFamily="18" charset="0"/>
              </a:rPr>
              <a:t>nhận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về</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anh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thanh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niên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trong</a:t>
            </a:r>
            <a:r>
              <a:rPr lang="en-US" sz="3200"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Lặng</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lẽ</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Sapa</a:t>
            </a:r>
            <a:endParaRPr lang="en-US" sz="3200" dirty="0">
              <a:latin typeface="Times New Roman" panose="02020603050405020304" pitchFamily="18" charset="0"/>
              <a:ea typeface="Times New Roman" panose="02020603050405020304" pitchFamily="18" charset="0"/>
            </a:endParaRPr>
          </a:p>
          <a:p>
            <a:pPr indent="457200" algn="just">
              <a:spcAft>
                <a:spcPts val="600"/>
              </a:spcAft>
            </a:pPr>
            <a:r>
              <a:rPr lang="en-US" sz="3200" dirty="0">
                <a:solidFill>
                  <a:srgbClr val="000000"/>
                </a:solidFill>
                <a:latin typeface="Times New Roman" panose="02020603050405020304" pitchFamily="18" charset="0"/>
                <a:ea typeface="Times New Roman" panose="02020603050405020304" pitchFamily="18" charset="0"/>
              </a:rPr>
              <a:t>2.Cảm </a:t>
            </a:r>
            <a:r>
              <a:rPr lang="en-US" sz="3200" dirty="0" err="1">
                <a:solidFill>
                  <a:srgbClr val="000000"/>
                </a:solidFill>
                <a:latin typeface="Times New Roman" panose="02020603050405020304" pitchFamily="18" charset="0"/>
                <a:ea typeface="Times New Roman" panose="02020603050405020304" pitchFamily="18" charset="0"/>
              </a:rPr>
              <a:t>nhận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về</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tình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phụ</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tử</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đầy</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éo</a:t>
            </a:r>
            <a:r>
              <a:rPr lang="en-US" sz="3200" dirty="0">
                <a:solidFill>
                  <a:srgbClr val="000000"/>
                </a:solidFill>
                <a:latin typeface="Times New Roman" panose="02020603050405020304" pitchFamily="18" charset="0"/>
                <a:ea typeface="Times New Roman" panose="02020603050405020304" pitchFamily="18" charset="0"/>
              </a:rPr>
              <a:t> le </a:t>
            </a:r>
            <a:r>
              <a:rPr lang="en-US" sz="3200" dirty="0" err="1">
                <a:solidFill>
                  <a:srgbClr val="000000"/>
                </a:solidFill>
                <a:latin typeface="Times New Roman" panose="02020603050405020304" pitchFamily="18" charset="0"/>
                <a:ea typeface="Times New Roman" panose="02020603050405020304" pitchFamily="18" charset="0"/>
              </a:rPr>
              <a:t>trong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chiến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tranh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trong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tp</a:t>
            </a:r>
            <a:r>
              <a:rPr lang="en-US" sz="3200"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Chiếc</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lược</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ngà</a:t>
            </a:r>
            <a:endParaRPr lang="en-US" sz="3200" dirty="0">
              <a:latin typeface="Times New Roman" panose="02020603050405020304" pitchFamily="18" charset="0"/>
              <a:ea typeface="Times New Roman" panose="02020603050405020304" pitchFamily="18" charset="0"/>
            </a:endParaRPr>
          </a:p>
          <a:p>
            <a:pPr indent="457200" algn="just">
              <a:spcAft>
                <a:spcPts val="600"/>
              </a:spcAft>
            </a:pPr>
            <a:r>
              <a:rPr lang="en-US" sz="3200" dirty="0">
                <a:solidFill>
                  <a:srgbClr val="000000"/>
                </a:solidFill>
                <a:latin typeface="Times New Roman" panose="02020603050405020304" pitchFamily="18" charset="0"/>
                <a:ea typeface="Times New Roman" panose="02020603050405020304" pitchFamily="18" charset="0"/>
              </a:rPr>
              <a:t>3. </a:t>
            </a:r>
            <a:r>
              <a:rPr lang="en-US" sz="3200" dirty="0" err="1">
                <a:solidFill>
                  <a:srgbClr val="000000"/>
                </a:solidFill>
                <a:latin typeface="Times New Roman" panose="02020603050405020304" pitchFamily="18" charset="0"/>
                <a:ea typeface="Times New Roman" panose="02020603050405020304" pitchFamily="18" charset="0"/>
              </a:rPr>
              <a:t>Suy</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nghĩ</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về</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tình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yêu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quê</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hương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đất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nước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ông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hai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trong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truyện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ngắn</a:t>
            </a:r>
            <a:r>
              <a:rPr lang="en-US" sz="3200"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Làng</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0671854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75131" y="184443"/>
            <a:ext cx="11068167" cy="6495881"/>
          </a:xfrm>
          <a:prstGeom prst="rect">
            <a:avLst/>
          </a:prstGeom>
        </p:spPr>
        <p:txBody>
          <a:bodyPr wrap="square">
            <a:spAutoFit/>
          </a:bodyPr>
          <a:lstStyle/>
          <a:p>
            <a:pPr marR="1905" algn="ctr">
              <a:lnSpc>
                <a:spcPct val="107000"/>
              </a:lnSpc>
              <a:spcAft>
                <a:spcPts val="800"/>
              </a:spcAft>
              <a:tabLst>
                <a:tab pos="3962400" algn="l"/>
              </a:tabLst>
            </a:pPr>
            <a:r>
              <a:rPr lang="en-US" sz="2800" b="1" dirty="0">
                <a:solidFill>
                  <a:srgbClr val="FF0000"/>
                </a:solidFill>
                <a:latin typeface="Times New Roman" panose="02020603050405020304" pitchFamily="18" charset="0"/>
                <a:ea typeface="Calibri" panose="020F0502020204030204" pitchFamily="34" charset="0"/>
                <a:cs typeface="DokChampa"/>
              </a:rPr>
              <a:t>ĐỀ ĐỌC HIỂU SỐ 3 :</a:t>
            </a:r>
            <a:endParaRPr lang="en-US" sz="1200" dirty="0">
              <a:latin typeface="Calibri" panose="020F0502020204030204" pitchFamily="34" charset="0"/>
              <a:ea typeface="Calibri" panose="020F0502020204030204" pitchFamily="34" charset="0"/>
              <a:cs typeface="DokChampa"/>
            </a:endParaRPr>
          </a:p>
          <a:p>
            <a:pPr marR="1905" algn="just">
              <a:lnSpc>
                <a:spcPct val="107000"/>
              </a:lnSpc>
              <a:spcAft>
                <a:spcPts val="800"/>
              </a:spcAft>
              <a:tabLst>
                <a:tab pos="3962400" algn="l"/>
              </a:tabLst>
            </a:pPr>
            <a:r>
              <a:rPr lang="en-US" b="1" dirty="0">
                <a:latin typeface="Times New Roman" panose="02020603050405020304" pitchFamily="18" charset="0"/>
                <a:ea typeface="Calibri" panose="020F0502020204030204" pitchFamily="34" charset="0"/>
                <a:cs typeface="DokChampa"/>
              </a:rPr>
              <a:t> I. ĐỌC-HIỂU </a:t>
            </a:r>
            <a:r>
              <a:rPr lang="en-US" i="1" dirty="0">
                <a:latin typeface="Times New Roman" panose="02020603050405020304" pitchFamily="18" charset="0"/>
                <a:ea typeface="Calibri" panose="020F0502020204030204" pitchFamily="34" charset="0"/>
                <a:cs typeface="DokChampa"/>
              </a:rPr>
              <a:t>(3đ)</a:t>
            </a:r>
            <a:r>
              <a:rPr lang="en-US" b="1" dirty="0" err="1">
                <a:latin typeface="Times New Roman" panose="02020603050405020304" pitchFamily="18" charset="0"/>
                <a:ea typeface="Calibri" panose="020F0502020204030204" pitchFamily="34" charset="0"/>
                <a:cs typeface="DokChampa"/>
              </a:rPr>
              <a:t>Đọc</a:t>
            </a:r>
            <a:r>
              <a:rPr lang="en-US" b="1" dirty="0">
                <a:latin typeface="Times New Roman" panose="02020603050405020304" pitchFamily="18" charset="0"/>
                <a:ea typeface="Calibri" panose="020F0502020204030204" pitchFamily="34" charset="0"/>
                <a:cs typeface="DokChampa"/>
              </a:rPr>
              <a:t> </a:t>
            </a:r>
            <a:r>
              <a:rPr lang="en-US" b="1" dirty="0" err="1">
                <a:latin typeface="Times New Roman" panose="02020603050405020304" pitchFamily="18" charset="0"/>
                <a:ea typeface="Calibri" panose="020F0502020204030204" pitchFamily="34" charset="0"/>
                <a:cs typeface="DokChampa"/>
              </a:rPr>
              <a:t>đoạn</a:t>
            </a:r>
            <a:r>
              <a:rPr lang="en-US" b="1" dirty="0">
                <a:latin typeface="Times New Roman" panose="02020603050405020304" pitchFamily="18" charset="0"/>
                <a:ea typeface="Calibri" panose="020F0502020204030204" pitchFamily="34" charset="0"/>
                <a:cs typeface="DokChampa"/>
              </a:rPr>
              <a:t> </a:t>
            </a:r>
            <a:r>
              <a:rPr lang="en-US" b="1" dirty="0" err="1">
                <a:latin typeface="Times New Roman" panose="02020603050405020304" pitchFamily="18" charset="0"/>
                <a:ea typeface="Calibri" panose="020F0502020204030204" pitchFamily="34" charset="0"/>
                <a:cs typeface="DokChampa"/>
              </a:rPr>
              <a:t>trích</a:t>
            </a:r>
            <a:r>
              <a:rPr lang="en-US" b="1" dirty="0">
                <a:latin typeface="Times New Roman" panose="02020603050405020304" pitchFamily="18" charset="0"/>
                <a:ea typeface="Calibri" panose="020F0502020204030204" pitchFamily="34" charset="0"/>
                <a:cs typeface="DokChampa"/>
              </a:rPr>
              <a:t> </a:t>
            </a:r>
            <a:r>
              <a:rPr lang="en-US" b="1" dirty="0" err="1">
                <a:latin typeface="Times New Roman" panose="02020603050405020304" pitchFamily="18" charset="0"/>
                <a:ea typeface="Calibri" panose="020F0502020204030204" pitchFamily="34" charset="0"/>
                <a:cs typeface="DokChampa"/>
              </a:rPr>
              <a:t>sau</a:t>
            </a:r>
            <a:r>
              <a:rPr lang="en-US" b="1" dirty="0">
                <a:latin typeface="Times New Roman" panose="02020603050405020304" pitchFamily="18" charset="0"/>
                <a:ea typeface="Calibri" panose="020F0502020204030204" pitchFamily="34" charset="0"/>
                <a:cs typeface="DokChampa"/>
              </a:rPr>
              <a:t> </a:t>
            </a:r>
            <a:r>
              <a:rPr lang="en-US" b="1" dirty="0" err="1">
                <a:latin typeface="Times New Roman" panose="02020603050405020304" pitchFamily="18" charset="0"/>
                <a:ea typeface="Calibri" panose="020F0502020204030204" pitchFamily="34" charset="0"/>
                <a:cs typeface="DokChampa"/>
              </a:rPr>
              <a:t>và</a:t>
            </a:r>
            <a:r>
              <a:rPr lang="en-US" b="1" dirty="0">
                <a:latin typeface="Times New Roman" panose="02020603050405020304" pitchFamily="18" charset="0"/>
                <a:ea typeface="Calibri" panose="020F0502020204030204" pitchFamily="34" charset="0"/>
                <a:cs typeface="DokChampa"/>
              </a:rPr>
              <a:t> </a:t>
            </a:r>
            <a:r>
              <a:rPr lang="en-US" b="1" dirty="0" err="1">
                <a:latin typeface="Times New Roman" panose="02020603050405020304" pitchFamily="18" charset="0"/>
                <a:ea typeface="Calibri" panose="020F0502020204030204" pitchFamily="34" charset="0"/>
                <a:cs typeface="DokChampa"/>
              </a:rPr>
              <a:t>thực</a:t>
            </a:r>
            <a:r>
              <a:rPr lang="en-US" b="1" dirty="0">
                <a:latin typeface="Times New Roman" panose="02020603050405020304" pitchFamily="18" charset="0"/>
                <a:ea typeface="Calibri" panose="020F0502020204030204" pitchFamily="34" charset="0"/>
                <a:cs typeface="DokChampa"/>
              </a:rPr>
              <a:t> </a:t>
            </a:r>
            <a:r>
              <a:rPr lang="en-US" b="1" dirty="0" err="1">
                <a:latin typeface="Times New Roman" panose="02020603050405020304" pitchFamily="18" charset="0"/>
                <a:ea typeface="Calibri" panose="020F0502020204030204" pitchFamily="34" charset="0"/>
                <a:cs typeface="DokChampa"/>
              </a:rPr>
              <a:t>hiện</a:t>
            </a:r>
            <a:r>
              <a:rPr lang="en-US" b="1" dirty="0">
                <a:latin typeface="Times New Roman" panose="02020603050405020304" pitchFamily="18" charset="0"/>
                <a:ea typeface="Calibri" panose="020F0502020204030204" pitchFamily="34" charset="0"/>
                <a:cs typeface="DokChampa"/>
              </a:rPr>
              <a:t> </a:t>
            </a:r>
            <a:r>
              <a:rPr lang="en-US" b="1" dirty="0" err="1">
                <a:latin typeface="Times New Roman" panose="02020603050405020304" pitchFamily="18" charset="0"/>
                <a:ea typeface="Calibri" panose="020F0502020204030204" pitchFamily="34" charset="0"/>
                <a:cs typeface="DokChampa"/>
              </a:rPr>
              <a:t>các</a:t>
            </a:r>
            <a:r>
              <a:rPr lang="en-US" b="1" dirty="0">
                <a:latin typeface="Times New Roman" panose="02020603050405020304" pitchFamily="18" charset="0"/>
                <a:ea typeface="Calibri" panose="020F0502020204030204" pitchFamily="34" charset="0"/>
                <a:cs typeface="DokChampa"/>
              </a:rPr>
              <a:t> </a:t>
            </a:r>
            <a:r>
              <a:rPr lang="en-US" b="1" dirty="0" err="1">
                <a:latin typeface="Times New Roman" panose="02020603050405020304" pitchFamily="18" charset="0"/>
                <a:ea typeface="Calibri" panose="020F0502020204030204" pitchFamily="34" charset="0"/>
                <a:cs typeface="DokChampa"/>
              </a:rPr>
              <a:t>yêu</a:t>
            </a:r>
            <a:r>
              <a:rPr lang="en-US" b="1" dirty="0">
                <a:latin typeface="Times New Roman" panose="02020603050405020304" pitchFamily="18" charset="0"/>
                <a:ea typeface="Calibri" panose="020F0502020204030204" pitchFamily="34" charset="0"/>
                <a:cs typeface="DokChampa"/>
              </a:rPr>
              <a:t> </a:t>
            </a:r>
            <a:r>
              <a:rPr lang="en-US" b="1" dirty="0" err="1">
                <a:latin typeface="Times New Roman" panose="02020603050405020304" pitchFamily="18" charset="0"/>
                <a:ea typeface="Calibri" panose="020F0502020204030204" pitchFamily="34" charset="0"/>
                <a:cs typeface="DokChampa"/>
              </a:rPr>
              <a:t>cầu</a:t>
            </a:r>
            <a:r>
              <a:rPr lang="en-US" b="1" dirty="0">
                <a:latin typeface="Times New Roman" panose="02020603050405020304" pitchFamily="18" charset="0"/>
                <a:ea typeface="Calibri" panose="020F0502020204030204" pitchFamily="34" charset="0"/>
                <a:cs typeface="DokChampa"/>
              </a:rPr>
              <a:t> </a:t>
            </a:r>
            <a:r>
              <a:rPr lang="en-US" b="1" dirty="0" err="1">
                <a:latin typeface="Times New Roman" panose="02020603050405020304" pitchFamily="18" charset="0"/>
                <a:ea typeface="Calibri" panose="020F0502020204030204" pitchFamily="34" charset="0"/>
                <a:cs typeface="DokChampa"/>
              </a:rPr>
              <a:t>bên</a:t>
            </a:r>
            <a:r>
              <a:rPr lang="en-US" b="1" dirty="0">
                <a:latin typeface="Times New Roman" panose="02020603050405020304" pitchFamily="18" charset="0"/>
                <a:ea typeface="Calibri" panose="020F0502020204030204" pitchFamily="34" charset="0"/>
                <a:cs typeface="DokChampa"/>
              </a:rPr>
              <a:t> </a:t>
            </a:r>
            <a:r>
              <a:rPr lang="en-US" b="1" dirty="0" err="1">
                <a:latin typeface="Times New Roman" panose="02020603050405020304" pitchFamily="18" charset="0"/>
                <a:ea typeface="Calibri" panose="020F0502020204030204" pitchFamily="34" charset="0"/>
                <a:cs typeface="DokChampa"/>
              </a:rPr>
              <a:t>dưới</a:t>
            </a:r>
            <a:r>
              <a:rPr lang="en-US" i="1" dirty="0">
                <a:latin typeface="Times New Roman" panose="02020603050405020304" pitchFamily="18" charset="0"/>
                <a:ea typeface="Calibri" panose="020F0502020204030204" pitchFamily="34" charset="0"/>
                <a:cs typeface="DokChampa"/>
              </a:rPr>
              <a:t> </a:t>
            </a:r>
            <a:endParaRPr lang="en-US" sz="1200" dirty="0">
              <a:latin typeface="Calibri" panose="020F0502020204030204" pitchFamily="34" charset="0"/>
              <a:ea typeface="Calibri" panose="020F0502020204030204" pitchFamily="34" charset="0"/>
              <a:cs typeface="DokChampa"/>
            </a:endParaRPr>
          </a:p>
          <a:p>
            <a:pPr marL="2070735" marR="0">
              <a:lnSpc>
                <a:spcPct val="115000"/>
              </a:lnSpc>
              <a:spcBef>
                <a:spcPts val="0"/>
              </a:spcBef>
              <a:spcAft>
                <a:spcPts val="0"/>
              </a:spcAft>
            </a:pPr>
            <a:r>
              <a:rPr lang="en-US" sz="2000" i="1" dirty="0">
                <a:latin typeface="Times New Roman" panose="02020603050405020304" pitchFamily="18" charset="0"/>
                <a:ea typeface="Calibri" panose="020F0502020204030204" pitchFamily="34" charset="0"/>
                <a:cs typeface="DokChampa"/>
              </a:rPr>
              <a:t>“…</a:t>
            </a:r>
            <a:r>
              <a:rPr lang="en-US" sz="2000" i="1" dirty="0" err="1">
                <a:latin typeface="Times New Roman" panose="02020603050405020304" pitchFamily="18" charset="0"/>
                <a:ea typeface="Calibri" panose="020F0502020204030204" pitchFamily="34" charset="0"/>
                <a:cs typeface="DokChampa"/>
              </a:rPr>
              <a:t>Lận</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đận</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đời</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bà</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biết</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mấy</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nắng</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mưa</a:t>
            </a:r>
            <a:r>
              <a:rPr lang="en-US" sz="2000" i="1" dirty="0">
                <a:latin typeface="Times New Roman" panose="02020603050405020304" pitchFamily="18" charset="0"/>
                <a:ea typeface="Calibri" panose="020F0502020204030204" pitchFamily="34" charset="0"/>
                <a:cs typeface="DokChampa"/>
              </a:rPr>
              <a:t> </a:t>
            </a:r>
            <a:endParaRPr lang="en-US" sz="1400" dirty="0">
              <a:latin typeface="Calibri" panose="020F0502020204030204" pitchFamily="34" charset="0"/>
              <a:ea typeface="Calibri" panose="020F0502020204030204" pitchFamily="34" charset="0"/>
              <a:cs typeface="DokChampa"/>
            </a:endParaRPr>
          </a:p>
          <a:p>
            <a:pPr marL="2070735" marR="0">
              <a:lnSpc>
                <a:spcPct val="115000"/>
              </a:lnSpc>
              <a:spcBef>
                <a:spcPts val="0"/>
              </a:spcBef>
              <a:spcAft>
                <a:spcPts val="0"/>
              </a:spcAft>
            </a:pPr>
            <a:r>
              <a:rPr lang="en-US" sz="2000" i="1" dirty="0" err="1">
                <a:latin typeface="Times New Roman" panose="02020603050405020304" pitchFamily="18" charset="0"/>
                <a:ea typeface="Calibri" panose="020F0502020204030204" pitchFamily="34" charset="0"/>
                <a:cs typeface="DokChampa"/>
              </a:rPr>
              <a:t>Mấy</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chục</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năm</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rồi</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đến</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tận</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bây</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giờ</a:t>
            </a:r>
            <a:r>
              <a:rPr lang="en-US" sz="2000" i="1" dirty="0">
                <a:latin typeface="Times New Roman" panose="02020603050405020304" pitchFamily="18" charset="0"/>
                <a:ea typeface="Calibri" panose="020F0502020204030204" pitchFamily="34" charset="0"/>
                <a:cs typeface="DokChampa"/>
              </a:rPr>
              <a:t> </a:t>
            </a:r>
            <a:endParaRPr lang="en-US" sz="1400" dirty="0">
              <a:latin typeface="Calibri" panose="020F0502020204030204" pitchFamily="34" charset="0"/>
              <a:ea typeface="Calibri" panose="020F0502020204030204" pitchFamily="34" charset="0"/>
              <a:cs typeface="DokChampa"/>
            </a:endParaRPr>
          </a:p>
          <a:p>
            <a:pPr marL="2070735" marR="0">
              <a:lnSpc>
                <a:spcPct val="115000"/>
              </a:lnSpc>
              <a:spcBef>
                <a:spcPts val="0"/>
              </a:spcBef>
              <a:spcAft>
                <a:spcPts val="0"/>
              </a:spcAft>
            </a:pPr>
            <a:r>
              <a:rPr lang="en-US" sz="2000" i="1" dirty="0" err="1">
                <a:latin typeface="Times New Roman" panose="02020603050405020304" pitchFamily="18" charset="0"/>
                <a:ea typeface="Calibri" panose="020F0502020204030204" pitchFamily="34" charset="0"/>
                <a:cs typeface="DokChampa"/>
              </a:rPr>
              <a:t>Bà</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vẫn</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giữ</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thói</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quen</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dậy</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sớm</a:t>
            </a:r>
            <a:r>
              <a:rPr lang="en-US" sz="2000" i="1" dirty="0">
                <a:latin typeface="Times New Roman" panose="02020603050405020304" pitchFamily="18" charset="0"/>
                <a:ea typeface="Calibri" panose="020F0502020204030204" pitchFamily="34" charset="0"/>
                <a:cs typeface="DokChampa"/>
              </a:rPr>
              <a:t> </a:t>
            </a:r>
            <a:endParaRPr lang="en-US" sz="1400" dirty="0">
              <a:latin typeface="Calibri" panose="020F0502020204030204" pitchFamily="34" charset="0"/>
              <a:ea typeface="Calibri" panose="020F0502020204030204" pitchFamily="34" charset="0"/>
              <a:cs typeface="DokChampa"/>
            </a:endParaRPr>
          </a:p>
          <a:p>
            <a:pPr marL="2114550" marR="0" indent="-43815">
              <a:lnSpc>
                <a:spcPct val="115000"/>
              </a:lnSpc>
              <a:spcBef>
                <a:spcPts val="0"/>
              </a:spcBef>
              <a:spcAft>
                <a:spcPts val="0"/>
              </a:spcAft>
            </a:pPr>
            <a:r>
              <a:rPr lang="en-US" sz="2000" i="1" dirty="0" err="1">
                <a:latin typeface="Times New Roman" panose="02020603050405020304" pitchFamily="18" charset="0"/>
                <a:ea typeface="Calibri" panose="020F0502020204030204" pitchFamily="34" charset="0"/>
                <a:cs typeface="DokChampa"/>
              </a:rPr>
              <a:t>Nhóm</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bếp</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lửa</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ấp</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iu</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nồng</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đượm</a:t>
            </a:r>
            <a:r>
              <a:rPr lang="en-US" sz="2000" i="1" dirty="0">
                <a:latin typeface="Times New Roman" panose="02020603050405020304" pitchFamily="18" charset="0"/>
                <a:ea typeface="Calibri" panose="020F0502020204030204" pitchFamily="34" charset="0"/>
                <a:cs typeface="DokChampa"/>
              </a:rPr>
              <a:t>,</a:t>
            </a:r>
            <a:endParaRPr lang="en-US" sz="1400" dirty="0">
              <a:latin typeface="Calibri" panose="020F0502020204030204" pitchFamily="34" charset="0"/>
              <a:ea typeface="Calibri" panose="020F0502020204030204" pitchFamily="34" charset="0"/>
              <a:cs typeface="DokChampa"/>
            </a:endParaRPr>
          </a:p>
          <a:p>
            <a:pPr marL="2070735" marR="0">
              <a:lnSpc>
                <a:spcPct val="115000"/>
              </a:lnSpc>
              <a:spcBef>
                <a:spcPts val="0"/>
              </a:spcBef>
              <a:spcAft>
                <a:spcPts val="0"/>
              </a:spcAft>
            </a:pPr>
            <a:r>
              <a:rPr lang="en-US" sz="2000" i="1" dirty="0" err="1">
                <a:latin typeface="Times New Roman" panose="02020603050405020304" pitchFamily="18" charset="0"/>
                <a:ea typeface="Calibri" panose="020F0502020204030204" pitchFamily="34" charset="0"/>
                <a:cs typeface="DokChampa"/>
              </a:rPr>
              <a:t>Nhóm</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niềm</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yêu</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thương</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khoai</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sắn</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ngọt</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bùi</a:t>
            </a:r>
            <a:r>
              <a:rPr lang="en-US" sz="2000" i="1" dirty="0">
                <a:latin typeface="Times New Roman" panose="02020603050405020304" pitchFamily="18" charset="0"/>
                <a:ea typeface="Calibri" panose="020F0502020204030204" pitchFamily="34" charset="0"/>
                <a:cs typeface="DokChampa"/>
              </a:rPr>
              <a:t>,</a:t>
            </a:r>
            <a:endParaRPr lang="en-US" sz="1400" dirty="0">
              <a:latin typeface="Calibri" panose="020F0502020204030204" pitchFamily="34" charset="0"/>
              <a:ea typeface="Calibri" panose="020F0502020204030204" pitchFamily="34" charset="0"/>
              <a:cs typeface="DokChampa"/>
            </a:endParaRPr>
          </a:p>
          <a:p>
            <a:pPr marL="2070735" marR="0">
              <a:lnSpc>
                <a:spcPct val="115000"/>
              </a:lnSpc>
              <a:spcBef>
                <a:spcPts val="0"/>
              </a:spcBef>
              <a:spcAft>
                <a:spcPts val="0"/>
              </a:spcAft>
            </a:pPr>
            <a:r>
              <a:rPr lang="en-US" sz="2000" i="1" dirty="0" err="1">
                <a:latin typeface="Times New Roman" panose="02020603050405020304" pitchFamily="18" charset="0"/>
                <a:ea typeface="Calibri" panose="020F0502020204030204" pitchFamily="34" charset="0"/>
                <a:cs typeface="DokChampa"/>
              </a:rPr>
              <a:t>Nhóm</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nồi</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xôi</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gạo</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mới</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sẻ</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chung</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vui</a:t>
            </a:r>
            <a:r>
              <a:rPr lang="en-US" sz="2000" i="1" dirty="0">
                <a:latin typeface="Times New Roman" panose="02020603050405020304" pitchFamily="18" charset="0"/>
                <a:ea typeface="Calibri" panose="020F0502020204030204" pitchFamily="34" charset="0"/>
                <a:cs typeface="DokChampa"/>
              </a:rPr>
              <a:t>,</a:t>
            </a:r>
            <a:endParaRPr lang="en-US" sz="1400" dirty="0">
              <a:latin typeface="Calibri" panose="020F0502020204030204" pitchFamily="34" charset="0"/>
              <a:ea typeface="Calibri" panose="020F0502020204030204" pitchFamily="34" charset="0"/>
              <a:cs typeface="DokChampa"/>
            </a:endParaRPr>
          </a:p>
          <a:p>
            <a:pPr marL="2070735" marR="0">
              <a:lnSpc>
                <a:spcPct val="115000"/>
              </a:lnSpc>
              <a:spcBef>
                <a:spcPts val="0"/>
              </a:spcBef>
              <a:spcAft>
                <a:spcPts val="0"/>
              </a:spcAft>
            </a:pPr>
            <a:r>
              <a:rPr lang="en-US" sz="2000" i="1" dirty="0" err="1">
                <a:latin typeface="Times New Roman" panose="02020603050405020304" pitchFamily="18" charset="0"/>
                <a:ea typeface="Calibri" panose="020F0502020204030204" pitchFamily="34" charset="0"/>
                <a:cs typeface="DokChampa"/>
              </a:rPr>
              <a:t>Nhóm</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dậy</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cả</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những</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tấm</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tình</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tuổi</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nhỏ</a:t>
            </a:r>
            <a:r>
              <a:rPr lang="en-US" sz="2000" i="1" dirty="0">
                <a:latin typeface="Times New Roman" panose="02020603050405020304" pitchFamily="18" charset="0"/>
                <a:ea typeface="Calibri" panose="020F0502020204030204" pitchFamily="34" charset="0"/>
                <a:cs typeface="DokChampa"/>
              </a:rPr>
              <a:t> </a:t>
            </a:r>
            <a:endParaRPr lang="en-US" sz="1400" dirty="0">
              <a:latin typeface="Calibri" panose="020F0502020204030204" pitchFamily="34" charset="0"/>
              <a:ea typeface="Calibri" panose="020F0502020204030204" pitchFamily="34" charset="0"/>
              <a:cs typeface="DokChampa"/>
            </a:endParaRPr>
          </a:p>
          <a:p>
            <a:pPr marL="2070735" marR="0">
              <a:lnSpc>
                <a:spcPct val="115000"/>
              </a:lnSpc>
              <a:spcBef>
                <a:spcPts val="0"/>
              </a:spcBef>
              <a:spcAft>
                <a:spcPts val="0"/>
              </a:spcAft>
            </a:pPr>
            <a:r>
              <a:rPr lang="en-US" sz="2000" i="1" dirty="0" err="1">
                <a:latin typeface="Times New Roman" panose="02020603050405020304" pitchFamily="18" charset="0"/>
                <a:ea typeface="Calibri" panose="020F0502020204030204" pitchFamily="34" charset="0"/>
                <a:cs typeface="DokChampa"/>
              </a:rPr>
              <a:t>Ôi</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kỳ</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lạ</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và</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thiêng</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liêng</a:t>
            </a:r>
            <a:r>
              <a:rPr lang="en-US" sz="2000" i="1" dirty="0">
                <a:latin typeface="Times New Roman" panose="02020603050405020304" pitchFamily="18" charset="0"/>
                <a:ea typeface="Calibri" panose="020F0502020204030204" pitchFamily="34" charset="0"/>
                <a:cs typeface="DokChampa"/>
              </a:rPr>
              <a:t> - </a:t>
            </a:r>
            <a:r>
              <a:rPr lang="en-US" sz="2000" i="1" dirty="0" err="1">
                <a:latin typeface="Times New Roman" panose="02020603050405020304" pitchFamily="18" charset="0"/>
                <a:ea typeface="Calibri" panose="020F0502020204030204" pitchFamily="34" charset="0"/>
                <a:cs typeface="DokChampa"/>
              </a:rPr>
              <a:t>bếp</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lửa</a:t>
            </a:r>
            <a:r>
              <a:rPr lang="en-US" sz="2000" i="1" dirty="0">
                <a:latin typeface="Times New Roman" panose="02020603050405020304" pitchFamily="18" charset="0"/>
                <a:ea typeface="Calibri" panose="020F0502020204030204" pitchFamily="34" charset="0"/>
                <a:cs typeface="DokChampa"/>
              </a:rPr>
              <a:t>!”</a:t>
            </a:r>
            <a:endParaRPr lang="en-US" sz="1400" dirty="0">
              <a:latin typeface="Calibri" panose="020F0502020204030204" pitchFamily="34" charset="0"/>
              <a:ea typeface="Calibri" panose="020F0502020204030204" pitchFamily="34" charset="0"/>
              <a:cs typeface="DokChampa"/>
            </a:endParaRPr>
          </a:p>
          <a:p>
            <a:pPr algn="ctr">
              <a:lnSpc>
                <a:spcPct val="107000"/>
              </a:lnSpc>
              <a:spcAft>
                <a:spcPts val="480"/>
              </a:spcAft>
            </a:pPr>
            <a:r>
              <a:rPr lang="en-US" sz="2000" i="1" dirty="0">
                <a:latin typeface="Times New Roman" panose="02020603050405020304" pitchFamily="18" charset="0"/>
                <a:ea typeface="Times New Roman" panose="02020603050405020304" pitchFamily="18" charset="0"/>
                <a:cs typeface="DokChampa"/>
              </a:rPr>
              <a:t>                                                            (</a:t>
            </a:r>
            <a:r>
              <a:rPr lang="en-US" sz="2000" i="1" dirty="0" err="1">
                <a:latin typeface="Times New Roman" panose="02020603050405020304" pitchFamily="18" charset="0"/>
                <a:ea typeface="Times New Roman" panose="02020603050405020304" pitchFamily="18" charset="0"/>
                <a:cs typeface="DokChampa"/>
              </a:rPr>
              <a:t>Trích</a:t>
            </a:r>
            <a:r>
              <a:rPr lang="en-US" sz="2000" i="1" dirty="0">
                <a:latin typeface="Times New Roman" panose="02020603050405020304" pitchFamily="18" charset="0"/>
                <a:ea typeface="Times New Roman" panose="02020603050405020304" pitchFamily="18" charset="0"/>
                <a:cs typeface="DokChampa"/>
              </a:rPr>
              <a:t> </a:t>
            </a:r>
            <a:r>
              <a:rPr lang="en-US" sz="2000" i="1" dirty="0" err="1">
                <a:latin typeface="Times New Roman" panose="02020603050405020304" pitchFamily="18" charset="0"/>
                <a:ea typeface="Calibri" panose="020F0502020204030204" pitchFamily="34" charset="0"/>
                <a:cs typeface="DokChampa"/>
              </a:rPr>
              <a:t>Bếp</a:t>
            </a:r>
            <a:r>
              <a:rPr lang="en-US" sz="2000" i="1" dirty="0">
                <a:latin typeface="Times New Roman" panose="02020603050405020304" pitchFamily="18" charset="0"/>
                <a:ea typeface="Calibri" panose="020F0502020204030204" pitchFamily="34" charset="0"/>
                <a:cs typeface="DokChampa"/>
              </a:rPr>
              <a:t> </a:t>
            </a:r>
            <a:r>
              <a:rPr lang="en-US" sz="2000" i="1" dirty="0" err="1">
                <a:latin typeface="Times New Roman" panose="02020603050405020304" pitchFamily="18" charset="0"/>
                <a:ea typeface="Calibri" panose="020F0502020204030204" pitchFamily="34" charset="0"/>
                <a:cs typeface="DokChampa"/>
              </a:rPr>
              <a:t>lửa</a:t>
            </a:r>
            <a:r>
              <a:rPr lang="en-US" sz="2000" i="1" dirty="0">
                <a:latin typeface="Times New Roman" panose="02020603050405020304" pitchFamily="18" charset="0"/>
                <a:ea typeface="Times New Roman" panose="02020603050405020304" pitchFamily="18" charset="0"/>
                <a:cs typeface="DokChampa"/>
              </a:rPr>
              <a:t>,</a:t>
            </a:r>
            <a:r>
              <a:rPr lang="en-US" sz="2000" i="1" dirty="0">
                <a:latin typeface="Times New Roman" panose="02020603050405020304" pitchFamily="18" charset="0"/>
                <a:ea typeface="Calibri" panose="020F0502020204030204" pitchFamily="34" charset="0"/>
                <a:cs typeface="DokChampa"/>
              </a:rPr>
              <a:t> </a:t>
            </a:r>
            <a:r>
              <a:rPr lang="en-US" sz="2000" dirty="0" err="1">
                <a:latin typeface="Times New Roman" panose="02020603050405020304" pitchFamily="18" charset="0"/>
                <a:ea typeface="Calibri" panose="020F0502020204030204" pitchFamily="34" charset="0"/>
                <a:cs typeface="DokChampa"/>
              </a:rPr>
              <a:t>Bằng</a:t>
            </a:r>
            <a:r>
              <a:rPr lang="en-US" sz="2000" dirty="0">
                <a:latin typeface="Times New Roman" panose="02020603050405020304" pitchFamily="18" charset="0"/>
                <a:ea typeface="Calibri" panose="020F0502020204030204" pitchFamily="34" charset="0"/>
                <a:cs typeface="DokChampa"/>
              </a:rPr>
              <a:t> </a:t>
            </a:r>
            <a:r>
              <a:rPr lang="en-US" sz="2000" dirty="0" err="1">
                <a:latin typeface="Times New Roman" panose="02020603050405020304" pitchFamily="18" charset="0"/>
                <a:ea typeface="Calibri" panose="020F0502020204030204" pitchFamily="34" charset="0"/>
                <a:cs typeface="DokChampa"/>
              </a:rPr>
              <a:t>Việt</a:t>
            </a:r>
            <a:r>
              <a:rPr lang="en-US" sz="2000" dirty="0">
                <a:latin typeface="Times New Roman" panose="02020603050405020304" pitchFamily="18" charset="0"/>
                <a:ea typeface="Times New Roman" panose="02020603050405020304" pitchFamily="18" charset="0"/>
                <a:cs typeface="DokChampa"/>
              </a:rPr>
              <a:t>, </a:t>
            </a:r>
            <a:r>
              <a:rPr lang="en-US" sz="2000" dirty="0" err="1">
                <a:latin typeface="Times New Roman" panose="02020603050405020304" pitchFamily="18" charset="0"/>
                <a:ea typeface="Times New Roman" panose="02020603050405020304" pitchFamily="18" charset="0"/>
                <a:cs typeface="DokChampa"/>
              </a:rPr>
              <a:t>Ngữ</a:t>
            </a:r>
            <a:r>
              <a:rPr lang="en-US" sz="2000" dirty="0">
                <a:latin typeface="Times New Roman" panose="02020603050405020304" pitchFamily="18" charset="0"/>
                <a:ea typeface="Times New Roman" panose="02020603050405020304" pitchFamily="18" charset="0"/>
                <a:cs typeface="DokChampa"/>
              </a:rPr>
              <a:t> </a:t>
            </a:r>
            <a:r>
              <a:rPr lang="en-US" sz="2000" dirty="0" err="1">
                <a:latin typeface="Times New Roman" panose="02020603050405020304" pitchFamily="18" charset="0"/>
                <a:ea typeface="Times New Roman" panose="02020603050405020304" pitchFamily="18" charset="0"/>
                <a:cs typeface="DokChampa"/>
              </a:rPr>
              <a:t>văn</a:t>
            </a:r>
            <a:r>
              <a:rPr lang="en-US" sz="2000" dirty="0">
                <a:latin typeface="Times New Roman" panose="02020603050405020304" pitchFamily="18" charset="0"/>
                <a:ea typeface="Times New Roman" panose="02020603050405020304" pitchFamily="18" charset="0"/>
                <a:cs typeface="DokChampa"/>
              </a:rPr>
              <a:t> 9</a:t>
            </a:r>
            <a:r>
              <a:rPr lang="en-US" sz="2000" i="1" dirty="0">
                <a:latin typeface="Times New Roman" panose="02020603050405020304" pitchFamily="18" charset="0"/>
                <a:ea typeface="Times New Roman" panose="02020603050405020304" pitchFamily="18" charset="0"/>
                <a:cs typeface="DokChampa"/>
              </a:rPr>
              <a:t>, </a:t>
            </a:r>
            <a:r>
              <a:rPr lang="en-US" sz="2000" dirty="0" err="1">
                <a:latin typeface="Times New Roman" panose="02020603050405020304" pitchFamily="18" charset="0"/>
                <a:ea typeface="Times New Roman" panose="02020603050405020304" pitchFamily="18" charset="0"/>
                <a:cs typeface="DokChampa"/>
              </a:rPr>
              <a:t>tập</a:t>
            </a:r>
            <a:r>
              <a:rPr lang="en-US" sz="2000" dirty="0">
                <a:latin typeface="Times New Roman" panose="02020603050405020304" pitchFamily="18" charset="0"/>
                <a:ea typeface="Times New Roman" panose="02020603050405020304" pitchFamily="18" charset="0"/>
                <a:cs typeface="DokChampa"/>
              </a:rPr>
              <a:t> 1</a:t>
            </a:r>
            <a:r>
              <a:rPr lang="en-US" sz="2000" i="1" dirty="0">
                <a:latin typeface="Times New Roman" panose="02020603050405020304" pitchFamily="18" charset="0"/>
                <a:ea typeface="Times New Roman" panose="02020603050405020304" pitchFamily="18" charset="0"/>
                <a:cs typeface="DokChampa"/>
              </a:rPr>
              <a:t>)</a:t>
            </a:r>
            <a:endParaRPr lang="en-US" sz="1400" dirty="0">
              <a:latin typeface="Calibri" panose="020F0502020204030204" pitchFamily="34" charset="0"/>
              <a:ea typeface="Calibri" panose="020F0502020204030204" pitchFamily="34" charset="0"/>
              <a:cs typeface="DokChampa"/>
            </a:endParaRPr>
          </a:p>
          <a:p>
            <a:pPr algn="just" fontAlgn="base"/>
            <a:r>
              <a:rPr lang="en-US" sz="2400" b="1" dirty="0" err="1">
                <a:latin typeface="Times New Roman" panose="02020603050405020304" pitchFamily="18" charset="0"/>
                <a:ea typeface="Times New Roman" panose="02020603050405020304" pitchFamily="18" charset="0"/>
              </a:rPr>
              <a:t>Câu</a:t>
            </a:r>
            <a:r>
              <a:rPr lang="en-US" sz="2400" b="1" dirty="0">
                <a:latin typeface="Times New Roman" panose="02020603050405020304" pitchFamily="18" charset="0"/>
                <a:ea typeface="Times New Roman" panose="02020603050405020304" pitchFamily="18" charset="0"/>
              </a:rPr>
              <a:t> 1 </a:t>
            </a:r>
            <a:r>
              <a:rPr lang="en-US" sz="2400" i="1" dirty="0">
                <a:latin typeface="Times New Roman" panose="02020603050405020304" pitchFamily="18" charset="0"/>
                <a:ea typeface="Times New Roman" panose="02020603050405020304" pitchFamily="18" charset="0"/>
              </a:rPr>
              <a:t>(1.0 </a:t>
            </a:r>
            <a:r>
              <a:rPr lang="en-US" sz="2400" i="1" dirty="0" err="1">
                <a:latin typeface="Times New Roman" panose="02020603050405020304" pitchFamily="18" charset="0"/>
                <a:ea typeface="Times New Roman" panose="02020603050405020304" pitchFamily="18" charset="0"/>
              </a:rPr>
              <a:t>điểm</a:t>
            </a:r>
            <a:r>
              <a:rPr lang="en-US" sz="2400" i="1"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định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phương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thức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biểu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đạt</a:t>
            </a:r>
            <a:r>
              <a:rPr lang="en-US" sz="2400" dirty="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chính</a:t>
            </a:r>
            <a:r>
              <a:rPr lang="en-US" sz="2400" dirty="0" smtClean="0">
                <a:latin typeface="Times New Roman" panose="02020603050405020304" pitchFamily="18" charset="0"/>
                <a:ea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rPr>
              <a:t>của</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đoạn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trích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trên</a:t>
            </a:r>
            <a:r>
              <a:rPr lang="en-US" sz="2400" dirty="0">
                <a:latin typeface="Times New Roman" panose="02020603050405020304" pitchFamily="18"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algn="just" fontAlgn="base"/>
            <a:r>
              <a:rPr lang="en-US" sz="2400" b="1" dirty="0" err="1">
                <a:latin typeface="Times New Roman" panose="02020603050405020304" pitchFamily="18" charset="0"/>
                <a:ea typeface="Times New Roman" panose="02020603050405020304" pitchFamily="18" charset="0"/>
              </a:rPr>
              <a:t>Câu</a:t>
            </a:r>
            <a:r>
              <a:rPr lang="en-US" sz="2400" b="1" dirty="0">
                <a:latin typeface="Times New Roman" panose="02020603050405020304" pitchFamily="18" charset="0"/>
                <a:ea typeface="Times New Roman" panose="02020603050405020304" pitchFamily="18" charset="0"/>
              </a:rPr>
              <a:t> 2 </a:t>
            </a:r>
            <a:r>
              <a:rPr lang="en-US" sz="2400" i="1" dirty="0">
                <a:latin typeface="Times New Roman" panose="02020603050405020304" pitchFamily="18" charset="0"/>
                <a:ea typeface="Times New Roman" panose="02020603050405020304" pitchFamily="18" charset="0"/>
              </a:rPr>
              <a:t>(1.0 </a:t>
            </a:r>
            <a:r>
              <a:rPr lang="en-US" sz="2400" i="1" dirty="0" err="1">
                <a:latin typeface="Times New Roman" panose="02020603050405020304" pitchFamily="18" charset="0"/>
                <a:ea typeface="Times New Roman" panose="02020603050405020304" pitchFamily="18" charset="0"/>
              </a:rPr>
              <a:t>điểm</a:t>
            </a:r>
            <a:r>
              <a:rPr lang="en-US" sz="2400" i="1"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Chỉ</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phép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tích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dụng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phép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đoạn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trên</a:t>
            </a:r>
            <a:r>
              <a:rPr lang="en-US" sz="2400" dirty="0">
                <a:latin typeface="Times New Roman" panose="02020603050405020304" pitchFamily="18"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algn="just" fontAlgn="base"/>
            <a:r>
              <a:rPr lang="en-US" sz="2400" b="1" dirty="0" err="1">
                <a:latin typeface="Times New Roman" panose="02020603050405020304" pitchFamily="18" charset="0"/>
                <a:ea typeface="Times New Roman" panose="02020603050405020304" pitchFamily="18" charset="0"/>
              </a:rPr>
              <a:t>Câu</a:t>
            </a:r>
            <a:r>
              <a:rPr lang="en-US" sz="2400" b="1" dirty="0">
                <a:latin typeface="Times New Roman" panose="02020603050405020304" pitchFamily="18" charset="0"/>
                <a:ea typeface="Times New Roman" panose="02020603050405020304" pitchFamily="18" charset="0"/>
              </a:rPr>
              <a:t> 3 </a:t>
            </a:r>
            <a:r>
              <a:rPr lang="en-US" sz="2400" i="1" dirty="0">
                <a:latin typeface="Times New Roman" panose="02020603050405020304" pitchFamily="18" charset="0"/>
                <a:ea typeface="Times New Roman" panose="02020603050405020304" pitchFamily="18" charset="0"/>
              </a:rPr>
              <a:t>(1.0 </a:t>
            </a:r>
            <a:r>
              <a:rPr lang="en-US" sz="2400" i="1" dirty="0" err="1" smtClean="0">
                <a:latin typeface="Times New Roman" panose="02020603050405020304" pitchFamily="18" charset="0"/>
                <a:ea typeface="Times New Roman" panose="02020603050405020304" pitchFamily="18" charset="0"/>
              </a:rPr>
              <a:t>điểm</a:t>
            </a:r>
            <a:r>
              <a:rPr lang="en-US" sz="2400" i="1" dirty="0" smtClean="0">
                <a:latin typeface="Times New Roman" panose="02020603050405020304" pitchFamily="18" charset="0"/>
                <a:ea typeface="Times New Roman" panose="02020603050405020304" pitchFamily="18" charset="0"/>
              </a:rPr>
              <a:t>) </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nội</a:t>
            </a:r>
            <a:r>
              <a:rPr lang="en-US" sz="2400" dirty="0">
                <a:latin typeface="Times New Roman" panose="02020603050405020304" pitchFamily="18" charset="0"/>
                <a:ea typeface="Times New Roman" panose="02020603050405020304" pitchFamily="18" charset="0"/>
              </a:rPr>
              <a:t> dung </a:t>
            </a:r>
            <a:r>
              <a:rPr lang="en-US" sz="2400" dirty="0" err="1">
                <a:latin typeface="Times New Roman" panose="02020603050405020304" pitchFamily="18" charset="0"/>
                <a:ea typeface="Times New Roman" panose="02020603050405020304" pitchFamily="18" charset="0"/>
              </a:rPr>
              <a:t>chính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đoạn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trên</a:t>
            </a:r>
            <a:r>
              <a:rPr lang="en-US" sz="2400" dirty="0">
                <a:latin typeface="Times New Roman" panose="02020603050405020304" pitchFamily="18"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algn="just" fontAlgn="base"/>
            <a:r>
              <a:rPr lang="en-US" b="1" dirty="0">
                <a:latin typeface="Times New Roman" panose="02020603050405020304" pitchFamily="18" charset="0"/>
                <a:ea typeface="Times New Roman" panose="02020603050405020304" pitchFamily="18" charset="0"/>
              </a:rPr>
              <a:t> </a:t>
            </a:r>
            <a:r>
              <a:rPr lang="en-US" sz="2400" b="1" dirty="0" smtClean="0">
                <a:latin typeface="Times New Roman" panose="02020603050405020304" pitchFamily="18" charset="0"/>
                <a:ea typeface="Times New Roman" panose="02020603050405020304" pitchFamily="18" charset="0"/>
              </a:rPr>
              <a:t>II</a:t>
            </a:r>
            <a:r>
              <a:rPr lang="en-US" sz="2400" b="1" dirty="0">
                <a:latin typeface="Times New Roman" panose="02020603050405020304" pitchFamily="18" charset="0"/>
                <a:ea typeface="Times New Roman" panose="02020603050405020304" pitchFamily="18" charset="0"/>
              </a:rPr>
              <a:t>.</a:t>
            </a:r>
            <a:r>
              <a:rPr lang="en-US" sz="2400" b="1" i="1" dirty="0">
                <a:latin typeface="Times New Roman" panose="02020603050405020304" pitchFamily="18" charset="0"/>
                <a:ea typeface="Times New Roman" panose="02020603050405020304" pitchFamily="18" charset="0"/>
              </a:rPr>
              <a:t> </a:t>
            </a:r>
            <a:r>
              <a:rPr lang="en-US" sz="2400" b="1" dirty="0">
                <a:latin typeface="Times New Roman" panose="02020603050405020304" pitchFamily="18" charset="0"/>
                <a:ea typeface="Times New Roman" panose="02020603050405020304" pitchFamily="18" charset="0"/>
              </a:rPr>
              <a:t>LÀM VĂN</a:t>
            </a:r>
            <a:r>
              <a:rPr lang="en-US" sz="2400" i="1" dirty="0">
                <a:latin typeface="Times New Roman" panose="02020603050405020304" pitchFamily="18" charset="0"/>
                <a:ea typeface="Times New Roman" panose="02020603050405020304" pitchFamily="18" charset="0"/>
              </a:rPr>
              <a:t> (7,0 </a:t>
            </a:r>
            <a:r>
              <a:rPr lang="en-US" sz="2400" i="1" dirty="0" err="1">
                <a:latin typeface="Times New Roman" panose="02020603050405020304" pitchFamily="18" charset="0"/>
                <a:ea typeface="Times New Roman" panose="02020603050405020304" pitchFamily="18" charset="0"/>
              </a:rPr>
              <a:t>điểm</a:t>
            </a:r>
            <a:r>
              <a:rPr lang="en-US" sz="2400" i="1" dirty="0">
                <a:latin typeface="Times New Roman" panose="02020603050405020304" pitchFamily="18" charset="0"/>
                <a:ea typeface="Times New Roman" panose="02020603050405020304" pitchFamily="18" charset="0"/>
              </a:rPr>
              <a:t>)</a:t>
            </a:r>
            <a:endParaRPr lang="en-US" sz="1400" dirty="0">
              <a:latin typeface="Times New Roman" panose="02020603050405020304" pitchFamily="18" charset="0"/>
              <a:ea typeface="Times New Roman" panose="02020603050405020304" pitchFamily="18" charset="0"/>
            </a:endParaRPr>
          </a:p>
          <a:p>
            <a:pPr indent="457200" algn="just">
              <a:spcAft>
                <a:spcPts val="600"/>
              </a:spcAft>
            </a:pPr>
            <a:r>
              <a:rPr lang="en-US" sz="2400" dirty="0" err="1">
                <a:solidFill>
                  <a:srgbClr val="000000"/>
                </a:solidFill>
                <a:latin typeface="Times New Roman" panose="02020603050405020304" pitchFamily="18" charset="0"/>
                <a:ea typeface="Times New Roman" panose="02020603050405020304" pitchFamily="18" charset="0"/>
              </a:rPr>
              <a:t>Cảm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nhận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tình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phụ</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tử</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đầy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éo</a:t>
            </a:r>
            <a:r>
              <a:rPr lang="en-US" sz="2400" dirty="0">
                <a:solidFill>
                  <a:srgbClr val="000000"/>
                </a:solidFill>
                <a:latin typeface="Times New Roman" panose="02020603050405020304" pitchFamily="18" charset="0"/>
                <a:ea typeface="Times New Roman" panose="02020603050405020304" pitchFamily="18" charset="0"/>
              </a:rPr>
              <a:t> le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chiến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tranh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tp</a:t>
            </a:r>
            <a:r>
              <a:rPr lang="en-US" sz="2400"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Chiếc</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lược</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ngà</a:t>
            </a:r>
            <a:endParaRPr lang="en-US" sz="1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6147732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2"/>
          </p:nvPr>
        </p:nvSpPr>
        <p:spPr>
          <a:xfrm>
            <a:off x="3544833" y="351410"/>
            <a:ext cx="4683600" cy="788800"/>
          </a:xfrm>
        </p:spPr>
        <p:txBody>
          <a:bodyPr/>
          <a:lstStyle/>
          <a:p>
            <a:r>
              <a:rPr lang="en-US" sz="2800" b="1" dirty="0" smtClean="0">
                <a:solidFill>
                  <a:srgbClr val="FF0000"/>
                </a:solidFill>
              </a:rPr>
              <a:t>ĐÁP ÁN</a:t>
            </a:r>
            <a:endParaRPr lang="en-US" sz="2800" b="1" dirty="0">
              <a:solidFill>
                <a:srgbClr val="FF0000"/>
              </a:solidFill>
            </a:endParaRPr>
          </a:p>
        </p:txBody>
      </p:sp>
      <p:sp>
        <p:nvSpPr>
          <p:cNvPr id="5" name="Rectangle 4"/>
          <p:cNvSpPr/>
          <p:nvPr/>
        </p:nvSpPr>
        <p:spPr>
          <a:xfrm>
            <a:off x="1275064" y="1252850"/>
            <a:ext cx="6011582" cy="954107"/>
          </a:xfrm>
          <a:prstGeom prst="rect">
            <a:avLst/>
          </a:prstGeom>
        </p:spPr>
        <p:txBody>
          <a:bodyPr wrap="none">
            <a:spAutoFit/>
          </a:bodyPr>
          <a:lstStyle/>
          <a:p>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a:t>
            </a:r>
            <a:r>
              <a:rPr lang="en-US" sz="2800" b="1" dirty="0" smtClean="0">
                <a:latin typeface="Times New Roman" panose="02020603050405020304" pitchFamily="18" charset="0"/>
                <a:ea typeface="Times New Roman" panose="02020603050405020304" pitchFamily="18" charset="0"/>
              </a:rPr>
              <a:t>1: </a:t>
            </a:r>
            <a:r>
              <a:rPr lang="en-US" sz="2800" dirty="0" err="1">
                <a:latin typeface="Times New Roman" panose="02020603050405020304" pitchFamily="18" charset="0"/>
                <a:ea typeface="Times New Roman" panose="02020603050405020304" pitchFamily="18" charset="0"/>
              </a:rPr>
              <a:t>T</a:t>
            </a:r>
            <a:r>
              <a:rPr lang="en-US" sz="2800" dirty="0" err="1" smtClean="0">
                <a:latin typeface="Times New Roman" panose="02020603050405020304" pitchFamily="18" charset="0"/>
                <a:ea typeface="Times New Roman" panose="02020603050405020304" pitchFamily="18" charset="0"/>
              </a:rPr>
              <a:t>hể</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thơ</a:t>
            </a:r>
            <a:r>
              <a:rPr lang="en-US" sz="2800" dirty="0" smtClean="0">
                <a:latin typeface="Times New Roman" panose="02020603050405020304" pitchFamily="18" charset="0"/>
                <a:ea typeface="Times New Roman" panose="02020603050405020304" pitchFamily="18" charset="0"/>
              </a:rPr>
              <a:t> : </a:t>
            </a:r>
            <a:r>
              <a:rPr lang="en-US" sz="2800" dirty="0" err="1" smtClean="0">
                <a:latin typeface="Times New Roman" panose="02020603050405020304" pitchFamily="18" charset="0"/>
                <a:ea typeface="Times New Roman" panose="02020603050405020304" pitchFamily="18" charset="0"/>
              </a:rPr>
              <a:t>Tám</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chữ</a:t>
            </a:r>
            <a:r>
              <a:rPr lang="en-US" sz="2800" dirty="0" smtClean="0">
                <a:latin typeface="Times New Roman" panose="02020603050405020304" pitchFamily="18" charset="0"/>
                <a:ea typeface="Times New Roman" panose="02020603050405020304" pitchFamily="18" charset="0"/>
              </a:rPr>
              <a:t> </a:t>
            </a:r>
          </a:p>
          <a:p>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a:t>
            </a:r>
            <a:r>
              <a:rPr lang="en-US" sz="2800" dirty="0" err="1" smtClean="0">
                <a:latin typeface="Times New Roman" panose="02020603050405020304" pitchFamily="18" charset="0"/>
                <a:ea typeface="Times New Roman" panose="02020603050405020304" pitchFamily="18" charset="0"/>
              </a:rPr>
              <a:t>hương</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đạt</a:t>
            </a:r>
            <a:r>
              <a:rPr lang="en-US" sz="2800" dirty="0">
                <a:latin typeface="Times New Roman" panose="02020603050405020304" pitchFamily="18" charset="0"/>
                <a:ea typeface="Times New Roman" panose="02020603050405020304" pitchFamily="18" charset="0"/>
              </a:rPr>
              <a:t> </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biểu</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cảm</a:t>
            </a:r>
            <a:r>
              <a:rPr lang="en-US" sz="2800" dirty="0" smtClean="0">
                <a:latin typeface="Times New Roman" panose="02020603050405020304" pitchFamily="18" charset="0"/>
                <a:ea typeface="Times New Roman" panose="02020603050405020304" pitchFamily="18" charset="0"/>
              </a:rPr>
              <a:t> </a:t>
            </a:r>
            <a:endParaRPr lang="en-US" sz="2800" dirty="0"/>
          </a:p>
        </p:txBody>
      </p:sp>
      <p:sp>
        <p:nvSpPr>
          <p:cNvPr id="6" name="Rectangle 5"/>
          <p:cNvSpPr/>
          <p:nvPr/>
        </p:nvSpPr>
        <p:spPr>
          <a:xfrm>
            <a:off x="1275064" y="2448675"/>
            <a:ext cx="10132902" cy="1384995"/>
          </a:xfrm>
          <a:prstGeom prst="rect">
            <a:avLst/>
          </a:prstGeom>
        </p:spPr>
        <p:txBody>
          <a:bodyPr wrap="none">
            <a:spAutoFit/>
          </a:bodyPr>
          <a:lstStyle/>
          <a:p>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2</a:t>
            </a:r>
            <a:r>
              <a:rPr lang="en-US" sz="2800" b="1"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a:t>
            </a:r>
            <a:r>
              <a:rPr lang="en-US" sz="2800" dirty="0" err="1" smtClean="0">
                <a:latin typeface="Times New Roman" panose="02020603050405020304" pitchFamily="18" charset="0"/>
                <a:ea typeface="Times New Roman" panose="02020603050405020304" pitchFamily="18" charset="0"/>
              </a:rPr>
              <a:t>hép</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tu</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từ</a:t>
            </a:r>
            <a:r>
              <a:rPr lang="en-US" sz="2800" dirty="0" smtClean="0">
                <a:latin typeface="Times New Roman" panose="02020603050405020304" pitchFamily="18" charset="0"/>
                <a:ea typeface="Times New Roman" panose="02020603050405020304" pitchFamily="18" charset="0"/>
              </a:rPr>
              <a:t> : </a:t>
            </a:r>
            <a:r>
              <a:rPr lang="en-US" sz="2800" dirty="0" err="1" smtClean="0">
                <a:latin typeface="Times New Roman" panose="02020603050405020304" pitchFamily="18" charset="0"/>
                <a:ea typeface="Times New Roman" panose="02020603050405020304" pitchFamily="18" charset="0"/>
              </a:rPr>
              <a:t>Điệp</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ngữ</a:t>
            </a:r>
            <a:r>
              <a:rPr lang="en-US" sz="2800" dirty="0" smtClean="0">
                <a:latin typeface="Times New Roman" panose="02020603050405020304" pitchFamily="18" charset="0"/>
                <a:ea typeface="Times New Roman" panose="02020603050405020304" pitchFamily="18" charset="0"/>
              </a:rPr>
              <a:t> - </a:t>
            </a:r>
            <a:r>
              <a:rPr lang="en-US" sz="2800" dirty="0" err="1" smtClean="0">
                <a:latin typeface="Times New Roman" panose="02020603050405020304" pitchFamily="18" charset="0"/>
                <a:ea typeface="Times New Roman" panose="02020603050405020304" pitchFamily="18" charset="0"/>
              </a:rPr>
              <a:t>nhóm</a:t>
            </a:r>
            <a:r>
              <a:rPr lang="en-US" sz="2800" dirty="0" smtClean="0">
                <a:latin typeface="Times New Roman" panose="02020603050405020304" pitchFamily="18" charset="0"/>
                <a:ea typeface="Times New Roman" panose="02020603050405020304" pitchFamily="18" charset="0"/>
              </a:rPr>
              <a:t> ( 4 </a:t>
            </a:r>
            <a:r>
              <a:rPr lang="en-US" sz="2800" dirty="0" err="1" smtClean="0">
                <a:latin typeface="Times New Roman" panose="02020603050405020304" pitchFamily="18" charset="0"/>
                <a:ea typeface="Times New Roman" panose="02020603050405020304" pitchFamily="18" charset="0"/>
              </a:rPr>
              <a:t>lần</a:t>
            </a:r>
            <a:r>
              <a:rPr lang="en-US" sz="2800" dirty="0" smtClean="0">
                <a:latin typeface="Times New Roman" panose="02020603050405020304" pitchFamily="18" charset="0"/>
                <a:ea typeface="Times New Roman" panose="02020603050405020304" pitchFamily="18" charset="0"/>
              </a:rPr>
              <a:t>)</a:t>
            </a:r>
          </a:p>
          <a:p>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Tác</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dụng</a:t>
            </a:r>
            <a:r>
              <a:rPr lang="en-US" sz="2800" dirty="0" smtClean="0">
                <a:latin typeface="Times New Roman" panose="02020603050405020304" pitchFamily="18" charset="0"/>
                <a:ea typeface="Times New Roman" panose="02020603050405020304" pitchFamily="18" charset="0"/>
              </a:rPr>
              <a:t> : </a:t>
            </a:r>
            <a:r>
              <a:rPr lang="en-US" sz="2800" dirty="0" err="1" smtClean="0">
                <a:latin typeface="Times New Roman" panose="02020603050405020304" pitchFamily="18" charset="0"/>
                <a:ea typeface="Times New Roman" panose="02020603050405020304" pitchFamily="18" charset="0"/>
              </a:rPr>
              <a:t>Nhấn</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mạnh</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bà</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không</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những</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là</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người</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nhóm</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lửa</a:t>
            </a:r>
            <a:r>
              <a:rPr lang="en-US" sz="2800" dirty="0" smtClean="0">
                <a:latin typeface="Times New Roman" panose="02020603050405020304" pitchFamily="18" charset="0"/>
                <a:ea typeface="Times New Roman" panose="02020603050405020304" pitchFamily="18" charset="0"/>
              </a:rPr>
              <a:t> </a:t>
            </a:r>
          </a:p>
          <a:p>
            <a:r>
              <a:rPr lang="en-US" sz="2800" dirty="0" err="1" smtClean="0">
                <a:latin typeface="Times New Roman" panose="02020603050405020304" pitchFamily="18" charset="0"/>
                <a:ea typeface="Times New Roman" panose="02020603050405020304" pitchFamily="18" charset="0"/>
              </a:rPr>
              <a:t>mà</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còn</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là</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người</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giữ</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lửa</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gia</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đình</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luôn</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ấm</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áp</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và</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tràn</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ngập</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yêu</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thương</a:t>
            </a:r>
            <a:endParaRPr lang="en-US" sz="2800" dirty="0"/>
          </a:p>
        </p:txBody>
      </p:sp>
      <p:sp>
        <p:nvSpPr>
          <p:cNvPr id="8" name="Rectangle 7"/>
          <p:cNvSpPr/>
          <p:nvPr/>
        </p:nvSpPr>
        <p:spPr>
          <a:xfrm>
            <a:off x="1235795" y="4142841"/>
            <a:ext cx="10368544" cy="954107"/>
          </a:xfrm>
          <a:prstGeom prst="rect">
            <a:avLst/>
          </a:prstGeom>
        </p:spPr>
        <p:txBody>
          <a:bodyPr wrap="none">
            <a:spAutoFit/>
          </a:bodyPr>
          <a:lstStyle/>
          <a:p>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3</a:t>
            </a:r>
            <a:r>
              <a:rPr lang="en-US" sz="2800" b="1"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Nội</a:t>
            </a:r>
            <a:r>
              <a:rPr lang="en-US" sz="2800" dirty="0" smtClean="0">
                <a:latin typeface="Times New Roman" panose="02020603050405020304" pitchFamily="18" charset="0"/>
                <a:ea typeface="Times New Roman" panose="02020603050405020304" pitchFamily="18" charset="0"/>
              </a:rPr>
              <a:t> dung </a:t>
            </a:r>
            <a:r>
              <a:rPr lang="en-US" sz="2800" dirty="0" err="1" smtClean="0">
                <a:latin typeface="Times New Roman" panose="02020603050405020304" pitchFamily="18" charset="0"/>
                <a:ea typeface="Times New Roman" panose="02020603050405020304" pitchFamily="18" charset="0"/>
              </a:rPr>
              <a:t>chính</a:t>
            </a:r>
            <a:r>
              <a:rPr lang="en-US" sz="2800" dirty="0" smtClean="0">
                <a:latin typeface="Times New Roman" panose="02020603050405020304" pitchFamily="18" charset="0"/>
                <a:ea typeface="Times New Roman" panose="02020603050405020304" pitchFamily="18" charset="0"/>
              </a:rPr>
              <a:t> : </a:t>
            </a:r>
            <a:r>
              <a:rPr lang="en-US" sz="2800" dirty="0" err="1" smtClean="0">
                <a:latin typeface="Times New Roman" panose="02020603050405020304" pitchFamily="18" charset="0"/>
                <a:ea typeface="Times New Roman" panose="02020603050405020304" pitchFamily="18" charset="0"/>
              </a:rPr>
              <a:t>Nổi</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bật</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hình</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ảnh</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bà</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cả</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một</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đời</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tần</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tảo</a:t>
            </a:r>
            <a:r>
              <a:rPr lang="en-US" sz="2800" dirty="0" smtClean="0">
                <a:latin typeface="Times New Roman" panose="02020603050405020304" pitchFamily="18" charset="0"/>
                <a:ea typeface="Times New Roman" panose="02020603050405020304" pitchFamily="18" charset="0"/>
              </a:rPr>
              <a:t> hi </a:t>
            </a:r>
            <a:r>
              <a:rPr lang="en-US" sz="2800" dirty="0" err="1" smtClean="0">
                <a:latin typeface="Times New Roman" panose="02020603050405020304" pitchFamily="18" charset="0"/>
                <a:ea typeface="Times New Roman" panose="02020603050405020304" pitchFamily="18" charset="0"/>
              </a:rPr>
              <a:t>sinh</a:t>
            </a:r>
            <a:endParaRPr lang="en-US" sz="2800" dirty="0" smtClean="0">
              <a:latin typeface="Times New Roman" panose="02020603050405020304" pitchFamily="18" charset="0"/>
              <a:ea typeface="Times New Roman" panose="02020603050405020304" pitchFamily="18" charset="0"/>
            </a:endParaRPr>
          </a:p>
          <a:p>
            <a:r>
              <a:rPr lang="en-US" sz="2800" dirty="0" smtClean="0">
                <a:latin typeface="Times New Roman" panose="02020603050405020304" pitchFamily="18" charset="0"/>
                <a:ea typeface="Times New Roman" panose="02020603050405020304" pitchFamily="18" charset="0"/>
              </a:rPr>
              <a:t> lo </a:t>
            </a:r>
            <a:r>
              <a:rPr lang="en-US" sz="2800" dirty="0" err="1" smtClean="0">
                <a:latin typeface="Times New Roman" panose="02020603050405020304" pitchFamily="18" charset="0"/>
                <a:ea typeface="Times New Roman" panose="02020603050405020304" pitchFamily="18" charset="0"/>
              </a:rPr>
              <a:t>cho</a:t>
            </a:r>
            <a:r>
              <a:rPr lang="en-US" sz="2800" dirty="0" smtClean="0">
                <a:latin typeface="Times New Roman" panose="02020603050405020304" pitchFamily="18" charset="0"/>
                <a:ea typeface="Times New Roman" panose="02020603050405020304" pitchFamily="18" charset="0"/>
              </a:rPr>
              <a:t> con </a:t>
            </a:r>
            <a:r>
              <a:rPr lang="en-US" sz="2800" dirty="0" err="1" smtClean="0">
                <a:latin typeface="Times New Roman" panose="02020603050405020304" pitchFamily="18" charset="0"/>
                <a:ea typeface="Times New Roman" panose="02020603050405020304" pitchFamily="18" charset="0"/>
              </a:rPr>
              <a:t>cháu</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Bà</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còn</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là</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người</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giữ</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lửa</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và</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truyền</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lửa</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cho</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thế</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hệ</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sau</a:t>
            </a:r>
            <a:r>
              <a:rPr lang="en-US" sz="2800" dirty="0" smtClean="0">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36880629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pic>
        <p:nvPicPr>
          <p:cNvPr id="1147" name="Google Shape;1147;p39"/>
          <p:cNvPicPr preferRelativeResize="0"/>
          <p:nvPr/>
        </p:nvPicPr>
        <p:blipFill>
          <a:blip r:embed="rId3">
            <a:alphaModFix/>
          </a:blip>
          <a:stretch>
            <a:fillRect/>
          </a:stretch>
        </p:blipFill>
        <p:spPr>
          <a:xfrm rot="2159844">
            <a:off x="9974698" y="5793557"/>
            <a:ext cx="1437829" cy="1375203"/>
          </a:xfrm>
          <a:prstGeom prst="rect">
            <a:avLst/>
          </a:prstGeom>
          <a:noFill/>
          <a:ln>
            <a:noFill/>
          </a:ln>
        </p:spPr>
      </p:pic>
      <p:pic>
        <p:nvPicPr>
          <p:cNvPr id="1182" name="Google Shape;1182;p39"/>
          <p:cNvPicPr preferRelativeResize="0"/>
          <p:nvPr/>
        </p:nvPicPr>
        <p:blipFill rotWithShape="1">
          <a:blip r:embed="rId4">
            <a:alphaModFix/>
          </a:blip>
          <a:srcRect l="7305" t="18671" r="2952" b="7001"/>
          <a:stretch/>
        </p:blipFill>
        <p:spPr>
          <a:xfrm>
            <a:off x="0" y="6104320"/>
            <a:ext cx="1394883" cy="753680"/>
          </a:xfrm>
          <a:prstGeom prst="rect">
            <a:avLst/>
          </a:prstGeom>
          <a:noFill/>
          <a:ln>
            <a:noFill/>
          </a:ln>
        </p:spPr>
      </p:pic>
      <p:graphicFrame>
        <p:nvGraphicFramePr>
          <p:cNvPr id="7" name="Table 6">
            <a:extLst>
              <a:ext uri="{FF2B5EF4-FFF2-40B4-BE49-F238E27FC236}">
                <a16:creationId xmlns:a16="http://schemas.microsoft.com/office/drawing/2014/main" id="{A686BB4A-064D-4E14-BCF2-49F15946C432}"/>
              </a:ext>
            </a:extLst>
          </p:cNvPr>
          <p:cNvGraphicFramePr>
            <a:graphicFrameLocks noGrp="1"/>
          </p:cNvGraphicFramePr>
          <p:nvPr>
            <p:extLst>
              <p:ext uri="{D42A27DB-BD31-4B8C-83A1-F6EECF244321}">
                <p14:modId xmlns:p14="http://schemas.microsoft.com/office/powerpoint/2010/main" val="2783293239"/>
              </p:ext>
            </p:extLst>
          </p:nvPr>
        </p:nvGraphicFramePr>
        <p:xfrm>
          <a:off x="260476" y="597379"/>
          <a:ext cx="11671047" cy="5111560"/>
        </p:xfrm>
        <a:graphic>
          <a:graphicData uri="http://schemas.openxmlformats.org/drawingml/2006/table">
            <a:tbl>
              <a:tblPr firstRow="1" bandRow="1">
                <a:tableStyleId>{2D5ABB26-0587-4C30-8999-92F81FD0307C}</a:tableStyleId>
              </a:tblPr>
              <a:tblGrid>
                <a:gridCol w="415491">
                  <a:extLst>
                    <a:ext uri="{9D8B030D-6E8A-4147-A177-3AD203B41FA5}">
                      <a16:colId xmlns:a16="http://schemas.microsoft.com/office/drawing/2014/main" val="20000"/>
                    </a:ext>
                  </a:extLst>
                </a:gridCol>
                <a:gridCol w="2821323">
                  <a:extLst>
                    <a:ext uri="{9D8B030D-6E8A-4147-A177-3AD203B41FA5}">
                      <a16:colId xmlns:a16="http://schemas.microsoft.com/office/drawing/2014/main" val="20001"/>
                    </a:ext>
                  </a:extLst>
                </a:gridCol>
                <a:gridCol w="921248">
                  <a:extLst>
                    <a:ext uri="{9D8B030D-6E8A-4147-A177-3AD203B41FA5}">
                      <a16:colId xmlns:a16="http://schemas.microsoft.com/office/drawing/2014/main" val="20002"/>
                    </a:ext>
                  </a:extLst>
                </a:gridCol>
                <a:gridCol w="1192553">
                  <a:extLst>
                    <a:ext uri="{9D8B030D-6E8A-4147-A177-3AD203B41FA5}">
                      <a16:colId xmlns:a16="http://schemas.microsoft.com/office/drawing/2014/main" val="20003"/>
                    </a:ext>
                  </a:extLst>
                </a:gridCol>
                <a:gridCol w="1274618">
                  <a:extLst>
                    <a:ext uri="{9D8B030D-6E8A-4147-A177-3AD203B41FA5}">
                      <a16:colId xmlns:a16="http://schemas.microsoft.com/office/drawing/2014/main" val="20004"/>
                    </a:ext>
                  </a:extLst>
                </a:gridCol>
                <a:gridCol w="5045814">
                  <a:extLst>
                    <a:ext uri="{9D8B030D-6E8A-4147-A177-3AD203B41FA5}">
                      <a16:colId xmlns:a16="http://schemas.microsoft.com/office/drawing/2014/main" val="20005"/>
                    </a:ext>
                  </a:extLst>
                </a:gridCol>
              </a:tblGrid>
              <a:tr h="1406543">
                <a:tc>
                  <a:txBody>
                    <a:bodyPr/>
                    <a:lstStyle/>
                    <a:p>
                      <a:r>
                        <a:rPr lang="en-US"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dirty="0" err="1">
                          <a:solidFill>
                            <a:srgbClr val="FF0000"/>
                          </a:solidFill>
                        </a:rPr>
                        <a:t>Đoàn</a:t>
                      </a:r>
                      <a:r>
                        <a:rPr lang="en-US" sz="2000" b="1" baseline="0" dirty="0">
                          <a:solidFill>
                            <a:srgbClr val="FF0000"/>
                          </a:solidFill>
                        </a:rPr>
                        <a:t> </a:t>
                      </a:r>
                      <a:r>
                        <a:rPr lang="en-US" sz="2000" b="1" baseline="0" dirty="0" err="1">
                          <a:solidFill>
                            <a:srgbClr val="FF0000"/>
                          </a:solidFill>
                        </a:rPr>
                        <a:t>thuyền</a:t>
                      </a:r>
                      <a:r>
                        <a:rPr lang="en-US" sz="2000" b="1" baseline="0" dirty="0">
                          <a:solidFill>
                            <a:srgbClr val="FF0000"/>
                          </a:solidFill>
                        </a:rPr>
                        <a:t> </a:t>
                      </a:r>
                      <a:r>
                        <a:rPr lang="en-US" sz="2000" b="1" baseline="0" dirty="0" err="1">
                          <a:solidFill>
                            <a:srgbClr val="FF0000"/>
                          </a:solidFill>
                        </a:rPr>
                        <a:t>đánh</a:t>
                      </a:r>
                      <a:r>
                        <a:rPr lang="en-US" sz="2000" b="1" baseline="0" dirty="0">
                          <a:solidFill>
                            <a:srgbClr val="FF0000"/>
                          </a:solidFill>
                        </a:rPr>
                        <a:t> </a:t>
                      </a:r>
                      <a:r>
                        <a:rPr lang="en-US" sz="2000" b="1" baseline="0" dirty="0" err="1">
                          <a:solidFill>
                            <a:srgbClr val="FF0000"/>
                          </a:solidFill>
                        </a:rPr>
                        <a:t>cá</a:t>
                      </a:r>
                      <a:endParaRPr lang="en-US" sz="20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1958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err="1"/>
                        <a:t>Thơ</a:t>
                      </a:r>
                      <a:r>
                        <a:rPr lang="en-US" baseline="0" dirty="0"/>
                        <a:t> </a:t>
                      </a:r>
                      <a:r>
                        <a:rPr lang="en-US" baseline="0" dirty="0" err="1"/>
                        <a:t>tự</a:t>
                      </a:r>
                      <a:r>
                        <a:rPr lang="en-US" baseline="0" dirty="0"/>
                        <a:t> do</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aseline="0" dirty="0" err="1"/>
                        <a:t>Huy</a:t>
                      </a:r>
                      <a:r>
                        <a:rPr lang="en-US" baseline="0" dirty="0"/>
                        <a:t> </a:t>
                      </a:r>
                      <a:r>
                        <a:rPr lang="en-US" baseline="0" dirty="0" err="1"/>
                        <a:t>Cận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b="1" dirty="0"/>
                        <a:t>Bài thơ đã khắc họa nhiều hình ảnh đẹp tráng lệ, thể hiện sự hài hòa giữa thiên nhiên và con người lao động, bộc lộ niềm vui, niềm tự hào của nhà thơ trước đất nước và cuộc sống.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030819">
                <a:tc>
                  <a:txBody>
                    <a:bodyPr/>
                    <a:lstStyle/>
                    <a:p>
                      <a:r>
                        <a:rPr lang="en-US"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dirty="0" err="1">
                          <a:solidFill>
                            <a:srgbClr val="FF0000"/>
                          </a:solidFill>
                        </a:rPr>
                        <a:t>Bếp</a:t>
                      </a:r>
                      <a:r>
                        <a:rPr lang="en-US" sz="2800" b="1" baseline="0" dirty="0">
                          <a:solidFill>
                            <a:srgbClr val="FF0000"/>
                          </a:solidFill>
                        </a:rPr>
                        <a:t> </a:t>
                      </a:r>
                      <a:r>
                        <a:rPr lang="en-US" sz="2800" b="1" baseline="0" dirty="0" err="1">
                          <a:solidFill>
                            <a:srgbClr val="FF0000"/>
                          </a:solidFill>
                        </a:rPr>
                        <a:t>lửa</a:t>
                      </a:r>
                      <a:endParaRPr lang="en-US" sz="28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1963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err="1"/>
                        <a:t>Thơ</a:t>
                      </a:r>
                      <a:r>
                        <a:rPr lang="en-US" baseline="0" dirty="0"/>
                        <a:t> </a:t>
                      </a:r>
                      <a:r>
                        <a:rPr lang="en-US" baseline="0" dirty="0" err="1"/>
                        <a:t>tự</a:t>
                      </a:r>
                      <a:r>
                        <a:rPr lang="en-US" baseline="0" dirty="0"/>
                        <a:t> do</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err="1"/>
                        <a:t>Bằng</a:t>
                      </a:r>
                      <a:r>
                        <a:rPr lang="en-US" baseline="0" dirty="0"/>
                        <a:t> </a:t>
                      </a:r>
                      <a:r>
                        <a:rPr lang="en-US" baseline="0" dirty="0" err="1"/>
                        <a:t>Việt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b="1" dirty="0"/>
                        <a:t>Qua hồi tưởng và suy ngẫm của người cháu, bài thơ gợi lại những kỉ niệm xúc động về người bà và tình bà cháu, thể hiện lòng kính yêu trân trọng và biết ơn của người cháu đối với bà và cũng là đối với gia đình, quê hương, đất nước.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708958">
                <a:tc>
                  <a:txBody>
                    <a:bodyPr/>
                    <a:lstStyle/>
                    <a:p>
                      <a:r>
                        <a:rPr lang="en-US" dirty="0"/>
                        <a:t>5</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dirty="0" err="1">
                          <a:solidFill>
                            <a:srgbClr val="FF0000"/>
                          </a:solidFill>
                        </a:rPr>
                        <a:t>Ánh</a:t>
                      </a:r>
                      <a:r>
                        <a:rPr lang="en-US" sz="2400" b="1" baseline="0" dirty="0">
                          <a:solidFill>
                            <a:srgbClr val="FF0000"/>
                          </a:solidFill>
                        </a:rPr>
                        <a:t> </a:t>
                      </a:r>
                      <a:r>
                        <a:rPr lang="en-US" sz="2400" b="1" baseline="0" dirty="0" err="1">
                          <a:solidFill>
                            <a:srgbClr val="FF0000"/>
                          </a:solidFill>
                        </a:rPr>
                        <a:t>Trăng</a:t>
                      </a:r>
                      <a:endParaRPr lang="en-US" sz="24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1978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err="1"/>
                        <a:t>Thơ</a:t>
                      </a:r>
                      <a:r>
                        <a:rPr lang="en-US" baseline="0" dirty="0"/>
                        <a:t> 5 </a:t>
                      </a:r>
                      <a:r>
                        <a:rPr lang="en-US" baseline="0" dirty="0" err="1"/>
                        <a:t>chữ</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 </a:t>
                      </a:r>
                      <a:r>
                        <a:rPr lang="en-US" dirty="0" err="1"/>
                        <a:t>Nguyễn</a:t>
                      </a:r>
                      <a:r>
                        <a:rPr lang="en-US" baseline="0" dirty="0"/>
                        <a:t> </a:t>
                      </a:r>
                      <a:r>
                        <a:rPr lang="en-US" baseline="0" dirty="0" err="1"/>
                        <a:t>Duy</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b="1" dirty="0"/>
                        <a:t>Bài thơ như một lời nhắc nhở về những năm tháng gian lao đã qua của cuộc đời người lính gắn bó với thiên nhiên, đất nước bình dị, hiền hậu. Bài thơ có gợi nhắcngười đọc thái độ sống “uống nước nhớ nguồn</a:t>
                      </a:r>
                      <a:r>
                        <a:rPr lang="en-US" b="1" dirty="0"/>
                        <a:t>”</a:t>
                      </a:r>
                      <a:endParaRPr lang="vi-VN"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8" name="Picture 2" descr="Kết quả hình ảnh cho ddoanf thuyeenf ddanhs cas">
            <a:extLst>
              <a:ext uri="{FF2B5EF4-FFF2-40B4-BE49-F238E27FC236}">
                <a16:creationId xmlns:a16="http://schemas.microsoft.com/office/drawing/2014/main" id="{C530D4B1-E3E8-4CAD-85C4-BAE69E1ACB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802" y="977639"/>
            <a:ext cx="2391563" cy="9772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a:extLst>
              <a:ext uri="{FF2B5EF4-FFF2-40B4-BE49-F238E27FC236}">
                <a16:creationId xmlns:a16="http://schemas.microsoft.com/office/drawing/2014/main" id="{9450A9D3-7894-4D32-9B42-B1F6865095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673" y="2684340"/>
            <a:ext cx="2219822" cy="1222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a:extLst>
              <a:ext uri="{FF2B5EF4-FFF2-40B4-BE49-F238E27FC236}">
                <a16:creationId xmlns:a16="http://schemas.microsoft.com/office/drawing/2014/main" id="{016F3046-D16E-4C39-9DE9-2188F6E468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6777" y="4704481"/>
            <a:ext cx="2203866" cy="1175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9340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8059" y="-447483"/>
            <a:ext cx="10787676" cy="8068234"/>
          </a:xfrm>
          <a:prstGeom prst="rect">
            <a:avLst/>
          </a:prstGeom>
        </p:spPr>
        <p:txBody>
          <a:bodyPr wrap="square">
            <a:spAutoFit/>
          </a:bodyPr>
          <a:lstStyle/>
          <a:p>
            <a:pPr marL="914400" marR="0" indent="457200">
              <a:lnSpc>
                <a:spcPct val="107000"/>
              </a:lnSpc>
              <a:spcBef>
                <a:spcPts val="0"/>
              </a:spcBef>
              <a:spcAft>
                <a:spcPts val="1000"/>
              </a:spcAft>
            </a:pPr>
            <a:r>
              <a:rPr lang="en-US" sz="2800" b="1" dirty="0">
                <a:solidFill>
                  <a:srgbClr val="FF0000"/>
                </a:solidFill>
                <a:latin typeface="Times New Roman" panose="02020603050405020304" pitchFamily="18" charset="0"/>
                <a:ea typeface="Calibri" panose="020F0502020204030204" pitchFamily="34" charset="0"/>
              </a:rPr>
              <a:t>ĐỀ ĐỌC HIỂU SỐ 1:</a:t>
            </a:r>
            <a:endParaRPr lang="en-US" sz="1600" dirty="0">
              <a:latin typeface="Times New Roman" panose="02020603050405020304" pitchFamily="18" charset="0"/>
              <a:ea typeface="Calibri" panose="020F0502020204030204" pitchFamily="34" charset="0"/>
            </a:endParaRPr>
          </a:p>
          <a:p>
            <a:pPr marL="342900" marR="360045" lvl="0" indent="-342900" algn="just">
              <a:lnSpc>
                <a:spcPct val="150000"/>
              </a:lnSpc>
              <a:spcBef>
                <a:spcPts val="0"/>
              </a:spcBef>
              <a:spcAft>
                <a:spcPts val="0"/>
              </a:spcAft>
              <a:buFont typeface="+mj-lt"/>
              <a:buAutoNum type="romanUcPeriod"/>
            </a:pPr>
            <a:r>
              <a:rPr lang="en-US" sz="2400" b="1" dirty="0">
                <a:latin typeface="Times New Roman" panose="02020603050405020304" pitchFamily="18" charset="0"/>
                <a:ea typeface="Calibri" panose="020F0502020204030204" pitchFamily="34" charset="0"/>
              </a:rPr>
              <a:t>ĐỌC HIỂU VĂN BẢN: </a:t>
            </a:r>
            <a:r>
              <a:rPr lang="en-US" sz="2400" dirty="0">
                <a:latin typeface="Times New Roman" panose="02020603050405020304" pitchFamily="18" charset="0"/>
                <a:ea typeface="Calibri" panose="020F0502020204030204" pitchFamily="34" charset="0"/>
              </a:rPr>
              <a:t>(3 </a:t>
            </a:r>
            <a:r>
              <a:rPr lang="en-US" sz="2400" dirty="0" err="1">
                <a:latin typeface="Times New Roman" panose="02020603050405020304" pitchFamily="18" charset="0"/>
                <a:ea typeface="Calibri" panose="020F0502020204030204" pitchFamily="34" charset="0"/>
              </a:rPr>
              <a:t>điểm</a:t>
            </a:r>
            <a:r>
              <a:rPr lang="en-US" sz="2400" dirty="0">
                <a:latin typeface="Times New Roman" panose="02020603050405020304" pitchFamily="18" charset="0"/>
                <a:ea typeface="Calibri" panose="020F0502020204030204" pitchFamily="34" charset="0"/>
              </a:rPr>
              <a:t>) </a:t>
            </a:r>
            <a:r>
              <a:rPr lang="en-US" sz="2400" dirty="0" err="1" smtClean="0">
                <a:latin typeface="Times New Roman" panose="02020603050405020304" pitchFamily="18" charset="0"/>
                <a:ea typeface="Calibri" panose="020F0502020204030204" pitchFamily="34" charset="0"/>
              </a:rPr>
              <a:t>Đọc</a:t>
            </a:r>
            <a:r>
              <a:rPr lang="en-US" sz="2400" dirty="0" smtClean="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kỹ</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khổ</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thơ</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sau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và</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trả</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lời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câu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hỏi</a:t>
            </a:r>
            <a:r>
              <a:rPr lang="en-US" sz="2400" dirty="0" smtClean="0">
                <a:latin typeface="Times New Roman" panose="02020603050405020304" pitchFamily="18" charset="0"/>
                <a:ea typeface="Calibri" panose="020F0502020204030204" pitchFamily="34" charset="0"/>
              </a:rPr>
              <a:t>:</a:t>
            </a:r>
            <a:endParaRPr lang="en-US" sz="2000" dirty="0" smtClean="0">
              <a:latin typeface="Times New Roman" panose="02020603050405020304" pitchFamily="18" charset="0"/>
              <a:ea typeface="Calibri" panose="020F0502020204030204" pitchFamily="34" charset="0"/>
            </a:endParaRPr>
          </a:p>
          <a:p>
            <a:pPr marR="360045" algn="ctr">
              <a:lnSpc>
                <a:spcPct val="150000"/>
              </a:lnSpc>
            </a:pPr>
            <a:r>
              <a:rPr lang="en-US" sz="2400" i="1" dirty="0" smtClean="0">
                <a:latin typeface="Times New Roman" panose="02020603050405020304" pitchFamily="18" charset="0"/>
                <a:ea typeface="Calibri" panose="020F0502020204030204" pitchFamily="34" charset="0"/>
              </a:rPr>
              <a:t>"</a:t>
            </a:r>
            <a:r>
              <a:rPr lang="en-US" sz="2400" i="1" dirty="0" err="1" smtClean="0">
                <a:latin typeface="Times New Roman" panose="02020603050405020304" pitchFamily="18" charset="0"/>
                <a:ea typeface="Calibri" panose="020F0502020204030204" pitchFamily="34" charset="0"/>
              </a:rPr>
              <a:t>Cháu</a:t>
            </a:r>
            <a:r>
              <a:rPr lang="en-US" sz="2400" i="1" dirty="0" smtClean="0">
                <a:latin typeface="Times New Roman" panose="02020603050405020304" pitchFamily="18" charset="0"/>
                <a:ea typeface="Calibri" panose="020F0502020204030204" pitchFamily="34" charset="0"/>
              </a:rPr>
              <a:t> </a:t>
            </a:r>
            <a:r>
              <a:rPr lang="en-US" sz="2400" i="1" dirty="0" err="1" smtClean="0">
                <a:latin typeface="Times New Roman" panose="02020603050405020304" pitchFamily="18" charset="0"/>
                <a:ea typeface="Calibri" panose="020F0502020204030204" pitchFamily="34" charset="0"/>
              </a:rPr>
              <a:t>chiến</a:t>
            </a:r>
            <a:r>
              <a:rPr lang="en-US" sz="2400" i="1" dirty="0" smtClean="0">
                <a:latin typeface="Times New Roman" panose="02020603050405020304" pitchFamily="18" charset="0"/>
                <a:ea typeface="Calibri" panose="020F0502020204030204" pitchFamily="34" charset="0"/>
              </a:rPr>
              <a:t> </a:t>
            </a:r>
            <a:r>
              <a:rPr lang="en-US" sz="2400" i="1" dirty="0" err="1" smtClean="0">
                <a:latin typeface="Times New Roman" panose="02020603050405020304" pitchFamily="18" charset="0"/>
                <a:ea typeface="Calibri" panose="020F0502020204030204" pitchFamily="34" charset="0"/>
              </a:rPr>
              <a:t>đấu</a:t>
            </a:r>
            <a:r>
              <a:rPr lang="en-US" sz="2400" i="1" dirty="0" smtClean="0">
                <a:latin typeface="Times New Roman" panose="02020603050405020304" pitchFamily="18" charset="0"/>
                <a:ea typeface="Calibri" panose="020F0502020204030204" pitchFamily="34" charset="0"/>
              </a:rPr>
              <a:t> </a:t>
            </a:r>
            <a:r>
              <a:rPr lang="en-US" sz="2400" i="1" dirty="0" err="1" smtClean="0">
                <a:latin typeface="Times New Roman" panose="02020603050405020304" pitchFamily="18" charset="0"/>
                <a:ea typeface="Calibri" panose="020F0502020204030204" pitchFamily="34" charset="0"/>
              </a:rPr>
              <a:t>hôm</a:t>
            </a:r>
            <a:r>
              <a:rPr lang="en-US" sz="2400" i="1" dirty="0" smtClean="0">
                <a:latin typeface="Times New Roman" panose="02020603050405020304" pitchFamily="18" charset="0"/>
                <a:ea typeface="Calibri" panose="020F0502020204030204" pitchFamily="34" charset="0"/>
              </a:rPr>
              <a:t> nay</a:t>
            </a:r>
            <a:endParaRPr lang="en-US" sz="2000" dirty="0" smtClean="0">
              <a:latin typeface="Times New Roman" panose="02020603050405020304" pitchFamily="18" charset="0"/>
              <a:ea typeface="Calibri" panose="020F0502020204030204" pitchFamily="34" charset="0"/>
            </a:endParaRPr>
          </a:p>
          <a:p>
            <a:pPr marR="360045">
              <a:lnSpc>
                <a:spcPct val="150000"/>
              </a:lnSpc>
            </a:pPr>
            <a:r>
              <a:rPr lang="en-US" sz="2400" i="1" dirty="0" smtClean="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Vì</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lòng</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yêu</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Tổ</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quốc</a:t>
            </a:r>
            <a:endParaRPr lang="en-US" sz="2000" dirty="0">
              <a:latin typeface="Times New Roman" panose="02020603050405020304" pitchFamily="18" charset="0"/>
              <a:ea typeface="Calibri" panose="020F0502020204030204" pitchFamily="34" charset="0"/>
            </a:endParaRPr>
          </a:p>
          <a:p>
            <a:pPr marR="360045">
              <a:lnSpc>
                <a:spcPct val="150000"/>
              </a:lnSpc>
            </a:pP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Vì</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xóm</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làng</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thân</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thuộc</a:t>
            </a:r>
            <a:endParaRPr lang="en-US" sz="2000" dirty="0">
              <a:latin typeface="Times New Roman" panose="02020603050405020304" pitchFamily="18" charset="0"/>
              <a:ea typeface="Calibri" panose="020F0502020204030204" pitchFamily="34" charset="0"/>
            </a:endParaRPr>
          </a:p>
          <a:p>
            <a:pPr marR="360045">
              <a:lnSpc>
                <a:spcPct val="150000"/>
              </a:lnSpc>
            </a:pP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Bà</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ơi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cũng</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vì</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bà</a:t>
            </a:r>
            <a:endParaRPr lang="en-US" sz="2000" dirty="0">
              <a:latin typeface="Times New Roman" panose="02020603050405020304" pitchFamily="18" charset="0"/>
              <a:ea typeface="Calibri" panose="020F0502020204030204" pitchFamily="34" charset="0"/>
            </a:endParaRPr>
          </a:p>
          <a:p>
            <a:pPr marR="360045">
              <a:lnSpc>
                <a:spcPct val="150000"/>
              </a:lnSpc>
            </a:pP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Vì</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tiếng</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gà</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cục</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tác</a:t>
            </a:r>
            <a:endParaRPr lang="en-US" sz="2000" dirty="0">
              <a:latin typeface="Times New Roman" panose="02020603050405020304" pitchFamily="18" charset="0"/>
              <a:ea typeface="Calibri" panose="020F0502020204030204" pitchFamily="34" charset="0"/>
            </a:endParaRPr>
          </a:p>
          <a:p>
            <a:pPr marR="360045">
              <a:lnSpc>
                <a:spcPct val="150000"/>
              </a:lnSpc>
            </a:pPr>
            <a:r>
              <a:rPr lang="en-US" sz="2400" i="1" dirty="0">
                <a:latin typeface="Times New Roman" panose="02020603050405020304" pitchFamily="18" charset="0"/>
                <a:ea typeface="Calibri" panose="020F0502020204030204" pitchFamily="34" charset="0"/>
              </a:rPr>
              <a:t>                                          Ổ </a:t>
            </a:r>
            <a:r>
              <a:rPr lang="en-US" sz="2400" i="1" dirty="0" err="1">
                <a:latin typeface="Times New Roman" panose="02020603050405020304" pitchFamily="18" charset="0"/>
                <a:ea typeface="Calibri" panose="020F0502020204030204" pitchFamily="34" charset="0"/>
              </a:rPr>
              <a:t>trứng</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hồng</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tuổi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thơ</a:t>
            </a:r>
            <a:r>
              <a:rPr lang="en-US" sz="2400" i="1" dirty="0">
                <a:latin typeface="Times New Roman" panose="02020603050405020304" pitchFamily="18" charset="0"/>
                <a:ea typeface="Calibri" panose="020F0502020204030204" pitchFamily="34" charset="0"/>
              </a:rPr>
              <a:t>."</a:t>
            </a:r>
            <a:endParaRPr lang="en-US" sz="2000" dirty="0">
              <a:latin typeface="Times New Roman" panose="02020603050405020304" pitchFamily="18" charset="0"/>
              <a:ea typeface="Calibri" panose="020F0502020204030204" pitchFamily="34" charset="0"/>
            </a:endParaRPr>
          </a:p>
          <a:p>
            <a:pPr marR="360045">
              <a:lnSpc>
                <a:spcPct val="150000"/>
              </a:lnSpc>
            </a:pPr>
            <a:r>
              <a:rPr lang="en-US" sz="2800" dirty="0" err="1">
                <a:latin typeface="Times New Roman" panose="02020603050405020304" pitchFamily="18" charset="0"/>
                <a:ea typeface="Calibri" panose="020F0502020204030204" pitchFamily="34" charset="0"/>
              </a:rPr>
              <a:t>Câu</a:t>
            </a:r>
            <a:r>
              <a:rPr lang="en-US" sz="2800" dirty="0">
                <a:latin typeface="Times New Roman" panose="02020603050405020304" pitchFamily="18" charset="0"/>
                <a:ea typeface="Calibri" panose="020F0502020204030204" pitchFamily="34" charset="0"/>
              </a:rPr>
              <a:t> 1: </a:t>
            </a:r>
            <a:r>
              <a:rPr lang="en-US" sz="2800" dirty="0" err="1">
                <a:latin typeface="Times New Roman" panose="02020603050405020304" pitchFamily="18" charset="0"/>
                <a:ea typeface="Calibri" panose="020F0502020204030204" pitchFamily="34" charset="0"/>
              </a:rPr>
              <a:t>Khổ</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trên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trích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trong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văn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bản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nào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giả</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ai</a:t>
            </a:r>
            <a:r>
              <a:rPr lang="en-US" sz="2800" dirty="0">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Calibri" panose="020F0502020204030204" pitchFamily="34" charset="0"/>
            </a:endParaRPr>
          </a:p>
          <a:p>
            <a:pPr algn="just">
              <a:lnSpc>
                <a:spcPct val="150000"/>
              </a:lnSpc>
            </a:pPr>
            <a:r>
              <a:rPr lang="en-US" sz="2800" dirty="0" err="1">
                <a:latin typeface="Times New Roman" panose="02020603050405020304" pitchFamily="18" charset="0"/>
                <a:ea typeface="Calibri" panose="020F0502020204030204" pitchFamily="34" charset="0"/>
              </a:rPr>
              <a:t>Câu</a:t>
            </a:r>
            <a:r>
              <a:rPr lang="en-US" sz="2800" dirty="0">
                <a:latin typeface="Times New Roman" panose="02020603050405020304" pitchFamily="18" charset="0"/>
                <a:ea typeface="Calibri" panose="020F0502020204030204" pitchFamily="34" charset="0"/>
              </a:rPr>
              <a:t> 2: </a:t>
            </a:r>
            <a:r>
              <a:rPr lang="en-US" sz="2800" dirty="0" err="1">
                <a:latin typeface="Times New Roman" panose="02020603050405020304" pitchFamily="18" charset="0"/>
                <a:ea typeface="Calibri" panose="020F0502020204030204" pitchFamily="34" charset="0"/>
              </a:rPr>
              <a:t>Nêu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nội</a:t>
            </a:r>
            <a:r>
              <a:rPr lang="en-US" sz="2800" dirty="0">
                <a:latin typeface="Times New Roman" panose="02020603050405020304" pitchFamily="18" charset="0"/>
                <a:ea typeface="Calibri" panose="020F0502020204030204" pitchFamily="34" charset="0"/>
              </a:rPr>
              <a:t> dung </a:t>
            </a:r>
            <a:r>
              <a:rPr lang="en-US" sz="2800" dirty="0" err="1">
                <a:latin typeface="Times New Roman" panose="02020603050405020304" pitchFamily="18" charset="0"/>
                <a:ea typeface="Calibri" panose="020F0502020204030204" pitchFamily="34" charset="0"/>
              </a:rPr>
              <a:t>chính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phương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thức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biểu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đạt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khổ</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thơ</a:t>
            </a:r>
            <a:r>
              <a:rPr lang="en-US" sz="2800" dirty="0">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Calibri" panose="020F0502020204030204" pitchFamily="34" charset="0"/>
            </a:endParaRPr>
          </a:p>
          <a:p>
            <a:pPr algn="just">
              <a:lnSpc>
                <a:spcPct val="150000"/>
              </a:lnSpc>
            </a:pPr>
            <a:r>
              <a:rPr lang="en-US" sz="2800" dirty="0" err="1">
                <a:latin typeface="Times New Roman" panose="02020603050405020304" pitchFamily="18" charset="0"/>
                <a:ea typeface="Calibri" panose="020F0502020204030204" pitchFamily="34" charset="0"/>
              </a:rPr>
              <a:t>Câu</a:t>
            </a:r>
            <a:r>
              <a:rPr lang="en-US" sz="2800" dirty="0">
                <a:latin typeface="Times New Roman" panose="02020603050405020304" pitchFamily="18" charset="0"/>
                <a:ea typeface="Calibri" panose="020F0502020204030204" pitchFamily="34" charset="0"/>
              </a:rPr>
              <a:t> 3: </a:t>
            </a:r>
            <a:r>
              <a:rPr lang="en-US" sz="2800" dirty="0" err="1">
                <a:latin typeface="Times New Roman" panose="02020603050405020304" pitchFamily="18" charset="0"/>
                <a:ea typeface="Calibri" panose="020F0502020204030204" pitchFamily="34" charset="0"/>
              </a:rPr>
              <a:t>Xác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định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biện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pháp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từ</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trong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khổ</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dụng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biện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pháp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từ</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đó</a:t>
            </a:r>
            <a:r>
              <a:rPr lang="en-US" sz="2800" dirty="0">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Calibri" panose="020F0502020204030204" pitchFamily="34" charset="0"/>
            </a:endParaRPr>
          </a:p>
          <a:p>
            <a:pPr marR="270510" algn="just">
              <a:lnSpc>
                <a:spcPct val="150000"/>
              </a:lnSpc>
            </a:pPr>
            <a:r>
              <a:rPr lang="en-US" sz="2000" b="1" dirty="0">
                <a:latin typeface="Times New Roman" panose="02020603050405020304" pitchFamily="18" charset="0"/>
                <a:ea typeface="Calibri" panose="020F0502020204030204" pitchFamily="34" charset="0"/>
              </a:rPr>
              <a:t>II.TẠO LẬP VĂN BẢN : </a:t>
            </a:r>
            <a:r>
              <a:rPr lang="en-US" sz="2000" dirty="0">
                <a:latin typeface="Times New Roman" panose="02020603050405020304" pitchFamily="18" charset="0"/>
                <a:ea typeface="Calibri" panose="020F0502020204030204" pitchFamily="34" charset="0"/>
              </a:rPr>
              <a:t>(7 </a:t>
            </a:r>
            <a:r>
              <a:rPr lang="en-US" sz="2000" dirty="0" err="1">
                <a:latin typeface="Times New Roman" panose="02020603050405020304" pitchFamily="18" charset="0"/>
                <a:ea typeface="Calibri" panose="020F0502020204030204" pitchFamily="34" charset="0"/>
              </a:rPr>
              <a:t>điểm</a:t>
            </a:r>
            <a:r>
              <a:rPr lang="en-US" sz="2000" dirty="0">
                <a:latin typeface="Times New Roman" panose="02020603050405020304" pitchFamily="18" charset="0"/>
                <a:ea typeface="Calibri" panose="020F0502020204030204" pitchFamily="34" charset="0"/>
              </a:rPr>
              <a:t>) </a:t>
            </a:r>
          </a:p>
          <a:p>
            <a:pPr marR="270510" algn="just">
              <a:lnSpc>
                <a:spcPct val="150000"/>
              </a:lnSpc>
            </a:pPr>
            <a:r>
              <a:rPr lang="pt-BR" sz="2000" dirty="0">
                <a:latin typeface="Times New Roman" panose="02020603050405020304" pitchFamily="18" charset="0"/>
                <a:ea typeface="Calibri" panose="020F0502020204030204" pitchFamily="34" charset="0"/>
              </a:rPr>
              <a:t>             Viết bài văn biểu cảm về một người thân mà em yêu quý</a:t>
            </a:r>
            <a:endParaRPr lang="en-US" sz="20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036999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75858" y="295744"/>
            <a:ext cx="11595489" cy="6010492"/>
          </a:xfrm>
          <a:prstGeom prst="rect">
            <a:avLst/>
          </a:prstGeom>
        </p:spPr>
        <p:txBody>
          <a:bodyPr wrap="square">
            <a:spAutoFit/>
          </a:bodyPr>
          <a:lstStyle/>
          <a:p>
            <a:pPr marL="914400" marR="0" indent="457200">
              <a:lnSpc>
                <a:spcPct val="107000"/>
              </a:lnSpc>
              <a:spcBef>
                <a:spcPts val="0"/>
              </a:spcBef>
              <a:spcAft>
                <a:spcPts val="1000"/>
              </a:spcAft>
            </a:pPr>
            <a:r>
              <a:rPr lang="en-US" sz="3200" b="1" dirty="0">
                <a:solidFill>
                  <a:srgbClr val="FF0000"/>
                </a:solidFill>
                <a:latin typeface="Times New Roman" panose="02020603050405020304" pitchFamily="18" charset="0"/>
                <a:ea typeface="Calibri" panose="020F0502020204030204" pitchFamily="34" charset="0"/>
              </a:rPr>
              <a:t>ĐỀ ĐỌC HIỂU SỐ </a:t>
            </a:r>
            <a:r>
              <a:rPr lang="en-US" sz="3200" b="1" dirty="0" smtClean="0">
                <a:solidFill>
                  <a:srgbClr val="FF0000"/>
                </a:solidFill>
                <a:latin typeface="Times New Roman" panose="02020603050405020304" pitchFamily="18" charset="0"/>
                <a:ea typeface="Calibri" panose="020F0502020204030204" pitchFamily="34" charset="0"/>
              </a:rPr>
              <a:t>3: (LỚP 7)</a:t>
            </a:r>
            <a:endParaRPr lang="en-US" dirty="0">
              <a:latin typeface="Times New Roman" panose="02020603050405020304" pitchFamily="18" charset="0"/>
              <a:ea typeface="Calibri" panose="020F0502020204030204" pitchFamily="34" charset="0"/>
            </a:endParaRPr>
          </a:p>
          <a:p>
            <a:pPr marL="342900" marR="360045" lvl="0" indent="-342900" algn="just">
              <a:lnSpc>
                <a:spcPct val="150000"/>
              </a:lnSpc>
              <a:spcBef>
                <a:spcPts val="0"/>
              </a:spcBef>
              <a:spcAft>
                <a:spcPts val="0"/>
              </a:spcAft>
              <a:buFont typeface="+mj-lt"/>
              <a:buAutoNum type="romanUcPeriod"/>
            </a:pPr>
            <a:r>
              <a:rPr lang="en-US" sz="2800" b="1" dirty="0">
                <a:latin typeface="Times New Roman" panose="02020603050405020304" pitchFamily="18" charset="0"/>
                <a:ea typeface="Calibri" panose="020F0502020204030204" pitchFamily="34" charset="0"/>
              </a:rPr>
              <a:t>ĐỌC HIỂU VĂN BẢN: </a:t>
            </a:r>
            <a:r>
              <a:rPr lang="en-US" sz="2800" dirty="0">
                <a:latin typeface="Times New Roman" panose="02020603050405020304" pitchFamily="18" charset="0"/>
                <a:ea typeface="Calibri" panose="020F0502020204030204" pitchFamily="34" charset="0"/>
              </a:rPr>
              <a:t>(3 </a:t>
            </a:r>
            <a:r>
              <a:rPr lang="en-US" sz="2800" dirty="0" err="1">
                <a:latin typeface="Times New Roman" panose="02020603050405020304" pitchFamily="18" charset="0"/>
                <a:ea typeface="Calibri" panose="020F0502020204030204" pitchFamily="34" charset="0"/>
              </a:rPr>
              <a:t>điểm</a:t>
            </a:r>
            <a:r>
              <a:rPr lang="en-US" sz="2800" dirty="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Đọc</a:t>
            </a:r>
            <a:r>
              <a:rPr lang="en-US" sz="2800" dirty="0" smtClean="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kỹ</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khổ</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sau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trả</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câu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hỏi</a:t>
            </a:r>
            <a:r>
              <a:rPr lang="en-US" sz="2800" dirty="0">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Calibri" panose="020F0502020204030204" pitchFamily="34" charset="0"/>
            </a:endParaRPr>
          </a:p>
          <a:p>
            <a:pPr algn="ctr"/>
            <a:r>
              <a:rPr lang="en-US" sz="3600" i="1" dirty="0" err="1">
                <a:latin typeface="Times New Roman" panose="02020603050405020304" pitchFamily="18" charset="0"/>
                <a:cs typeface="Times New Roman" panose="02020603050405020304" pitchFamily="18" charset="0"/>
              </a:rPr>
              <a:t>Rằm</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xuân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lồng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lộng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trăng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soi</a:t>
            </a:r>
            <a:endParaRPr lang="en-US" sz="3600" dirty="0">
              <a:latin typeface="Times New Roman" panose="02020603050405020304" pitchFamily="18" charset="0"/>
              <a:cs typeface="Times New Roman" panose="02020603050405020304" pitchFamily="18" charset="0"/>
            </a:endParaRPr>
          </a:p>
          <a:p>
            <a:pPr algn="ctr"/>
            <a:r>
              <a:rPr lang="en-US" sz="3600" i="1" dirty="0" err="1">
                <a:latin typeface="Times New Roman" panose="02020603050405020304" pitchFamily="18" charset="0"/>
                <a:cs typeface="Times New Roman" panose="02020603050405020304" pitchFamily="18" charset="0"/>
              </a:rPr>
              <a:t>Sông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xuân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nước</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lẫn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màu</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trời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thêm</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xuân</a:t>
            </a:r>
            <a:endParaRPr lang="en-US" sz="3600" dirty="0">
              <a:latin typeface="Times New Roman" panose="02020603050405020304" pitchFamily="18" charset="0"/>
              <a:cs typeface="Times New Roman" panose="02020603050405020304" pitchFamily="18" charset="0"/>
            </a:endParaRPr>
          </a:p>
          <a:p>
            <a:pPr algn="ctr"/>
            <a:r>
              <a:rPr lang="en-US" sz="3600" i="1" dirty="0" err="1">
                <a:latin typeface="Times New Roman" panose="02020603050405020304" pitchFamily="18" charset="0"/>
                <a:cs typeface="Times New Roman" panose="02020603050405020304" pitchFamily="18" charset="0"/>
              </a:rPr>
              <a:t>Giữa</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dòng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bàn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bạc</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việc</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quân</a:t>
            </a:r>
            <a:endParaRPr lang="en-US" sz="3600" dirty="0">
              <a:latin typeface="Times New Roman" panose="02020603050405020304" pitchFamily="18" charset="0"/>
              <a:cs typeface="Times New Roman" panose="02020603050405020304" pitchFamily="18" charset="0"/>
            </a:endParaRPr>
          </a:p>
          <a:p>
            <a:pPr algn="ctr"/>
            <a:r>
              <a:rPr lang="en-US" sz="3600" i="1" dirty="0" err="1">
                <a:latin typeface="Times New Roman" panose="02020603050405020304" pitchFamily="18" charset="0"/>
                <a:cs typeface="Times New Roman" panose="02020603050405020304" pitchFamily="18" charset="0"/>
              </a:rPr>
              <a:t>Khuya</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về</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bát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ngát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trăng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ngân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đầy</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thuyền</a:t>
            </a:r>
            <a:r>
              <a:rPr lang="en-US" sz="3600" i="1"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p>
            <a:pPr marR="360045"/>
            <a:r>
              <a:rPr lang="en-US" sz="4000" dirty="0" err="1" smtClean="0">
                <a:latin typeface="Times New Roman" panose="02020603050405020304" pitchFamily="18" charset="0"/>
                <a:ea typeface="Calibri" panose="020F0502020204030204" pitchFamily="34" charset="0"/>
              </a:rPr>
              <a:t>Câu</a:t>
            </a:r>
            <a:r>
              <a:rPr lang="en-US" sz="4000" dirty="0" smtClean="0">
                <a:latin typeface="Times New Roman" panose="02020603050405020304" pitchFamily="18" charset="0"/>
                <a:ea typeface="Calibri" panose="020F0502020204030204" pitchFamily="34" charset="0"/>
              </a:rPr>
              <a:t> </a:t>
            </a:r>
            <a:r>
              <a:rPr lang="en-US" sz="4000" dirty="0">
                <a:latin typeface="Times New Roman" panose="02020603050405020304" pitchFamily="18" charset="0"/>
                <a:ea typeface="Calibri" panose="020F0502020204030204" pitchFamily="34" charset="0"/>
              </a:rPr>
              <a:t>1: </a:t>
            </a:r>
            <a:r>
              <a:rPr lang="en-US" sz="3600" dirty="0" err="1">
                <a:latin typeface="Times New Roman" panose="02020603050405020304" pitchFamily="18" charset="0"/>
                <a:ea typeface="Calibri" panose="020F0502020204030204" pitchFamily="34" charset="0"/>
              </a:rPr>
              <a:t>Khổ</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thơ</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trên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thuộc</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văn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bản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nào</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Tác</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giả</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là</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ai</a:t>
            </a:r>
            <a:r>
              <a:rPr lang="en-US" sz="3600" dirty="0">
                <a:latin typeface="Times New Roman" panose="02020603050405020304" pitchFamily="18" charset="0"/>
                <a:ea typeface="Calibri" panose="020F0502020204030204" pitchFamily="34" charset="0"/>
              </a:rPr>
              <a:t>?</a:t>
            </a:r>
          </a:p>
          <a:p>
            <a:pPr algn="just"/>
            <a:r>
              <a:rPr lang="en-US" sz="4000" dirty="0" err="1">
                <a:latin typeface="Times New Roman" panose="02020603050405020304" pitchFamily="18" charset="0"/>
                <a:ea typeface="Calibri" panose="020F0502020204030204" pitchFamily="34" charset="0"/>
              </a:rPr>
              <a:t>Câu</a:t>
            </a:r>
            <a:r>
              <a:rPr lang="en-US" sz="4000" dirty="0">
                <a:latin typeface="Times New Roman" panose="02020603050405020304" pitchFamily="18" charset="0"/>
                <a:ea typeface="Calibri" panose="020F0502020204030204" pitchFamily="34" charset="0"/>
              </a:rPr>
              <a:t> </a:t>
            </a:r>
            <a:r>
              <a:rPr lang="en-US" sz="4000" dirty="0" smtClean="0">
                <a:latin typeface="Times New Roman" panose="02020603050405020304" pitchFamily="18" charset="0"/>
                <a:ea typeface="Calibri" panose="020F0502020204030204" pitchFamily="34" charset="0"/>
              </a:rPr>
              <a:t>2: </a:t>
            </a:r>
            <a:r>
              <a:rPr lang="en-US" sz="3600" dirty="0" err="1">
                <a:latin typeface="Times New Roman" panose="02020603050405020304" pitchFamily="18" charset="0"/>
                <a:ea typeface="Calibri" panose="020F0502020204030204" pitchFamily="34" charset="0"/>
              </a:rPr>
              <a:t>Chỉ</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ra</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phương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thức</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biểu</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đạt</a:t>
            </a:r>
            <a:r>
              <a:rPr lang="en-US" sz="3600" dirty="0">
                <a:latin typeface="Times New Roman" panose="02020603050405020304" pitchFamily="18" charset="0"/>
                <a:ea typeface="Calibri" panose="020F0502020204030204" pitchFamily="34" charset="0"/>
              </a:rPr>
              <a:t> </a:t>
            </a:r>
            <a:r>
              <a:rPr lang="en-US" sz="3600" dirty="0" smtClean="0">
                <a:latin typeface="Times New Roman" panose="02020603050405020304" pitchFamily="18" charset="0"/>
                <a:ea typeface="Calibri" panose="020F0502020204030204" pitchFamily="34" charset="0"/>
              </a:rPr>
              <a:t> </a:t>
            </a:r>
            <a:r>
              <a:rPr lang="en-US" sz="3600" dirty="0" err="1" smtClean="0">
                <a:latin typeface="Times New Roman" panose="02020603050405020304" pitchFamily="18" charset="0"/>
                <a:ea typeface="Calibri" panose="020F0502020204030204" pitchFamily="34" charset="0"/>
              </a:rPr>
              <a:t>và</a:t>
            </a:r>
            <a:r>
              <a:rPr lang="en-US" sz="3600" dirty="0" smtClean="0">
                <a:latin typeface="Times New Roman" panose="02020603050405020304" pitchFamily="18" charset="0"/>
                <a:ea typeface="Calibri" panose="020F0502020204030204" pitchFamily="34" charset="0"/>
              </a:rPr>
              <a:t> </a:t>
            </a:r>
            <a:r>
              <a:rPr lang="en-US" sz="3600" dirty="0" err="1" smtClean="0">
                <a:latin typeface="Times New Roman" panose="02020603050405020304" pitchFamily="18" charset="0"/>
                <a:ea typeface="Calibri" panose="020F0502020204030204" pitchFamily="34" charset="0"/>
              </a:rPr>
              <a:t>thể</a:t>
            </a:r>
            <a:r>
              <a:rPr lang="en-US" sz="3600" dirty="0" smtClean="0">
                <a:latin typeface="Times New Roman" panose="02020603050405020304" pitchFamily="18" charset="0"/>
                <a:ea typeface="Calibri" panose="020F0502020204030204" pitchFamily="34" charset="0"/>
              </a:rPr>
              <a:t> </a:t>
            </a:r>
            <a:r>
              <a:rPr lang="en-US" sz="3600" dirty="0" err="1" smtClean="0">
                <a:latin typeface="Times New Roman" panose="02020603050405020304" pitchFamily="18" charset="0"/>
                <a:ea typeface="Calibri" panose="020F0502020204030204" pitchFamily="34" charset="0"/>
              </a:rPr>
              <a:t>thơ</a:t>
            </a:r>
            <a:r>
              <a:rPr lang="en-US" sz="3600" dirty="0" smtClean="0">
                <a:latin typeface="Times New Roman" panose="02020603050405020304" pitchFamily="18" charset="0"/>
                <a:ea typeface="Calibri" panose="020F0502020204030204" pitchFamily="34" charset="0"/>
              </a:rPr>
              <a:t> ?.</a:t>
            </a:r>
            <a:endParaRPr lang="en-US" sz="3600" dirty="0">
              <a:latin typeface="Times New Roman" panose="02020603050405020304" pitchFamily="18" charset="0"/>
              <a:ea typeface="Calibri" panose="020F0502020204030204" pitchFamily="34" charset="0"/>
            </a:endParaRPr>
          </a:p>
          <a:p>
            <a:pPr algn="just"/>
            <a:r>
              <a:rPr lang="en-US" sz="4000" dirty="0" err="1">
                <a:latin typeface="Times New Roman" panose="02020603050405020304" pitchFamily="18" charset="0"/>
                <a:ea typeface="Calibri" panose="020F0502020204030204" pitchFamily="34" charset="0"/>
              </a:rPr>
              <a:t>Câu</a:t>
            </a:r>
            <a:r>
              <a:rPr lang="en-US" sz="4000" dirty="0">
                <a:latin typeface="Times New Roman" panose="02020603050405020304" pitchFamily="18" charset="0"/>
                <a:ea typeface="Calibri" panose="020F0502020204030204" pitchFamily="34" charset="0"/>
              </a:rPr>
              <a:t> 3: </a:t>
            </a:r>
            <a:r>
              <a:rPr lang="en-US" sz="3600" dirty="0" err="1">
                <a:latin typeface="Times New Roman" panose="02020603050405020304" pitchFamily="18" charset="0"/>
                <a:ea typeface="Calibri" panose="020F0502020204030204" pitchFamily="34" charset="0"/>
              </a:rPr>
              <a:t>Xác</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định</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biện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pháp</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tu</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từ</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trong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hai</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câu</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thơ</a:t>
            </a:r>
            <a:r>
              <a:rPr lang="en-US" sz="3600" dirty="0">
                <a:latin typeface="Times New Roman" panose="02020603050405020304" pitchFamily="18" charset="0"/>
                <a:ea typeface="Calibri" panose="020F0502020204030204" pitchFamily="34" charset="0"/>
              </a:rPr>
              <a:t> </a:t>
            </a:r>
            <a:r>
              <a:rPr lang="en-US" sz="3600" dirty="0" err="1" smtClean="0">
                <a:latin typeface="Times New Roman" panose="02020603050405020304" pitchFamily="18" charset="0"/>
                <a:ea typeface="Calibri" panose="020F0502020204030204" pitchFamily="34" charset="0"/>
              </a:rPr>
              <a:t>đầu</a:t>
            </a:r>
            <a:r>
              <a:rPr lang="en-US" sz="3600" dirty="0" smtClean="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Tác</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dụng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của</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biện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pháp</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tu</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từ</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đó</a:t>
            </a:r>
            <a:r>
              <a:rPr lang="en-US" sz="3600" dirty="0">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151848967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75858" y="295744"/>
            <a:ext cx="11595489" cy="6841488"/>
          </a:xfrm>
          <a:prstGeom prst="rect">
            <a:avLst/>
          </a:prstGeom>
        </p:spPr>
        <p:txBody>
          <a:bodyPr wrap="square">
            <a:spAutoFit/>
          </a:bodyPr>
          <a:lstStyle/>
          <a:p>
            <a:pPr marL="914400" marR="0" indent="457200">
              <a:lnSpc>
                <a:spcPct val="107000"/>
              </a:lnSpc>
              <a:spcBef>
                <a:spcPts val="0"/>
              </a:spcBef>
              <a:spcAft>
                <a:spcPts val="1000"/>
              </a:spcAft>
            </a:pPr>
            <a:r>
              <a:rPr lang="en-US" sz="3200" b="1" dirty="0">
                <a:solidFill>
                  <a:srgbClr val="FF0000"/>
                </a:solidFill>
                <a:latin typeface="Times New Roman" panose="02020603050405020304" pitchFamily="18" charset="0"/>
                <a:ea typeface="Calibri" panose="020F0502020204030204" pitchFamily="34" charset="0"/>
              </a:rPr>
              <a:t>ĐỀ ĐỌC HIỂU SỐ 2</a:t>
            </a:r>
            <a:r>
              <a:rPr lang="en-US" sz="3200" b="1" dirty="0" smtClean="0">
                <a:solidFill>
                  <a:srgbClr val="FF0000"/>
                </a:solidFill>
                <a:latin typeface="Times New Roman" panose="02020603050405020304" pitchFamily="18" charset="0"/>
                <a:ea typeface="Calibri" panose="020F0502020204030204" pitchFamily="34" charset="0"/>
              </a:rPr>
              <a:t>: (LỚP 7)</a:t>
            </a:r>
            <a:endParaRPr lang="en-US" dirty="0">
              <a:latin typeface="Times New Roman" panose="02020603050405020304" pitchFamily="18" charset="0"/>
              <a:ea typeface="Calibri" panose="020F0502020204030204" pitchFamily="34" charset="0"/>
            </a:endParaRPr>
          </a:p>
          <a:p>
            <a:pPr marL="342900" marR="360045" lvl="0" indent="-342900" algn="just">
              <a:lnSpc>
                <a:spcPct val="150000"/>
              </a:lnSpc>
              <a:spcBef>
                <a:spcPts val="0"/>
              </a:spcBef>
              <a:spcAft>
                <a:spcPts val="0"/>
              </a:spcAft>
              <a:buFont typeface="+mj-lt"/>
              <a:buAutoNum type="romanUcPeriod"/>
            </a:pPr>
            <a:r>
              <a:rPr lang="en-US" sz="2800" b="1" dirty="0">
                <a:latin typeface="Times New Roman" panose="02020603050405020304" pitchFamily="18" charset="0"/>
                <a:ea typeface="Calibri" panose="020F0502020204030204" pitchFamily="34" charset="0"/>
              </a:rPr>
              <a:t>ĐỌC HIỂU VĂN BẢN: </a:t>
            </a:r>
            <a:r>
              <a:rPr lang="en-US" sz="2800" dirty="0">
                <a:latin typeface="Times New Roman" panose="02020603050405020304" pitchFamily="18" charset="0"/>
                <a:ea typeface="Calibri" panose="020F0502020204030204" pitchFamily="34" charset="0"/>
              </a:rPr>
              <a:t>(3 </a:t>
            </a:r>
            <a:r>
              <a:rPr lang="en-US" sz="2800" dirty="0" err="1">
                <a:latin typeface="Times New Roman" panose="02020603050405020304" pitchFamily="18" charset="0"/>
                <a:ea typeface="Calibri" panose="020F0502020204030204" pitchFamily="34" charset="0"/>
              </a:rPr>
              <a:t>điểm</a:t>
            </a:r>
            <a:r>
              <a:rPr lang="en-US" sz="2800" dirty="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Đọc</a:t>
            </a:r>
            <a:r>
              <a:rPr lang="en-US" sz="2800" dirty="0" smtClean="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kỹ</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khổ</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sau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trả</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câu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hỏi</a:t>
            </a:r>
            <a:r>
              <a:rPr lang="en-US" sz="2800" dirty="0">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Calibri" panose="020F0502020204030204" pitchFamily="34" charset="0"/>
            </a:endParaRPr>
          </a:p>
          <a:p>
            <a:pPr marR="360045" algn="ctr">
              <a:lnSpc>
                <a:spcPct val="150000"/>
              </a:lnSpc>
            </a:pPr>
            <a:r>
              <a:rPr lang="en-US" sz="2800" i="1" dirty="0">
                <a:latin typeface="Times New Roman" panose="02020603050405020304" pitchFamily="18" charset="0"/>
                <a:ea typeface="Calibri" panose="020F0502020204030204" pitchFamily="34" charset="0"/>
              </a:rPr>
              <a:t>"</a:t>
            </a:r>
            <a:r>
              <a:rPr lang="en-US" sz="2800" i="1" dirty="0" err="1">
                <a:latin typeface="Times New Roman" panose="02020603050405020304" pitchFamily="18" charset="0"/>
                <a:ea typeface="Calibri" panose="020F0502020204030204" pitchFamily="34" charset="0"/>
              </a:rPr>
              <a:t>Tiếng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suối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trong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như</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tiếng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hát</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xa</a:t>
            </a:r>
            <a:r>
              <a:rPr lang="en-US" sz="2800" i="1" dirty="0">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marR="360045" algn="ctr">
              <a:lnSpc>
                <a:spcPct val="150000"/>
              </a:lnSpc>
            </a:pPr>
            <a:r>
              <a:rPr lang="en-US" sz="2800" i="1" dirty="0" err="1">
                <a:latin typeface="Times New Roman" panose="02020603050405020304" pitchFamily="18" charset="0"/>
                <a:ea typeface="Calibri" panose="020F0502020204030204" pitchFamily="34" charset="0"/>
              </a:rPr>
              <a:t>Trăng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lồng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cổ</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thụ</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bóng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lồng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hoa</a:t>
            </a:r>
            <a:r>
              <a:rPr lang="en-US" sz="2800" i="1" dirty="0">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marR="360045" algn="ctr">
              <a:lnSpc>
                <a:spcPct val="150000"/>
              </a:lnSpc>
            </a:pP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Cảnh</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khuya</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như</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vẽ</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người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chưa</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ngủ</a:t>
            </a:r>
            <a:r>
              <a:rPr lang="en-US" sz="2800" i="1" dirty="0">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marR="360045">
              <a:lnSpc>
                <a:spcPct val="150000"/>
              </a:lnSpc>
            </a:pPr>
            <a:r>
              <a:rPr lang="en-US" sz="2800" i="1" dirty="0">
                <a:latin typeface="Times New Roman" panose="02020603050405020304" pitchFamily="18" charset="0"/>
                <a:ea typeface="Calibri" panose="020F0502020204030204" pitchFamily="34" charset="0"/>
              </a:rPr>
              <a:t>                                  </a:t>
            </a:r>
            <a:r>
              <a:rPr lang="en-US" sz="2800" i="1" dirty="0" smtClean="0">
                <a:latin typeface="Times New Roman" panose="02020603050405020304" pitchFamily="18" charset="0"/>
                <a:ea typeface="Calibri" panose="020F0502020204030204" pitchFamily="34" charset="0"/>
              </a:rPr>
              <a:t> </a:t>
            </a:r>
            <a:r>
              <a:rPr lang="en-US" sz="2800" i="1" dirty="0" err="1" smtClean="0">
                <a:latin typeface="Times New Roman" panose="02020603050405020304" pitchFamily="18" charset="0"/>
                <a:ea typeface="Calibri" panose="020F0502020204030204" pitchFamily="34" charset="0"/>
              </a:rPr>
              <a:t>Chưa</a:t>
            </a:r>
            <a:r>
              <a:rPr lang="en-US" sz="2800" i="1" dirty="0" smtClean="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ngủ</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vì</a:t>
            </a:r>
            <a:r>
              <a:rPr lang="en-US" sz="2800" i="1" dirty="0">
                <a:latin typeface="Times New Roman" panose="02020603050405020304" pitchFamily="18" charset="0"/>
                <a:ea typeface="Calibri" panose="020F0502020204030204" pitchFamily="34" charset="0"/>
              </a:rPr>
              <a:t> lo </a:t>
            </a:r>
            <a:r>
              <a:rPr lang="en-US" sz="2800" i="1" dirty="0" err="1">
                <a:latin typeface="Times New Roman" panose="02020603050405020304" pitchFamily="18" charset="0"/>
                <a:ea typeface="Calibri" panose="020F0502020204030204" pitchFamily="34" charset="0"/>
              </a:rPr>
              <a:t>nỗi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nước</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nhà</a:t>
            </a:r>
            <a:r>
              <a:rPr lang="en-US" sz="2800" i="1" dirty="0">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a:p>
            <a:pPr marR="360045">
              <a:lnSpc>
                <a:spcPct val="150000"/>
              </a:lnSpc>
            </a:pPr>
            <a:r>
              <a:rPr lang="en-US" sz="3200" dirty="0" err="1">
                <a:latin typeface="Times New Roman" panose="02020603050405020304" pitchFamily="18" charset="0"/>
                <a:ea typeface="Calibri" panose="020F0502020204030204" pitchFamily="34" charset="0"/>
              </a:rPr>
              <a:t>Câu</a:t>
            </a:r>
            <a:r>
              <a:rPr lang="en-US" sz="3200" dirty="0">
                <a:latin typeface="Times New Roman" panose="02020603050405020304" pitchFamily="18" charset="0"/>
                <a:ea typeface="Calibri" panose="020F0502020204030204" pitchFamily="34" charset="0"/>
              </a:rPr>
              <a:t> 1: </a:t>
            </a:r>
            <a:r>
              <a:rPr lang="en-US" sz="2800" dirty="0" err="1">
                <a:latin typeface="Times New Roman" panose="02020603050405020304" pitchFamily="18" charset="0"/>
                <a:ea typeface="Calibri" panose="020F0502020204030204" pitchFamily="34" charset="0"/>
              </a:rPr>
              <a:t>Khổ</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trên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thuộc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văn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bản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nào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giả</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ai</a:t>
            </a:r>
            <a:r>
              <a:rPr lang="en-US" sz="2800" dirty="0">
                <a:latin typeface="Times New Roman" panose="02020603050405020304" pitchFamily="18" charset="0"/>
                <a:ea typeface="Calibri" panose="020F0502020204030204" pitchFamily="34" charset="0"/>
              </a:rPr>
              <a:t>?</a:t>
            </a:r>
          </a:p>
          <a:p>
            <a:pPr algn="just">
              <a:lnSpc>
                <a:spcPct val="150000"/>
              </a:lnSpc>
            </a:pPr>
            <a:r>
              <a:rPr lang="en-US" sz="3200" dirty="0" err="1">
                <a:latin typeface="Times New Roman" panose="02020603050405020304" pitchFamily="18" charset="0"/>
                <a:ea typeface="Calibri" panose="020F0502020204030204" pitchFamily="34" charset="0"/>
              </a:rPr>
              <a:t>Câu</a:t>
            </a:r>
            <a:r>
              <a:rPr lang="en-US" sz="3200" dirty="0">
                <a:latin typeface="Times New Roman" panose="02020603050405020304" pitchFamily="18" charset="0"/>
                <a:ea typeface="Calibri" panose="020F0502020204030204" pitchFamily="34" charset="0"/>
              </a:rPr>
              <a:t> 2 : </a:t>
            </a:r>
            <a:r>
              <a:rPr lang="en-US" sz="2800" dirty="0" err="1">
                <a:latin typeface="Times New Roman" panose="02020603050405020304" pitchFamily="18" charset="0"/>
                <a:ea typeface="Calibri" panose="020F0502020204030204" pitchFamily="34" charset="0"/>
              </a:rPr>
              <a:t>Chỉ</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ra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phương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thức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biểu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đạt</a:t>
            </a:r>
            <a:r>
              <a:rPr lang="en-US" sz="2800" dirty="0">
                <a:latin typeface="Times New Roman" panose="02020603050405020304" pitchFamily="18" charset="0"/>
                <a:ea typeface="Calibri" panose="020F0502020204030204" pitchFamily="34" charset="0"/>
              </a:rPr>
              <a:t> </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và</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nêu</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nội</a:t>
            </a:r>
            <a:r>
              <a:rPr lang="en-US" sz="2800" dirty="0" smtClean="0">
                <a:latin typeface="Times New Roman" panose="02020603050405020304" pitchFamily="18" charset="0"/>
                <a:ea typeface="Calibri" panose="020F0502020204030204" pitchFamily="34" charset="0"/>
              </a:rPr>
              <a:t> dung </a:t>
            </a:r>
            <a:r>
              <a:rPr lang="en-US" sz="2800" dirty="0" err="1" smtClean="0">
                <a:latin typeface="Times New Roman" panose="02020603050405020304" pitchFamily="18" charset="0"/>
                <a:ea typeface="Calibri" panose="020F0502020204030204" pitchFamily="34" charset="0"/>
              </a:rPr>
              <a:t>chính</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của</a:t>
            </a:r>
            <a:r>
              <a:rPr lang="en-US" sz="2800" dirty="0" smtClean="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khổ</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thơ</a:t>
            </a:r>
            <a:r>
              <a:rPr lang="en-US" sz="2800" dirty="0">
                <a:latin typeface="Times New Roman" panose="02020603050405020304" pitchFamily="18" charset="0"/>
                <a:ea typeface="Calibri" panose="020F0502020204030204" pitchFamily="34" charset="0"/>
              </a:rPr>
              <a:t>.</a:t>
            </a:r>
          </a:p>
          <a:p>
            <a:pPr algn="just">
              <a:lnSpc>
                <a:spcPct val="150000"/>
              </a:lnSpc>
            </a:pPr>
            <a:r>
              <a:rPr lang="en-US" sz="3200" dirty="0" err="1">
                <a:latin typeface="Times New Roman" panose="02020603050405020304" pitchFamily="18" charset="0"/>
                <a:ea typeface="Calibri" panose="020F0502020204030204" pitchFamily="34" charset="0"/>
              </a:rPr>
              <a:t>Câu</a:t>
            </a:r>
            <a:r>
              <a:rPr lang="en-US" sz="3200" dirty="0">
                <a:latin typeface="Times New Roman" panose="02020603050405020304" pitchFamily="18" charset="0"/>
                <a:ea typeface="Calibri" panose="020F0502020204030204" pitchFamily="34" charset="0"/>
              </a:rPr>
              <a:t> 3: </a:t>
            </a:r>
            <a:r>
              <a:rPr lang="en-US" sz="2800" dirty="0" err="1">
                <a:latin typeface="Times New Roman" panose="02020603050405020304" pitchFamily="18" charset="0"/>
                <a:ea typeface="Calibri" panose="020F0502020204030204" pitchFamily="34" charset="0"/>
              </a:rPr>
              <a:t>Xác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định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biện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pháp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từ</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trong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hai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câu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cuối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dụng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biện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pháp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từ</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đó</a:t>
            </a:r>
            <a:r>
              <a:rPr lang="en-US" sz="2800" dirty="0">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138740614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9761" y="540404"/>
            <a:ext cx="11831100" cy="6356355"/>
          </a:xfrm>
          <a:prstGeom prst="rect">
            <a:avLst/>
          </a:prstGeom>
        </p:spPr>
        <p:txBody>
          <a:bodyPr wrap="square">
            <a:spAutoFit/>
          </a:bodyPr>
          <a:lstStyle/>
          <a:p>
            <a:pPr algn="ctr">
              <a:tabLst>
                <a:tab pos="571500" algn="r"/>
              </a:tabLst>
            </a:pP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TRỌNG TÂM </a:t>
            </a:r>
            <a:r>
              <a:rPr lang="en-US" sz="36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THI HKI VĂN </a:t>
            </a:r>
            <a:r>
              <a:rPr lang="en-US"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8  </a:t>
            </a:r>
            <a:endParaRPr lang="en-US" sz="36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3600" b="1" dirty="0" smtClean="0">
                <a:latin typeface="Times New Roman" panose="02020603050405020304" pitchFamily="18" charset="0"/>
                <a:ea typeface="Times New Roman" panose="02020603050405020304" pitchFamily="18" charset="0"/>
                <a:cs typeface="Times New Roman" panose="02020603050405020304" pitchFamily="18" charset="0"/>
              </a:rPr>
              <a:t>I. ĐỌC HIỂU: ( 3đ)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Ngữ</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liệu</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chương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VNI-Times" pitchFamily="2" charset="0"/>
              <a:ea typeface="Times New Roman" panose="02020603050405020304" pitchFamily="18" charset="0"/>
              <a:cs typeface="Times New Roman" panose="02020603050405020304" pitchFamily="18" charset="0"/>
            </a:endParaRPr>
          </a:p>
          <a:p>
            <a:pPr>
              <a:lnSpc>
                <a:spcPct val="150000"/>
              </a:lnSpc>
            </a:pP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Nhận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giả</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phẩm</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VNI-Times" pitchFamily="2" charset="0"/>
              <a:ea typeface="Times New Roman" panose="02020603050405020304" pitchFamily="18" charset="0"/>
              <a:cs typeface="Times New Roman" panose="02020603050405020304" pitchFamily="18" charset="0"/>
            </a:endParaRPr>
          </a:p>
          <a:p>
            <a:pPr>
              <a:lnSpc>
                <a:spcPct val="150000"/>
              </a:lnSpc>
            </a:pP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Nhận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ghép</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hệ</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ý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nghĩa</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giữa</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vế</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câu</a:t>
            </a:r>
            <a:endParaRPr lang="en-US" dirty="0">
              <a:latin typeface="VNI-Times" pitchFamily="2" charset="0"/>
              <a:ea typeface="Times New Roman" panose="02020603050405020304" pitchFamily="18" charset="0"/>
              <a:cs typeface="Times New Roman" panose="02020603050405020304" pitchFamily="18" charset="0"/>
            </a:endParaRPr>
          </a:p>
          <a:p>
            <a:pPr>
              <a:lnSpc>
                <a:spcPct val="150000"/>
              </a:lnSpc>
            </a:pP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tích</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cấu</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ngữ</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pháp</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câu</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chia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CN-VN) </a:t>
            </a:r>
            <a:endParaRPr lang="en-US" dirty="0">
              <a:latin typeface="VNI-Times" pitchFamily="2" charset="0"/>
              <a:ea typeface="Times New Roman" panose="02020603050405020304" pitchFamily="18" charset="0"/>
              <a:cs typeface="Times New Roman" panose="02020603050405020304" pitchFamily="18" charset="0"/>
            </a:endParaRPr>
          </a:p>
          <a:p>
            <a:pPr>
              <a:tabLst>
                <a:tab pos="571500" algn="r"/>
              </a:tabLst>
            </a:pP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Xác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phép</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tu</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chúng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VNI-Times" pitchFamily="2" charset="0"/>
              <a:ea typeface="Times New Roman" panose="02020603050405020304" pitchFamily="18" charset="0"/>
              <a:cs typeface="Times New Roman" panose="02020603050405020304" pitchFamily="18" charset="0"/>
            </a:endParaRPr>
          </a:p>
          <a:p>
            <a:pPr>
              <a:tabLst>
                <a:tab pos="571500" algn="r"/>
              </a:tabLst>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latin typeface="VNI-Times" pitchFamily="2" charset="0"/>
              <a:ea typeface="Times New Roman" panose="02020603050405020304" pitchFamily="18" charset="0"/>
              <a:cs typeface="Times New Roman" panose="02020603050405020304" pitchFamily="18" charset="0"/>
            </a:endParaRPr>
          </a:p>
          <a:p>
            <a:pPr>
              <a:tabLst>
                <a:tab pos="571500" algn="r"/>
              </a:tabLst>
            </a:pP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II. TẠO LẬP VĂN BẢN( 7đ)</a:t>
            </a:r>
            <a:endParaRPr lang="en-US" sz="1400" dirty="0" smtClean="0">
              <a:latin typeface="VNI-Times" pitchFamily="2" charset="0"/>
              <a:ea typeface="Times New Roman" panose="02020603050405020304" pitchFamily="18" charset="0"/>
              <a:cs typeface="Times New Roman" panose="02020603050405020304" pitchFamily="18" charset="0"/>
            </a:endParaRPr>
          </a:p>
          <a:p>
            <a:pPr>
              <a:tabLst>
                <a:tab pos="571500" algn="r"/>
              </a:tabLst>
            </a:pP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cs typeface="Times New Roman" panose="02020603050405020304" pitchFamily="18" charset="0"/>
              </a:rPr>
              <a:t>Viết</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yếu</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miêu</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tả</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biểu</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cảm</a:t>
            </a:r>
            <a:endParaRPr lang="en-US" dirty="0">
              <a:latin typeface="VNI-Times" pitchFamily="2" charset="0"/>
              <a:ea typeface="Times New Roman" panose="02020603050405020304" pitchFamily="18" charset="0"/>
              <a:cs typeface="Times New Roman" panose="02020603050405020304" pitchFamily="18" charset="0"/>
            </a:endParaRPr>
          </a:p>
          <a:p>
            <a:pPr>
              <a:lnSpc>
                <a:spcPct val="115000"/>
              </a:lnSpc>
              <a:spcAft>
                <a:spcPts val="1000"/>
              </a:spcAft>
            </a:pPr>
            <a:r>
              <a:rPr lang="en-US" sz="1600" b="1" dirty="0">
                <a:latin typeface="Times New Roman" panose="02020603050405020304" pitchFamily="18" charset="0"/>
                <a:ea typeface="Times New Roman" panose="02020603050405020304" pitchFamily="18" charset="0"/>
              </a:rPr>
              <a:t/>
            </a:r>
            <a:br>
              <a:rPr lang="en-US" sz="1600" b="1" dirty="0">
                <a:latin typeface="Times New Roman" panose="02020603050405020304" pitchFamily="18" charset="0"/>
                <a:ea typeface="Times New Roman" panose="02020603050405020304" pitchFamily="18" charset="0"/>
              </a:rPr>
            </a:br>
            <a:r>
              <a:rPr lang="en-US" sz="11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050" dirty="0">
              <a:effectLst/>
              <a:latin typeface="VNI-Times"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118474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5615" y="425958"/>
            <a:ext cx="11202802" cy="6612964"/>
          </a:xfrm>
          <a:prstGeom prst="rect">
            <a:avLst/>
          </a:prstGeom>
        </p:spPr>
        <p:txBody>
          <a:bodyPr wrap="square">
            <a:spAutoFit/>
          </a:bodyPr>
          <a:lstStyle/>
          <a:p>
            <a:pPr algn="just">
              <a:lnSpc>
                <a:spcPct val="107000"/>
              </a:lnSpc>
              <a:spcBef>
                <a:spcPts val="600"/>
              </a:spcBef>
              <a:spcAft>
                <a:spcPts val="600"/>
              </a:spcAf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PHẦN I: ĐỌC - HIỂU (3,0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trích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latin typeface="VNI-Times" pitchFamily="2" charset="0"/>
              <a:ea typeface="Times New Roman" panose="02020603050405020304" pitchFamily="18" charset="0"/>
              <a:cs typeface="Times New Roman" panose="02020603050405020304" pitchFamily="18" charset="0"/>
            </a:endParaRPr>
          </a:p>
          <a:p>
            <a:pPr indent="450215" algn="just">
              <a:lnSpc>
                <a:spcPct val="107000"/>
              </a:lnSpc>
              <a:spcBef>
                <a:spcPts val="600"/>
              </a:spcBef>
              <a:spcAft>
                <a:spcPts val="600"/>
              </a:spcAft>
            </a:pP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Gương</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vẫn</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tươi</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sáng</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đôi</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mắt</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da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mịn</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nổi</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bật</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màu</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hồng</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hai</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gò</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má</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Hay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tại</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sung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sướng</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bỗng</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trông</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nhìn</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ôm</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ấp</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cái</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hài</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máu</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mủ</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mà</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tươi</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đẹp</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thuở</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còn</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sung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túc</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ngồi</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đệm</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xe</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đùi</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áp</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đùi</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mẹ</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ngả</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cánh</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tay</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mẹ</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giác</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ấm</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áp</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bao</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lâu</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mất</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bỗng</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mơn</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man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khắp</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da </a:t>
            </a: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thịt</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Hơi</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quần</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áo</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hơi</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thở</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khuôn</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miệng</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xinh</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xắn</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nhai</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trầu</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phả</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lúc</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thơm</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tho</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lạ</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600" i="1" dirty="0">
              <a:latin typeface="VNI-Times" pitchFamily="2" charset="0"/>
              <a:ea typeface="Times New Roman" panose="02020603050405020304" pitchFamily="18" charset="0"/>
              <a:cs typeface="Times New Roman" panose="02020603050405020304" pitchFamily="18" charset="0"/>
            </a:endParaRPr>
          </a:p>
          <a:p>
            <a:pPr algn="just">
              <a:lnSpc>
                <a:spcPct val="107000"/>
              </a:lnSpc>
            </a:pP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trích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trích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giả</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ai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ngôi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mấy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latin typeface="VNI-Times" pitchFamily="2" charset="0"/>
              <a:ea typeface="Times New Roman" panose="02020603050405020304" pitchFamily="18" charset="0"/>
              <a:cs typeface="Times New Roman" panose="02020603050405020304" pitchFamily="18" charset="0"/>
            </a:endParaRPr>
          </a:p>
          <a:p>
            <a:pPr algn="just">
              <a:lnSpc>
                <a:spcPct val="107000"/>
              </a:lnSpc>
            </a:pP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2 .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Tìm 1 trường từ vựng trong đoạn trích và gọi tên trường từ vựng đó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latin typeface="VNI-Times" pitchFamily="2" charset="0"/>
              <a:ea typeface="Times New Roman" panose="02020603050405020304" pitchFamily="18" charset="0"/>
              <a:cs typeface="Times New Roman" panose="02020603050405020304" pitchFamily="18" charset="0"/>
            </a:endParaRPr>
          </a:p>
          <a:p>
            <a:pPr algn="just">
              <a:lnSpc>
                <a:spcPct val="107000"/>
              </a:lnSpc>
            </a:pP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3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trích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latin typeface="VNI-Times" pitchFamily="2" charset="0"/>
              <a:ea typeface="Times New Roman" panose="02020603050405020304" pitchFamily="18" charset="0"/>
              <a:cs typeface="Times New Roman" panose="02020603050405020304" pitchFamily="18" charset="0"/>
            </a:endParaRPr>
          </a:p>
          <a:p>
            <a:pPr algn="just">
              <a:lnSpc>
                <a:spcPct val="107000"/>
              </a:lnSpc>
            </a:pP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4 .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Xét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cấu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in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đậm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chép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chia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latin typeface="VNI-Times" pitchFamily="2" charset="0"/>
              <a:ea typeface="Times New Roman" panose="02020603050405020304" pitchFamily="18" charset="0"/>
              <a:cs typeface="Times New Roman" panose="02020603050405020304" pitchFamily="18" charset="0"/>
            </a:endParaRPr>
          </a:p>
          <a:p>
            <a:pPr algn="just">
              <a:lnSpc>
                <a:spcPct val="107000"/>
              </a:lnSpc>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PHẦN II: LÀM VĂN (7,0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smtClean="0">
              <a:latin typeface="VNI-Times" pitchFamily="2" charset="0"/>
              <a:ea typeface="Times New Roman" panose="02020603050405020304" pitchFamily="18" charset="0"/>
              <a:cs typeface="Times New Roman" panose="02020603050405020304" pitchFamily="18" charset="0"/>
            </a:endParaRPr>
          </a:p>
          <a:p>
            <a:pPr algn="just">
              <a:lnSpc>
                <a:spcPct val="107000"/>
              </a:lnSpc>
            </a:pPr>
            <a:r>
              <a:rPr lang="en-US" sz="1600" dirty="0">
                <a:solidFill>
                  <a:srgbClr val="000000"/>
                </a:solidFill>
                <a:latin typeface="VNI-Times" pitchFamily="2" charset="0"/>
                <a:ea typeface="Times New Roman" panose="02020603050405020304" pitchFamily="18" charset="0"/>
                <a:cs typeface="Times New Roman" panose="02020603050405020304" pitchFamily="18" charset="0"/>
              </a:rPr>
              <a:t>	</a:t>
            </a:r>
            <a:r>
              <a:rPr lang="en-US" sz="1600" dirty="0" smtClean="0">
                <a:solidFill>
                  <a:srgbClr val="000000"/>
                </a:solidFill>
                <a:latin typeface="VNI-Times" pitchFamily="2" charset="0"/>
                <a:ea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Times New Roman" panose="02020603050405020304" pitchFamily="18" charset="0"/>
              </a:rPr>
              <a:t>Trong</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vai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chị</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Dậu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hãy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đoạn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trích</a:t>
            </a:r>
            <a:r>
              <a:rPr lang="en-US" sz="2400" dirty="0">
                <a:solidFill>
                  <a:srgbClr val="000000"/>
                </a:solidFill>
                <a:latin typeface="Times New Roman" panose="02020603050405020304" pitchFamily="18" charset="0"/>
                <a:ea typeface="Times New Roman" panose="02020603050405020304" pitchFamily="18" charset="0"/>
              </a:rPr>
              <a:t> </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Tức</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nước</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vỡ</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bờ</a:t>
            </a:r>
            <a:r>
              <a:rPr lang="en-US" sz="2400" b="1" i="1" dirty="0">
                <a:solidFill>
                  <a:srgbClr val="000000"/>
                </a:solidFill>
                <a:latin typeface="Times New Roman" panose="02020603050405020304" pitchFamily="18" charset="0"/>
                <a:ea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endParaRPr>
          </a:p>
          <a:p>
            <a:pPr algn="ctr">
              <a:lnSpc>
                <a:spcPct val="107000"/>
              </a:lnSpc>
              <a:tabLst>
                <a:tab pos="571500" algn="r"/>
              </a:tabLst>
            </a:pP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miêu</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tả</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latin typeface="VNI-Times" pitchFamily="2" charset="0"/>
              <a:ea typeface="Times New Roman" panose="02020603050405020304" pitchFamily="18" charset="0"/>
              <a:cs typeface="Times New Roman" panose="02020603050405020304" pitchFamily="18" charset="0"/>
            </a:endParaRPr>
          </a:p>
          <a:p>
            <a:pPr algn="just">
              <a:lnSpc>
                <a:spcPct val="107000"/>
              </a:lnSpc>
            </a:pPr>
            <a:r>
              <a:rPr lang="en-US" dirty="0">
                <a:solidFill>
                  <a:srgbClr val="000000"/>
                </a:solidFill>
                <a:latin typeface="Times New Roman" panose="02020603050405020304" pitchFamily="18"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8440419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25621" y="714827"/>
            <a:ext cx="10557672" cy="3583225"/>
          </a:xfrm>
          <a:prstGeom prst="rect">
            <a:avLst/>
          </a:prstGeom>
        </p:spPr>
        <p:txBody>
          <a:bodyPr wrap="square">
            <a:spAutoFit/>
          </a:bodyPr>
          <a:lstStyle/>
          <a:p>
            <a:pPr algn="just">
              <a:lnSpc>
                <a:spcPct val="107000"/>
              </a:lnSpc>
            </a:pP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PHẦN II: LÀM VĂN (7,0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pPr>
            <a:r>
              <a:rPr lang="en-US" sz="3600" b="1" dirty="0" smtClean="0">
                <a:latin typeface="Times New Roman" panose="02020603050405020304" pitchFamily="18" charset="0"/>
                <a:ea typeface="Times New Roman" panose="02020603050405020304" pitchFamily="18" charset="0"/>
                <a:cs typeface="Times New Roman" panose="02020603050405020304" pitchFamily="18" charset="0"/>
              </a:rPr>
              <a:t>1.Trong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vai</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chị</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Dậu</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hãy</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kể</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đoạn</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trích</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Tức</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vỡ</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bờ</a:t>
            </a:r>
            <a:r>
              <a:rPr lang="en-US" sz="3600" b="1" i="1" dirty="0" smtClean="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07000"/>
              </a:lnSpc>
            </a:pPr>
            <a:r>
              <a:rPr lang="en-US" sz="3600" b="1" dirty="0" smtClean="0">
                <a:latin typeface="Times New Roman" panose="02020603050405020304" pitchFamily="18" charset="0"/>
                <a:ea typeface="Times New Roman" panose="02020603050405020304" pitchFamily="18" charset="0"/>
                <a:cs typeface="Times New Roman" panose="02020603050405020304" pitchFamily="18" charset="0"/>
              </a:rPr>
              <a:t>2.Kể </a:t>
            </a:r>
            <a:r>
              <a:rPr lang="en-US" sz="3600" b="1" dirty="0" err="1" smtClean="0">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ea typeface="Times New Roman" panose="02020603050405020304" pitchFamily="18" charset="0"/>
                <a:cs typeface="Times New Roman" panose="02020603050405020304" pitchFamily="18" charset="0"/>
              </a:rPr>
              <a:t>câu</a:t>
            </a:r>
            <a:r>
              <a:rPr lang="en-US" sz="36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ea typeface="Times New Roman" panose="02020603050405020304" pitchFamily="18" charset="0"/>
                <a:cs typeface="Times New Roman" panose="02020603050405020304" pitchFamily="18" charset="0"/>
              </a:rPr>
              <a:t>chuyện</a:t>
            </a:r>
            <a:r>
              <a:rPr lang="en-US" sz="36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ea typeface="Times New Roman" panose="02020603050405020304" pitchFamily="18" charset="0"/>
                <a:cs typeface="Times New Roman" panose="02020603050405020304" pitchFamily="18" charset="0"/>
              </a:rPr>
              <a:t>về</a:t>
            </a:r>
            <a:r>
              <a:rPr lang="en-US" sz="36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ea typeface="Times New Roman" panose="02020603050405020304" pitchFamily="18" charset="0"/>
                <a:cs typeface="Times New Roman" panose="02020603050405020304" pitchFamily="18" charset="0"/>
              </a:rPr>
              <a:t>lòng</a:t>
            </a:r>
            <a:r>
              <a:rPr lang="en-US" sz="36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ea typeface="Times New Roman" panose="02020603050405020304" pitchFamily="18" charset="0"/>
                <a:cs typeface="Times New Roman" panose="02020603050405020304" pitchFamily="18" charset="0"/>
              </a:rPr>
              <a:t>nhân</a:t>
            </a:r>
            <a:r>
              <a:rPr lang="en-US" sz="36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ea typeface="Times New Roman" panose="02020603050405020304" pitchFamily="18" charset="0"/>
                <a:cs typeface="Times New Roman" panose="02020603050405020304" pitchFamily="18" charset="0"/>
              </a:rPr>
              <a:t>ái</a:t>
            </a:r>
            <a:r>
              <a:rPr lang="en-US" sz="36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ea typeface="Times New Roman" panose="02020603050405020304" pitchFamily="18" charset="0"/>
                <a:cs typeface="Times New Roman" panose="02020603050405020304" pitchFamily="18" charset="0"/>
              </a:rPr>
              <a:t>mà</a:t>
            </a:r>
            <a:r>
              <a:rPr lang="en-US" sz="36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ea typeface="Times New Roman" panose="02020603050405020304" pitchFamily="18" charset="0"/>
                <a:cs typeface="Times New Roman" panose="02020603050405020304" pitchFamily="18" charset="0"/>
              </a:rPr>
              <a:t>em</a:t>
            </a:r>
            <a:r>
              <a:rPr lang="en-US" sz="36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ea typeface="Times New Roman" panose="02020603050405020304" pitchFamily="18" charset="0"/>
                <a:cs typeface="Times New Roman" panose="02020603050405020304" pitchFamily="18" charset="0"/>
              </a:rPr>
              <a:t>đã</a:t>
            </a:r>
            <a:r>
              <a:rPr lang="en-US" sz="36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ea typeface="Times New Roman" panose="02020603050405020304" pitchFamily="18" charset="0"/>
                <a:cs typeface="Times New Roman" panose="02020603050405020304" pitchFamily="18" charset="0"/>
              </a:rPr>
              <a:t>làm</a:t>
            </a:r>
            <a:r>
              <a:rPr lang="en-US" sz="36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ea typeface="Times New Roman" panose="02020603050405020304" pitchFamily="18" charset="0"/>
                <a:cs typeface="Times New Roman" panose="02020603050405020304" pitchFamily="18" charset="0"/>
              </a:rPr>
              <a:t>hoặc</a:t>
            </a:r>
            <a:r>
              <a:rPr lang="en-US" sz="36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ea typeface="Times New Roman" panose="02020603050405020304" pitchFamily="18" charset="0"/>
                <a:cs typeface="Times New Roman" panose="02020603050405020304" pitchFamily="18" charset="0"/>
              </a:rPr>
              <a:t>có</a:t>
            </a:r>
            <a:r>
              <a:rPr lang="en-US" sz="36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ea typeface="Times New Roman" panose="02020603050405020304" pitchFamily="18" charset="0"/>
                <a:cs typeface="Times New Roman" panose="02020603050405020304" pitchFamily="18" charset="0"/>
              </a:rPr>
              <a:t>dịp</a:t>
            </a:r>
            <a:r>
              <a:rPr lang="en-US" sz="36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ea typeface="Times New Roman" panose="02020603050405020304" pitchFamily="18" charset="0"/>
                <a:cs typeface="Times New Roman" panose="02020603050405020304" pitchFamily="18" charset="0"/>
              </a:rPr>
              <a:t>tận</a:t>
            </a:r>
            <a:r>
              <a:rPr lang="en-US" sz="36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ea typeface="Times New Roman" panose="02020603050405020304" pitchFamily="18" charset="0"/>
                <a:cs typeface="Times New Roman" panose="02020603050405020304" pitchFamily="18" charset="0"/>
              </a:rPr>
              <a:t>mắt</a:t>
            </a:r>
            <a:r>
              <a:rPr lang="en-US" sz="36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ea typeface="Times New Roman" panose="02020603050405020304" pitchFamily="18" charset="0"/>
                <a:cs typeface="Times New Roman" panose="02020603050405020304" pitchFamily="18" charset="0"/>
              </a:rPr>
              <a:t>chứng</a:t>
            </a:r>
            <a:r>
              <a:rPr lang="en-US" sz="36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ea typeface="Times New Roman" panose="02020603050405020304" pitchFamily="18" charset="0"/>
                <a:cs typeface="Times New Roman" panose="02020603050405020304" pitchFamily="18" charset="0"/>
              </a:rPr>
              <a:t>kiến</a:t>
            </a:r>
            <a:endParaRPr lang="en-US" sz="3600" b="1" dirty="0">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tabLst>
                <a:tab pos="571500" algn="r"/>
              </a:tabLst>
            </a:pP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yếu</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miêu</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tả</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biểu</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3600" b="1"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690408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3" name="TextBox 2">
            <a:extLst>
              <a:ext uri="{FF2B5EF4-FFF2-40B4-BE49-F238E27FC236}">
                <a16:creationId xmlns:a16="http://schemas.microsoft.com/office/drawing/2014/main" id="{51FDBABD-7E9D-4818-9BFD-21DF256ED267}"/>
              </a:ext>
            </a:extLst>
          </p:cNvPr>
          <p:cNvSpPr txBox="1"/>
          <p:nvPr/>
        </p:nvSpPr>
        <p:spPr>
          <a:xfrm>
            <a:off x="1192696" y="349695"/>
            <a:ext cx="10508974" cy="701731"/>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s-MX" sz="1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ĐỀ KHẢO SÁT CHẤT LƯỢNG THÁNG 11</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s-MX" sz="1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Môn</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Ngữ</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văn</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9</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Thời</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gian</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120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phút</a:t>
            </a:r>
            <a:endPar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 name="TextBox 3">
            <a:extLst>
              <a:ext uri="{FF2B5EF4-FFF2-40B4-BE49-F238E27FC236}">
                <a16:creationId xmlns:a16="http://schemas.microsoft.com/office/drawing/2014/main" id="{FC76305C-3898-45E2-8CDB-4D7D11DE4533}"/>
              </a:ext>
            </a:extLst>
          </p:cNvPr>
          <p:cNvSpPr txBox="1"/>
          <p:nvPr/>
        </p:nvSpPr>
        <p:spPr>
          <a:xfrm>
            <a:off x="1192696" y="1051426"/>
            <a:ext cx="10363199" cy="5221942"/>
          </a:xfrm>
          <a:prstGeom prst="rect">
            <a:avLst/>
          </a:prstGeom>
          <a:noFill/>
        </p:spPr>
        <p:txBody>
          <a:bodyPr wrap="square">
            <a:spAutoFit/>
          </a:bodyPr>
          <a:lstStyle/>
          <a:p>
            <a:pPr marL="71120" marR="0">
              <a:spcBef>
                <a:spcPts val="5"/>
              </a:spcBef>
              <a:spcAft>
                <a:spcPts val="0"/>
              </a:spcAft>
            </a:pPr>
            <a:r>
              <a:rPr lang="vi-VN" sz="1600" b="1" dirty="0">
                <a:effectLst/>
                <a:latin typeface="Times New Roman" panose="02020603050405020304" pitchFamily="18" charset="0"/>
                <a:ea typeface="Times New Roman" panose="02020603050405020304" pitchFamily="18" charset="0"/>
              </a:rPr>
              <a:t>Phần I </a:t>
            </a:r>
            <a:r>
              <a:rPr lang="vi-VN" sz="1600" dirty="0">
                <a:effectLst/>
                <a:latin typeface="Times New Roman" panose="02020603050405020304" pitchFamily="18" charset="0"/>
                <a:ea typeface="Times New Roman" panose="02020603050405020304" pitchFamily="18" charset="0"/>
              </a:rPr>
              <a:t>(</a:t>
            </a:r>
            <a:r>
              <a:rPr lang="vi-VN" sz="1600" i="1" dirty="0">
                <a:effectLst/>
                <a:latin typeface="Times New Roman" panose="02020603050405020304" pitchFamily="18" charset="0"/>
                <a:ea typeface="Times New Roman" panose="02020603050405020304" pitchFamily="18" charset="0"/>
              </a:rPr>
              <a:t>7.0 điểm</a:t>
            </a:r>
            <a:r>
              <a:rPr lang="vi-VN" sz="1600" dirty="0">
                <a:effectLst/>
                <a:latin typeface="Times New Roman" panose="02020603050405020304" pitchFamily="18" charset="0"/>
                <a:ea typeface="Times New Roman" panose="02020603050405020304" pitchFamily="18" charset="0"/>
              </a:rPr>
              <a:t>)</a:t>
            </a:r>
            <a:br>
              <a:rPr lang="vi-VN" sz="1600" dirty="0">
                <a:effectLst/>
                <a:latin typeface="Times New Roman" panose="02020603050405020304" pitchFamily="18" charset="0"/>
                <a:ea typeface="Times New Roman" panose="02020603050405020304" pitchFamily="18" charset="0"/>
              </a:rPr>
            </a:br>
            <a:r>
              <a:rPr lang="vi-VN" sz="1600" b="1" dirty="0">
                <a:effectLst/>
                <a:latin typeface="Times New Roman" panose="02020603050405020304" pitchFamily="18" charset="0"/>
                <a:ea typeface="Times New Roman" panose="02020603050405020304" pitchFamily="18" charset="0"/>
              </a:rPr>
              <a:t>Một nhà thơ Việt Nam ở hải ngoại đã viết về bà và quê hương nguồn cội bằng tất cả sự nhớ thương, trăn trở. Bài thơ có những câu rất xúc động:</a:t>
            </a:r>
            <a:endParaRPr lang="en-US" sz="1600" b="1" dirty="0">
              <a:effectLst/>
              <a:latin typeface="Times New Roman" panose="02020603050405020304" pitchFamily="18" charset="0"/>
              <a:ea typeface="Times New Roman" panose="02020603050405020304" pitchFamily="18" charset="0"/>
            </a:endParaRPr>
          </a:p>
          <a:p>
            <a:pPr marL="2469515" marR="2465070" algn="ctr">
              <a:spcBef>
                <a:spcPts val="25"/>
              </a:spcBef>
              <a:spcAft>
                <a:spcPts val="0"/>
              </a:spcAft>
            </a:pPr>
            <a:r>
              <a:rPr lang="vi-VN" sz="1600" i="1" dirty="0">
                <a:effectLst/>
                <a:latin typeface="Times New Roman" panose="02020603050405020304" pitchFamily="18" charset="0"/>
                <a:ea typeface="Times New Roman" panose="02020603050405020304" pitchFamily="18" charset="0"/>
              </a:rPr>
              <a:t>Nhớ ngày sơ tán lang thang</a:t>
            </a:r>
            <a:endParaRPr lang="en-US" sz="1600" i="1" dirty="0">
              <a:effectLst/>
              <a:latin typeface="Times New Roman" panose="02020603050405020304" pitchFamily="18" charset="0"/>
              <a:ea typeface="Times New Roman" panose="02020603050405020304" pitchFamily="18" charset="0"/>
            </a:endParaRPr>
          </a:p>
          <a:p>
            <a:pPr marL="2469515" marR="2463165" algn="ctr">
              <a:spcBef>
                <a:spcPts val="365"/>
              </a:spcBef>
              <a:spcAft>
                <a:spcPts val="0"/>
              </a:spcAft>
            </a:pPr>
            <a:r>
              <a:rPr lang="vi-VN" sz="1600" i="1" dirty="0">
                <a:effectLst/>
                <a:latin typeface="Times New Roman" panose="02020603050405020304" pitchFamily="18" charset="0"/>
                <a:ea typeface="Times New Roman" panose="02020603050405020304" pitchFamily="18" charset="0"/>
              </a:rPr>
              <a:t>Đọi cơm,bát mắm, thuốc thang bòng</a:t>
            </a:r>
            <a:r>
              <a:rPr lang="vi-VN" sz="1600" i="1" spc="-90" dirty="0">
                <a:effectLst/>
                <a:latin typeface="Times New Roman" panose="02020603050405020304" pitchFamily="18" charset="0"/>
                <a:ea typeface="Times New Roman" panose="02020603050405020304" pitchFamily="18" charset="0"/>
              </a:rPr>
              <a:t> </a:t>
            </a:r>
            <a:r>
              <a:rPr lang="vi-VN" sz="1600" i="1" dirty="0">
                <a:effectLst/>
                <a:latin typeface="Times New Roman" panose="02020603050405020304" pitchFamily="18" charset="0"/>
                <a:ea typeface="Times New Roman" panose="02020603050405020304" pitchFamily="18" charset="0"/>
              </a:rPr>
              <a:t>đèo </a:t>
            </a:r>
            <a:endParaRPr lang="en-US" sz="1600" i="1" dirty="0">
              <a:effectLst/>
              <a:latin typeface="Times New Roman" panose="02020603050405020304" pitchFamily="18" charset="0"/>
              <a:ea typeface="Times New Roman" panose="02020603050405020304" pitchFamily="18" charset="0"/>
            </a:endParaRPr>
          </a:p>
          <a:p>
            <a:pPr marL="2469515" marR="2463165" algn="ctr">
              <a:spcBef>
                <a:spcPts val="365"/>
              </a:spcBef>
              <a:spcAft>
                <a:spcPts val="0"/>
              </a:spcAft>
            </a:pPr>
            <a:r>
              <a:rPr lang="vi-VN" sz="1600" i="1" dirty="0">
                <a:effectLst/>
                <a:latin typeface="Times New Roman" panose="02020603050405020304" pitchFamily="18" charset="0"/>
                <a:ea typeface="Times New Roman" panose="02020603050405020304" pitchFamily="18" charset="0"/>
              </a:rPr>
              <a:t>Còng lưng Bà gánh đói</a:t>
            </a:r>
            <a:r>
              <a:rPr lang="vi-VN" sz="1600" i="1" spc="-40" dirty="0">
                <a:effectLst/>
                <a:latin typeface="Times New Roman" panose="02020603050405020304" pitchFamily="18" charset="0"/>
                <a:ea typeface="Times New Roman" panose="02020603050405020304" pitchFamily="18" charset="0"/>
              </a:rPr>
              <a:t> </a:t>
            </a:r>
            <a:r>
              <a:rPr lang="vi-VN" sz="1600" i="1" dirty="0">
                <a:effectLst/>
                <a:latin typeface="Times New Roman" panose="02020603050405020304" pitchFamily="18" charset="0"/>
                <a:ea typeface="Times New Roman" panose="02020603050405020304" pitchFamily="18" charset="0"/>
              </a:rPr>
              <a:t>nghèo</a:t>
            </a:r>
            <a:endParaRPr lang="en-US" sz="1600" i="1" dirty="0">
              <a:effectLst/>
              <a:latin typeface="Times New Roman" panose="02020603050405020304" pitchFamily="18" charset="0"/>
              <a:ea typeface="Times New Roman" panose="02020603050405020304" pitchFamily="18" charset="0"/>
            </a:endParaRPr>
          </a:p>
          <a:p>
            <a:pPr marL="2469515" marR="2464435" algn="ctr">
              <a:spcBef>
                <a:spcPts val="0"/>
              </a:spcBef>
              <a:spcAft>
                <a:spcPts val="0"/>
              </a:spcAft>
            </a:pPr>
            <a:r>
              <a:rPr lang="vi-VN" sz="1600" i="1" dirty="0">
                <a:effectLst/>
                <a:latin typeface="Times New Roman" panose="02020603050405020304" pitchFamily="18" charset="0"/>
                <a:ea typeface="Times New Roman" panose="02020603050405020304" pitchFamily="18" charset="0"/>
              </a:rPr>
              <a:t>Một thân mỏng, Bà chống chèo đói</a:t>
            </a:r>
            <a:r>
              <a:rPr lang="vi-VN" sz="1600" i="1" spc="-85" dirty="0">
                <a:effectLst/>
                <a:latin typeface="Times New Roman" panose="02020603050405020304" pitchFamily="18" charset="0"/>
                <a:ea typeface="Times New Roman" panose="02020603050405020304" pitchFamily="18" charset="0"/>
              </a:rPr>
              <a:t> </a:t>
            </a:r>
            <a:r>
              <a:rPr lang="vi-VN" sz="1600" i="1" dirty="0">
                <a:effectLst/>
                <a:latin typeface="Times New Roman" panose="02020603050405020304" pitchFamily="18" charset="0"/>
                <a:ea typeface="Times New Roman" panose="02020603050405020304" pitchFamily="18" charset="0"/>
              </a:rPr>
              <a:t>no […]</a:t>
            </a:r>
            <a:endParaRPr lang="en-US" sz="1600" i="1" dirty="0">
              <a:effectLst/>
              <a:latin typeface="Times New Roman" panose="02020603050405020304" pitchFamily="18" charset="0"/>
              <a:ea typeface="Times New Roman" panose="02020603050405020304" pitchFamily="18" charset="0"/>
            </a:endParaRPr>
          </a:p>
          <a:p>
            <a:pPr marL="2469515" marR="2464435" algn="ctr">
              <a:spcBef>
                <a:spcPts val="0"/>
              </a:spcBef>
              <a:spcAft>
                <a:spcPts val="0"/>
              </a:spcAft>
            </a:pPr>
            <a:r>
              <a:rPr lang="vi-VN" sz="1600" i="1" dirty="0">
                <a:effectLst/>
                <a:latin typeface="Times New Roman" panose="02020603050405020304" pitchFamily="18" charset="0"/>
                <a:ea typeface="Times New Roman" panose="02020603050405020304" pitchFamily="18" charset="0"/>
              </a:rPr>
              <a:t> Vùi trong hơi ấm của</a:t>
            </a:r>
            <a:r>
              <a:rPr lang="vi-VN" sz="1600" i="1" spc="-50" dirty="0">
                <a:effectLst/>
                <a:latin typeface="Times New Roman" panose="02020603050405020304" pitchFamily="18" charset="0"/>
                <a:ea typeface="Times New Roman" panose="02020603050405020304" pitchFamily="18" charset="0"/>
              </a:rPr>
              <a:t> </a:t>
            </a:r>
            <a:r>
              <a:rPr lang="vi-VN" sz="1600" i="1" dirty="0">
                <a:effectLst/>
                <a:latin typeface="Times New Roman" panose="02020603050405020304" pitchFamily="18" charset="0"/>
                <a:ea typeface="Times New Roman" panose="02020603050405020304" pitchFamily="18" charset="0"/>
              </a:rPr>
              <a:t>Bà</a:t>
            </a:r>
            <a:endParaRPr lang="en-US" sz="1600" i="1" dirty="0">
              <a:effectLst/>
              <a:latin typeface="Times New Roman" panose="02020603050405020304" pitchFamily="18" charset="0"/>
              <a:ea typeface="Times New Roman" panose="02020603050405020304" pitchFamily="18" charset="0"/>
            </a:endParaRPr>
          </a:p>
          <a:p>
            <a:pPr marL="2469515" marR="2466340" algn="ctr">
              <a:spcBef>
                <a:spcPts val="0"/>
              </a:spcBef>
              <a:spcAft>
                <a:spcPts val="0"/>
              </a:spcAft>
            </a:pPr>
            <a:r>
              <a:rPr lang="vi-VN" sz="1600" i="1" dirty="0">
                <a:effectLst/>
                <a:latin typeface="Times New Roman" panose="02020603050405020304" pitchFamily="18" charset="0"/>
                <a:ea typeface="Times New Roman" panose="02020603050405020304" pitchFamily="18" charset="0"/>
              </a:rPr>
              <a:t>Mắt cháu ngủ, mắt Bà nhoà trong sương</a:t>
            </a:r>
            <a:endParaRPr lang="en-US" sz="1600" i="1" dirty="0">
              <a:effectLst/>
              <a:latin typeface="Times New Roman" panose="02020603050405020304" pitchFamily="18" charset="0"/>
              <a:ea typeface="Times New Roman" panose="02020603050405020304" pitchFamily="18" charset="0"/>
            </a:endParaRPr>
          </a:p>
          <a:p>
            <a:pPr marL="2071370" marR="821690" algn="ctr">
              <a:spcBef>
                <a:spcPts val="365"/>
              </a:spcBef>
              <a:spcAft>
                <a:spcPts val="0"/>
              </a:spcAft>
            </a:pPr>
            <a:r>
              <a:rPr lang="en-US" sz="1600" b="1" dirty="0">
                <a:effectLst/>
                <a:latin typeface="Times New Roman" panose="02020603050405020304" pitchFamily="18" charset="0"/>
                <a:ea typeface="Times New Roman" panose="02020603050405020304" pitchFamily="18" charset="0"/>
              </a:rPr>
              <a:t>                                                                         </a:t>
            </a:r>
            <a:r>
              <a:rPr lang="vi-VN" sz="1600" b="1" dirty="0">
                <a:effectLst/>
                <a:latin typeface="Times New Roman" panose="02020603050405020304" pitchFamily="18" charset="0"/>
                <a:ea typeface="Times New Roman" panose="02020603050405020304" pitchFamily="18" charset="0"/>
              </a:rPr>
              <a:t>Đỗ Quân, Gorzow,Poland 05/2003</a:t>
            </a:r>
            <a:endParaRPr lang="en-US" sz="1600" b="1" dirty="0">
              <a:effectLst/>
              <a:latin typeface="Times New Roman" panose="02020603050405020304" pitchFamily="18" charset="0"/>
              <a:ea typeface="Times New Roman" panose="02020603050405020304" pitchFamily="18" charset="0"/>
            </a:endParaRPr>
          </a:p>
          <a:p>
            <a:pPr marL="71120" marR="21590">
              <a:spcBef>
                <a:spcPts val="370"/>
              </a:spcBef>
              <a:spcAft>
                <a:spcPts val="0"/>
              </a:spcAft>
            </a:pPr>
            <a:r>
              <a:rPr lang="vi-VN" sz="1600" b="1" dirty="0">
                <a:effectLst/>
                <a:latin typeface="Times New Roman" panose="02020603050405020304" pitchFamily="18" charset="0"/>
                <a:ea typeface="Times New Roman" panose="02020603050405020304" pitchFamily="18" charset="0"/>
              </a:rPr>
              <a:t>Câu 1. </a:t>
            </a:r>
            <a:r>
              <a:rPr lang="vi-VN" sz="1600" dirty="0">
                <a:effectLst/>
                <a:latin typeface="Times New Roman" panose="02020603050405020304" pitchFamily="18" charset="0"/>
                <a:ea typeface="Times New Roman" panose="02020603050405020304" pitchFamily="18" charset="0"/>
              </a:rPr>
              <a:t>Bài thơ “Bếp lửa” (Bằng Việt) cũng có một khổ thơ viết về người bà đã thay cha mẹ, </a:t>
            </a:r>
            <a:r>
              <a:rPr lang="vi-VN" sz="1600" i="1" dirty="0">
                <a:effectLst/>
                <a:latin typeface="Times New Roman" panose="02020603050405020304" pitchFamily="18" charset="0"/>
                <a:ea typeface="Times New Roman" panose="02020603050405020304" pitchFamily="18" charset="0"/>
              </a:rPr>
              <a:t>“chống chèo đói no” </a:t>
            </a:r>
            <a:r>
              <a:rPr lang="vi-VN" sz="1600" dirty="0">
                <a:effectLst/>
                <a:latin typeface="Times New Roman" panose="02020603050405020304" pitchFamily="18" charset="0"/>
                <a:ea typeface="Times New Roman" panose="02020603050405020304" pitchFamily="18" charset="0"/>
              </a:rPr>
              <a:t>cho đứa cháu? Em hãy chép lại chính xác những câu thơ đó và trình bày hoàn cảnh sáng tác của bài </a:t>
            </a:r>
            <a:r>
              <a:rPr lang="vi-VN" sz="1600" i="1" dirty="0">
                <a:effectLst/>
                <a:latin typeface="Times New Roman" panose="02020603050405020304" pitchFamily="18" charset="0"/>
                <a:ea typeface="Times New Roman" panose="02020603050405020304" pitchFamily="18" charset="0"/>
              </a:rPr>
              <a:t>“Bếp lửa”</a:t>
            </a:r>
            <a:r>
              <a:rPr lang="vi-VN" sz="16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marL="71120" marR="21590">
              <a:spcBef>
                <a:spcPts val="0"/>
              </a:spcBef>
              <a:spcAft>
                <a:spcPts val="0"/>
              </a:spcAft>
            </a:pPr>
            <a:r>
              <a:rPr lang="vi-VN" sz="1600" b="1" dirty="0">
                <a:effectLst/>
                <a:latin typeface="Times New Roman" panose="02020603050405020304" pitchFamily="18" charset="0"/>
                <a:ea typeface="Times New Roman" panose="02020603050405020304" pitchFamily="18" charset="0"/>
              </a:rPr>
              <a:t>Câu 2. </a:t>
            </a:r>
            <a:r>
              <a:rPr lang="vi-VN" sz="1600" dirty="0">
                <a:effectLst/>
                <a:latin typeface="Times New Roman" panose="02020603050405020304" pitchFamily="18" charset="0"/>
                <a:ea typeface="Times New Roman" panose="02020603050405020304" pitchFamily="18" charset="0"/>
              </a:rPr>
              <a:t>Đoạn thơ em vừa chép có một hình ảnh xuất hiện bốn lần với những ý nghĩa sâu sắc. Hãy phân tích ngắn gọn những lần xuất hiện của hình ảnh đó để làm rõ tình cảm đặc biệt mà nhà thơ gửi gắm. Chương trình Ngữ văn THCS có một tác phẩm văn xuôi nhắc đến hình ảnh đó nhằm thể hiện niềm yêu mến cảnh sắc quê hương, em hãy cho biết văn bản đó và ghi rõ tên tác giả. </a:t>
            </a:r>
            <a:r>
              <a:rPr lang="vi-VN" sz="1600" b="1" dirty="0">
                <a:effectLst/>
                <a:latin typeface="Times New Roman" panose="02020603050405020304" pitchFamily="18" charset="0"/>
                <a:ea typeface="Times New Roman" panose="02020603050405020304" pitchFamily="18" charset="0"/>
              </a:rPr>
              <a:t>Câu 3. </a:t>
            </a:r>
            <a:r>
              <a:rPr lang="vi-VN" sz="1600" dirty="0">
                <a:effectLst/>
                <a:latin typeface="Times New Roman" panose="02020603050405020304" pitchFamily="18" charset="0"/>
                <a:ea typeface="Times New Roman" panose="02020603050405020304" pitchFamily="18" charset="0"/>
              </a:rPr>
              <a:t>Từ </a:t>
            </a:r>
            <a:r>
              <a:rPr lang="vi-VN" sz="1600" i="1" dirty="0">
                <a:effectLst/>
                <a:latin typeface="Times New Roman" panose="02020603050405020304" pitchFamily="18" charset="0"/>
                <a:ea typeface="Times New Roman" panose="02020603050405020304" pitchFamily="18" charset="0"/>
              </a:rPr>
              <a:t>“nhóm lửa” </a:t>
            </a:r>
            <a:r>
              <a:rPr lang="vi-VN" sz="1600" dirty="0">
                <a:effectLst/>
                <a:latin typeface="Times New Roman" panose="02020603050405020304" pitchFamily="18" charset="0"/>
                <a:ea typeface="Times New Roman" panose="02020603050405020304" pitchFamily="18" charset="0"/>
              </a:rPr>
              <a:t>trong đoạn thơ em chép được chuyển nghĩa theo phương thức nào? Vì sao?</a:t>
            </a:r>
            <a:endParaRPr lang="en-US" sz="1600" dirty="0">
              <a:effectLst/>
              <a:latin typeface="Times New Roman" panose="02020603050405020304" pitchFamily="18" charset="0"/>
              <a:ea typeface="Times New Roman" panose="02020603050405020304" pitchFamily="18" charset="0"/>
            </a:endParaRPr>
          </a:p>
          <a:p>
            <a:pPr marL="71120" marR="66040" algn="just">
              <a:spcBef>
                <a:spcPts val="0"/>
              </a:spcBef>
              <a:spcAft>
                <a:spcPts val="0"/>
              </a:spcAft>
            </a:pPr>
            <a:r>
              <a:rPr lang="vi-VN" sz="1600" b="1" dirty="0">
                <a:effectLst/>
                <a:latin typeface="Times New Roman" panose="02020603050405020304" pitchFamily="18" charset="0"/>
                <a:ea typeface="Times New Roman" panose="02020603050405020304" pitchFamily="18" charset="0"/>
              </a:rPr>
              <a:t>Câu 4. </a:t>
            </a:r>
            <a:r>
              <a:rPr lang="vi-VN" sz="1600" dirty="0">
                <a:effectLst/>
                <a:latin typeface="Times New Roman" panose="02020603050405020304" pitchFamily="18" charset="0"/>
                <a:ea typeface="Times New Roman" panose="02020603050405020304" pitchFamily="18" charset="0"/>
              </a:rPr>
              <a:t>Cho câu văn: </a:t>
            </a:r>
            <a:r>
              <a:rPr lang="vi-VN" sz="1600" b="1" i="1" dirty="0">
                <a:effectLst/>
                <a:latin typeface="Times New Roman" panose="02020603050405020304" pitchFamily="18" charset="0"/>
                <a:ea typeface="Times New Roman" panose="02020603050405020304" pitchFamily="18" charset="0"/>
              </a:rPr>
              <a:t>“Từ những suy ngẫm về bà và bếp lửa, đoạn thơ bộc lộ lòng kính yêu, trân trọng và biết ơn của người cháu với bà và cũng là đối với gia đình, quê hương, đất nước”</a:t>
            </a:r>
            <a:r>
              <a:rPr lang="vi-VN" sz="1600" dirty="0">
                <a:effectLst/>
                <a:latin typeface="Times New Roman" panose="02020603050405020304" pitchFamily="18" charset="0"/>
                <a:ea typeface="Times New Roman" panose="02020603050405020304" pitchFamily="18" charset="0"/>
              </a:rPr>
              <a:t>. Lấy câu trên làm câu kết luận, hãy triển khai thành một đoạn văn khoảng 10-12 câu theo phép lập luận quy nạp, cảm nhận về khổ thứ 6 bài thơ “Bếp lửa”; trong đoạn sử dụng một câu bị động và một phép thế làm phép liên kết câu (gạch chân dưới câu bị động và từ ngữ làm phép thế).</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4061625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3" name="TextBox 2">
            <a:extLst>
              <a:ext uri="{FF2B5EF4-FFF2-40B4-BE49-F238E27FC236}">
                <a16:creationId xmlns:a16="http://schemas.microsoft.com/office/drawing/2014/main" id="{51FDBABD-7E9D-4818-9BFD-21DF256ED267}"/>
              </a:ext>
            </a:extLst>
          </p:cNvPr>
          <p:cNvSpPr txBox="1"/>
          <p:nvPr/>
        </p:nvSpPr>
        <p:spPr>
          <a:xfrm>
            <a:off x="1192696" y="349695"/>
            <a:ext cx="10508974" cy="701731"/>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s-MX" sz="1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ĐỀ KHẢO SÁT CHẤT LƯỢNG THÁNG 11</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s-MX" sz="1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Môn</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Ngữ</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văn</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9</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Thời</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gian</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120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phút</a:t>
            </a:r>
            <a:endPar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5" name="TextBox 4">
            <a:extLst>
              <a:ext uri="{FF2B5EF4-FFF2-40B4-BE49-F238E27FC236}">
                <a16:creationId xmlns:a16="http://schemas.microsoft.com/office/drawing/2014/main" id="{D773620A-EE8B-4B75-8ADB-98924FA2DF49}"/>
              </a:ext>
            </a:extLst>
          </p:cNvPr>
          <p:cNvSpPr txBox="1"/>
          <p:nvPr/>
        </p:nvSpPr>
        <p:spPr>
          <a:xfrm>
            <a:off x="1252330" y="1051426"/>
            <a:ext cx="10608366" cy="5104987"/>
          </a:xfrm>
          <a:prstGeom prst="rect">
            <a:avLst/>
          </a:prstGeom>
          <a:noFill/>
        </p:spPr>
        <p:txBody>
          <a:bodyPr wrap="square">
            <a:spAutoFit/>
          </a:bodyPr>
          <a:lstStyle/>
          <a:p>
            <a:pPr marL="71120" marR="0" algn="just">
              <a:spcBef>
                <a:spcPts val="0"/>
              </a:spcBef>
              <a:spcAft>
                <a:spcPts val="0"/>
              </a:spcAft>
            </a:pPr>
            <a:r>
              <a:rPr lang="vi-VN" b="1" kern="0" dirty="0">
                <a:effectLst/>
                <a:latin typeface="Times New Roman" panose="02020603050405020304" pitchFamily="18" charset="0"/>
                <a:ea typeface="Times New Roman" panose="02020603050405020304" pitchFamily="18" charset="0"/>
              </a:rPr>
              <a:t>Phần II (3.0 điểm)</a:t>
            </a:r>
            <a:endParaRPr lang="en-US" b="1" kern="0" dirty="0">
              <a:effectLst/>
              <a:latin typeface="Times New Roman" panose="02020603050405020304" pitchFamily="18" charset="0"/>
              <a:ea typeface="Times New Roman" panose="02020603050405020304" pitchFamily="18" charset="0"/>
            </a:endParaRPr>
          </a:p>
          <a:p>
            <a:pPr marL="71120" marR="64135" indent="457200" algn="just">
              <a:lnSpc>
                <a:spcPct val="130000"/>
              </a:lnSpc>
              <a:spcBef>
                <a:spcPts val="360"/>
              </a:spcBef>
              <a:spcAft>
                <a:spcPts val="0"/>
              </a:spcAft>
            </a:pPr>
            <a:r>
              <a:rPr lang="vi-VN" i="1" dirty="0">
                <a:effectLst/>
                <a:latin typeface="Times New Roman" panose="02020603050405020304" pitchFamily="18" charset="0"/>
                <a:ea typeface="Times New Roman" panose="02020603050405020304" pitchFamily="18" charset="0"/>
              </a:rPr>
              <a:t>Tin chiếc bóng là cha mình là một “hiểu lầm” của bé Đản. Sự hiểu lầm của một đứa trẻ đã gây ra tai hoạ bởi một loạt những ngẫu nhiên. Trương Sinh một mình bế con đi thăm mộ mẹ là ngẫu nhiên. Sự quấy khóc của đứa trẻ khiến Sinh phải dỗ dành</a:t>
            </a:r>
            <a:r>
              <a:rPr lang="vi-VN" i="1" spc="-25"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nó</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là</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ngẫu</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nhiên.</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Tất</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cả</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những</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ngẫu</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nhiên</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ấy</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đã</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gây</a:t>
            </a:r>
            <a:r>
              <a:rPr lang="vi-VN" i="1" spc="-25"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nên</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sự</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hiểu</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lầm</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nhưng</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lần</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này</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là</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của</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một</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người</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chồng</a:t>
            </a:r>
            <a:r>
              <a:rPr lang="vi-VN" i="1" spc="-25"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cả</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ghen.</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Và tai</a:t>
            </a:r>
            <a:r>
              <a:rPr lang="vi-VN" i="1" spc="-3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hoạ</a:t>
            </a:r>
            <a:r>
              <a:rPr lang="vi-VN" i="1" spc="-3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tất</a:t>
            </a:r>
            <a:r>
              <a:rPr lang="vi-VN" i="1" spc="-25"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yếu</a:t>
            </a:r>
            <a:r>
              <a:rPr lang="vi-VN" i="1" spc="-3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phải</a:t>
            </a:r>
            <a:r>
              <a:rPr lang="vi-VN" i="1" spc="-25"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xảy</a:t>
            </a:r>
            <a:r>
              <a:rPr lang="vi-VN" i="1" spc="-3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ra,</a:t>
            </a:r>
            <a:r>
              <a:rPr lang="vi-VN" i="1" spc="-3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không</a:t>
            </a:r>
            <a:r>
              <a:rPr lang="vi-VN" i="1" spc="-3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thể</a:t>
            </a:r>
            <a:r>
              <a:rPr lang="vi-VN" i="1" spc="-3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né</a:t>
            </a:r>
            <a:r>
              <a:rPr lang="vi-VN" i="1" spc="-35"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tránh</a:t>
            </a:r>
            <a:r>
              <a:rPr lang="vi-VN" i="1" spc="-3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và</a:t>
            </a:r>
            <a:r>
              <a:rPr lang="vi-VN" i="1" spc="-3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vô</a:t>
            </a:r>
            <a:r>
              <a:rPr lang="vi-VN" i="1" spc="-3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phương</a:t>
            </a:r>
            <a:r>
              <a:rPr lang="vi-VN" i="1" spc="-3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cứu</a:t>
            </a:r>
            <a:r>
              <a:rPr lang="vi-VN" i="1" spc="-3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chữa.</a:t>
            </a:r>
            <a:r>
              <a:rPr lang="vi-VN" i="1" spc="-3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Điều</a:t>
            </a:r>
            <a:r>
              <a:rPr lang="vi-VN" i="1" spc="-3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này</a:t>
            </a:r>
            <a:r>
              <a:rPr lang="vi-VN" i="1" spc="-3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cho</a:t>
            </a:r>
            <a:r>
              <a:rPr lang="vi-VN" i="1" spc="-35"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thấy</a:t>
            </a:r>
            <a:r>
              <a:rPr lang="vi-VN" i="1" spc="-3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hạnh</a:t>
            </a:r>
            <a:r>
              <a:rPr lang="vi-VN" i="1" spc="-3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phúc</a:t>
            </a:r>
            <a:r>
              <a:rPr lang="vi-VN" i="1" spc="-3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ở</a:t>
            </a:r>
            <a:r>
              <a:rPr lang="vi-VN" i="1" spc="-3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đời</a:t>
            </a:r>
            <a:r>
              <a:rPr lang="vi-VN" i="1" spc="-25"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thật</a:t>
            </a:r>
            <a:r>
              <a:rPr lang="vi-VN" i="1" spc="-25"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mong</a:t>
            </a:r>
            <a:r>
              <a:rPr lang="vi-VN" i="1" spc="-3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manh.</a:t>
            </a:r>
            <a:r>
              <a:rPr lang="vi-VN" i="1" spc="-3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Nó có</a:t>
            </a:r>
            <a:r>
              <a:rPr lang="vi-VN" i="1" spc="-15"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thể</a:t>
            </a:r>
            <a:r>
              <a:rPr lang="vi-VN" i="1" spc="-15"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bị</a:t>
            </a:r>
            <a:r>
              <a:rPr lang="vi-VN" i="1" spc="-1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tiêu</a:t>
            </a:r>
            <a:r>
              <a:rPr lang="vi-VN" i="1" spc="-15"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huỷ</a:t>
            </a:r>
            <a:r>
              <a:rPr lang="vi-VN" i="1" spc="-15"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bởi</a:t>
            </a:r>
            <a:r>
              <a:rPr lang="vi-VN" i="1" spc="-1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rất</a:t>
            </a:r>
            <a:r>
              <a:rPr lang="vi-VN" i="1" spc="-1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nhiều</a:t>
            </a:r>
            <a:r>
              <a:rPr lang="vi-VN" i="1" spc="-15"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những</a:t>
            </a:r>
            <a:r>
              <a:rPr lang="vi-VN" i="1" spc="-15"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ngẫu</a:t>
            </a:r>
            <a:r>
              <a:rPr lang="vi-VN" i="1" spc="-15"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nhiên,</a:t>
            </a:r>
            <a:r>
              <a:rPr lang="vi-VN" i="1" spc="-1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nhầm</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lẫn</a:t>
            </a:r>
            <a:r>
              <a:rPr lang="vi-VN" i="1" spc="-15"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nhiều</a:t>
            </a:r>
            <a:r>
              <a:rPr lang="vi-VN" i="1" spc="-1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khi</a:t>
            </a:r>
            <a:r>
              <a:rPr lang="vi-VN" i="1" spc="-1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thật</a:t>
            </a:r>
            <a:r>
              <a:rPr lang="vi-VN" i="1" spc="-15"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vô</a:t>
            </a:r>
            <a:r>
              <a:rPr lang="vi-VN" i="1" spc="-1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lí</a:t>
            </a:r>
            <a:r>
              <a:rPr lang="vi-VN" i="1" spc="-1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trong</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cuộc</a:t>
            </a:r>
            <a:r>
              <a:rPr lang="vi-VN" i="1" spc="-1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đời.</a:t>
            </a:r>
            <a:r>
              <a:rPr lang="vi-VN" i="1" spc="-1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Oái</a:t>
            </a:r>
            <a:r>
              <a:rPr lang="vi-VN" i="1" spc="-1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oăm</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ở</a:t>
            </a:r>
            <a:r>
              <a:rPr lang="vi-VN" i="1" spc="-1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chỗ:</a:t>
            </a:r>
            <a:r>
              <a:rPr lang="vi-VN" i="1" spc="-1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Hạnh</a:t>
            </a:r>
            <a:r>
              <a:rPr lang="vi-VN" i="1" spc="-15"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phúc</a:t>
            </a:r>
            <a:r>
              <a:rPr lang="vi-VN" i="1" spc="-2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chỉ có một trong khi những ngẫu nhiên và nhầm lẫn thì không ai có thể lường trước, không có thể kể xiết. Để vượt qua những cạm bẫy ấy, người ta cần có một thứ: Niềm tin về những giá trị đẹp đẽ trong mình và ở con</a:t>
            </a:r>
            <a:r>
              <a:rPr lang="vi-VN" i="1" spc="-140" dirty="0">
                <a:effectLst/>
                <a:latin typeface="Times New Roman" panose="02020603050405020304" pitchFamily="18" charset="0"/>
                <a:ea typeface="Times New Roman" panose="02020603050405020304" pitchFamily="18" charset="0"/>
              </a:rPr>
              <a:t> </a:t>
            </a:r>
            <a:r>
              <a:rPr lang="vi-VN" i="1" dirty="0">
                <a:effectLst/>
                <a:latin typeface="Times New Roman" panose="02020603050405020304" pitchFamily="18" charset="0"/>
                <a:ea typeface="Times New Roman" panose="02020603050405020304" pitchFamily="18" charset="0"/>
              </a:rPr>
              <a:t>người.</a:t>
            </a:r>
            <a:endParaRPr lang="en-US" i="1" dirty="0">
              <a:latin typeface="Times New Roman" panose="02020603050405020304" pitchFamily="18" charset="0"/>
              <a:ea typeface="Times New Roman" panose="02020603050405020304" pitchFamily="18" charset="0"/>
            </a:endParaRPr>
          </a:p>
          <a:p>
            <a:pPr marL="71120" marR="64135" indent="457200" algn="r">
              <a:lnSpc>
                <a:spcPct val="130000"/>
              </a:lnSpc>
              <a:spcBef>
                <a:spcPts val="360"/>
              </a:spcBef>
              <a:spcAft>
                <a:spcPts val="0"/>
              </a:spcAft>
            </a:pPr>
            <a:r>
              <a:rPr lang="vi-VN" dirty="0">
                <a:effectLst/>
                <a:latin typeface="Times New Roman" panose="02020603050405020304" pitchFamily="18" charset="0"/>
                <a:ea typeface="Times New Roman" panose="02020603050405020304" pitchFamily="18" charset="0"/>
              </a:rPr>
              <a:t>(Trần Văn Toàn, </a:t>
            </a:r>
            <a:r>
              <a:rPr lang="vi-VN" b="1" i="1" dirty="0">
                <a:effectLst/>
                <a:latin typeface="Times New Roman" panose="02020603050405020304" pitchFamily="18" charset="0"/>
                <a:ea typeface="Times New Roman" panose="02020603050405020304" pitchFamily="18" charset="0"/>
              </a:rPr>
              <a:t>Cảm thụ và phân tích tác phẩm văn học 9</a:t>
            </a:r>
            <a:r>
              <a:rPr lang="vi-VN" dirty="0">
                <a:effectLst/>
                <a:latin typeface="Times New Roman" panose="02020603050405020304" pitchFamily="18" charset="0"/>
                <a:ea typeface="Times New Roman" panose="02020603050405020304" pitchFamily="18" charset="0"/>
              </a:rPr>
              <a:t>, tập một, NXB Giáo dục Việt Nam</a:t>
            </a:r>
            <a:r>
              <a:rPr lang="en-US" dirty="0">
                <a:effectLst/>
                <a:latin typeface="Times New Roman" panose="02020603050405020304" pitchFamily="18" charset="0"/>
                <a:ea typeface="Times New Roman" panose="02020603050405020304" pitchFamily="18" charset="0"/>
              </a:rPr>
              <a:t>)</a:t>
            </a:r>
          </a:p>
          <a:p>
            <a:pPr marL="71120" marR="0">
              <a:spcBef>
                <a:spcPts val="365"/>
              </a:spcBef>
              <a:spcAft>
                <a:spcPts val="0"/>
              </a:spcAft>
            </a:pPr>
            <a:r>
              <a:rPr lang="vi-VN" b="1" dirty="0">
                <a:effectLst/>
                <a:latin typeface="Times New Roman" panose="02020603050405020304" pitchFamily="18" charset="0"/>
                <a:ea typeface="Times New Roman" panose="02020603050405020304" pitchFamily="18" charset="0"/>
              </a:rPr>
              <a:t>Câu 1. </a:t>
            </a:r>
            <a:r>
              <a:rPr lang="vi-VN" dirty="0">
                <a:effectLst/>
                <a:latin typeface="Times New Roman" panose="02020603050405020304" pitchFamily="18" charset="0"/>
                <a:ea typeface="Times New Roman" panose="02020603050405020304" pitchFamily="18" charset="0"/>
              </a:rPr>
              <a:t>Chỉ ra tác dụng của dấu hai chấm và dấu ngoặc kép được sử dụng trong đoạn trích.</a:t>
            </a:r>
            <a:endParaRPr lang="en-US" dirty="0">
              <a:effectLst/>
              <a:latin typeface="Times New Roman" panose="02020603050405020304" pitchFamily="18" charset="0"/>
              <a:ea typeface="Times New Roman" panose="02020603050405020304" pitchFamily="18" charset="0"/>
            </a:endParaRPr>
          </a:p>
          <a:p>
            <a:pPr marL="71120" marR="0">
              <a:spcBef>
                <a:spcPts val="395"/>
              </a:spcBef>
              <a:spcAft>
                <a:spcPts val="0"/>
              </a:spcAft>
            </a:pPr>
            <a:r>
              <a:rPr lang="vi-VN" b="1" dirty="0">
                <a:effectLst/>
                <a:latin typeface="Times New Roman" panose="02020603050405020304" pitchFamily="18" charset="0"/>
                <a:ea typeface="Times New Roman" panose="02020603050405020304" pitchFamily="18" charset="0"/>
              </a:rPr>
              <a:t>Câu 2. </a:t>
            </a:r>
            <a:r>
              <a:rPr lang="vi-VN" dirty="0">
                <a:effectLst/>
                <a:latin typeface="Times New Roman" panose="02020603050405020304" pitchFamily="18" charset="0"/>
                <a:ea typeface="Times New Roman" panose="02020603050405020304" pitchFamily="18" charset="0"/>
              </a:rPr>
              <a:t>Theo tác giả, hạnh phúc ở đời gặp phải sự vô lí và oái oăm nào?</a:t>
            </a:r>
            <a:endParaRPr lang="en-US" dirty="0">
              <a:effectLst/>
              <a:latin typeface="Times New Roman" panose="02020603050405020304" pitchFamily="18" charset="0"/>
              <a:ea typeface="Times New Roman" panose="02020603050405020304" pitchFamily="18" charset="0"/>
            </a:endParaRPr>
          </a:p>
          <a:p>
            <a:pPr marL="71120" marR="21590">
              <a:lnSpc>
                <a:spcPct val="130000"/>
              </a:lnSpc>
              <a:spcBef>
                <a:spcPts val="365"/>
              </a:spcBef>
              <a:spcAft>
                <a:spcPts val="0"/>
              </a:spcAft>
            </a:pPr>
            <a:r>
              <a:rPr lang="vi-VN" b="1" dirty="0">
                <a:effectLst/>
                <a:latin typeface="Times New Roman" panose="02020603050405020304" pitchFamily="18" charset="0"/>
                <a:ea typeface="Times New Roman" panose="02020603050405020304" pitchFamily="18" charset="0"/>
              </a:rPr>
              <a:t>Câu 3. </a:t>
            </a:r>
            <a:r>
              <a:rPr lang="vi-VN" dirty="0">
                <a:effectLst/>
                <a:latin typeface="Times New Roman" panose="02020603050405020304" pitchFamily="18" charset="0"/>
                <a:ea typeface="Times New Roman" panose="02020603050405020304" pitchFamily="18" charset="0"/>
              </a:rPr>
              <a:t>Dựa vào đoạn trích, hãy viết một đoạn văn (khoảng 2/3 trang giấy thi) trình bày suy nghĩ về sức mạnh của </a:t>
            </a:r>
            <a:r>
              <a:rPr lang="vi-VN" i="1" dirty="0">
                <a:effectLst/>
                <a:latin typeface="Times New Roman" panose="02020603050405020304" pitchFamily="18" charset="0"/>
                <a:ea typeface="Times New Roman" panose="02020603050405020304" pitchFamily="18" charset="0"/>
              </a:rPr>
              <a:t>“niềm tin về những giá trị đẹp đẽ trong mình và ở con người”</a:t>
            </a:r>
            <a:r>
              <a:rPr lang="vi-VN" dirty="0">
                <a:effectLst/>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3662117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3" name="TextBox 2">
            <a:extLst>
              <a:ext uri="{FF2B5EF4-FFF2-40B4-BE49-F238E27FC236}">
                <a16:creationId xmlns:a16="http://schemas.microsoft.com/office/drawing/2014/main" id="{51FDBABD-7E9D-4818-9BFD-21DF256ED267}"/>
              </a:ext>
            </a:extLst>
          </p:cNvPr>
          <p:cNvSpPr txBox="1"/>
          <p:nvPr/>
        </p:nvSpPr>
        <p:spPr>
          <a:xfrm>
            <a:off x="1192696" y="349695"/>
            <a:ext cx="10508974" cy="701731"/>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s-MX" sz="1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GỢI Ý ĐỀ KHẢO SÁT CHẤT LƯỢNG THÁNG 11</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s-MX" sz="1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Môn</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Ngữ</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văn</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9</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Thời</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gian</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120 </a:t>
            </a:r>
            <a:r>
              <a:rPr kumimoji="0" lang="en-US" sz="1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phút</a:t>
            </a:r>
            <a:endPar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 name="TextBox 3">
            <a:extLst>
              <a:ext uri="{FF2B5EF4-FFF2-40B4-BE49-F238E27FC236}">
                <a16:creationId xmlns:a16="http://schemas.microsoft.com/office/drawing/2014/main" id="{FC76305C-3898-45E2-8CDB-4D7D11DE4533}"/>
              </a:ext>
            </a:extLst>
          </p:cNvPr>
          <p:cNvSpPr txBox="1"/>
          <p:nvPr/>
        </p:nvSpPr>
        <p:spPr>
          <a:xfrm>
            <a:off x="1192696" y="1051426"/>
            <a:ext cx="10363199" cy="3005951"/>
          </a:xfrm>
          <a:prstGeom prst="rect">
            <a:avLst/>
          </a:prstGeom>
          <a:noFill/>
        </p:spPr>
        <p:txBody>
          <a:bodyPr wrap="square">
            <a:spAutoFit/>
          </a:bodyPr>
          <a:lstStyle/>
          <a:p>
            <a:pPr marL="71120" marR="0" lvl="0" indent="0" algn="l" defTabSz="914400" rtl="0" eaLnBrk="1" fontAlgn="auto" latinLnBrk="0" hangingPunct="1">
              <a:lnSpc>
                <a:spcPct val="100000"/>
              </a:lnSpc>
              <a:spcBef>
                <a:spcPts val="5"/>
              </a:spcBef>
              <a:spcAft>
                <a:spcPts val="0"/>
              </a:spcAft>
              <a:buClrTx/>
              <a:buSzTx/>
              <a:buFontTx/>
              <a:buNone/>
              <a:tabLst/>
              <a:defRPr/>
            </a:pPr>
            <a:r>
              <a:rPr kumimoji="0" lang="vi-VN" sz="1600" b="1"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Phần I </a:t>
            </a:r>
            <a:r>
              <a:rPr kumimoji="0" lang="vi-VN" sz="1600" b="0"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a:t>
            </a:r>
            <a:r>
              <a:rPr kumimoji="0" lang="vi-VN" sz="16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7.0 điểm</a:t>
            </a:r>
            <a:r>
              <a:rPr kumimoji="0" lang="vi-VN" sz="1600" b="0"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a:t>
            </a:r>
            <a:r>
              <a:rPr lang="en-US" sz="1600" dirty="0">
                <a:solidFill>
                  <a:srgbClr val="153740"/>
                </a:solidFill>
                <a:latin typeface="Times New Roman" panose="02020603050405020304" pitchFamily="18" charset="0"/>
                <a:ea typeface="Times New Roman" panose="02020603050405020304" pitchFamily="18" charset="0"/>
              </a:rPr>
              <a:t> </a:t>
            </a:r>
            <a:r>
              <a:rPr kumimoji="0" lang="vi-VN" sz="1600" b="1"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Một nhà thơ Việt Nam ở hải ngoại đã viết về bà và quê hương nguồn cội bằng tất cả sự nhớ thương, trăn trở. Bài thơ có những câu rất xúc động:</a:t>
            </a:r>
            <a:endParaRPr kumimoji="0" lang="en-US" sz="1600" b="1"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endParaRPr>
          </a:p>
          <a:p>
            <a:pPr marL="2469515" marR="2465070" lvl="0" indent="0" algn="ctr" defTabSz="914400" rtl="0" eaLnBrk="1" fontAlgn="auto" latinLnBrk="0" hangingPunct="1">
              <a:lnSpc>
                <a:spcPct val="100000"/>
              </a:lnSpc>
              <a:spcBef>
                <a:spcPts val="25"/>
              </a:spcBef>
              <a:spcAft>
                <a:spcPts val="0"/>
              </a:spcAft>
              <a:buClrTx/>
              <a:buSzTx/>
              <a:buFontTx/>
              <a:buNone/>
              <a:tabLst/>
              <a:defRPr/>
            </a:pPr>
            <a:r>
              <a:rPr kumimoji="0" lang="vi-VN" sz="16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Nhớ ngày sơ tán lang thang</a:t>
            </a:r>
            <a:endParaRPr kumimoji="0" lang="en-US" sz="16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endParaRPr>
          </a:p>
          <a:p>
            <a:pPr marL="2469515" marR="2463165" lvl="0" indent="0" algn="ctr" defTabSz="914400" rtl="0" eaLnBrk="1" fontAlgn="auto" latinLnBrk="0" hangingPunct="1">
              <a:lnSpc>
                <a:spcPct val="100000"/>
              </a:lnSpc>
              <a:spcBef>
                <a:spcPts val="365"/>
              </a:spcBef>
              <a:spcAft>
                <a:spcPts val="0"/>
              </a:spcAft>
              <a:buClrTx/>
              <a:buSzTx/>
              <a:buFontTx/>
              <a:buNone/>
              <a:tabLst/>
              <a:defRPr/>
            </a:pPr>
            <a:r>
              <a:rPr kumimoji="0" lang="vi-VN" sz="16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Đọi cơm,bát mắm, thuốc thang bòng</a:t>
            </a:r>
            <a:r>
              <a:rPr kumimoji="0" lang="vi-VN" sz="1600" b="0" i="1" u="none" strike="noStrike" kern="1200" cap="none" spc="-9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6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đèo </a:t>
            </a:r>
            <a:endParaRPr kumimoji="0" lang="en-US" sz="16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endParaRPr>
          </a:p>
          <a:p>
            <a:pPr marL="2469515" marR="2463165" lvl="0" indent="0" algn="ctr" defTabSz="914400" rtl="0" eaLnBrk="1" fontAlgn="auto" latinLnBrk="0" hangingPunct="1">
              <a:lnSpc>
                <a:spcPct val="100000"/>
              </a:lnSpc>
              <a:spcBef>
                <a:spcPts val="365"/>
              </a:spcBef>
              <a:spcAft>
                <a:spcPts val="0"/>
              </a:spcAft>
              <a:buClrTx/>
              <a:buSzTx/>
              <a:buFontTx/>
              <a:buNone/>
              <a:tabLst/>
              <a:defRPr/>
            </a:pPr>
            <a:r>
              <a:rPr kumimoji="0" lang="vi-VN" sz="16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Còng lưng Bà gánh đói</a:t>
            </a:r>
            <a:r>
              <a:rPr kumimoji="0" lang="vi-VN" sz="1600" b="0" i="1" u="none" strike="noStrike" kern="1200" cap="none" spc="-4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6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nghèo</a:t>
            </a:r>
            <a:endParaRPr kumimoji="0" lang="en-US" sz="16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endParaRPr>
          </a:p>
          <a:p>
            <a:pPr marL="2469515" marR="2464435" lvl="0" indent="0" algn="ctr" defTabSz="914400" rtl="0" eaLnBrk="1" fontAlgn="auto" latinLnBrk="0" hangingPunct="1">
              <a:lnSpc>
                <a:spcPct val="100000"/>
              </a:lnSpc>
              <a:spcBef>
                <a:spcPts val="0"/>
              </a:spcBef>
              <a:spcAft>
                <a:spcPts val="0"/>
              </a:spcAft>
              <a:buClrTx/>
              <a:buSzTx/>
              <a:buFontTx/>
              <a:buNone/>
              <a:tabLst/>
              <a:defRPr/>
            </a:pPr>
            <a:r>
              <a:rPr kumimoji="0" lang="vi-VN" sz="16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Một thân mỏng, Bà chống chèo đói</a:t>
            </a:r>
            <a:r>
              <a:rPr kumimoji="0" lang="vi-VN" sz="1600" b="0" i="1" u="none" strike="noStrike" kern="1200" cap="none" spc="-85"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6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no […]</a:t>
            </a:r>
            <a:endParaRPr kumimoji="0" lang="en-US" sz="16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endParaRPr>
          </a:p>
          <a:p>
            <a:pPr marL="2469515" marR="2464435" lvl="0" indent="0" algn="ctr" defTabSz="914400" rtl="0" eaLnBrk="1" fontAlgn="auto" latinLnBrk="0" hangingPunct="1">
              <a:lnSpc>
                <a:spcPct val="100000"/>
              </a:lnSpc>
              <a:spcBef>
                <a:spcPts val="0"/>
              </a:spcBef>
              <a:spcAft>
                <a:spcPts val="0"/>
              </a:spcAft>
              <a:buClrTx/>
              <a:buSzTx/>
              <a:buFontTx/>
              <a:buNone/>
              <a:tabLst/>
              <a:defRPr/>
            </a:pPr>
            <a:r>
              <a:rPr kumimoji="0" lang="vi-VN" sz="16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Vùi trong hơi ấm của</a:t>
            </a:r>
            <a:r>
              <a:rPr kumimoji="0" lang="vi-VN" sz="1600" b="0" i="1" u="none" strike="noStrike" kern="1200" cap="none" spc="-5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6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Bà</a:t>
            </a:r>
            <a:endParaRPr kumimoji="0" lang="en-US" sz="16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endParaRPr>
          </a:p>
          <a:p>
            <a:pPr marL="2469515" marR="2466340" lvl="0" indent="0" algn="ctr" defTabSz="914400" rtl="0" eaLnBrk="1" fontAlgn="auto" latinLnBrk="0" hangingPunct="1">
              <a:lnSpc>
                <a:spcPct val="100000"/>
              </a:lnSpc>
              <a:spcBef>
                <a:spcPts val="0"/>
              </a:spcBef>
              <a:spcAft>
                <a:spcPts val="0"/>
              </a:spcAft>
              <a:buClrTx/>
              <a:buSzTx/>
              <a:buFontTx/>
              <a:buNone/>
              <a:tabLst/>
              <a:defRPr/>
            </a:pPr>
            <a:r>
              <a:rPr kumimoji="0" lang="vi-VN" sz="16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Mắt cháu ngủ, mắt Bà nhoà trong sương</a:t>
            </a:r>
            <a:endParaRPr kumimoji="0" lang="en-US" sz="16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endParaRPr>
          </a:p>
          <a:p>
            <a:pPr marL="2071370" marR="821690" lvl="0" indent="0" algn="ctr" defTabSz="914400" rtl="0" eaLnBrk="1" fontAlgn="auto" latinLnBrk="0" hangingPunct="1">
              <a:lnSpc>
                <a:spcPct val="100000"/>
              </a:lnSpc>
              <a:spcBef>
                <a:spcPts val="365"/>
              </a:spcBef>
              <a:spcAft>
                <a:spcPts val="0"/>
              </a:spcAft>
              <a:buClrTx/>
              <a:buSzTx/>
              <a:buFontTx/>
              <a:buNone/>
              <a:tabLst/>
              <a:defRPr/>
            </a:pPr>
            <a:r>
              <a:rPr kumimoji="0" lang="en-US" sz="1600" b="1"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600" b="1"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Đỗ Quân, Gorzow,Poland 05/2003</a:t>
            </a:r>
            <a:endParaRPr kumimoji="0" lang="en-US" sz="1600" b="1"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endParaRPr>
          </a:p>
          <a:p>
            <a:pPr marL="71120" marR="21590" lvl="0" indent="0" algn="l" defTabSz="914400" rtl="0" eaLnBrk="1" fontAlgn="auto" latinLnBrk="0" hangingPunct="1">
              <a:lnSpc>
                <a:spcPct val="100000"/>
              </a:lnSpc>
              <a:spcBef>
                <a:spcPts val="370"/>
              </a:spcBef>
              <a:spcAft>
                <a:spcPts val="0"/>
              </a:spcAft>
              <a:buClrTx/>
              <a:buSzTx/>
              <a:buFontTx/>
              <a:buNone/>
              <a:tabLst/>
              <a:defRPr/>
            </a:pPr>
            <a:r>
              <a:rPr kumimoji="0" lang="vi-VN" sz="1600" b="1"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Câu 1. </a:t>
            </a:r>
            <a:r>
              <a:rPr kumimoji="0" lang="vi-VN" sz="1600" b="0"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Bài thơ “Bếp lửa” (Bằng Việt) cũng có một khổ thơ viết về người bà đã thay cha mẹ, </a:t>
            </a:r>
            <a:r>
              <a:rPr kumimoji="0" lang="vi-VN" sz="16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“chống chèo đói no” </a:t>
            </a:r>
            <a:r>
              <a:rPr kumimoji="0" lang="vi-VN" sz="1600" b="0"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cho đứa cháu? Em hãy chép lại chính xác những câu thơ đó và trình bày hoàn cảnh sáng tác của bài </a:t>
            </a:r>
            <a:r>
              <a:rPr kumimoji="0" lang="vi-VN" sz="16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“Bếp lửa”</a:t>
            </a:r>
            <a:r>
              <a:rPr kumimoji="0" lang="vi-VN" sz="1600" b="0"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a:t>
            </a:r>
            <a:endParaRPr kumimoji="0" lang="en-US" sz="1600" b="0"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endParaRPr>
          </a:p>
        </p:txBody>
      </p:sp>
      <p:sp>
        <p:nvSpPr>
          <p:cNvPr id="6" name="TextBox 5">
            <a:extLst>
              <a:ext uri="{FF2B5EF4-FFF2-40B4-BE49-F238E27FC236}">
                <a16:creationId xmlns:a16="http://schemas.microsoft.com/office/drawing/2014/main" id="{B1456ADD-3F2F-48EA-B848-5F609C9D039B}"/>
              </a:ext>
            </a:extLst>
          </p:cNvPr>
          <p:cNvSpPr txBox="1"/>
          <p:nvPr/>
        </p:nvSpPr>
        <p:spPr>
          <a:xfrm>
            <a:off x="1656521" y="4147876"/>
            <a:ext cx="7235687" cy="400110"/>
          </a:xfrm>
          <a:prstGeom prst="rect">
            <a:avLst/>
          </a:prstGeom>
          <a:noFill/>
        </p:spPr>
        <p:txBody>
          <a:bodyPr wrap="square">
            <a:spAutoFit/>
          </a:bodyPr>
          <a:lstStyle/>
          <a:p>
            <a:r>
              <a:rPr lang="vi-VN" sz="2000" dirty="0">
                <a:effectLst/>
                <a:latin typeface="Times New Roman" panose="02020603050405020304" pitchFamily="18" charset="0"/>
                <a:ea typeface="Times New Roman" panose="02020603050405020304" pitchFamily="18" charset="0"/>
              </a:rPr>
              <a:t>Chép lại chính xác khổ thứ ba bài thơ “Bếp lửa”.</a:t>
            </a:r>
            <a:endParaRPr lang="en-US" sz="2000" dirty="0"/>
          </a:p>
        </p:txBody>
      </p:sp>
      <p:graphicFrame>
        <p:nvGraphicFramePr>
          <p:cNvPr id="7" name="Table 6">
            <a:extLst>
              <a:ext uri="{FF2B5EF4-FFF2-40B4-BE49-F238E27FC236}">
                <a16:creationId xmlns:a16="http://schemas.microsoft.com/office/drawing/2014/main" id="{6080C27F-BBA0-43DA-9E4F-8B1A4E9FBF0E}"/>
              </a:ext>
            </a:extLst>
          </p:cNvPr>
          <p:cNvGraphicFramePr>
            <a:graphicFrameLocks noGrp="1"/>
          </p:cNvGraphicFramePr>
          <p:nvPr>
            <p:extLst>
              <p:ext uri="{D42A27DB-BD31-4B8C-83A1-F6EECF244321}">
                <p14:modId xmlns:p14="http://schemas.microsoft.com/office/powerpoint/2010/main" val="1271338455"/>
              </p:ext>
            </p:extLst>
          </p:nvPr>
        </p:nvGraphicFramePr>
        <p:xfrm>
          <a:off x="1749287" y="4617275"/>
          <a:ext cx="5770245" cy="609600"/>
        </p:xfrm>
        <a:graphic>
          <a:graphicData uri="http://schemas.openxmlformats.org/drawingml/2006/table">
            <a:tbl>
              <a:tblPr firstRow="1" firstCol="1" lastRow="1" lastCol="1" bandRow="1" bandCol="1"/>
              <a:tblGrid>
                <a:gridCol w="5770245">
                  <a:extLst>
                    <a:ext uri="{9D8B030D-6E8A-4147-A177-3AD203B41FA5}">
                      <a16:colId xmlns:a16="http://schemas.microsoft.com/office/drawing/2014/main" val="4134560285"/>
                    </a:ext>
                  </a:extLst>
                </a:gridCol>
              </a:tblGrid>
              <a:tr h="177800">
                <a:tc>
                  <a:txBody>
                    <a:bodyPr/>
                    <a:lstStyle/>
                    <a:p>
                      <a:pPr marL="69215" marR="0">
                        <a:spcBef>
                          <a:spcPts val="70"/>
                        </a:spcBef>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Hoàn cảnh sáng tác: 1963, khi nhà thơ đã là du học sinh ngành Luật tại Liên Xô.</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830646302"/>
                  </a:ext>
                </a:extLst>
              </a:tr>
            </a:tbl>
          </a:graphicData>
        </a:graphic>
      </p:graphicFrame>
      <p:pic>
        <p:nvPicPr>
          <p:cNvPr id="9" name="Picture 8">
            <a:extLst>
              <a:ext uri="{FF2B5EF4-FFF2-40B4-BE49-F238E27FC236}">
                <a16:creationId xmlns:a16="http://schemas.microsoft.com/office/drawing/2014/main" id="{67101723-45B9-4286-8F8C-6F80AF2E89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7565" y="4216349"/>
            <a:ext cx="3538330" cy="2131442"/>
          </a:xfrm>
          <a:prstGeom prst="rect">
            <a:avLst/>
          </a:prstGeom>
        </p:spPr>
      </p:pic>
    </p:spTree>
    <p:extLst>
      <p:ext uri="{BB962C8B-B14F-4D97-AF65-F5344CB8AC3E}">
        <p14:creationId xmlns:p14="http://schemas.microsoft.com/office/powerpoint/2010/main" val="134419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 name="TextBox 3">
            <a:extLst>
              <a:ext uri="{FF2B5EF4-FFF2-40B4-BE49-F238E27FC236}">
                <a16:creationId xmlns:a16="http://schemas.microsoft.com/office/drawing/2014/main" id="{FC76305C-3898-45E2-8CDB-4D7D11DE4533}"/>
              </a:ext>
            </a:extLst>
          </p:cNvPr>
          <p:cNvSpPr txBox="1"/>
          <p:nvPr/>
        </p:nvSpPr>
        <p:spPr>
          <a:xfrm>
            <a:off x="1192696" y="521340"/>
            <a:ext cx="10614991" cy="1323439"/>
          </a:xfrm>
          <a:prstGeom prst="rect">
            <a:avLst/>
          </a:prstGeom>
          <a:solidFill>
            <a:schemeClr val="accent1">
              <a:lumMod val="20000"/>
              <a:lumOff val="80000"/>
            </a:schemeClr>
          </a:solidFill>
        </p:spPr>
        <p:txBody>
          <a:bodyPr wrap="square">
            <a:spAutoFit/>
          </a:bodyPr>
          <a:lstStyle/>
          <a:p>
            <a:pPr marL="71120" marR="21590" lvl="0" indent="0" algn="l"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Câu 2. </a:t>
            </a:r>
            <a:r>
              <a:rPr kumimoji="0" lang="vi-VN" sz="1600" b="0"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Đoạn thơ em vừa chép có một hình ảnh xuất hiện bốn lần với những ý nghĩa sâu sắc. Hãy phân tích ngắn gọn những lần xuất hiện của hình ảnh đó để làm rõ tình cảm đặc biệt mà nhà thơ gửi gắm. Chương trình Ngữ văn THCS có một tác phẩm văn xuôi nhắc đến hình ảnh đó nhằm thể hiện niềm yêu mến cảnh sắc quê hương, em hãy cho biết văn bản đó và ghi rõ tên tác giả. </a:t>
            </a:r>
            <a:endParaRPr kumimoji="0" lang="en-US" sz="1600" b="0"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endParaRPr>
          </a:p>
          <a:p>
            <a:pPr marL="71120" marR="21590" lvl="0" indent="0" algn="l"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Câu 3. </a:t>
            </a:r>
            <a:r>
              <a:rPr kumimoji="0" lang="vi-VN" sz="1600" b="0"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Từ </a:t>
            </a:r>
            <a:r>
              <a:rPr kumimoji="0" lang="vi-VN" sz="16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“nhóm lửa” </a:t>
            </a:r>
            <a:r>
              <a:rPr kumimoji="0" lang="vi-VN" sz="1600" b="0"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trong đoạn thơ em chép được chuyển nghĩa theo phương thức nào? Vì sao?</a:t>
            </a:r>
            <a:endParaRPr kumimoji="0" lang="en-US" sz="1600" b="0"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2" name="Table 1">
            <a:extLst>
              <a:ext uri="{FF2B5EF4-FFF2-40B4-BE49-F238E27FC236}">
                <a16:creationId xmlns:a16="http://schemas.microsoft.com/office/drawing/2014/main" id="{FC606F6F-8322-48AD-9A65-DC2DA03A4ECC}"/>
              </a:ext>
            </a:extLst>
          </p:cNvPr>
          <p:cNvGraphicFramePr>
            <a:graphicFrameLocks noGrp="1"/>
          </p:cNvGraphicFramePr>
          <p:nvPr>
            <p:extLst>
              <p:ext uri="{D42A27DB-BD31-4B8C-83A1-F6EECF244321}">
                <p14:modId xmlns:p14="http://schemas.microsoft.com/office/powerpoint/2010/main" val="3975276154"/>
              </p:ext>
            </p:extLst>
          </p:nvPr>
        </p:nvGraphicFramePr>
        <p:xfrm>
          <a:off x="1349603" y="1983002"/>
          <a:ext cx="10325562" cy="3030220"/>
        </p:xfrm>
        <a:graphic>
          <a:graphicData uri="http://schemas.openxmlformats.org/drawingml/2006/table">
            <a:tbl>
              <a:tblPr firstRow="1" firstCol="1" lastRow="1" lastCol="1" bandRow="1" bandCol="1"/>
              <a:tblGrid>
                <a:gridCol w="10325562">
                  <a:extLst>
                    <a:ext uri="{9D8B030D-6E8A-4147-A177-3AD203B41FA5}">
                      <a16:colId xmlns:a16="http://schemas.microsoft.com/office/drawing/2014/main" val="1494217870"/>
                    </a:ext>
                  </a:extLst>
                </a:gridCol>
              </a:tblGrid>
              <a:tr h="168910">
                <a:tc>
                  <a:txBody>
                    <a:bodyPr/>
                    <a:lstStyle/>
                    <a:p>
                      <a:pPr marL="69215" marR="0">
                        <a:spcBef>
                          <a:spcPts val="0"/>
                        </a:spcBef>
                        <a:spcAft>
                          <a:spcPts val="0"/>
                        </a:spcAft>
                      </a:pPr>
                      <a:r>
                        <a:rPr lang="vi-VN"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2</a:t>
                      </a:r>
                    </a:p>
                    <a:p>
                      <a:pPr marL="69215" marR="0">
                        <a:spcBef>
                          <a:spcPts val="0"/>
                        </a:spcBef>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H</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ình ảnh tiếng chim tu hú xuất hiện 4 lần trong đoạn thơ.</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724687476"/>
                  </a:ext>
                </a:extLst>
              </a:tr>
              <a:tr h="177800">
                <a:tc>
                  <a:txBody>
                    <a:bodyPr/>
                    <a:lstStyle/>
                    <a:p>
                      <a:pPr marL="69215" marR="0">
                        <a:spcBef>
                          <a:spcPts val="80"/>
                        </a:spcBef>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Những lần tiếng chim tu hú xuất hiện gắn với những tín hiệu nghệ thuật với giá trị biểu đạt, biểu cảm vô</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593144002"/>
                  </a:ext>
                </a:extLst>
              </a:tr>
              <a:tr h="175895">
                <a:tc>
                  <a:txBody>
                    <a:bodyPr/>
                    <a:lstStyle/>
                    <a:p>
                      <a:pPr marL="69215" marR="0">
                        <a:spcBef>
                          <a:spcPts val="70"/>
                        </a:spcBef>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cùng phong phú: hoán dụ cho không gian đồng quê buồn vắng, gắn với câu hỏi tu từ và câu cảm thán để</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242221834"/>
                  </a:ext>
                </a:extLst>
              </a:tr>
              <a:tr h="177800">
                <a:tc>
                  <a:txBody>
                    <a:bodyPr/>
                    <a:lstStyle/>
                    <a:p>
                      <a:pPr marL="69215" marR="0">
                        <a:spcBef>
                          <a:spcPts val="70"/>
                        </a:spcBef>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điểm nhịp cho tâm trạng và hồi tưởng, nhân hoá chim tu hú bé bỏng thiệt thòi…</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779181577"/>
                  </a:ext>
                </a:extLst>
              </a:tr>
              <a:tr h="177800">
                <a:tc>
                  <a:txBody>
                    <a:bodyPr/>
                    <a:lstStyle/>
                    <a:p>
                      <a:pPr marL="69215" marR="0">
                        <a:spcBef>
                          <a:spcPts val="80"/>
                        </a:spcBef>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Bộc lộ tình cảm đặc biệt của nhà thơ gửi gắm: tiếng chim khơi gợi về kỉ niệm bên bà và bếp lửa, có câu</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794871424"/>
                  </a:ext>
                </a:extLst>
              </a:tr>
              <a:tr h="176530">
                <a:tc>
                  <a:txBody>
                    <a:bodyPr/>
                    <a:lstStyle/>
                    <a:p>
                      <a:pPr marL="69215" marR="0">
                        <a:spcBef>
                          <a:spcPts val="70"/>
                        </a:spcBef>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chuyện những ngày ở Huế và quá khứ dân tộc; gợi nhắc những ngày tuổi thơ cha mẹ công tác bận không</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995804492"/>
                  </a:ext>
                </a:extLst>
              </a:tr>
              <a:tr h="177800">
                <a:tc>
                  <a:txBody>
                    <a:bodyPr/>
                    <a:lstStyle/>
                    <a:p>
                      <a:pPr marL="69215" marR="0">
                        <a:spcBef>
                          <a:spcPts val="70"/>
                        </a:spcBef>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về; đồng điệu với tu hú côi cút lại thấy biết ơn bà; tạo ra cuộc đối thoại trong tâm tưởng đứa cháu giữa quá</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311201579"/>
                  </a:ext>
                </a:extLst>
              </a:tr>
              <a:tr h="177800">
                <a:tc>
                  <a:txBody>
                    <a:bodyPr/>
                    <a:lstStyle/>
                    <a:p>
                      <a:pPr marL="69215" marR="0">
                        <a:spcBef>
                          <a:spcPts val="80"/>
                        </a:spcBef>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khứ và hiện tại.</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017734904"/>
                  </a:ext>
                </a:extLst>
              </a:tr>
              <a:tr h="191135">
                <a:tc>
                  <a:txBody>
                    <a:bodyPr/>
                    <a:lstStyle/>
                    <a:p>
                      <a:pPr marL="69215" marR="0">
                        <a:spcBef>
                          <a:spcPts val="70"/>
                        </a:spcBef>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Văn bản </a:t>
                      </a:r>
                      <a:r>
                        <a:rPr lang="vi-VN" sz="1800" i="1" dirty="0">
                          <a:effectLst/>
                          <a:latin typeface="Times New Roman" panose="02020603050405020304" pitchFamily="18" charset="0"/>
                          <a:ea typeface="Times New Roman" panose="02020603050405020304" pitchFamily="18" charset="0"/>
                          <a:cs typeface="Times New Roman" panose="02020603050405020304" pitchFamily="18" charset="0"/>
                        </a:rPr>
                        <a:t>“Lao xao”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hoặc tác phẩm </a:t>
                      </a:r>
                      <a:r>
                        <a:rPr lang="vi-VN" sz="1800" i="1" dirty="0">
                          <a:effectLst/>
                          <a:latin typeface="Times New Roman" panose="02020603050405020304" pitchFamily="18" charset="0"/>
                          <a:ea typeface="Times New Roman" panose="02020603050405020304" pitchFamily="18" charset="0"/>
                          <a:cs typeface="Times New Roman" panose="02020603050405020304" pitchFamily="18" charset="0"/>
                        </a:rPr>
                        <a:t>“Tuổi thơ im lặng”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của Duy Khán.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69215" marR="0">
                        <a:spcBef>
                          <a:spcPts val="70"/>
                        </a:spcBef>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590598"/>
                  </a:ext>
                </a:extLst>
              </a:tr>
            </a:tbl>
          </a:graphicData>
        </a:graphic>
      </p:graphicFrame>
      <p:graphicFrame>
        <p:nvGraphicFramePr>
          <p:cNvPr id="5" name="Table 4">
            <a:extLst>
              <a:ext uri="{FF2B5EF4-FFF2-40B4-BE49-F238E27FC236}">
                <a16:creationId xmlns:a16="http://schemas.microsoft.com/office/drawing/2014/main" id="{01FCC325-D6EB-4C64-9D8A-E0BE04071A9D}"/>
              </a:ext>
            </a:extLst>
          </p:cNvPr>
          <p:cNvGraphicFramePr>
            <a:graphicFrameLocks noGrp="1"/>
          </p:cNvGraphicFramePr>
          <p:nvPr>
            <p:extLst>
              <p:ext uri="{D42A27DB-BD31-4B8C-83A1-F6EECF244321}">
                <p14:modId xmlns:p14="http://schemas.microsoft.com/office/powerpoint/2010/main" val="4062232258"/>
              </p:ext>
            </p:extLst>
          </p:nvPr>
        </p:nvGraphicFramePr>
        <p:xfrm>
          <a:off x="1349603" y="5277595"/>
          <a:ext cx="10325562" cy="1219200"/>
        </p:xfrm>
        <a:graphic>
          <a:graphicData uri="http://schemas.openxmlformats.org/drawingml/2006/table">
            <a:tbl>
              <a:tblPr firstRow="1" firstCol="1" lastRow="1" lastCol="1" bandRow="1" bandCol="1"/>
              <a:tblGrid>
                <a:gridCol w="10325562">
                  <a:extLst>
                    <a:ext uri="{9D8B030D-6E8A-4147-A177-3AD203B41FA5}">
                      <a16:colId xmlns:a16="http://schemas.microsoft.com/office/drawing/2014/main" val="3187254481"/>
                    </a:ext>
                  </a:extLst>
                </a:gridCol>
              </a:tblGrid>
              <a:tr h="170815">
                <a:tc>
                  <a:txBody>
                    <a:bodyPr/>
                    <a:lstStyle/>
                    <a:p>
                      <a:pPr marL="69215" marR="0">
                        <a:spcBef>
                          <a:spcPts val="25"/>
                        </a:spcBef>
                        <a:spcAft>
                          <a:spcPts val="0"/>
                        </a:spcAft>
                      </a:pP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3</a:t>
                      </a:r>
                    </a:p>
                    <a:p>
                      <a:pPr marL="69215" marR="0">
                        <a:spcBef>
                          <a:spcPts val="25"/>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Phương thức ẩn dụ.</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559188689"/>
                  </a:ext>
                </a:extLst>
              </a:tr>
              <a:tr h="175895">
                <a:tc>
                  <a:txBody>
                    <a:bodyPr/>
                    <a:lstStyle/>
                    <a:p>
                      <a:pPr marL="69215" marR="0">
                        <a:spcBef>
                          <a:spcPts val="7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Nhóm là hành động cụ thể để nhen ủ bếp lửa, đặt trong ngữ cảnh, được chuyển nghĩa thành</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258384004"/>
                  </a:ext>
                </a:extLst>
              </a:tr>
              <a:tr h="194310">
                <a:tc>
                  <a:txBody>
                    <a:bodyPr/>
                    <a:lstStyle/>
                    <a:p>
                      <a:pPr marL="69215" marR="0">
                        <a:spcBef>
                          <a:spcPts val="70"/>
                        </a:spcBef>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nhóm/khơi/thức dậy yêu thương chở che, đùm bọc.</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3365239"/>
                  </a:ext>
                </a:extLst>
              </a:tr>
            </a:tbl>
          </a:graphicData>
        </a:graphic>
      </p:graphicFrame>
    </p:spTree>
    <p:extLst>
      <p:ext uri="{BB962C8B-B14F-4D97-AF65-F5344CB8AC3E}">
        <p14:creationId xmlns:p14="http://schemas.microsoft.com/office/powerpoint/2010/main" val="385418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D5F2E59D-73B6-4C4D-90C5-9344FE7588E3}"/>
              </a:ext>
            </a:extLst>
          </p:cNvPr>
          <p:cNvGraphicFramePr>
            <a:graphicFrameLocks noGrp="1"/>
          </p:cNvGraphicFramePr>
          <p:nvPr>
            <p:extLst>
              <p:ext uri="{D42A27DB-BD31-4B8C-83A1-F6EECF244321}">
                <p14:modId xmlns:p14="http://schemas.microsoft.com/office/powerpoint/2010/main" val="678505439"/>
              </p:ext>
            </p:extLst>
          </p:nvPr>
        </p:nvGraphicFramePr>
        <p:xfrm>
          <a:off x="602209" y="1137966"/>
          <a:ext cx="11188008" cy="5396104"/>
        </p:xfrm>
        <a:graphic>
          <a:graphicData uri="http://schemas.openxmlformats.org/drawingml/2006/table">
            <a:tbl>
              <a:tblPr firstRow="1" bandRow="1">
                <a:tableStyleId>{2D5ABB26-0587-4C30-8999-92F81FD0307C}</a:tableStyleId>
              </a:tblPr>
              <a:tblGrid>
                <a:gridCol w="577679">
                  <a:extLst>
                    <a:ext uri="{9D8B030D-6E8A-4147-A177-3AD203B41FA5}">
                      <a16:colId xmlns:a16="http://schemas.microsoft.com/office/drawing/2014/main" val="20000"/>
                    </a:ext>
                  </a:extLst>
                </a:gridCol>
                <a:gridCol w="2069812">
                  <a:extLst>
                    <a:ext uri="{9D8B030D-6E8A-4147-A177-3AD203B41FA5}">
                      <a16:colId xmlns:a16="http://schemas.microsoft.com/office/drawing/2014/main" val="20001"/>
                    </a:ext>
                  </a:extLst>
                </a:gridCol>
                <a:gridCol w="979712">
                  <a:extLst>
                    <a:ext uri="{9D8B030D-6E8A-4147-A177-3AD203B41FA5}">
                      <a16:colId xmlns:a16="http://schemas.microsoft.com/office/drawing/2014/main" val="20002"/>
                    </a:ext>
                  </a:extLst>
                </a:gridCol>
                <a:gridCol w="1435069">
                  <a:extLst>
                    <a:ext uri="{9D8B030D-6E8A-4147-A177-3AD203B41FA5}">
                      <a16:colId xmlns:a16="http://schemas.microsoft.com/office/drawing/2014/main" val="20003"/>
                    </a:ext>
                  </a:extLst>
                </a:gridCol>
                <a:gridCol w="1692282">
                  <a:extLst>
                    <a:ext uri="{9D8B030D-6E8A-4147-A177-3AD203B41FA5}">
                      <a16:colId xmlns:a16="http://schemas.microsoft.com/office/drawing/2014/main" val="20004"/>
                    </a:ext>
                  </a:extLst>
                </a:gridCol>
                <a:gridCol w="4433454">
                  <a:extLst>
                    <a:ext uri="{9D8B030D-6E8A-4147-A177-3AD203B41FA5}">
                      <a16:colId xmlns:a16="http://schemas.microsoft.com/office/drawing/2014/main" val="20005"/>
                    </a:ext>
                  </a:extLst>
                </a:gridCol>
              </a:tblGrid>
              <a:tr h="864097">
                <a:tc>
                  <a:txBody>
                    <a:bodyPr/>
                    <a:lstStyle/>
                    <a:p>
                      <a:r>
                        <a:rPr lang="en-US"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err="1">
                          <a:solidFill>
                            <a:srgbClr val="FF0000"/>
                          </a:solidFill>
                        </a:rPr>
                        <a:t>Làng</a:t>
                      </a:r>
                      <a:endParaRPr lang="en-US" sz="20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1948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err="1"/>
                        <a:t>Truyện</a:t>
                      </a:r>
                      <a:r>
                        <a:rPr lang="en-US" baseline="0" dirty="0"/>
                        <a:t> </a:t>
                      </a:r>
                      <a:r>
                        <a:rPr lang="en-US" baseline="0" dirty="0" err="1"/>
                        <a:t>ngắn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Kim</a:t>
                      </a:r>
                      <a:r>
                        <a:rPr lang="en-US" baseline="0" dirty="0"/>
                        <a:t> </a:t>
                      </a:r>
                      <a:r>
                        <a:rPr lang="en-US" baseline="0" dirty="0" err="1"/>
                        <a:t>Lân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b="1" dirty="0"/>
                        <a:t>Tình yêu làng quê và lòng yêu nước, tinh thần kháng chiến của người nông dân phải rời làng đi tản cư đã được thể hiện chân thực, sâu sắc và cảm động ở nhân vật ông Hai.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030819">
                <a:tc>
                  <a:txBody>
                    <a:bodyPr/>
                    <a:lstStyle/>
                    <a:p>
                      <a:r>
                        <a:rPr lang="en-US" dirty="0"/>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err="1">
                          <a:solidFill>
                            <a:srgbClr val="FF0000"/>
                          </a:solidFill>
                        </a:rPr>
                        <a:t>Lặng</a:t>
                      </a:r>
                      <a:r>
                        <a:rPr lang="en-US" sz="2000" b="1" baseline="0" dirty="0">
                          <a:solidFill>
                            <a:srgbClr val="FF0000"/>
                          </a:solidFill>
                        </a:rPr>
                        <a:t> </a:t>
                      </a:r>
                      <a:r>
                        <a:rPr lang="en-US" sz="2000" b="1" baseline="0" dirty="0" err="1">
                          <a:solidFill>
                            <a:srgbClr val="FF0000"/>
                          </a:solidFill>
                        </a:rPr>
                        <a:t>lẽ</a:t>
                      </a:r>
                      <a:r>
                        <a:rPr lang="en-US" sz="2000" b="1" baseline="0" dirty="0">
                          <a:solidFill>
                            <a:srgbClr val="FF0000"/>
                          </a:solidFill>
                        </a:rPr>
                        <a:t> Sa Pa </a:t>
                      </a:r>
                      <a:endParaRPr lang="en-US" sz="20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1970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err="1"/>
                        <a:t>Truyện</a:t>
                      </a:r>
                      <a:r>
                        <a:rPr lang="en-US" baseline="0" dirty="0"/>
                        <a:t> </a:t>
                      </a:r>
                      <a:r>
                        <a:rPr lang="en-US" baseline="0" dirty="0" err="1"/>
                        <a:t>ngắn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err="1"/>
                        <a:t>Nguyễn</a:t>
                      </a:r>
                      <a:r>
                        <a:rPr lang="en-US" baseline="0" dirty="0"/>
                        <a:t> </a:t>
                      </a:r>
                      <a:r>
                        <a:rPr lang="en-US" baseline="0" dirty="0" err="1"/>
                        <a:t>Thành</a:t>
                      </a:r>
                      <a:r>
                        <a:rPr lang="en-US" baseline="0" dirty="0"/>
                        <a:t> Long</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b="1" dirty="0"/>
                        <a:t>Truyện ngắn khắc họa hình ảnh những người lao độn</a:t>
                      </a:r>
                      <a:r>
                        <a:rPr lang="en-US" b="1" dirty="0"/>
                        <a:t>g qua </a:t>
                      </a:r>
                      <a:r>
                        <a:rPr lang="vi-VN" b="1" dirty="0"/>
                        <a:t>anh thanh niên làm công tác khí tượng. Qua đó</a:t>
                      </a:r>
                      <a:r>
                        <a:rPr lang="en-US" b="1" baseline="0" dirty="0"/>
                        <a:t> </a:t>
                      </a:r>
                      <a:r>
                        <a:rPr lang="vi-VN" b="1" dirty="0"/>
                        <a:t>khẳng định vẻ đẹp của con người lao động và ý nghĩa của những công việc thầm lặng.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765100">
                <a:tc>
                  <a:txBody>
                    <a:bodyPr/>
                    <a:lstStyle/>
                    <a:p>
                      <a:r>
                        <a:rPr lang="en-US" dirty="0"/>
                        <a:t>8</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dirty="0" err="1">
                          <a:solidFill>
                            <a:srgbClr val="FF0000"/>
                          </a:solidFill>
                        </a:rPr>
                        <a:t>Chiếc</a:t>
                      </a:r>
                      <a:r>
                        <a:rPr lang="en-US" sz="2000" b="1" baseline="0" dirty="0">
                          <a:solidFill>
                            <a:srgbClr val="FF0000"/>
                          </a:solidFill>
                        </a:rPr>
                        <a:t> </a:t>
                      </a:r>
                      <a:r>
                        <a:rPr lang="en-US" sz="2000" b="1" baseline="0" dirty="0" err="1">
                          <a:solidFill>
                            <a:srgbClr val="FF0000"/>
                          </a:solidFill>
                        </a:rPr>
                        <a:t>lược</a:t>
                      </a:r>
                      <a:r>
                        <a:rPr lang="en-US" sz="2000" b="1" baseline="0" dirty="0">
                          <a:solidFill>
                            <a:srgbClr val="FF0000"/>
                          </a:solidFill>
                        </a:rPr>
                        <a:t> </a:t>
                      </a:r>
                      <a:r>
                        <a:rPr lang="en-US" sz="2000" b="1" baseline="0" dirty="0" err="1">
                          <a:solidFill>
                            <a:srgbClr val="FF0000"/>
                          </a:solidFill>
                        </a:rPr>
                        <a:t>ngà</a:t>
                      </a:r>
                      <a:r>
                        <a:rPr lang="en-US" sz="2000" b="1" baseline="0" dirty="0">
                          <a:solidFill>
                            <a:srgbClr val="FF0000"/>
                          </a:solidFill>
                        </a:rPr>
                        <a:t> </a:t>
                      </a:r>
                      <a:endParaRPr lang="en-US" sz="20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1966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err="1"/>
                        <a:t>Truyện</a:t>
                      </a:r>
                      <a:r>
                        <a:rPr lang="en-US" baseline="0" dirty="0"/>
                        <a:t> </a:t>
                      </a:r>
                      <a:r>
                        <a:rPr lang="en-US" baseline="0" dirty="0" err="1"/>
                        <a:t>ngắn</a:t>
                      </a:r>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err="1"/>
                        <a:t>Nguyễn</a:t>
                      </a:r>
                      <a:r>
                        <a:rPr lang="en-US" baseline="0" dirty="0"/>
                        <a:t> </a:t>
                      </a:r>
                      <a:r>
                        <a:rPr lang="en-US" baseline="0" dirty="0" err="1"/>
                        <a:t>Quang</a:t>
                      </a:r>
                      <a:r>
                        <a:rPr lang="en-US" baseline="0" dirty="0"/>
                        <a:t> </a:t>
                      </a:r>
                      <a:r>
                        <a:rPr lang="en-US" baseline="0" dirty="0" err="1"/>
                        <a:t>Sáng</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T</a:t>
                      </a:r>
                      <a:r>
                        <a:rPr lang="vi-VN" b="1" dirty="0"/>
                        <a:t>hể hiện thật cảm động tình cha con sâu nặng và cao đẹp trong cảnh ngộ éo le của chiến tranh.</a:t>
                      </a:r>
                      <a:r>
                        <a:rPr lang="en-US" b="1" dirty="0"/>
                        <a:t> </a:t>
                      </a:r>
                      <a:r>
                        <a:rPr lang="en-US" b="1" dirty="0" err="1"/>
                        <a:t>Gợi</a:t>
                      </a:r>
                      <a:r>
                        <a:rPr lang="en-US" b="1" baseline="0" dirty="0"/>
                        <a:t> </a:t>
                      </a:r>
                      <a:r>
                        <a:rPr lang="en-US" b="1" baseline="0" dirty="0" err="1"/>
                        <a:t>người</a:t>
                      </a:r>
                      <a:r>
                        <a:rPr lang="en-US" b="1" baseline="0" dirty="0"/>
                        <a:t> </a:t>
                      </a:r>
                      <a:r>
                        <a:rPr lang="en-US" b="1" baseline="0" dirty="0" err="1"/>
                        <a:t>đọc</a:t>
                      </a:r>
                      <a:r>
                        <a:rPr lang="en-US" b="1" baseline="0" dirty="0"/>
                        <a:t> </a:t>
                      </a:r>
                      <a:r>
                        <a:rPr lang="en-US" b="1" baseline="0" dirty="0" err="1"/>
                        <a:t>nghĩ</a:t>
                      </a:r>
                      <a:r>
                        <a:rPr lang="en-US" b="1" baseline="0" dirty="0"/>
                        <a:t> </a:t>
                      </a:r>
                      <a:r>
                        <a:rPr lang="en-US" b="1" baseline="0" dirty="0" err="1"/>
                        <a:t>đến</a:t>
                      </a:r>
                      <a:r>
                        <a:rPr lang="en-US" b="1" baseline="0" dirty="0"/>
                        <a:t> </a:t>
                      </a:r>
                      <a:r>
                        <a:rPr lang="en-US" b="1" baseline="0" dirty="0" err="1"/>
                        <a:t>nhưng</a:t>
                      </a:r>
                      <a:r>
                        <a:rPr lang="en-US" b="1" baseline="0" dirty="0"/>
                        <a:t> </a:t>
                      </a:r>
                      <a:r>
                        <a:rPr lang="en-US" b="1" baseline="0" dirty="0" err="1"/>
                        <a:t>mất</a:t>
                      </a:r>
                      <a:r>
                        <a:rPr lang="en-US" b="1" baseline="0" dirty="0"/>
                        <a:t> </a:t>
                      </a:r>
                      <a:r>
                        <a:rPr lang="en-US" b="1" baseline="0" dirty="0" err="1"/>
                        <a:t>mát</a:t>
                      </a:r>
                      <a:r>
                        <a:rPr lang="en-US" b="1" baseline="0" dirty="0"/>
                        <a:t> </a:t>
                      </a:r>
                      <a:r>
                        <a:rPr lang="en-US" b="1" baseline="0" dirty="0" err="1"/>
                        <a:t>mà</a:t>
                      </a:r>
                      <a:r>
                        <a:rPr lang="en-US" b="1" baseline="0" dirty="0"/>
                        <a:t> </a:t>
                      </a:r>
                      <a:r>
                        <a:rPr lang="en-US" b="1" baseline="0" dirty="0" err="1"/>
                        <a:t>chiến</a:t>
                      </a:r>
                      <a:r>
                        <a:rPr lang="en-US" b="1" baseline="0" dirty="0"/>
                        <a:t> </a:t>
                      </a:r>
                      <a:r>
                        <a:rPr lang="en-US" b="1" baseline="0" dirty="0" err="1"/>
                        <a:t>tranh</a:t>
                      </a:r>
                      <a:r>
                        <a:rPr lang="en-US" b="1" baseline="0" dirty="0"/>
                        <a:t> </a:t>
                      </a:r>
                      <a:r>
                        <a:rPr lang="en-US" b="1" baseline="0" dirty="0" err="1"/>
                        <a:t>gây</a:t>
                      </a:r>
                      <a:r>
                        <a:rPr lang="en-US" b="1" baseline="0" dirty="0"/>
                        <a:t> </a:t>
                      </a:r>
                      <a:r>
                        <a:rPr lang="en-US" b="1" baseline="0" dirty="0" err="1"/>
                        <a:t>ra</a:t>
                      </a:r>
                      <a:r>
                        <a:rPr lang="en-US" b="1" baseline="0" dirty="0"/>
                        <a:t> </a:t>
                      </a:r>
                      <a:r>
                        <a:rPr lang="en-US" b="1" baseline="0" dirty="0" err="1"/>
                        <a:t>cho</a:t>
                      </a:r>
                      <a:r>
                        <a:rPr lang="en-US" b="1" baseline="0" dirty="0"/>
                        <a:t> con </a:t>
                      </a:r>
                      <a:r>
                        <a:rPr lang="en-US" b="1" baseline="0" dirty="0" err="1"/>
                        <a:t>người</a:t>
                      </a:r>
                      <a:endParaRPr lang="en-US" b="1" baseline="0" dirty="0"/>
                    </a:p>
                    <a:p>
                      <a:endParaRPr lang="vi-VN" b="1" dirty="0"/>
                    </a:p>
                    <a:p>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6" name="Picture 2" descr="Kết quả hình ảnh cho làng của Kim lân">
            <a:extLst>
              <a:ext uri="{FF2B5EF4-FFF2-40B4-BE49-F238E27FC236}">
                <a16:creationId xmlns:a16="http://schemas.microsoft.com/office/drawing/2014/main" id="{48026C40-A6BE-496E-92B6-80B7B51BC6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275" y="1518039"/>
            <a:ext cx="1775307" cy="11056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9E8D68C8-3FF7-4F4C-89D2-022D4FE0AD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1235" y="3273841"/>
            <a:ext cx="1991931" cy="11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a:extLst>
              <a:ext uri="{FF2B5EF4-FFF2-40B4-BE49-F238E27FC236}">
                <a16:creationId xmlns:a16="http://schemas.microsoft.com/office/drawing/2014/main" id="{F1460B6F-E985-4227-93D5-DF61B4C297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7275" y="4791793"/>
            <a:ext cx="1879852" cy="1453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551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 name="TextBox 3">
            <a:extLst>
              <a:ext uri="{FF2B5EF4-FFF2-40B4-BE49-F238E27FC236}">
                <a16:creationId xmlns:a16="http://schemas.microsoft.com/office/drawing/2014/main" id="{FC76305C-3898-45E2-8CDB-4D7D11DE4533}"/>
              </a:ext>
            </a:extLst>
          </p:cNvPr>
          <p:cNvSpPr txBox="1"/>
          <p:nvPr/>
        </p:nvSpPr>
        <p:spPr>
          <a:xfrm>
            <a:off x="1192696" y="335808"/>
            <a:ext cx="10363199" cy="1077218"/>
          </a:xfrm>
          <a:prstGeom prst="rect">
            <a:avLst/>
          </a:prstGeom>
          <a:noFill/>
        </p:spPr>
        <p:txBody>
          <a:bodyPr wrap="square">
            <a:spAutoFit/>
          </a:bodyPr>
          <a:lstStyle/>
          <a:p>
            <a:pPr marL="71120" marR="66040" lvl="0" indent="0" algn="just"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Câu 4. </a:t>
            </a:r>
            <a:r>
              <a:rPr kumimoji="0" lang="vi-VN" sz="1600" b="0"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Cho câu văn: </a:t>
            </a:r>
            <a:r>
              <a:rPr kumimoji="0" lang="vi-VN" sz="1600" b="1"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“Từ những suy ngẫm về bà và bếp lửa, đoạn thơ bộc lộ lòng kính yêu, trân trọng và biết ơn của người cháu với bà và cũng là đối với gia đình, quê hương, đất nước”</a:t>
            </a:r>
            <a:r>
              <a:rPr kumimoji="0" lang="vi-VN" sz="1600" b="0"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Lấy câu trên làm câu kết luận, hãy triển khai thành một đoạn văn khoảng 10-12 câu theo phép lập luận quy nạp, cảm nhận về khổ thứ 6 bài thơ “Bếp lửa”; trong đoạn sử dụng một câu bị động và một phép thế làm phép liên kết câu (gạch chân dưới câu bị động và từ ngữ làm phép thế).</a:t>
            </a:r>
            <a:endParaRPr kumimoji="0" lang="en-US" sz="1600" b="0"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2" name="Table 1">
            <a:extLst>
              <a:ext uri="{FF2B5EF4-FFF2-40B4-BE49-F238E27FC236}">
                <a16:creationId xmlns:a16="http://schemas.microsoft.com/office/drawing/2014/main" id="{70D4EA61-D070-4039-8112-B028A4D5FFE1}"/>
              </a:ext>
            </a:extLst>
          </p:cNvPr>
          <p:cNvGraphicFramePr>
            <a:graphicFrameLocks noGrp="1"/>
          </p:cNvGraphicFramePr>
          <p:nvPr>
            <p:extLst>
              <p:ext uri="{D42A27DB-BD31-4B8C-83A1-F6EECF244321}">
                <p14:modId xmlns:p14="http://schemas.microsoft.com/office/powerpoint/2010/main" val="1149634513"/>
              </p:ext>
            </p:extLst>
          </p:nvPr>
        </p:nvGraphicFramePr>
        <p:xfrm>
          <a:off x="1285461" y="1462512"/>
          <a:ext cx="10535479" cy="5059680"/>
        </p:xfrm>
        <a:graphic>
          <a:graphicData uri="http://schemas.openxmlformats.org/drawingml/2006/table">
            <a:tbl>
              <a:tblPr firstRow="1" firstCol="1" lastRow="1" lastCol="1" bandRow="1" bandCol="1"/>
              <a:tblGrid>
                <a:gridCol w="10535479">
                  <a:extLst>
                    <a:ext uri="{9D8B030D-6E8A-4147-A177-3AD203B41FA5}">
                      <a16:colId xmlns:a16="http://schemas.microsoft.com/office/drawing/2014/main" val="3038060224"/>
                    </a:ext>
                  </a:extLst>
                </a:gridCol>
              </a:tblGrid>
              <a:tr h="224265">
                <a:tc>
                  <a:txBody>
                    <a:bodyPr/>
                    <a:lstStyle/>
                    <a:p>
                      <a:pPr marL="69215" marR="0">
                        <a:spcBef>
                          <a:spcPts val="0"/>
                        </a:spcBef>
                        <a:spcAft>
                          <a:spcPts val="0"/>
                        </a:spcAft>
                      </a:pPr>
                      <a:r>
                        <a:rPr lang="vi-VN" sz="1800" b="1" u="sng" dirty="0">
                          <a:effectLst/>
                          <a:latin typeface="Times New Roman" panose="02020603050405020304" pitchFamily="18" charset="0"/>
                          <a:ea typeface="Times New Roman" panose="02020603050405020304" pitchFamily="18" charset="0"/>
                          <a:cs typeface="Times New Roman" panose="02020603050405020304" pitchFamily="18" charset="0"/>
                        </a:rPr>
                        <a:t>*Hình thức:</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80347879"/>
                  </a:ext>
                </a:extLst>
              </a:tr>
              <a:tr h="176530">
                <a:tc>
                  <a:txBody>
                    <a:bodyPr/>
                    <a:lstStyle/>
                    <a:p>
                      <a:pPr marL="69215" marR="0">
                        <a:spcBef>
                          <a:spcPts val="70"/>
                        </a:spcBef>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Đảm bảo dung lượng theo yêu cầu của đề bài; diễn đạt mạch lạc, rõ ý, đúng chuẩn chính tả, ngữ pháp</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311935188"/>
                  </a:ext>
                </a:extLst>
              </a:tr>
              <a:tr h="177800">
                <a:tc>
                  <a:txBody>
                    <a:bodyPr/>
                    <a:lstStyle/>
                    <a:p>
                      <a:pPr marL="69215" marR="0">
                        <a:spcBef>
                          <a:spcPts val="70"/>
                        </a:spcBef>
                        <a:spcAft>
                          <a:spcPts val="0"/>
                        </a:spcAft>
                      </a:pPr>
                      <a:r>
                        <a:rPr lang="vi-VN" sz="1800">
                          <a:effectLst/>
                          <a:latin typeface="Times New Roman" panose="02020603050405020304" pitchFamily="18" charset="0"/>
                          <a:ea typeface="Times New Roman" panose="02020603050405020304" pitchFamily="18" charset="0"/>
                          <a:cs typeface="Times New Roman" panose="02020603050405020304" pitchFamily="18" charset="0"/>
                        </a:rPr>
                        <a:t>Tiếng Việt.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530678874"/>
                  </a:ext>
                </a:extLst>
              </a:tr>
              <a:tr h="177800">
                <a:tc>
                  <a:txBody>
                    <a:bodyPr/>
                    <a:lstStyle/>
                    <a:p>
                      <a:pPr marL="69215" marR="0">
                        <a:spcBef>
                          <a:spcPts val="80"/>
                        </a:spcBef>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Trình bày đoạn văn theo phép lập luận quy nạp; câu chốt bắt buộc phải là câu đề bài đã cho.</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182897285"/>
                  </a:ext>
                </a:extLst>
              </a:tr>
              <a:tr h="194310">
                <a:tc>
                  <a:txBody>
                    <a:bodyPr/>
                    <a:lstStyle/>
                    <a:p>
                      <a:pPr marL="69215" marR="0">
                        <a:spcBef>
                          <a:spcPts val="70"/>
                        </a:spcBef>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Gạch chân, ghi rõ và thực hiện đúng hai yêu cầu Tiếng Việt.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568144"/>
                  </a:ext>
                </a:extLst>
              </a:tr>
              <a:tr h="167640">
                <a:tc>
                  <a:txBody>
                    <a:bodyPr/>
                    <a:lstStyle/>
                    <a:p>
                      <a:pPr marL="69215" marR="0">
                        <a:spcBef>
                          <a:spcPts val="0"/>
                        </a:spcBef>
                        <a:spcAft>
                          <a:spcPts val="0"/>
                        </a:spcAft>
                      </a:pPr>
                      <a:r>
                        <a:rPr lang="vi-VN" sz="1800" b="1" u="sng">
                          <a:effectLst/>
                          <a:latin typeface="Times New Roman" panose="02020603050405020304" pitchFamily="18" charset="0"/>
                          <a:ea typeface="Times New Roman" panose="02020603050405020304" pitchFamily="18" charset="0"/>
                          <a:cs typeface="Times New Roman" panose="02020603050405020304" pitchFamily="18" charset="0"/>
                        </a:rPr>
                        <a:t>*Nội dung: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208485525"/>
                  </a:ext>
                </a:extLst>
              </a:tr>
              <a:tr h="174625">
                <a:tc>
                  <a:txBody>
                    <a:bodyPr/>
                    <a:lstStyle/>
                    <a:p>
                      <a:pPr marL="69215" marR="0">
                        <a:spcBef>
                          <a:spcPts val="70"/>
                        </a:spcBef>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Suy ngẫm về bà và bếp lửa: mạch thơ đi từ hồi tưởng đến suy ngẫm; bếp lửa và bà từ soi chiếu bên nhau</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180935871"/>
                  </a:ext>
                </a:extLst>
              </a:tr>
              <a:tr h="177800">
                <a:tc>
                  <a:txBody>
                    <a:bodyPr/>
                    <a:lstStyle/>
                    <a:p>
                      <a:pPr marL="69215" marR="0">
                        <a:spcBef>
                          <a:spcPts val="80"/>
                        </a:spcBef>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đã</a:t>
                      </a:r>
                      <a:r>
                        <a:rPr lang="vi-VN" sz="18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nhoà</a:t>
                      </a:r>
                      <a:r>
                        <a:rPr lang="vi-VN" sz="18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lẫn</a:t>
                      </a:r>
                      <a:r>
                        <a:rPr lang="vi-VN" sz="18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vào</a:t>
                      </a:r>
                      <a:r>
                        <a:rPr lang="vi-VN" sz="18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nhau,</a:t>
                      </a:r>
                      <a:r>
                        <a:rPr lang="vi-VN" sz="18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nâng</a:t>
                      </a:r>
                      <a:r>
                        <a:rPr lang="vi-VN" sz="18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vi-VN" sz="18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vi-VN" sz="18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vi-VN" sz="18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18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lòng</a:t>
                      </a:r>
                      <a:r>
                        <a:rPr lang="vi-VN" sz="18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yêu</a:t>
                      </a:r>
                      <a:r>
                        <a:rPr lang="vi-VN" sz="18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vi-VN" sz="18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bà</a:t>
                      </a:r>
                      <a:r>
                        <a:rPr lang="vi-VN" sz="18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ấp</a:t>
                      </a:r>
                      <a:r>
                        <a:rPr lang="vi-VN" sz="18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18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mỗi</a:t>
                      </a:r>
                      <a:r>
                        <a:rPr lang="vi-VN" sz="18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sớm,</a:t>
                      </a:r>
                      <a:r>
                        <a:rPr lang="vi-VN" sz="18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vi-VN" sz="18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qua</a:t>
                      </a:r>
                      <a:r>
                        <a:rPr lang="vi-VN" sz="18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vi-VN" sz="18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mấy</a:t>
                      </a:r>
                      <a:r>
                        <a:rPr lang="vi-VN" sz="18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nắng</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73786404"/>
                  </a:ext>
                </a:extLst>
              </a:tr>
              <a:tr h="177800">
                <a:tc>
                  <a:txBody>
                    <a:bodyPr/>
                    <a:lstStyle/>
                    <a:p>
                      <a:pPr marL="69215" marR="0">
                        <a:spcBef>
                          <a:spcPts val="95"/>
                        </a:spcBef>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mưa - ẩn dụ cho cả đời bà vất vả, tảo tần chăm sóc cho cháu con cả cuộc đời.</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435407158"/>
                  </a:ext>
                </a:extLst>
              </a:tr>
              <a:tr h="179070">
                <a:tc>
                  <a:txBody>
                    <a:bodyPr/>
                    <a:lstStyle/>
                    <a:p>
                      <a:pPr marL="69215" marR="0">
                        <a:spcBef>
                          <a:spcPts val="80"/>
                        </a:spcBef>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Cháu bày tỏ lòng biết ơn với bà vì đã nuôi dưỡng cháu về thể chất, bồi đắp cho cháu về tâm hồn. Động</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418338498"/>
                  </a:ext>
                </a:extLst>
              </a:tr>
              <a:tr h="177800">
                <a:tc>
                  <a:txBody>
                    <a:bodyPr/>
                    <a:lstStyle/>
                    <a:p>
                      <a:pPr marL="69215" marR="0">
                        <a:spcBef>
                          <a:spcPts val="80"/>
                        </a:spcBef>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từ nhóm trong 4 câu thơ, ở câu 1 và câu 3 là nghĩa gốc, ở câu 2 và câu 4 là nghĩa chuyển (theo phương</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549398149"/>
                  </a:ext>
                </a:extLst>
              </a:tr>
              <a:tr h="175895">
                <a:tc>
                  <a:txBody>
                    <a:bodyPr/>
                    <a:lstStyle/>
                    <a:p>
                      <a:pPr marL="69215" marR="0">
                        <a:spcBef>
                          <a:spcPts val="70"/>
                        </a:spcBef>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thức ẩn dụ). Bà cho cháu hơi ấm, nuôi nấng cháu, dạy cháu biết yêu thương xóm làng, tâm hồn cháu từ đó</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709250984"/>
                  </a:ext>
                </a:extLst>
              </a:tr>
              <a:tr h="177800">
                <a:tc>
                  <a:txBody>
                    <a:bodyPr/>
                    <a:lstStyle/>
                    <a:p>
                      <a:pPr marL="69215" marR="0">
                        <a:spcBef>
                          <a:spcPts val="70"/>
                        </a:spcBef>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phong phú, biết yêu gia đình, cuộc sống, quê hương, nhân dân, đất nước.</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46968784"/>
                  </a:ext>
                </a:extLst>
              </a:tr>
              <a:tr h="177800">
                <a:tc>
                  <a:txBody>
                    <a:bodyPr/>
                    <a:lstStyle/>
                    <a:p>
                      <a:pPr marL="69215" marR="0">
                        <a:spcBef>
                          <a:spcPts val="80"/>
                        </a:spcBef>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 Cháu phát hiện ra điều kì diệu: bếp lửa bên bà đã trở thành bếp lửa tình bà, bếp lửa đời bà đã cháy trong</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876425193"/>
                  </a:ext>
                </a:extLst>
              </a:tr>
              <a:tr h="176530">
                <a:tc>
                  <a:txBody>
                    <a:bodyPr/>
                    <a:lstStyle/>
                    <a:p>
                      <a:pPr marL="69215" marR="0">
                        <a:spcBef>
                          <a:spcPts val="70"/>
                        </a:spcBef>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ngọn lửa đời cháu, câu cảm thán kết hợp thành phần phụ chú đã khái quát hoá bà thành biểu tượng người</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082421862"/>
                  </a:ext>
                </a:extLst>
              </a:tr>
              <a:tr h="177800">
                <a:tc>
                  <a:txBody>
                    <a:bodyPr/>
                    <a:lstStyle/>
                    <a:p>
                      <a:pPr marL="69215" marR="0">
                        <a:spcBef>
                          <a:spcPts val="70"/>
                        </a:spcBef>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phụ nữ Việt Nam: người nhóm lửa, giữ lửa, truyền lửa, trở thành dòng chảy của sự sống yêu thương.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296226615"/>
                  </a:ext>
                </a:extLst>
              </a:tr>
              <a:tr h="192405">
                <a:tc>
                  <a:txBody>
                    <a:bodyPr/>
                    <a:lstStyle/>
                    <a:p>
                      <a:pPr marL="69215" marR="0">
                        <a:spcBef>
                          <a:spcPts val="80"/>
                        </a:spcBef>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Nghệ thuật: thơ tám chữ, ẩn dụ, điệp ngữ, giọng thơ chân thành thủ thỉ sâu lắng,…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8976405"/>
                  </a:ext>
                </a:extLst>
              </a:tr>
            </a:tbl>
          </a:graphicData>
        </a:graphic>
      </p:graphicFrame>
    </p:spTree>
    <p:extLst>
      <p:ext uri="{BB962C8B-B14F-4D97-AF65-F5344CB8AC3E}">
        <p14:creationId xmlns:p14="http://schemas.microsoft.com/office/powerpoint/2010/main" val="195760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5" name="TextBox 4">
            <a:extLst>
              <a:ext uri="{FF2B5EF4-FFF2-40B4-BE49-F238E27FC236}">
                <a16:creationId xmlns:a16="http://schemas.microsoft.com/office/drawing/2014/main" id="{D773620A-EE8B-4B75-8ADB-98924FA2DF49}"/>
              </a:ext>
            </a:extLst>
          </p:cNvPr>
          <p:cNvSpPr txBox="1"/>
          <p:nvPr/>
        </p:nvSpPr>
        <p:spPr>
          <a:xfrm>
            <a:off x="1239078" y="335808"/>
            <a:ext cx="10608366" cy="3621504"/>
          </a:xfrm>
          <a:prstGeom prst="rect">
            <a:avLst/>
          </a:prstGeom>
          <a:noFill/>
        </p:spPr>
        <p:txBody>
          <a:bodyPr wrap="square">
            <a:spAutoFit/>
          </a:bodyPr>
          <a:lstStyle/>
          <a:p>
            <a:pPr marL="71120" marR="0" lvl="0" indent="0" algn="just" defTabSz="914400" rtl="0" eaLnBrk="1" fontAlgn="auto" latinLnBrk="0" hangingPunct="1">
              <a:spcBef>
                <a:spcPts val="0"/>
              </a:spcBef>
              <a:spcAft>
                <a:spcPts val="0"/>
              </a:spcAft>
              <a:buClrTx/>
              <a:buSzTx/>
              <a:buFontTx/>
              <a:buNone/>
              <a:tabLst/>
              <a:defRPr/>
            </a:pPr>
            <a:r>
              <a:rPr kumimoji="0" lang="vi-VN" sz="1800" b="1" i="0" u="none" strike="noStrike" kern="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Phần II (3.0 điểm)</a:t>
            </a:r>
            <a:endParaRPr kumimoji="0" lang="en-US" sz="1800" b="1" i="0" u="none" strike="noStrike" kern="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endParaRPr>
          </a:p>
          <a:p>
            <a:pPr marL="71120" marR="64135" lvl="0" indent="457200" algn="just" defTabSz="914400" rtl="0" eaLnBrk="1" fontAlgn="auto" latinLnBrk="0" hangingPunct="1">
              <a:spcBef>
                <a:spcPts val="360"/>
              </a:spcBef>
              <a:spcAft>
                <a:spcPts val="0"/>
              </a:spcAft>
              <a:buClrTx/>
              <a:buSzTx/>
              <a:buFontTx/>
              <a:buNone/>
              <a:tabLst/>
              <a:defRPr/>
            </a:pP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Tin chiếc bóng là cha mình là một “hiểu lầm” của bé Đản. Sự hiểu lầm của một đứa trẻ đã gây ra tai hoạ bởi một loạt những ngẫu nhiên. Trương Sinh một mình bế con đi thăm mộ mẹ là ngẫu nhiên. Sự quấy khóc của đứa trẻ khiến Sinh phải dỗ dành</a:t>
            </a:r>
            <a:r>
              <a:rPr kumimoji="0" lang="vi-VN" sz="1800" b="0" i="1" u="none" strike="noStrike" kern="1200" cap="none" spc="-25"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nó</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là</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ngẫu</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nhiên.</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Tất</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cả</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những</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ngẫu</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nhiên</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ấy</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đã</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gây</a:t>
            </a:r>
            <a:r>
              <a:rPr kumimoji="0" lang="vi-VN" sz="1800" b="0" i="1" u="none" strike="noStrike" kern="1200" cap="none" spc="-25"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nên</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sự</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hiểu</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lầm</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nhưng</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lần</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này</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là</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của</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một</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người</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chồng</a:t>
            </a:r>
            <a:r>
              <a:rPr kumimoji="0" lang="vi-VN" sz="1800" b="0" i="1" u="none" strike="noStrike" kern="1200" cap="none" spc="-25"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cả</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ghen.</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Và tai</a:t>
            </a:r>
            <a:r>
              <a:rPr kumimoji="0" lang="vi-VN" sz="1800" b="0" i="1" u="none" strike="noStrike" kern="1200" cap="none" spc="-3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hoạ</a:t>
            </a:r>
            <a:r>
              <a:rPr kumimoji="0" lang="vi-VN" sz="1800" b="0" i="1" u="none" strike="noStrike" kern="1200" cap="none" spc="-3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tất</a:t>
            </a:r>
            <a:r>
              <a:rPr kumimoji="0" lang="vi-VN" sz="1800" b="0" i="1" u="none" strike="noStrike" kern="1200" cap="none" spc="-25"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yếu</a:t>
            </a:r>
            <a:r>
              <a:rPr kumimoji="0" lang="vi-VN" sz="1800" b="0" i="1" u="none" strike="noStrike" kern="1200" cap="none" spc="-3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phải</a:t>
            </a:r>
            <a:r>
              <a:rPr kumimoji="0" lang="vi-VN" sz="1800" b="0" i="1" u="none" strike="noStrike" kern="1200" cap="none" spc="-25"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xảy</a:t>
            </a:r>
            <a:r>
              <a:rPr kumimoji="0" lang="vi-VN" sz="1800" b="0" i="1" u="none" strike="noStrike" kern="1200" cap="none" spc="-3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ra,</a:t>
            </a:r>
            <a:r>
              <a:rPr kumimoji="0" lang="vi-VN" sz="1800" b="0" i="1" u="none" strike="noStrike" kern="1200" cap="none" spc="-3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không</a:t>
            </a:r>
            <a:r>
              <a:rPr kumimoji="0" lang="vi-VN" sz="1800" b="0" i="1" u="none" strike="noStrike" kern="1200" cap="none" spc="-3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thể</a:t>
            </a:r>
            <a:r>
              <a:rPr kumimoji="0" lang="vi-VN" sz="1800" b="0" i="1" u="none" strike="noStrike" kern="1200" cap="none" spc="-3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né</a:t>
            </a:r>
            <a:r>
              <a:rPr kumimoji="0" lang="vi-VN" sz="1800" b="0" i="1" u="none" strike="noStrike" kern="1200" cap="none" spc="-35"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tránh</a:t>
            </a:r>
            <a:r>
              <a:rPr kumimoji="0" lang="vi-VN" sz="1800" b="0" i="1" u="none" strike="noStrike" kern="1200" cap="none" spc="-3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và</a:t>
            </a:r>
            <a:r>
              <a:rPr kumimoji="0" lang="vi-VN" sz="1800" b="0" i="1" u="none" strike="noStrike" kern="1200" cap="none" spc="-3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vô</a:t>
            </a:r>
            <a:r>
              <a:rPr kumimoji="0" lang="vi-VN" sz="1800" b="0" i="1" u="none" strike="noStrike" kern="1200" cap="none" spc="-3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phương</a:t>
            </a:r>
            <a:r>
              <a:rPr kumimoji="0" lang="vi-VN" sz="1800" b="0" i="1" u="none" strike="noStrike" kern="1200" cap="none" spc="-3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cứu</a:t>
            </a:r>
            <a:r>
              <a:rPr kumimoji="0" lang="vi-VN" sz="1800" b="0" i="1" u="none" strike="noStrike" kern="1200" cap="none" spc="-3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chữa.</a:t>
            </a:r>
            <a:r>
              <a:rPr kumimoji="0" lang="vi-VN" sz="1800" b="0" i="1" u="none" strike="noStrike" kern="1200" cap="none" spc="-3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Điều</a:t>
            </a:r>
            <a:r>
              <a:rPr kumimoji="0" lang="vi-VN" sz="1800" b="0" i="1" u="none" strike="noStrike" kern="1200" cap="none" spc="-3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này</a:t>
            </a:r>
            <a:r>
              <a:rPr kumimoji="0" lang="vi-VN" sz="1800" b="0" i="1" u="none" strike="noStrike" kern="1200" cap="none" spc="-3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cho</a:t>
            </a:r>
            <a:r>
              <a:rPr kumimoji="0" lang="vi-VN" sz="1800" b="0" i="1" u="none" strike="noStrike" kern="1200" cap="none" spc="-35"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thấy</a:t>
            </a:r>
            <a:r>
              <a:rPr kumimoji="0" lang="vi-VN" sz="1800" b="0" i="1" u="none" strike="noStrike" kern="1200" cap="none" spc="-3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hạnh</a:t>
            </a:r>
            <a:r>
              <a:rPr kumimoji="0" lang="vi-VN" sz="1800" b="0" i="1" u="none" strike="noStrike" kern="1200" cap="none" spc="-3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phúc</a:t>
            </a:r>
            <a:r>
              <a:rPr kumimoji="0" lang="vi-VN" sz="1800" b="0" i="1" u="none" strike="noStrike" kern="1200" cap="none" spc="-3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ở</a:t>
            </a:r>
            <a:r>
              <a:rPr kumimoji="0" lang="vi-VN" sz="1800" b="0" i="1" u="none" strike="noStrike" kern="1200" cap="none" spc="-3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đời</a:t>
            </a:r>
            <a:r>
              <a:rPr kumimoji="0" lang="vi-VN" sz="1800" b="0" i="1" u="none" strike="noStrike" kern="1200" cap="none" spc="-25"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thật</a:t>
            </a:r>
            <a:r>
              <a:rPr kumimoji="0" lang="vi-VN" sz="1800" b="0" i="1" u="none" strike="noStrike" kern="1200" cap="none" spc="-25"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mong</a:t>
            </a:r>
            <a:r>
              <a:rPr kumimoji="0" lang="vi-VN" sz="1800" b="0" i="1" u="none" strike="noStrike" kern="1200" cap="none" spc="-3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manh.</a:t>
            </a:r>
            <a:r>
              <a:rPr kumimoji="0" lang="vi-VN" sz="1800" b="0" i="1" u="none" strike="noStrike" kern="1200" cap="none" spc="-3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Nó có</a:t>
            </a:r>
            <a:r>
              <a:rPr kumimoji="0" lang="vi-VN" sz="1800" b="0" i="1" u="none" strike="noStrike" kern="1200" cap="none" spc="-15"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thể</a:t>
            </a:r>
            <a:r>
              <a:rPr kumimoji="0" lang="vi-VN" sz="1800" b="0" i="1" u="none" strike="noStrike" kern="1200" cap="none" spc="-15"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bị</a:t>
            </a:r>
            <a:r>
              <a:rPr kumimoji="0" lang="vi-VN" sz="1800" b="0" i="1" u="none" strike="noStrike" kern="1200" cap="none" spc="-1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tiêu</a:t>
            </a:r>
            <a:r>
              <a:rPr kumimoji="0" lang="vi-VN" sz="1800" b="0" i="1" u="none" strike="noStrike" kern="1200" cap="none" spc="-15"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huỷ</a:t>
            </a:r>
            <a:r>
              <a:rPr kumimoji="0" lang="vi-VN" sz="1800" b="0" i="1" u="none" strike="noStrike" kern="1200" cap="none" spc="-15"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bởi</a:t>
            </a:r>
            <a:r>
              <a:rPr kumimoji="0" lang="vi-VN" sz="1800" b="0" i="1" u="none" strike="noStrike" kern="1200" cap="none" spc="-1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rất</a:t>
            </a:r>
            <a:r>
              <a:rPr kumimoji="0" lang="vi-VN" sz="1800" b="0" i="1" u="none" strike="noStrike" kern="1200" cap="none" spc="-1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nhiều</a:t>
            </a:r>
            <a:r>
              <a:rPr kumimoji="0" lang="vi-VN" sz="1800" b="0" i="1" u="none" strike="noStrike" kern="1200" cap="none" spc="-15"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những</a:t>
            </a:r>
            <a:r>
              <a:rPr kumimoji="0" lang="vi-VN" sz="1800" b="0" i="1" u="none" strike="noStrike" kern="1200" cap="none" spc="-15"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ngẫu</a:t>
            </a:r>
            <a:r>
              <a:rPr kumimoji="0" lang="vi-VN" sz="1800" b="0" i="1" u="none" strike="noStrike" kern="1200" cap="none" spc="-15"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nhiên,</a:t>
            </a:r>
            <a:r>
              <a:rPr kumimoji="0" lang="vi-VN" sz="1800" b="0" i="1" u="none" strike="noStrike" kern="1200" cap="none" spc="-1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nhầm</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lẫn</a:t>
            </a:r>
            <a:r>
              <a:rPr kumimoji="0" lang="vi-VN" sz="1800" b="0" i="1" u="none" strike="noStrike" kern="1200" cap="none" spc="-15"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nhiều</a:t>
            </a:r>
            <a:r>
              <a:rPr kumimoji="0" lang="vi-VN" sz="1800" b="0" i="1" u="none" strike="noStrike" kern="1200" cap="none" spc="-1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khi</a:t>
            </a:r>
            <a:r>
              <a:rPr kumimoji="0" lang="vi-VN" sz="1800" b="0" i="1" u="none" strike="noStrike" kern="1200" cap="none" spc="-1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thật</a:t>
            </a:r>
            <a:r>
              <a:rPr kumimoji="0" lang="vi-VN" sz="1800" b="0" i="1" u="none" strike="noStrike" kern="1200" cap="none" spc="-15"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vô</a:t>
            </a:r>
            <a:r>
              <a:rPr kumimoji="0" lang="vi-VN" sz="1800" b="0" i="1" u="none" strike="noStrike" kern="1200" cap="none" spc="-1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lí</a:t>
            </a:r>
            <a:r>
              <a:rPr kumimoji="0" lang="vi-VN" sz="1800" b="0" i="1" u="none" strike="noStrike" kern="1200" cap="none" spc="-1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trong</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cuộc</a:t>
            </a:r>
            <a:r>
              <a:rPr kumimoji="0" lang="vi-VN" sz="1800" b="0" i="1" u="none" strike="noStrike" kern="1200" cap="none" spc="-1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đời.</a:t>
            </a:r>
            <a:r>
              <a:rPr kumimoji="0" lang="vi-VN" sz="1800" b="0" i="1" u="none" strike="noStrike" kern="1200" cap="none" spc="-1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Oái</a:t>
            </a:r>
            <a:r>
              <a:rPr kumimoji="0" lang="vi-VN" sz="1800" b="0" i="1" u="none" strike="noStrike" kern="1200" cap="none" spc="-1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oăm</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ở</a:t>
            </a:r>
            <a:r>
              <a:rPr kumimoji="0" lang="vi-VN" sz="1800" b="0" i="1" u="none" strike="noStrike" kern="1200" cap="none" spc="-1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chỗ:</a:t>
            </a:r>
            <a:r>
              <a:rPr kumimoji="0" lang="vi-VN" sz="1800" b="0" i="1" u="none" strike="noStrike" kern="1200" cap="none" spc="-1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Hạnh</a:t>
            </a:r>
            <a:r>
              <a:rPr kumimoji="0" lang="vi-VN" sz="1800" b="0" i="1" u="none" strike="noStrike" kern="1200" cap="none" spc="-15"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phúc</a:t>
            </a:r>
            <a:r>
              <a:rPr kumimoji="0" lang="vi-VN" sz="1800" b="0" i="1" u="none" strike="noStrike" kern="1200" cap="none" spc="-2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chỉ có một trong khi những ngẫu nhiên và nhầm lẫn thì không ai có thể lường trước, không có thể kể xiết. Để vượt qua những cạm bẫy ấy, người ta cần có một thứ: Niềm tin về những giá trị đẹp đẽ trong mình và ở con</a:t>
            </a:r>
            <a:r>
              <a:rPr kumimoji="0" lang="vi-VN" sz="1800" b="0" i="1" u="none" strike="noStrike" kern="1200" cap="none" spc="-14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người.</a:t>
            </a:r>
            <a:endParaRPr kumimoji="0" lang="en-US"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endParaRPr>
          </a:p>
          <a:p>
            <a:pPr marL="71120" marR="64135" lvl="0" indent="457200" algn="r" defTabSz="914400" rtl="0" eaLnBrk="1" fontAlgn="auto" latinLnBrk="0" hangingPunct="1">
              <a:spcBef>
                <a:spcPts val="360"/>
              </a:spcBef>
              <a:spcAft>
                <a:spcPts val="0"/>
              </a:spcAft>
              <a:buClrTx/>
              <a:buSzTx/>
              <a:buFontTx/>
              <a:buNone/>
              <a:tabLst/>
              <a:defRPr/>
            </a:pPr>
            <a:r>
              <a:rPr kumimoji="0" lang="vi-VN" sz="1800" b="0"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(Trần Văn Toàn, </a:t>
            </a:r>
            <a:r>
              <a:rPr kumimoji="0" lang="vi-VN" sz="1800" b="1"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Cảm thụ và phân tích tác phẩm văn học 9</a:t>
            </a:r>
            <a:r>
              <a:rPr kumimoji="0" lang="vi-VN" sz="1800" b="0"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 tập một, NXB Giáo dục Việt Nam</a:t>
            </a:r>
            <a:r>
              <a:rPr kumimoji="0" lang="en-US" sz="1800" b="0"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a:t>
            </a:r>
          </a:p>
          <a:p>
            <a:pPr marL="71120" marR="0" lvl="0" indent="0" algn="l" defTabSz="914400" rtl="0" eaLnBrk="1" fontAlgn="auto" latinLnBrk="0" hangingPunct="1">
              <a:spcBef>
                <a:spcPts val="365"/>
              </a:spcBef>
              <a:spcAft>
                <a:spcPts val="0"/>
              </a:spcAft>
              <a:buClrTx/>
              <a:buSzTx/>
              <a:buFontTx/>
              <a:buNone/>
              <a:tabLst/>
              <a:defRPr/>
            </a:pPr>
            <a:r>
              <a:rPr kumimoji="0" lang="vi-VN" sz="1800" b="1"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Câu 1. </a:t>
            </a:r>
            <a:r>
              <a:rPr kumimoji="0" lang="vi-VN" sz="1800" b="0"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Chỉ ra tác dụng của dấu hai chấm và dấu ngoặc kép được sử dụng trong đoạn trích.</a:t>
            </a:r>
            <a:endParaRPr kumimoji="0" lang="en-US" sz="1800" b="0"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endParaRPr>
          </a:p>
          <a:p>
            <a:pPr marL="71120" marR="0" lvl="0" indent="0" algn="l" defTabSz="914400" rtl="0" eaLnBrk="1" fontAlgn="auto" latinLnBrk="0" hangingPunct="1">
              <a:spcBef>
                <a:spcPts val="395"/>
              </a:spcBef>
              <a:spcAft>
                <a:spcPts val="0"/>
              </a:spcAft>
              <a:buClrTx/>
              <a:buSzTx/>
              <a:buFontTx/>
              <a:buNone/>
              <a:tabLst/>
              <a:defRPr/>
            </a:pPr>
            <a:r>
              <a:rPr kumimoji="0" lang="vi-VN" sz="1800" b="1"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Câu 2. </a:t>
            </a:r>
            <a:r>
              <a:rPr kumimoji="0" lang="vi-VN" sz="1800" b="0"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Theo tác giả, hạnh phúc ở đời gặp phải sự vô lí và oái oăm nào?</a:t>
            </a:r>
            <a:endParaRPr kumimoji="0" lang="en-US" sz="1800" b="0"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endParaRPr>
          </a:p>
        </p:txBody>
      </p:sp>
      <p:sp>
        <p:nvSpPr>
          <p:cNvPr id="2" name="Rectangle: Rounded Corners 1">
            <a:extLst>
              <a:ext uri="{FF2B5EF4-FFF2-40B4-BE49-F238E27FC236}">
                <a16:creationId xmlns:a16="http://schemas.microsoft.com/office/drawing/2014/main" id="{1B2969DE-7C66-4DFC-BD45-20EA9BE85908}"/>
              </a:ext>
            </a:extLst>
          </p:cNvPr>
          <p:cNvSpPr/>
          <p:nvPr/>
        </p:nvSpPr>
        <p:spPr>
          <a:xfrm>
            <a:off x="1550502" y="4336110"/>
            <a:ext cx="4704521" cy="196132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49BFEC3A-11BF-4111-B834-B5E8D7F50D65}"/>
              </a:ext>
            </a:extLst>
          </p:cNvPr>
          <p:cNvSpPr/>
          <p:nvPr/>
        </p:nvSpPr>
        <p:spPr>
          <a:xfrm>
            <a:off x="6485876" y="4336110"/>
            <a:ext cx="5242296" cy="1961321"/>
          </a:xfrm>
          <a:prstGeom prst="roundRect">
            <a:avLst/>
          </a:prstGeom>
          <a:solidFill>
            <a:schemeClr val="tx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45FF2B6E-98B7-4578-895F-AE52ED8B8E0F}"/>
              </a:ext>
            </a:extLst>
          </p:cNvPr>
          <p:cNvGraphicFramePr>
            <a:graphicFrameLocks noGrp="1"/>
          </p:cNvGraphicFramePr>
          <p:nvPr>
            <p:extLst>
              <p:ext uri="{D42A27DB-BD31-4B8C-83A1-F6EECF244321}">
                <p14:modId xmlns:p14="http://schemas.microsoft.com/office/powerpoint/2010/main" val="354983794"/>
              </p:ext>
            </p:extLst>
          </p:nvPr>
        </p:nvGraphicFramePr>
        <p:xfrm>
          <a:off x="1781354" y="4544831"/>
          <a:ext cx="4242815" cy="1584960"/>
        </p:xfrm>
        <a:graphic>
          <a:graphicData uri="http://schemas.openxmlformats.org/drawingml/2006/table">
            <a:tbl>
              <a:tblPr firstRow="1" firstCol="1" lastRow="1" lastCol="1" bandRow="1" bandCol="1"/>
              <a:tblGrid>
                <a:gridCol w="4242815">
                  <a:extLst>
                    <a:ext uri="{9D8B030D-6E8A-4147-A177-3AD203B41FA5}">
                      <a16:colId xmlns:a16="http://schemas.microsoft.com/office/drawing/2014/main" val="1689117178"/>
                    </a:ext>
                  </a:extLst>
                </a:gridCol>
              </a:tblGrid>
              <a:tr h="167640">
                <a:tc>
                  <a:txBody>
                    <a:bodyPr/>
                    <a:lstStyle/>
                    <a:p>
                      <a:pPr marL="69215" marR="0">
                        <a:spcBef>
                          <a:spcPts val="0"/>
                        </a:spcBef>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Dấu hai chấm: báo trước, giải thích, thuyết minh cho phần trước đó.</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165417917"/>
                  </a:ext>
                </a:extLst>
              </a:tr>
              <a:tr h="176530">
                <a:tc>
                  <a:txBody>
                    <a:bodyPr/>
                    <a:lstStyle/>
                    <a:p>
                      <a:pPr marL="69215" marR="0">
                        <a:spcBef>
                          <a:spcPts val="70"/>
                        </a:spcBef>
                        <a:spcAft>
                          <a:spcPts val="0"/>
                        </a:spcAft>
                      </a:pP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Dấu ngoặc kép: đánh dấu từ ngữ được hiểu theo nghĩa đặc biệt.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083267496"/>
                  </a:ext>
                </a:extLst>
              </a:tr>
              <a:tr h="194310">
                <a:tc>
                  <a:txBody>
                    <a:bodyPr/>
                    <a:lstStyle/>
                    <a:p>
                      <a:pPr marL="0" marR="0">
                        <a:spcBef>
                          <a:spcPts val="0"/>
                        </a:spcBef>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3204265"/>
                  </a:ext>
                </a:extLst>
              </a:tr>
            </a:tbl>
          </a:graphicData>
        </a:graphic>
      </p:graphicFrame>
      <p:graphicFrame>
        <p:nvGraphicFramePr>
          <p:cNvPr id="7" name="Table 6">
            <a:extLst>
              <a:ext uri="{FF2B5EF4-FFF2-40B4-BE49-F238E27FC236}">
                <a16:creationId xmlns:a16="http://schemas.microsoft.com/office/drawing/2014/main" id="{464A794F-EFF7-4FCE-AC8D-14DB9C2B395E}"/>
              </a:ext>
            </a:extLst>
          </p:cNvPr>
          <p:cNvGraphicFramePr>
            <a:graphicFrameLocks noGrp="1"/>
          </p:cNvGraphicFramePr>
          <p:nvPr>
            <p:extLst>
              <p:ext uri="{D42A27DB-BD31-4B8C-83A1-F6EECF244321}">
                <p14:modId xmlns:p14="http://schemas.microsoft.com/office/powerpoint/2010/main" val="3618708554"/>
              </p:ext>
            </p:extLst>
          </p:nvPr>
        </p:nvGraphicFramePr>
        <p:xfrm>
          <a:off x="6760829" y="4336110"/>
          <a:ext cx="4692389" cy="1920240"/>
        </p:xfrm>
        <a:graphic>
          <a:graphicData uri="http://schemas.openxmlformats.org/drawingml/2006/table">
            <a:tbl>
              <a:tblPr firstRow="1" firstCol="1" lastRow="1" lastCol="1" bandRow="1" bandCol="1"/>
              <a:tblGrid>
                <a:gridCol w="4692389">
                  <a:extLst>
                    <a:ext uri="{9D8B030D-6E8A-4147-A177-3AD203B41FA5}">
                      <a16:colId xmlns:a16="http://schemas.microsoft.com/office/drawing/2014/main" val="3515634539"/>
                    </a:ext>
                  </a:extLst>
                </a:gridCol>
              </a:tblGrid>
              <a:tr h="751114">
                <a:tc>
                  <a:txBody>
                    <a:bodyPr/>
                    <a:lstStyle/>
                    <a:p>
                      <a:pPr marL="69215" marR="0">
                        <a:spcBef>
                          <a:spcPts val="5"/>
                        </a:spcBef>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Hạnh phúc gặp phải điều vô lí </a:t>
                      </a:r>
                      <a:r>
                        <a:rPr lang="vi-VN" sz="1800" i="1" dirty="0">
                          <a:effectLst/>
                          <a:latin typeface="Times New Roman" panose="02020603050405020304" pitchFamily="18" charset="0"/>
                          <a:ea typeface="Times New Roman" panose="02020603050405020304" pitchFamily="18" charset="0"/>
                          <a:cs typeface="Times New Roman" panose="02020603050405020304" pitchFamily="18" charset="0"/>
                        </a:rPr>
                        <a:t>có thể bị tiêu huỷ bởi rất nhiều những ngẫu nhiên, nhầm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lẫn; gặp phải</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126119236"/>
                  </a:ext>
                </a:extLst>
              </a:tr>
              <a:tr h="751114">
                <a:tc>
                  <a:txBody>
                    <a:bodyPr/>
                    <a:lstStyle/>
                    <a:p>
                      <a:pPr marL="69215" marR="0">
                        <a:spcBef>
                          <a:spcPts val="55"/>
                        </a:spcBef>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vi-VN" sz="1800" spc="-6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oái</a:t>
                      </a:r>
                      <a:r>
                        <a:rPr lang="vi-VN" sz="18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oăm:</a:t>
                      </a:r>
                      <a:r>
                        <a:rPr lang="vi-VN" sz="1800"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hạnh</a:t>
                      </a:r>
                      <a:r>
                        <a:rPr lang="vi-VN" sz="1800" spc="-5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phúc</a:t>
                      </a:r>
                      <a:r>
                        <a:rPr lang="vi-VN" sz="1800" spc="-5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effectLst/>
                          <a:latin typeface="Times New Roman" panose="02020603050405020304" pitchFamily="18" charset="0"/>
                          <a:ea typeface="Times New Roman" panose="02020603050405020304" pitchFamily="18" charset="0"/>
                          <a:cs typeface="Times New Roman" panose="02020603050405020304" pitchFamily="18" charset="0"/>
                        </a:rPr>
                        <a:t>chỉ</a:t>
                      </a:r>
                      <a:r>
                        <a:rPr lang="vi-VN" sz="1800" i="1" spc="-5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effectLst/>
                          <a:latin typeface="Times New Roman" panose="02020603050405020304" pitchFamily="18" charset="0"/>
                          <a:ea typeface="Times New Roman" panose="02020603050405020304" pitchFamily="18" charset="0"/>
                          <a:cs typeface="Times New Roman" panose="02020603050405020304" pitchFamily="18" charset="0"/>
                        </a:rPr>
                        <a:t>có</a:t>
                      </a:r>
                      <a:r>
                        <a:rPr lang="vi-VN" sz="1800" i="1" spc="-5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effectLst/>
                          <a:latin typeface="Times New Roman" panose="02020603050405020304" pitchFamily="18" charset="0"/>
                          <a:ea typeface="Times New Roman" panose="02020603050405020304" pitchFamily="18" charset="0"/>
                          <a:cs typeface="Times New Roman" panose="02020603050405020304" pitchFamily="18" charset="0"/>
                        </a:rPr>
                        <a:t>một</a:t>
                      </a:r>
                      <a:r>
                        <a:rPr lang="vi-VN" sz="1800" i="1"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effectLst/>
                          <a:latin typeface="Times New Roman" panose="02020603050405020304" pitchFamily="18" charset="0"/>
                          <a:ea typeface="Times New Roman" panose="02020603050405020304" pitchFamily="18" charset="0"/>
                          <a:cs typeface="Times New Roman" panose="02020603050405020304" pitchFamily="18" charset="0"/>
                        </a:rPr>
                        <a:t>trong</a:t>
                      </a:r>
                      <a:r>
                        <a:rPr lang="vi-VN" sz="1800" i="1" spc="-5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effectLst/>
                          <a:latin typeface="Times New Roman" panose="02020603050405020304" pitchFamily="18" charset="0"/>
                          <a:ea typeface="Times New Roman" panose="02020603050405020304" pitchFamily="18" charset="0"/>
                          <a:cs typeface="Times New Roman" panose="02020603050405020304" pitchFamily="18" charset="0"/>
                        </a:rPr>
                        <a:t>khi</a:t>
                      </a:r>
                      <a:r>
                        <a:rPr lang="vi-VN" sz="1800" i="1"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vi-VN" sz="1800" i="1" spc="-5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effectLst/>
                          <a:latin typeface="Times New Roman" panose="02020603050405020304" pitchFamily="18" charset="0"/>
                          <a:ea typeface="Times New Roman" panose="02020603050405020304" pitchFamily="18" charset="0"/>
                          <a:cs typeface="Times New Roman" panose="02020603050405020304" pitchFamily="18" charset="0"/>
                        </a:rPr>
                        <a:t>ngẫu</a:t>
                      </a:r>
                      <a:r>
                        <a:rPr lang="vi-VN" sz="1800" i="1" spc="-5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vi-VN" sz="1800" i="1" spc="-6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effectLst/>
                          <a:latin typeface="Times New Roman" panose="02020603050405020304" pitchFamily="18" charset="0"/>
                          <a:ea typeface="Times New Roman" panose="02020603050405020304" pitchFamily="18" charset="0"/>
                          <a:cs typeface="Times New Roman" panose="02020603050405020304" pitchFamily="18" charset="0"/>
                        </a:rPr>
                        <a:t>và</a:t>
                      </a:r>
                      <a:r>
                        <a:rPr lang="vi-VN" sz="1800" i="1" spc="-5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effectLst/>
                          <a:latin typeface="Times New Roman" panose="02020603050405020304" pitchFamily="18" charset="0"/>
                          <a:ea typeface="Times New Roman" panose="02020603050405020304" pitchFamily="18" charset="0"/>
                          <a:cs typeface="Times New Roman" panose="02020603050405020304" pitchFamily="18" charset="0"/>
                        </a:rPr>
                        <a:t>nhầm</a:t>
                      </a:r>
                      <a:r>
                        <a:rPr lang="vi-VN" sz="1800" i="1" spc="-5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effectLst/>
                          <a:latin typeface="Times New Roman" panose="02020603050405020304" pitchFamily="18" charset="0"/>
                          <a:ea typeface="Times New Roman" panose="02020603050405020304" pitchFamily="18" charset="0"/>
                          <a:cs typeface="Times New Roman" panose="02020603050405020304" pitchFamily="18" charset="0"/>
                        </a:rPr>
                        <a:t>lẫn</a:t>
                      </a:r>
                      <a:r>
                        <a:rPr lang="vi-VN" sz="1800" i="1" spc="-5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effectLst/>
                          <a:latin typeface="Times New Roman" panose="02020603050405020304" pitchFamily="18" charset="0"/>
                          <a:ea typeface="Times New Roman" panose="02020603050405020304" pitchFamily="18" charset="0"/>
                          <a:cs typeface="Times New Roman" panose="02020603050405020304" pitchFamily="18" charset="0"/>
                        </a:rPr>
                        <a:t>thì</a:t>
                      </a:r>
                      <a:r>
                        <a:rPr lang="vi-VN" sz="1800" i="1"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vi-VN" sz="1800" i="1" spc="-5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effectLst/>
                          <a:latin typeface="Times New Roman" panose="02020603050405020304" pitchFamily="18" charset="0"/>
                          <a:ea typeface="Times New Roman" panose="02020603050405020304" pitchFamily="18" charset="0"/>
                          <a:cs typeface="Times New Roman" panose="02020603050405020304" pitchFamily="18" charset="0"/>
                        </a:rPr>
                        <a:t>ai</a:t>
                      </a:r>
                      <a:r>
                        <a:rPr lang="vi-VN" sz="1800" i="1" spc="-5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effectLst/>
                          <a:latin typeface="Times New Roman" panose="02020603050405020304" pitchFamily="18" charset="0"/>
                          <a:ea typeface="Times New Roman" panose="02020603050405020304" pitchFamily="18" charset="0"/>
                          <a:cs typeface="Times New Roman" panose="02020603050405020304" pitchFamily="18" charset="0"/>
                        </a:rPr>
                        <a:t>có</a:t>
                      </a:r>
                      <a:r>
                        <a:rPr lang="vi-VN" sz="1800" i="1" spc="-5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effectLst/>
                          <a:latin typeface="Times New Roman" panose="02020603050405020304" pitchFamily="18" charset="0"/>
                          <a:ea typeface="Times New Roman" panose="02020603050405020304" pitchFamily="18" charset="0"/>
                          <a:cs typeface="Times New Roman" panose="02020603050405020304" pitchFamily="18" charset="0"/>
                        </a:rPr>
                        <a:t>thể</a:t>
                      </a:r>
                      <a:r>
                        <a:rPr lang="vi-VN" sz="1800" i="1" spc="-5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effectLst/>
                          <a:latin typeface="Times New Roman" panose="02020603050405020304" pitchFamily="18" charset="0"/>
                          <a:ea typeface="Times New Roman" panose="02020603050405020304" pitchFamily="18" charset="0"/>
                          <a:cs typeface="Times New Roman" panose="02020603050405020304" pitchFamily="18" charset="0"/>
                        </a:rPr>
                        <a:t>lường</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079768570"/>
                  </a:ext>
                </a:extLst>
              </a:tr>
              <a:tr h="250371">
                <a:tc>
                  <a:txBody>
                    <a:bodyPr/>
                    <a:lstStyle/>
                    <a:p>
                      <a:pPr marL="69215" marR="0">
                        <a:spcBef>
                          <a:spcPts val="90"/>
                        </a:spcBef>
                        <a:spcAft>
                          <a:spcPts val="0"/>
                        </a:spcAft>
                      </a:pPr>
                      <a:r>
                        <a:rPr lang="vi-VN" sz="1800" i="1" dirty="0">
                          <a:effectLst/>
                          <a:latin typeface="Times New Roman" panose="02020603050405020304" pitchFamily="18" charset="0"/>
                          <a:ea typeface="Times New Roman" panose="02020603050405020304" pitchFamily="18" charset="0"/>
                          <a:cs typeface="Times New Roman" panose="02020603050405020304" pitchFamily="18" charset="0"/>
                        </a:rPr>
                        <a:t>trước, không có thể kể xiết.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6435971"/>
                  </a:ext>
                </a:extLst>
              </a:tr>
            </a:tbl>
          </a:graphicData>
        </a:graphic>
      </p:graphicFrame>
    </p:spTree>
    <p:extLst>
      <p:ext uri="{BB962C8B-B14F-4D97-AF65-F5344CB8AC3E}">
        <p14:creationId xmlns:p14="http://schemas.microsoft.com/office/powerpoint/2010/main" val="101176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5" name="TextBox 4">
            <a:extLst>
              <a:ext uri="{FF2B5EF4-FFF2-40B4-BE49-F238E27FC236}">
                <a16:creationId xmlns:a16="http://schemas.microsoft.com/office/drawing/2014/main" id="{D773620A-EE8B-4B75-8ADB-98924FA2DF49}"/>
              </a:ext>
            </a:extLst>
          </p:cNvPr>
          <p:cNvSpPr txBox="1"/>
          <p:nvPr/>
        </p:nvSpPr>
        <p:spPr>
          <a:xfrm>
            <a:off x="1219196" y="357125"/>
            <a:ext cx="10608366" cy="776623"/>
          </a:xfrm>
          <a:prstGeom prst="rect">
            <a:avLst/>
          </a:prstGeom>
          <a:solidFill>
            <a:schemeClr val="tx1">
              <a:lumMod val="25000"/>
              <a:lumOff val="75000"/>
            </a:schemeClr>
          </a:solidFill>
        </p:spPr>
        <p:txBody>
          <a:bodyPr wrap="square">
            <a:spAutoFit/>
          </a:bodyPr>
          <a:lstStyle/>
          <a:p>
            <a:pPr marL="71120" marR="21590" lvl="0" indent="0" algn="l" defTabSz="914400" rtl="0" eaLnBrk="1" fontAlgn="auto" latinLnBrk="0" hangingPunct="1">
              <a:lnSpc>
                <a:spcPct val="130000"/>
              </a:lnSpc>
              <a:spcBef>
                <a:spcPts val="365"/>
              </a:spcBef>
              <a:spcAft>
                <a:spcPts val="0"/>
              </a:spcAft>
              <a:buClrTx/>
              <a:buSzTx/>
              <a:buFontTx/>
              <a:buNone/>
              <a:tabLst/>
              <a:defRPr/>
            </a:pPr>
            <a:r>
              <a:rPr kumimoji="0" lang="vi-VN" sz="1800" b="1"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Câu 3. </a:t>
            </a:r>
            <a:r>
              <a:rPr kumimoji="0" lang="vi-VN" sz="1800" b="0"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Dựa vào đoạn trích, hãy viết một đoạn văn (khoảng 2/3 trang giấy thi) trình bày suy nghĩ về sức mạnh của </a:t>
            </a:r>
            <a:r>
              <a:rPr kumimoji="0" lang="vi-VN" sz="1800" b="0" i="1"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“niềm tin về những giá trị đẹp đẽ trong mình và ở con người”</a:t>
            </a:r>
            <a:r>
              <a:rPr kumimoji="0" lang="vi-VN" sz="1800" b="0"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rPr>
              <a:t>.</a:t>
            </a:r>
            <a:endParaRPr kumimoji="0" lang="en-US" sz="1800" b="0" i="0" u="none" strike="noStrike" kern="1200" cap="none" spc="0" normalizeH="0" baseline="0" noProof="0" dirty="0">
              <a:ln>
                <a:noFill/>
              </a:ln>
              <a:solidFill>
                <a:srgbClr val="153740"/>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2" name="Table 1">
            <a:extLst>
              <a:ext uri="{FF2B5EF4-FFF2-40B4-BE49-F238E27FC236}">
                <a16:creationId xmlns:a16="http://schemas.microsoft.com/office/drawing/2014/main" id="{13109C30-1DC7-4EA7-BF10-5D6B99DD7C8B}"/>
              </a:ext>
            </a:extLst>
          </p:cNvPr>
          <p:cNvGraphicFramePr>
            <a:graphicFrameLocks noGrp="1"/>
          </p:cNvGraphicFramePr>
          <p:nvPr>
            <p:extLst>
              <p:ext uri="{D42A27DB-BD31-4B8C-83A1-F6EECF244321}">
                <p14:modId xmlns:p14="http://schemas.microsoft.com/office/powerpoint/2010/main" val="3025529433"/>
              </p:ext>
            </p:extLst>
          </p:nvPr>
        </p:nvGraphicFramePr>
        <p:xfrm>
          <a:off x="1179441" y="1138935"/>
          <a:ext cx="10707756" cy="1026160"/>
        </p:xfrm>
        <a:graphic>
          <a:graphicData uri="http://schemas.openxmlformats.org/drawingml/2006/table">
            <a:tbl>
              <a:tblPr firstRow="1" firstCol="1" lastRow="1" lastCol="1" bandRow="1" bandCol="1"/>
              <a:tblGrid>
                <a:gridCol w="10707756">
                  <a:extLst>
                    <a:ext uri="{9D8B030D-6E8A-4147-A177-3AD203B41FA5}">
                      <a16:colId xmlns:a16="http://schemas.microsoft.com/office/drawing/2014/main" val="763714534"/>
                    </a:ext>
                  </a:extLst>
                </a:gridCol>
              </a:tblGrid>
              <a:tr h="365125">
                <a:tc>
                  <a:txBody>
                    <a:bodyPr/>
                    <a:lstStyle/>
                    <a:p>
                      <a:pPr marL="69215" marR="0">
                        <a:spcBef>
                          <a:spcPts val="0"/>
                        </a:spcBef>
                        <a:spcAft>
                          <a:spcPts val="0"/>
                        </a:spcAft>
                      </a:pPr>
                      <a:r>
                        <a:rPr lang="vi-VN" sz="1600" b="1" u="sng" dirty="0">
                          <a:effectLst/>
                          <a:latin typeface="Times New Roman" panose="02020603050405020304" pitchFamily="18" charset="0"/>
                          <a:ea typeface="Times New Roman" panose="02020603050405020304" pitchFamily="18" charset="0"/>
                          <a:cs typeface="Times New Roman" panose="02020603050405020304" pitchFamily="18" charset="0"/>
                        </a:rPr>
                        <a:t>*Hình</a:t>
                      </a:r>
                      <a:r>
                        <a:rPr lang="vi-VN" sz="1600" b="1" u="sng"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b="1" u="sng" dirty="0">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vi-VN" sz="1600" b="1"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vi-VN" sz="16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bảo</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dung</a:t>
                      </a:r>
                      <a:r>
                        <a:rPr lang="vi-VN" sz="16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vi-VN" sz="16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theo</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yêu</a:t>
                      </a:r>
                      <a:r>
                        <a:rPr lang="vi-VN" sz="16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cầu</a:t>
                      </a:r>
                      <a:r>
                        <a:rPr lang="vi-VN" sz="16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16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đề;</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lập</a:t>
                      </a:r>
                      <a:r>
                        <a:rPr lang="vi-VN" sz="16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vi-VN" sz="16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chặt</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chẽ,</a:t>
                      </a:r>
                      <a:r>
                        <a:rPr lang="vi-VN" sz="16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lĩ</a:t>
                      </a:r>
                      <a:r>
                        <a:rPr lang="vi-VN" sz="16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lẽ</a:t>
                      </a:r>
                      <a:r>
                        <a:rPr lang="vi-VN" sz="16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vi-VN" sz="16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dẫn</a:t>
                      </a:r>
                      <a:r>
                        <a:rPr lang="vi-VN" sz="16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phù</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69215" marR="0">
                        <a:spcBef>
                          <a:spcPts val="235"/>
                        </a:spcBef>
                        <a:spcAft>
                          <a:spcPts val="0"/>
                        </a:spcAft>
                      </a:pP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hợp; diễn đạt mạch lạc, rõ ý, đúng chuẩn chính tả, ngữ pháp Tiếng Việt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6259655"/>
                  </a:ext>
                </a:extLst>
              </a:tr>
              <a:tr h="0">
                <a:tc>
                  <a:txBody>
                    <a:bodyPr/>
                    <a:lstStyle/>
                    <a:p>
                      <a:pPr marL="69215" marR="0">
                        <a:spcBef>
                          <a:spcPts val="25"/>
                        </a:spcBef>
                        <a:spcAft>
                          <a:spcPts val="0"/>
                        </a:spcAft>
                      </a:pPr>
                      <a:r>
                        <a:rPr lang="vi-VN" sz="1600" b="1" u="sng" dirty="0">
                          <a:effectLst/>
                          <a:latin typeface="Times New Roman" panose="02020603050405020304" pitchFamily="18" charset="0"/>
                          <a:ea typeface="Times New Roman" panose="02020603050405020304" pitchFamily="18" charset="0"/>
                          <a:cs typeface="Times New Roman" panose="02020603050405020304" pitchFamily="18" charset="0"/>
                        </a:rPr>
                        <a:t>*Nội dung:</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02235" marR="0">
                        <a:spcBef>
                          <a:spcPts val="235"/>
                        </a:spcBef>
                        <a:spcAft>
                          <a:spcPts val="0"/>
                        </a:spcAft>
                      </a:pPr>
                      <a:r>
                        <a:rPr lang="vi-VN" sz="1600" b="1" dirty="0">
                          <a:effectLst/>
                          <a:latin typeface="Times New Roman" panose="02020603050405020304" pitchFamily="18" charset="0"/>
                          <a:ea typeface="Times New Roman" panose="02020603050405020304" pitchFamily="18" charset="0"/>
                          <a:cs typeface="Times New Roman" panose="02020603050405020304" pitchFamily="18" charset="0"/>
                        </a:rPr>
                        <a:t>Giải thích: </a:t>
                      </a:r>
                      <a:r>
                        <a:rPr lang="vi-VN" sz="1600" i="1" dirty="0">
                          <a:effectLst/>
                          <a:latin typeface="Times New Roman" panose="02020603050405020304" pitchFamily="18" charset="0"/>
                          <a:ea typeface="Times New Roman" panose="02020603050405020304" pitchFamily="18" charset="0"/>
                          <a:cs typeface="Times New Roman" panose="02020603050405020304" pitchFamily="18" charset="0"/>
                        </a:rPr>
                        <a:t>“niềm tin về những giá trị đẹp đẽ trong mình và ở con ngườ</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9608242"/>
                  </a:ext>
                </a:extLst>
              </a:tr>
            </a:tbl>
          </a:graphicData>
        </a:graphic>
      </p:graphicFrame>
      <p:graphicFrame>
        <p:nvGraphicFramePr>
          <p:cNvPr id="4" name="Table 3">
            <a:extLst>
              <a:ext uri="{FF2B5EF4-FFF2-40B4-BE49-F238E27FC236}">
                <a16:creationId xmlns:a16="http://schemas.microsoft.com/office/drawing/2014/main" id="{C625C07E-325D-40BA-A938-548221905DF2}"/>
              </a:ext>
            </a:extLst>
          </p:cNvPr>
          <p:cNvGraphicFramePr>
            <a:graphicFrameLocks noGrp="1"/>
          </p:cNvGraphicFramePr>
          <p:nvPr>
            <p:extLst>
              <p:ext uri="{D42A27DB-BD31-4B8C-83A1-F6EECF244321}">
                <p14:modId xmlns:p14="http://schemas.microsoft.com/office/powerpoint/2010/main" val="2862760366"/>
              </p:ext>
            </p:extLst>
          </p:nvPr>
        </p:nvGraphicFramePr>
        <p:xfrm>
          <a:off x="1182755" y="2165095"/>
          <a:ext cx="10707756" cy="4335780"/>
        </p:xfrm>
        <a:graphic>
          <a:graphicData uri="http://schemas.openxmlformats.org/drawingml/2006/table">
            <a:tbl>
              <a:tblPr firstRow="1" firstCol="1" lastRow="1" lastCol="1" bandRow="1" bandCol="1"/>
              <a:tblGrid>
                <a:gridCol w="10707756">
                  <a:extLst>
                    <a:ext uri="{9D8B030D-6E8A-4147-A177-3AD203B41FA5}">
                      <a16:colId xmlns:a16="http://schemas.microsoft.com/office/drawing/2014/main" val="2713179277"/>
                    </a:ext>
                  </a:extLst>
                </a:gridCol>
              </a:tblGrid>
              <a:tr h="175260">
                <a:tc>
                  <a:txBody>
                    <a:bodyPr/>
                    <a:lstStyle/>
                    <a:p>
                      <a:pPr marL="69215" marR="0">
                        <a:lnSpc>
                          <a:spcPct val="100000"/>
                        </a:lnSpc>
                        <a:spcBef>
                          <a:spcPts val="0"/>
                        </a:spcBef>
                        <a:spcAft>
                          <a:spcPts val="0"/>
                        </a:spcAft>
                      </a:pP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Gợi ý: Giá trị đẹp đẽ là nét đẹp tâm hồn, phẩm chất, năng khiếu,… mà mỗi người đều có. Niềm tin vào</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69292837"/>
                  </a:ext>
                </a:extLst>
              </a:tr>
              <a:tr h="193040">
                <a:tc>
                  <a:txBody>
                    <a:bodyPr/>
                    <a:lstStyle/>
                    <a:p>
                      <a:pPr marL="69215" marR="0">
                        <a:lnSpc>
                          <a:spcPct val="100000"/>
                        </a:lnSpc>
                        <a:spcBef>
                          <a:spcPts val="110"/>
                        </a:spcBef>
                        <a:spcAft>
                          <a:spcPts val="0"/>
                        </a:spcAft>
                      </a:pP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những giá trị đẹp đẽ là kiên định, bản lĩnh trong suy nghĩ, bảo vệ, bênh vực trong hành động để khẳng</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78563621"/>
                  </a:ext>
                </a:extLst>
              </a:tr>
              <a:tr h="193040">
                <a:tc>
                  <a:txBody>
                    <a:bodyPr/>
                    <a:lstStyle/>
                    <a:p>
                      <a:pPr marL="69215" marR="0">
                        <a:lnSpc>
                          <a:spcPct val="100000"/>
                        </a:lnSpc>
                        <a:spcBef>
                          <a:spcPts val="120"/>
                        </a:spcBef>
                        <a:spcAft>
                          <a:spcPts val="0"/>
                        </a:spcAft>
                      </a:pP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định điều tốt đẹp của bản thân và cuả con người…</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790557253"/>
                  </a:ext>
                </a:extLst>
              </a:tr>
              <a:tr h="2968625">
                <a:tc>
                  <a:txBody>
                    <a:bodyPr/>
                    <a:lstStyle/>
                    <a:p>
                      <a:pPr marL="69215" marR="0">
                        <a:lnSpc>
                          <a:spcPct val="100000"/>
                        </a:lnSpc>
                        <a:spcBef>
                          <a:spcPts val="110"/>
                        </a:spcBef>
                        <a:spcAft>
                          <a:spcPts val="0"/>
                        </a:spcAft>
                      </a:pPr>
                      <a:r>
                        <a:rPr lang="vi-VN" sz="1600" b="1" dirty="0">
                          <a:effectLst/>
                          <a:latin typeface="Times New Roman" panose="02020603050405020304" pitchFamily="18" charset="0"/>
                          <a:ea typeface="Times New Roman" panose="02020603050405020304" pitchFamily="18" charset="0"/>
                          <a:cs typeface="Times New Roman" panose="02020603050405020304" pitchFamily="18" charset="0"/>
                        </a:rPr>
                        <a:t>Bàn luận: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Sức mạnh </a:t>
                      </a:r>
                      <a:r>
                        <a:rPr lang="vi-VN" sz="1600" i="1" dirty="0">
                          <a:effectLst/>
                          <a:latin typeface="Times New Roman" panose="02020603050405020304" pitchFamily="18" charset="0"/>
                          <a:ea typeface="Times New Roman" panose="02020603050405020304" pitchFamily="18" charset="0"/>
                          <a:cs typeface="Times New Roman" panose="02020603050405020304" pitchFamily="18" charset="0"/>
                        </a:rPr>
                        <a:t>“niềm tin về những giá trị đẹp đẽ trong mình và ở con người”</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 Gợi ý:</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61595" lvl="0" indent="-342900">
                        <a:lnSpc>
                          <a:spcPct val="100000"/>
                        </a:lnSpc>
                        <a:spcBef>
                          <a:spcPts val="270"/>
                        </a:spcBef>
                        <a:spcAft>
                          <a:spcPts val="0"/>
                        </a:spcAft>
                        <a:buSzPts val="1050"/>
                        <a:buFont typeface="Times New Roman" panose="02020603050405020304" pitchFamily="18" charset="0"/>
                        <a:buChar char="-"/>
                        <a:tabLst>
                          <a:tab pos="146050" algn="l"/>
                        </a:tabLst>
                      </a:pP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tin</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vào</a:t>
                      </a:r>
                      <a:r>
                        <a:rPr lang="vi-VN" sz="16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tử</a:t>
                      </a:r>
                      <a:r>
                        <a:rPr lang="vi-VN" sz="16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tế</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tốt</a:t>
                      </a:r>
                      <a:r>
                        <a:rPr lang="vi-VN" sz="16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khiến</a:t>
                      </a:r>
                      <a:r>
                        <a:rPr lang="vi-VN" sz="16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ta</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vừa</a:t>
                      </a:r>
                      <a:r>
                        <a:rPr lang="vi-VN" sz="16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tỉnh</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táo</a:t>
                      </a:r>
                      <a:r>
                        <a:rPr lang="vi-VN" sz="16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vừa</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say</a:t>
                      </a:r>
                      <a:r>
                        <a:rPr lang="vi-VN" sz="16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mê,</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có</a:t>
                      </a:r>
                      <a:r>
                        <a:rPr lang="vi-VN" sz="16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lực</a:t>
                      </a:r>
                      <a:r>
                        <a:rPr lang="vi-VN" sz="16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để</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vi-VN" sz="16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và</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vượt</a:t>
                      </a:r>
                      <a:r>
                        <a:rPr lang="vi-VN" sz="16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qua</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nghịch cảnh, không bị hoang mang, hoài nghi, kiệt</a:t>
                      </a:r>
                      <a:r>
                        <a:rPr lang="vi-VN" sz="1600"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sức;</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61595" lvl="0" indent="-342900">
                        <a:lnSpc>
                          <a:spcPct val="100000"/>
                        </a:lnSpc>
                        <a:spcBef>
                          <a:spcPts val="5"/>
                        </a:spcBef>
                        <a:spcAft>
                          <a:spcPts val="0"/>
                        </a:spcAft>
                        <a:buSzPts val="1050"/>
                        <a:buFont typeface="Times New Roman" panose="02020603050405020304" pitchFamily="18" charset="0"/>
                        <a:buChar char="-"/>
                        <a:tabLst>
                          <a:tab pos="145415" algn="l"/>
                        </a:tabLst>
                      </a:pP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tin</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vào</a:t>
                      </a:r>
                      <a:r>
                        <a:rPr lang="vi-VN" sz="16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tốt</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khiến</a:t>
                      </a:r>
                      <a:r>
                        <a:rPr lang="vi-VN" sz="16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ta</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nuôi</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dưỡng</a:t>
                      </a:r>
                      <a:r>
                        <a:rPr lang="vi-VN" sz="16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khao</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khát</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vi-VN" sz="16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sáng</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tạo,</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lan</a:t>
                      </a:r>
                      <a:r>
                        <a:rPr lang="vi-VN" sz="16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toả</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giá</a:t>
                      </a:r>
                      <a:r>
                        <a:rPr lang="vi-VN" sz="16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trị</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nhân</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văn</a:t>
                      </a:r>
                      <a:r>
                        <a:rPr lang="vi-VN" sz="16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tổ điểm cho cuộc</a:t>
                      </a:r>
                      <a:r>
                        <a:rPr lang="vi-VN" sz="16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đời;</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61595" lvl="0" indent="-342900">
                        <a:lnSpc>
                          <a:spcPct val="100000"/>
                        </a:lnSpc>
                        <a:spcBef>
                          <a:spcPts val="0"/>
                        </a:spcBef>
                        <a:spcAft>
                          <a:spcPts val="0"/>
                        </a:spcAft>
                        <a:buSzPts val="1050"/>
                        <a:buFont typeface="Times New Roman" panose="02020603050405020304" pitchFamily="18" charset="0"/>
                        <a:buChar char="-"/>
                        <a:tabLst>
                          <a:tab pos="144780" algn="l"/>
                        </a:tabLst>
                      </a:pP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tin</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vào</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tốt</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khiến</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ta</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thấu</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cảm,</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chấp</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sự</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đa</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khác,</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kiến, cay nghiệt, bất</a:t>
                      </a:r>
                      <a:r>
                        <a:rPr lang="vi-VN" sz="16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mãn;</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00000"/>
                        </a:lnSpc>
                        <a:spcBef>
                          <a:spcPts val="10"/>
                        </a:spcBef>
                        <a:spcAft>
                          <a:spcPts val="0"/>
                        </a:spcAft>
                        <a:buSzPts val="1050"/>
                        <a:buFont typeface="Times New Roman" panose="02020603050405020304" pitchFamily="18" charset="0"/>
                        <a:buChar char="-"/>
                        <a:tabLst>
                          <a:tab pos="147320" algn="l"/>
                        </a:tabLst>
                      </a:pP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Niềm tin vào điều tốt đẹp bảo vệ những điều tử tế bất chấp sự thay đổi của thời</a:t>
                      </a:r>
                      <a:r>
                        <a:rPr lang="vi-VN" sz="1600" spc="-1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đại;</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00000"/>
                        </a:lnSpc>
                        <a:spcBef>
                          <a:spcPts val="235"/>
                        </a:spcBef>
                        <a:spcAft>
                          <a:spcPts val="0"/>
                        </a:spcAft>
                        <a:buSzPts val="1050"/>
                        <a:buFont typeface="Times New Roman" panose="02020603050405020304" pitchFamily="18" charset="0"/>
                        <a:buChar char="-"/>
                        <a:tabLst>
                          <a:tab pos="147320" algn="l"/>
                        </a:tabLst>
                      </a:pP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Niềm tin vào điều tốt đẹp giúp ta hàn gắn được khoảng cách và mất mát của đời</a:t>
                      </a:r>
                      <a:r>
                        <a:rPr lang="vi-VN" sz="1600" spc="-1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người;</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69215" marR="0">
                        <a:lnSpc>
                          <a:spcPct val="100000"/>
                        </a:lnSpc>
                        <a:spcBef>
                          <a:spcPts val="230"/>
                        </a:spcBef>
                        <a:spcAft>
                          <a:spcPts val="0"/>
                        </a:spcAft>
                      </a:pP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69215" marR="61595" algn="just">
                        <a:lnSpc>
                          <a:spcPct val="100000"/>
                        </a:lnSpc>
                        <a:spcBef>
                          <a:spcPts val="260"/>
                        </a:spcBef>
                        <a:spcAft>
                          <a:spcPts val="0"/>
                        </a:spcAft>
                      </a:pPr>
                      <a:r>
                        <a:rPr lang="vi-VN" sz="1600" b="1" dirty="0">
                          <a:effectLst/>
                          <a:latin typeface="Times New Roman" panose="02020603050405020304" pitchFamily="18" charset="0"/>
                          <a:ea typeface="Times New Roman" panose="02020603050405020304" pitchFamily="18" charset="0"/>
                          <a:cs typeface="Times New Roman" panose="02020603050405020304" pitchFamily="18" charset="0"/>
                        </a:rPr>
                        <a:t>Ví dụ cụ thể: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Nhà thơ Ta-go gặp những bất hạnh, mất mát dồn dập, “cuộc sống hôn lên tôi bằng những vết</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đau”</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tin</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vào</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cái</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ông</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đã</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nhà</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tư</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lớn</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Ấn</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Độ,</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dùng</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vi-VN" sz="16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vi-VN" sz="16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để chữa lành những vết thương tinh thần của nhân dân Ấn</a:t>
                      </a:r>
                      <a:r>
                        <a:rPr lang="vi-VN" sz="1600" spc="-6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Độ.</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69215" marR="0" algn="just">
                        <a:lnSpc>
                          <a:spcPct val="100000"/>
                        </a:lnSpc>
                        <a:spcBef>
                          <a:spcPts val="0"/>
                        </a:spcBef>
                        <a:spcAft>
                          <a:spcPts val="0"/>
                        </a:spcAft>
                      </a:pPr>
                      <a:r>
                        <a:rPr lang="vi-VN" sz="1600" b="1" dirty="0">
                          <a:effectLst/>
                          <a:latin typeface="Times New Roman" panose="02020603050405020304" pitchFamily="18" charset="0"/>
                          <a:ea typeface="Times New Roman" panose="02020603050405020304" pitchFamily="18" charset="0"/>
                          <a:cs typeface="Times New Roman" panose="02020603050405020304" pitchFamily="18" charset="0"/>
                        </a:rPr>
                        <a:t>Phản đề và liên hệ bản thân:</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lnSpc>
                          <a:spcPct val="100000"/>
                        </a:lnSpc>
                        <a:spcBef>
                          <a:spcPts val="230"/>
                        </a:spcBef>
                        <a:spcAft>
                          <a:spcPts val="0"/>
                        </a:spcAft>
                        <a:buSzPts val="1050"/>
                        <a:buFont typeface="Times New Roman" panose="02020603050405020304" pitchFamily="18" charset="0"/>
                        <a:buChar char="-"/>
                        <a:tabLst>
                          <a:tab pos="147320" algn="l"/>
                        </a:tabLst>
                      </a:pP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Lên án lối sống thực dụng, vật chất, vụ lợi, vô cảm, cái nhìn phát xét hẹp</a:t>
                      </a:r>
                      <a:r>
                        <a:rPr lang="vi-VN" sz="1600" spc="-10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hòi;</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just">
                        <a:lnSpc>
                          <a:spcPct val="100000"/>
                        </a:lnSpc>
                        <a:spcBef>
                          <a:spcPts val="260"/>
                        </a:spcBef>
                        <a:spcAft>
                          <a:spcPts val="0"/>
                        </a:spcAft>
                        <a:buSzPts val="1050"/>
                        <a:buFont typeface="Times New Roman" panose="02020603050405020304" pitchFamily="18" charset="0"/>
                        <a:buChar char="-"/>
                        <a:tabLst>
                          <a:tab pos="147320" algn="l"/>
                        </a:tabLst>
                      </a:pP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Phê phán lối sống tôn thờ cái đẹp thành một thú chơi bất chấp đạo</a:t>
                      </a:r>
                      <a:r>
                        <a:rPr lang="vi-VN" sz="1600" spc="-9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dirty="0">
                          <a:effectLst/>
                          <a:latin typeface="Times New Roman" panose="02020603050405020304" pitchFamily="18" charset="0"/>
                          <a:ea typeface="Times New Roman" panose="02020603050405020304" pitchFamily="18" charset="0"/>
                          <a:cs typeface="Times New Roman" panose="02020603050405020304" pitchFamily="18" charset="0"/>
                        </a:rPr>
                        <a:t>đức.</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1087455"/>
                  </a:ext>
                </a:extLst>
              </a:tr>
            </a:tbl>
          </a:graphicData>
        </a:graphic>
      </p:graphicFrame>
    </p:spTree>
    <p:extLst>
      <p:ext uri="{BB962C8B-B14F-4D97-AF65-F5344CB8AC3E}">
        <p14:creationId xmlns:p14="http://schemas.microsoft.com/office/powerpoint/2010/main" val="168147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36"/>
          <p:cNvSpPr txBox="1">
            <a:spLocks noGrp="1"/>
          </p:cNvSpPr>
          <p:nvPr>
            <p:ph type="sldNum" idx="12"/>
          </p:nvPr>
        </p:nvSpPr>
        <p:spPr>
          <a:xfrm>
            <a:off x="101612" y="6333135"/>
            <a:ext cx="731600" cy="524800"/>
          </a:xfrm>
          <a:prstGeom prst="rect">
            <a:avLst/>
          </a:prstGeom>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733" b="0" i="0" u="none" strike="noStrike" kern="0" cap="none" spc="0" normalizeH="0" baseline="0" noProof="0">
                <a:ln>
                  <a:noFill/>
                </a:ln>
                <a:solidFill>
                  <a:srgbClr val="FFFFFF"/>
                </a:solidFill>
                <a:effectLst/>
                <a:uLnTx/>
                <a:uFillTx/>
                <a:latin typeface="Dosis"/>
                <a:sym typeface="Dosis"/>
              </a:rPr>
              <a:pPr marL="0" marR="0" lvl="0" indent="0" algn="l" defTabSz="1219170" rtl="0" eaLnBrk="1" fontAlgn="auto" latinLnBrk="0" hangingPunct="1">
                <a:lnSpc>
                  <a:spcPct val="100000"/>
                </a:lnSpc>
                <a:spcBef>
                  <a:spcPts val="0"/>
                </a:spcBef>
                <a:spcAft>
                  <a:spcPts val="0"/>
                </a:spcAft>
                <a:buClr>
                  <a:srgbClr val="000000"/>
                </a:buClr>
                <a:buSzTx/>
                <a:buFontTx/>
                <a:buNone/>
                <a:tabLst/>
                <a:defRPr/>
              </a:pPr>
              <a:t>83</a:t>
            </a:fld>
            <a:endParaRPr kumimoji="0" sz="1733" b="0" i="0" u="none" strike="noStrike" kern="0" cap="none" spc="0" normalizeH="0" baseline="0" noProof="0">
              <a:ln>
                <a:noFill/>
              </a:ln>
              <a:solidFill>
                <a:srgbClr val="FFFFFF"/>
              </a:solidFill>
              <a:effectLst/>
              <a:uLnTx/>
              <a:uFillTx/>
              <a:latin typeface="Dosis"/>
              <a:sym typeface="Dosis"/>
            </a:endParaRPr>
          </a:p>
        </p:txBody>
      </p:sp>
      <p:sp>
        <p:nvSpPr>
          <p:cNvPr id="374" name="Google Shape;374;p36"/>
          <p:cNvSpPr txBox="1">
            <a:spLocks noGrp="1"/>
          </p:cNvSpPr>
          <p:nvPr>
            <p:ph type="ctrTitle" idx="4294967295"/>
          </p:nvPr>
        </p:nvSpPr>
        <p:spPr>
          <a:xfrm>
            <a:off x="914400" y="3339785"/>
            <a:ext cx="5854000" cy="1150000"/>
          </a:xfrm>
          <a:prstGeom prst="rect">
            <a:avLst/>
          </a:prstGeom>
        </p:spPr>
        <p:txBody>
          <a:bodyPr spcFirstLastPara="1" wrap="square" lIns="121900" tIns="121900" rIns="121900" bIns="121900" anchor="b" anchorCtr="0">
            <a:noAutofit/>
          </a:bodyPr>
          <a:lstStyle/>
          <a:p>
            <a:r>
              <a:rPr lang="en" sz="12800" dirty="0">
                <a:solidFill>
                  <a:srgbClr val="51B148"/>
                </a:solidFill>
              </a:rPr>
              <a:t>Thanks!</a:t>
            </a:r>
            <a:endParaRPr sz="12800" dirty="0">
              <a:solidFill>
                <a:srgbClr val="51B148"/>
              </a:solidFill>
            </a:endParaRPr>
          </a:p>
        </p:txBody>
      </p:sp>
      <p:sp>
        <p:nvSpPr>
          <p:cNvPr id="376" name="Google Shape;376;p36"/>
          <p:cNvSpPr/>
          <p:nvPr/>
        </p:nvSpPr>
        <p:spPr>
          <a:xfrm>
            <a:off x="6693662" y="1088511"/>
            <a:ext cx="3618020" cy="3290975"/>
          </a:xfrm>
          <a:custGeom>
            <a:avLst/>
            <a:gdLst/>
            <a:ahLst/>
            <a:cxnLst/>
            <a:rect l="l" t="t"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36"/>
          <p:cNvSpPr/>
          <p:nvPr/>
        </p:nvSpPr>
        <p:spPr>
          <a:xfrm rot="2240807">
            <a:off x="8359729" y="4465501"/>
            <a:ext cx="2202328" cy="1336659"/>
          </a:xfrm>
          <a:custGeom>
            <a:avLst/>
            <a:gdLst/>
            <a:ahLst/>
            <a:cxnLst/>
            <a:rect l="l" t="t" r="r" b="b"/>
            <a:pathLst>
              <a:path w="15412" h="9354" extrusionOk="0">
                <a:moveTo>
                  <a:pt x="6224" y="1"/>
                </a:moveTo>
                <a:lnTo>
                  <a:pt x="5800" y="19"/>
                </a:lnTo>
                <a:lnTo>
                  <a:pt x="5377" y="75"/>
                </a:lnTo>
                <a:lnTo>
                  <a:pt x="4972" y="148"/>
                </a:lnTo>
                <a:lnTo>
                  <a:pt x="4659" y="240"/>
                </a:lnTo>
                <a:lnTo>
                  <a:pt x="4346" y="332"/>
                </a:lnTo>
                <a:lnTo>
                  <a:pt x="4051" y="424"/>
                </a:lnTo>
                <a:lnTo>
                  <a:pt x="3775" y="553"/>
                </a:lnTo>
                <a:lnTo>
                  <a:pt x="3517" y="682"/>
                </a:lnTo>
                <a:lnTo>
                  <a:pt x="3260" y="829"/>
                </a:lnTo>
                <a:lnTo>
                  <a:pt x="3020" y="977"/>
                </a:lnTo>
                <a:lnTo>
                  <a:pt x="2781" y="1142"/>
                </a:lnTo>
                <a:lnTo>
                  <a:pt x="2560" y="1308"/>
                </a:lnTo>
                <a:lnTo>
                  <a:pt x="2357" y="1474"/>
                </a:lnTo>
                <a:lnTo>
                  <a:pt x="2155" y="1658"/>
                </a:lnTo>
                <a:lnTo>
                  <a:pt x="1971" y="1842"/>
                </a:lnTo>
                <a:lnTo>
                  <a:pt x="1621" y="2247"/>
                </a:lnTo>
                <a:lnTo>
                  <a:pt x="1308" y="2652"/>
                </a:lnTo>
                <a:lnTo>
                  <a:pt x="1050" y="3057"/>
                </a:lnTo>
                <a:lnTo>
                  <a:pt x="811" y="3462"/>
                </a:lnTo>
                <a:lnTo>
                  <a:pt x="608" y="3867"/>
                </a:lnTo>
                <a:lnTo>
                  <a:pt x="424" y="4254"/>
                </a:lnTo>
                <a:lnTo>
                  <a:pt x="295" y="4622"/>
                </a:lnTo>
                <a:lnTo>
                  <a:pt x="166" y="4954"/>
                </a:lnTo>
                <a:lnTo>
                  <a:pt x="1" y="5524"/>
                </a:lnTo>
                <a:lnTo>
                  <a:pt x="10735" y="3628"/>
                </a:lnTo>
                <a:lnTo>
                  <a:pt x="10735" y="3628"/>
                </a:lnTo>
                <a:lnTo>
                  <a:pt x="166" y="6353"/>
                </a:lnTo>
                <a:lnTo>
                  <a:pt x="535" y="6795"/>
                </a:lnTo>
                <a:lnTo>
                  <a:pt x="792" y="7053"/>
                </a:lnTo>
                <a:lnTo>
                  <a:pt x="1069" y="7329"/>
                </a:lnTo>
                <a:lnTo>
                  <a:pt x="1382" y="7605"/>
                </a:lnTo>
                <a:lnTo>
                  <a:pt x="1731" y="7899"/>
                </a:lnTo>
                <a:lnTo>
                  <a:pt x="2118" y="8176"/>
                </a:lnTo>
                <a:lnTo>
                  <a:pt x="2542" y="8433"/>
                </a:lnTo>
                <a:lnTo>
                  <a:pt x="2983" y="8691"/>
                </a:lnTo>
                <a:lnTo>
                  <a:pt x="3462" y="8894"/>
                </a:lnTo>
                <a:lnTo>
                  <a:pt x="3720" y="9004"/>
                </a:lnTo>
                <a:lnTo>
                  <a:pt x="3978" y="9078"/>
                </a:lnTo>
                <a:lnTo>
                  <a:pt x="4235" y="9151"/>
                </a:lnTo>
                <a:lnTo>
                  <a:pt x="4512" y="9225"/>
                </a:lnTo>
                <a:lnTo>
                  <a:pt x="4806" y="9280"/>
                </a:lnTo>
                <a:lnTo>
                  <a:pt x="5082" y="9317"/>
                </a:lnTo>
                <a:lnTo>
                  <a:pt x="5377" y="9336"/>
                </a:lnTo>
                <a:lnTo>
                  <a:pt x="5672" y="9354"/>
                </a:lnTo>
                <a:lnTo>
                  <a:pt x="5985" y="9336"/>
                </a:lnTo>
                <a:lnTo>
                  <a:pt x="6298" y="9317"/>
                </a:lnTo>
                <a:lnTo>
                  <a:pt x="6611" y="9280"/>
                </a:lnTo>
                <a:lnTo>
                  <a:pt x="6942" y="9207"/>
                </a:lnTo>
                <a:lnTo>
                  <a:pt x="7347" y="9115"/>
                </a:lnTo>
                <a:lnTo>
                  <a:pt x="7752" y="8986"/>
                </a:lnTo>
                <a:lnTo>
                  <a:pt x="8139" y="8838"/>
                </a:lnTo>
                <a:lnTo>
                  <a:pt x="8544" y="8654"/>
                </a:lnTo>
                <a:lnTo>
                  <a:pt x="8930" y="8470"/>
                </a:lnTo>
                <a:lnTo>
                  <a:pt x="9317" y="8249"/>
                </a:lnTo>
                <a:lnTo>
                  <a:pt x="9704" y="8028"/>
                </a:lnTo>
                <a:lnTo>
                  <a:pt x="10072" y="7789"/>
                </a:lnTo>
                <a:lnTo>
                  <a:pt x="10440" y="7531"/>
                </a:lnTo>
                <a:lnTo>
                  <a:pt x="10808" y="7273"/>
                </a:lnTo>
                <a:lnTo>
                  <a:pt x="11158" y="6997"/>
                </a:lnTo>
                <a:lnTo>
                  <a:pt x="11508" y="6721"/>
                </a:lnTo>
                <a:lnTo>
                  <a:pt x="12171" y="6150"/>
                </a:lnTo>
                <a:lnTo>
                  <a:pt x="12797" y="5561"/>
                </a:lnTo>
                <a:lnTo>
                  <a:pt x="13349" y="5009"/>
                </a:lnTo>
                <a:lnTo>
                  <a:pt x="13865" y="4456"/>
                </a:lnTo>
                <a:lnTo>
                  <a:pt x="14325" y="3959"/>
                </a:lnTo>
                <a:lnTo>
                  <a:pt x="14693" y="3517"/>
                </a:lnTo>
                <a:lnTo>
                  <a:pt x="15227" y="2873"/>
                </a:lnTo>
                <a:lnTo>
                  <a:pt x="15411" y="2615"/>
                </a:lnTo>
                <a:lnTo>
                  <a:pt x="15154" y="2486"/>
                </a:lnTo>
                <a:lnTo>
                  <a:pt x="14399" y="2100"/>
                </a:lnTo>
                <a:lnTo>
                  <a:pt x="13865" y="1860"/>
                </a:lnTo>
                <a:lnTo>
                  <a:pt x="13239" y="1603"/>
                </a:lnTo>
                <a:lnTo>
                  <a:pt x="12558" y="1327"/>
                </a:lnTo>
                <a:lnTo>
                  <a:pt x="11803" y="1032"/>
                </a:lnTo>
                <a:lnTo>
                  <a:pt x="11011" y="774"/>
                </a:lnTo>
                <a:lnTo>
                  <a:pt x="10164" y="535"/>
                </a:lnTo>
                <a:lnTo>
                  <a:pt x="9741" y="406"/>
                </a:lnTo>
                <a:lnTo>
                  <a:pt x="9299" y="314"/>
                </a:lnTo>
                <a:lnTo>
                  <a:pt x="8857" y="222"/>
                </a:lnTo>
                <a:lnTo>
                  <a:pt x="8415" y="148"/>
                </a:lnTo>
                <a:lnTo>
                  <a:pt x="7973" y="75"/>
                </a:lnTo>
                <a:lnTo>
                  <a:pt x="7531" y="38"/>
                </a:lnTo>
                <a:lnTo>
                  <a:pt x="7089"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36"/>
          <p:cNvSpPr/>
          <p:nvPr/>
        </p:nvSpPr>
        <p:spPr>
          <a:xfrm rot="-6741915">
            <a:off x="10114801" y="3417022"/>
            <a:ext cx="854635" cy="1331109"/>
          </a:xfrm>
          <a:custGeom>
            <a:avLst/>
            <a:gdLst/>
            <a:ahLst/>
            <a:cxnLst/>
            <a:rect l="l" t="t" r="r" b="b"/>
            <a:pathLst>
              <a:path w="6004" h="8967" extrusionOk="0">
                <a:moveTo>
                  <a:pt x="4383" y="0"/>
                </a:moveTo>
                <a:lnTo>
                  <a:pt x="4015" y="19"/>
                </a:lnTo>
                <a:lnTo>
                  <a:pt x="3757" y="56"/>
                </a:lnTo>
                <a:lnTo>
                  <a:pt x="3481" y="93"/>
                </a:lnTo>
                <a:lnTo>
                  <a:pt x="3168" y="166"/>
                </a:lnTo>
                <a:lnTo>
                  <a:pt x="2836" y="258"/>
                </a:lnTo>
                <a:lnTo>
                  <a:pt x="2486" y="387"/>
                </a:lnTo>
                <a:lnTo>
                  <a:pt x="2137" y="534"/>
                </a:lnTo>
                <a:lnTo>
                  <a:pt x="1787" y="737"/>
                </a:lnTo>
                <a:lnTo>
                  <a:pt x="1621" y="847"/>
                </a:lnTo>
                <a:lnTo>
                  <a:pt x="1455" y="958"/>
                </a:lnTo>
                <a:lnTo>
                  <a:pt x="1290" y="1087"/>
                </a:lnTo>
                <a:lnTo>
                  <a:pt x="1142" y="1234"/>
                </a:lnTo>
                <a:lnTo>
                  <a:pt x="995" y="1400"/>
                </a:lnTo>
                <a:lnTo>
                  <a:pt x="848" y="1565"/>
                </a:lnTo>
                <a:lnTo>
                  <a:pt x="719" y="1750"/>
                </a:lnTo>
                <a:lnTo>
                  <a:pt x="590" y="1934"/>
                </a:lnTo>
                <a:lnTo>
                  <a:pt x="480" y="2155"/>
                </a:lnTo>
                <a:lnTo>
                  <a:pt x="369" y="2376"/>
                </a:lnTo>
                <a:lnTo>
                  <a:pt x="277" y="2615"/>
                </a:lnTo>
                <a:lnTo>
                  <a:pt x="203" y="2854"/>
                </a:lnTo>
                <a:lnTo>
                  <a:pt x="148" y="3112"/>
                </a:lnTo>
                <a:lnTo>
                  <a:pt x="93" y="3370"/>
                </a:lnTo>
                <a:lnTo>
                  <a:pt x="56" y="3628"/>
                </a:lnTo>
                <a:lnTo>
                  <a:pt x="19" y="3904"/>
                </a:lnTo>
                <a:lnTo>
                  <a:pt x="1" y="4456"/>
                </a:lnTo>
                <a:lnTo>
                  <a:pt x="1" y="5008"/>
                </a:lnTo>
                <a:lnTo>
                  <a:pt x="38" y="5542"/>
                </a:lnTo>
                <a:lnTo>
                  <a:pt x="93" y="6076"/>
                </a:lnTo>
                <a:lnTo>
                  <a:pt x="185" y="6592"/>
                </a:lnTo>
                <a:lnTo>
                  <a:pt x="277" y="7089"/>
                </a:lnTo>
                <a:lnTo>
                  <a:pt x="369" y="7531"/>
                </a:lnTo>
                <a:lnTo>
                  <a:pt x="553" y="8286"/>
                </a:lnTo>
                <a:lnTo>
                  <a:pt x="701" y="8783"/>
                </a:lnTo>
                <a:lnTo>
                  <a:pt x="756" y="8967"/>
                </a:lnTo>
                <a:lnTo>
                  <a:pt x="940" y="8875"/>
                </a:lnTo>
                <a:lnTo>
                  <a:pt x="1400" y="8636"/>
                </a:lnTo>
                <a:lnTo>
                  <a:pt x="2063" y="8249"/>
                </a:lnTo>
                <a:lnTo>
                  <a:pt x="2450" y="7991"/>
                </a:lnTo>
                <a:lnTo>
                  <a:pt x="2855" y="7715"/>
                </a:lnTo>
                <a:lnTo>
                  <a:pt x="3278" y="7420"/>
                </a:lnTo>
                <a:lnTo>
                  <a:pt x="3702" y="7089"/>
                </a:lnTo>
                <a:lnTo>
                  <a:pt x="4125" y="6721"/>
                </a:lnTo>
                <a:lnTo>
                  <a:pt x="4512" y="6334"/>
                </a:lnTo>
                <a:lnTo>
                  <a:pt x="4880" y="5947"/>
                </a:lnTo>
                <a:lnTo>
                  <a:pt x="5064" y="5727"/>
                </a:lnTo>
                <a:lnTo>
                  <a:pt x="5211" y="5524"/>
                </a:lnTo>
                <a:lnTo>
                  <a:pt x="5359" y="5303"/>
                </a:lnTo>
                <a:lnTo>
                  <a:pt x="5506" y="5082"/>
                </a:lnTo>
                <a:lnTo>
                  <a:pt x="5616" y="4843"/>
                </a:lnTo>
                <a:lnTo>
                  <a:pt x="5727" y="4622"/>
                </a:lnTo>
                <a:lnTo>
                  <a:pt x="5819" y="4382"/>
                </a:lnTo>
                <a:lnTo>
                  <a:pt x="5893" y="4162"/>
                </a:lnTo>
                <a:lnTo>
                  <a:pt x="5929" y="3941"/>
                </a:lnTo>
                <a:lnTo>
                  <a:pt x="5966" y="3701"/>
                </a:lnTo>
                <a:lnTo>
                  <a:pt x="6003" y="3499"/>
                </a:lnTo>
                <a:lnTo>
                  <a:pt x="6003" y="3278"/>
                </a:lnTo>
                <a:lnTo>
                  <a:pt x="6003" y="3057"/>
                </a:lnTo>
                <a:lnTo>
                  <a:pt x="5985" y="2854"/>
                </a:lnTo>
                <a:lnTo>
                  <a:pt x="5948" y="2652"/>
                </a:lnTo>
                <a:lnTo>
                  <a:pt x="5911" y="2449"/>
                </a:lnTo>
                <a:lnTo>
                  <a:pt x="5801" y="2063"/>
                </a:lnTo>
                <a:lnTo>
                  <a:pt x="5672" y="1713"/>
                </a:lnTo>
                <a:lnTo>
                  <a:pt x="5506" y="1381"/>
                </a:lnTo>
                <a:lnTo>
                  <a:pt x="5340" y="1087"/>
                </a:lnTo>
                <a:lnTo>
                  <a:pt x="5175" y="811"/>
                </a:lnTo>
                <a:lnTo>
                  <a:pt x="5009" y="571"/>
                </a:lnTo>
                <a:lnTo>
                  <a:pt x="4843" y="369"/>
                </a:lnTo>
                <a:lnTo>
                  <a:pt x="4604" y="93"/>
                </a:lnTo>
                <a:lnTo>
                  <a:pt x="4512" y="0"/>
                </a:lnTo>
                <a:close/>
              </a:path>
            </a:pathLst>
          </a:custGeom>
          <a:solidFill>
            <a:srgbClr val="B8F5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764B34-921D-471D-AF7A-FBA8EFDF99FF}"/>
              </a:ext>
            </a:extLst>
          </p:cNvPr>
          <p:cNvSpPr>
            <a:spLocks noGrp="1"/>
          </p:cNvSpPr>
          <p:nvPr>
            <p:ph type="body" idx="1"/>
          </p:nvPr>
        </p:nvSpPr>
        <p:spPr/>
        <p:txBody>
          <a:bodyPr/>
          <a:lstStyle/>
          <a:p>
            <a:endParaRPr lang="en-US"/>
          </a:p>
        </p:txBody>
      </p:sp>
      <p:graphicFrame>
        <p:nvGraphicFramePr>
          <p:cNvPr id="6" name="Object 6">
            <a:extLst>
              <a:ext uri="{FF2B5EF4-FFF2-40B4-BE49-F238E27FC236}">
                <a16:creationId xmlns:a16="http://schemas.microsoft.com/office/drawing/2014/main" id="{5CDB876D-B2BF-461F-A13D-89DD4C26685A}"/>
              </a:ext>
            </a:extLst>
          </p:cNvPr>
          <p:cNvGraphicFramePr>
            <a:graphicFrameLocks noChangeAspect="1"/>
          </p:cNvGraphicFramePr>
          <p:nvPr/>
        </p:nvGraphicFramePr>
        <p:xfrm>
          <a:off x="437322" y="437322"/>
          <a:ext cx="11330608" cy="6188765"/>
        </p:xfrm>
        <a:graphic>
          <a:graphicData uri="http://schemas.openxmlformats.org/presentationml/2006/ole">
            <mc:AlternateContent xmlns:mc="http://schemas.openxmlformats.org/markup-compatibility/2006">
              <mc:Choice xmlns:v="urn:schemas-microsoft-com:vml" Requires="v">
                <p:oleObj spid="_x0000_s2072" name="Slide" r:id="rId3" imgW="4572029" imgH="3429047" progId="PowerPoint.Slide.8">
                  <p:embed/>
                </p:oleObj>
              </mc:Choice>
              <mc:Fallback>
                <p:oleObj name="Slide" r:id="rId3" imgW="4572029" imgH="3429047" progId="PowerPoint.Slide.8">
                  <p:embed/>
                  <p:pic>
                    <p:nvPicPr>
                      <p:cNvPr id="6" name="Object 6">
                        <a:extLst>
                          <a:ext uri="{FF2B5EF4-FFF2-40B4-BE49-F238E27FC236}">
                            <a16:creationId xmlns:a16="http://schemas.microsoft.com/office/drawing/2014/main" id="{5CDB876D-B2BF-461F-A13D-89DD4C2668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322" y="437322"/>
                        <a:ext cx="11330608" cy="6188765"/>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4226461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C297C6-C78B-43D5-AFCC-09AC41C251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69887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pic>
        <p:nvPicPr>
          <p:cNvPr id="1147" name="Google Shape;1147;p39"/>
          <p:cNvPicPr preferRelativeResize="0"/>
          <p:nvPr/>
        </p:nvPicPr>
        <p:blipFill>
          <a:blip r:embed="rId3">
            <a:alphaModFix/>
          </a:blip>
          <a:stretch>
            <a:fillRect/>
          </a:stretch>
        </p:blipFill>
        <p:spPr>
          <a:xfrm rot="2159844">
            <a:off x="6456823" y="3010520"/>
            <a:ext cx="1962955" cy="1832697"/>
          </a:xfrm>
          <a:prstGeom prst="rect">
            <a:avLst/>
          </a:prstGeom>
          <a:noFill/>
          <a:ln>
            <a:noFill/>
          </a:ln>
        </p:spPr>
      </p:pic>
      <p:sp>
        <p:nvSpPr>
          <p:cNvPr id="1149" name="Google Shape;1149;p39"/>
          <p:cNvSpPr txBox="1">
            <a:spLocks noGrp="1"/>
          </p:cNvSpPr>
          <p:nvPr>
            <p:ph type="title" idx="2"/>
          </p:nvPr>
        </p:nvSpPr>
        <p:spPr>
          <a:xfrm>
            <a:off x="6107387" y="1445003"/>
            <a:ext cx="2661600" cy="1600800"/>
          </a:xfrm>
          <a:prstGeom prst="rect">
            <a:avLst/>
          </a:prstGeom>
        </p:spPr>
        <p:txBody>
          <a:bodyPr spcFirstLastPara="1" wrap="square" lIns="121900" tIns="121900" rIns="121900" bIns="121900" anchor="ctr" anchorCtr="0">
            <a:noAutofit/>
          </a:bodyPr>
          <a:lstStyle/>
          <a:p>
            <a:r>
              <a:rPr lang="en" sz="8800" b="1" dirty="0"/>
              <a:t>I.</a:t>
            </a:r>
            <a:endParaRPr sz="8800" b="1" dirty="0"/>
          </a:p>
        </p:txBody>
      </p:sp>
      <p:grpSp>
        <p:nvGrpSpPr>
          <p:cNvPr id="1151" name="Google Shape;1151;p39"/>
          <p:cNvGrpSpPr/>
          <p:nvPr/>
        </p:nvGrpSpPr>
        <p:grpSpPr>
          <a:xfrm>
            <a:off x="4406271" y="906697"/>
            <a:ext cx="6064471" cy="5044611"/>
            <a:chOff x="3304703" y="680023"/>
            <a:chExt cx="4548353" cy="3783458"/>
          </a:xfrm>
        </p:grpSpPr>
        <p:sp>
          <p:nvSpPr>
            <p:cNvPr id="1152" name="Google Shape;1152;p39"/>
            <p:cNvSpPr/>
            <p:nvPr/>
          </p:nvSpPr>
          <p:spPr>
            <a:xfrm>
              <a:off x="7802833" y="849104"/>
              <a:ext cx="50223" cy="3447654"/>
            </a:xfrm>
            <a:custGeom>
              <a:avLst/>
              <a:gdLst/>
              <a:ahLst/>
              <a:cxnLst/>
              <a:rect l="l" t="t" r="r" b="b"/>
              <a:pathLst>
                <a:path w="1001" h="68716" extrusionOk="0">
                  <a:moveTo>
                    <a:pt x="334" y="0"/>
                  </a:moveTo>
                  <a:cubicBezTo>
                    <a:pt x="234" y="600"/>
                    <a:pt x="200" y="1168"/>
                    <a:pt x="234" y="1768"/>
                  </a:cubicBezTo>
                  <a:cubicBezTo>
                    <a:pt x="334" y="3836"/>
                    <a:pt x="534" y="5904"/>
                    <a:pt x="567" y="8006"/>
                  </a:cubicBezTo>
                  <a:cubicBezTo>
                    <a:pt x="634" y="10441"/>
                    <a:pt x="567" y="12909"/>
                    <a:pt x="534" y="15378"/>
                  </a:cubicBezTo>
                  <a:cubicBezTo>
                    <a:pt x="434" y="21082"/>
                    <a:pt x="300" y="26752"/>
                    <a:pt x="234" y="32457"/>
                  </a:cubicBezTo>
                  <a:cubicBezTo>
                    <a:pt x="200" y="36293"/>
                    <a:pt x="234" y="40162"/>
                    <a:pt x="200" y="43998"/>
                  </a:cubicBezTo>
                  <a:cubicBezTo>
                    <a:pt x="167" y="49068"/>
                    <a:pt x="67" y="54139"/>
                    <a:pt x="33" y="59209"/>
                  </a:cubicBezTo>
                  <a:cubicBezTo>
                    <a:pt x="0" y="61177"/>
                    <a:pt x="0" y="63145"/>
                    <a:pt x="33" y="65113"/>
                  </a:cubicBezTo>
                  <a:cubicBezTo>
                    <a:pt x="33" y="66081"/>
                    <a:pt x="67" y="67048"/>
                    <a:pt x="100" y="68049"/>
                  </a:cubicBezTo>
                  <a:cubicBezTo>
                    <a:pt x="100" y="68282"/>
                    <a:pt x="267" y="68516"/>
                    <a:pt x="334" y="68716"/>
                  </a:cubicBezTo>
                  <a:lnTo>
                    <a:pt x="534" y="68716"/>
                  </a:lnTo>
                  <a:cubicBezTo>
                    <a:pt x="567" y="68416"/>
                    <a:pt x="667" y="68115"/>
                    <a:pt x="634" y="67849"/>
                  </a:cubicBezTo>
                  <a:cubicBezTo>
                    <a:pt x="600" y="65847"/>
                    <a:pt x="500" y="63846"/>
                    <a:pt x="500" y="61844"/>
                  </a:cubicBezTo>
                  <a:cubicBezTo>
                    <a:pt x="534" y="57808"/>
                    <a:pt x="634" y="53772"/>
                    <a:pt x="667" y="49736"/>
                  </a:cubicBezTo>
                  <a:cubicBezTo>
                    <a:pt x="701" y="45633"/>
                    <a:pt x="667" y="41496"/>
                    <a:pt x="701" y="37393"/>
                  </a:cubicBezTo>
                  <a:cubicBezTo>
                    <a:pt x="767" y="33157"/>
                    <a:pt x="901" y="28887"/>
                    <a:pt x="934" y="24651"/>
                  </a:cubicBezTo>
                  <a:cubicBezTo>
                    <a:pt x="1001" y="20815"/>
                    <a:pt x="1001" y="16979"/>
                    <a:pt x="1001" y="13143"/>
                  </a:cubicBezTo>
                  <a:cubicBezTo>
                    <a:pt x="1001" y="10708"/>
                    <a:pt x="967" y="8273"/>
                    <a:pt x="901" y="5838"/>
                  </a:cubicBezTo>
                  <a:cubicBezTo>
                    <a:pt x="834" y="4203"/>
                    <a:pt x="600" y="2569"/>
                    <a:pt x="434" y="934"/>
                  </a:cubicBezTo>
                  <a:cubicBezTo>
                    <a:pt x="400" y="600"/>
                    <a:pt x="367" y="300"/>
                    <a:pt x="3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3" name="Google Shape;1153;p39"/>
            <p:cNvSpPr/>
            <p:nvPr/>
          </p:nvSpPr>
          <p:spPr>
            <a:xfrm>
              <a:off x="3304703" y="825673"/>
              <a:ext cx="56946" cy="3511272"/>
            </a:xfrm>
            <a:custGeom>
              <a:avLst/>
              <a:gdLst/>
              <a:ahLst/>
              <a:cxnLst/>
              <a:rect l="l" t="t" r="r" b="b"/>
              <a:pathLst>
                <a:path w="1135" h="69984" extrusionOk="0">
                  <a:moveTo>
                    <a:pt x="567" y="0"/>
                  </a:moveTo>
                  <a:lnTo>
                    <a:pt x="567" y="267"/>
                  </a:lnTo>
                  <a:cubicBezTo>
                    <a:pt x="601" y="2135"/>
                    <a:pt x="500" y="4570"/>
                    <a:pt x="500" y="6438"/>
                  </a:cubicBezTo>
                  <a:cubicBezTo>
                    <a:pt x="434" y="11708"/>
                    <a:pt x="0" y="16945"/>
                    <a:pt x="100" y="22183"/>
                  </a:cubicBezTo>
                  <a:cubicBezTo>
                    <a:pt x="234" y="29354"/>
                    <a:pt x="67" y="36526"/>
                    <a:pt x="134" y="43698"/>
                  </a:cubicBezTo>
                  <a:cubicBezTo>
                    <a:pt x="134" y="48568"/>
                    <a:pt x="300" y="53472"/>
                    <a:pt x="400" y="58342"/>
                  </a:cubicBezTo>
                  <a:cubicBezTo>
                    <a:pt x="467" y="62111"/>
                    <a:pt x="567" y="65847"/>
                    <a:pt x="634" y="69583"/>
                  </a:cubicBezTo>
                  <a:cubicBezTo>
                    <a:pt x="667" y="69717"/>
                    <a:pt x="834" y="69850"/>
                    <a:pt x="901" y="69983"/>
                  </a:cubicBezTo>
                  <a:cubicBezTo>
                    <a:pt x="1001" y="69850"/>
                    <a:pt x="1134" y="69717"/>
                    <a:pt x="1134" y="69583"/>
                  </a:cubicBezTo>
                  <a:cubicBezTo>
                    <a:pt x="1134" y="67849"/>
                    <a:pt x="1101" y="66081"/>
                    <a:pt x="1068" y="64313"/>
                  </a:cubicBezTo>
                  <a:cubicBezTo>
                    <a:pt x="1034" y="62278"/>
                    <a:pt x="967" y="60276"/>
                    <a:pt x="934" y="58242"/>
                  </a:cubicBezTo>
                  <a:cubicBezTo>
                    <a:pt x="834" y="53305"/>
                    <a:pt x="734" y="48368"/>
                    <a:pt x="667" y="43398"/>
                  </a:cubicBezTo>
                  <a:cubicBezTo>
                    <a:pt x="634" y="40562"/>
                    <a:pt x="634" y="37727"/>
                    <a:pt x="634" y="34892"/>
                  </a:cubicBezTo>
                  <a:cubicBezTo>
                    <a:pt x="634" y="30622"/>
                    <a:pt x="634" y="26352"/>
                    <a:pt x="634" y="22082"/>
                  </a:cubicBezTo>
                  <a:cubicBezTo>
                    <a:pt x="634" y="19147"/>
                    <a:pt x="634" y="16212"/>
                    <a:pt x="701" y="13243"/>
                  </a:cubicBezTo>
                  <a:cubicBezTo>
                    <a:pt x="767" y="9840"/>
                    <a:pt x="1101" y="6471"/>
                    <a:pt x="867" y="3069"/>
                  </a:cubicBezTo>
                  <a:cubicBezTo>
                    <a:pt x="801" y="2235"/>
                    <a:pt x="767" y="834"/>
                    <a:pt x="6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4" name="Google Shape;1154;p39"/>
            <p:cNvSpPr/>
            <p:nvPr/>
          </p:nvSpPr>
          <p:spPr>
            <a:xfrm>
              <a:off x="3328134" y="693419"/>
              <a:ext cx="915498" cy="263707"/>
            </a:xfrm>
            <a:custGeom>
              <a:avLst/>
              <a:gdLst/>
              <a:ahLst/>
              <a:cxnLst/>
              <a:rect l="l" t="t" r="r" b="b"/>
              <a:pathLst>
                <a:path w="18247" h="5256" extrusionOk="0">
                  <a:moveTo>
                    <a:pt x="13410" y="368"/>
                  </a:moveTo>
                  <a:lnTo>
                    <a:pt x="13410" y="368"/>
                  </a:lnTo>
                  <a:cubicBezTo>
                    <a:pt x="13009" y="1102"/>
                    <a:pt x="12376" y="1469"/>
                    <a:pt x="11742" y="1869"/>
                  </a:cubicBezTo>
                  <a:cubicBezTo>
                    <a:pt x="11875" y="1202"/>
                    <a:pt x="12743" y="401"/>
                    <a:pt x="13410" y="368"/>
                  </a:cubicBezTo>
                  <a:close/>
                  <a:moveTo>
                    <a:pt x="17592" y="563"/>
                  </a:moveTo>
                  <a:cubicBezTo>
                    <a:pt x="17610" y="563"/>
                    <a:pt x="17628" y="564"/>
                    <a:pt x="17646" y="568"/>
                  </a:cubicBezTo>
                  <a:cubicBezTo>
                    <a:pt x="17779" y="601"/>
                    <a:pt x="17813" y="735"/>
                    <a:pt x="17779" y="868"/>
                  </a:cubicBezTo>
                  <a:cubicBezTo>
                    <a:pt x="17746" y="1035"/>
                    <a:pt x="17613" y="1168"/>
                    <a:pt x="17479" y="1268"/>
                  </a:cubicBezTo>
                  <a:cubicBezTo>
                    <a:pt x="17346" y="1335"/>
                    <a:pt x="17212" y="1435"/>
                    <a:pt x="17079" y="1502"/>
                  </a:cubicBezTo>
                  <a:cubicBezTo>
                    <a:pt x="16728" y="1598"/>
                    <a:pt x="16407" y="1938"/>
                    <a:pt x="16001" y="1938"/>
                  </a:cubicBezTo>
                  <a:cubicBezTo>
                    <a:pt x="15982" y="1938"/>
                    <a:pt x="15964" y="1937"/>
                    <a:pt x="15945" y="1936"/>
                  </a:cubicBezTo>
                  <a:cubicBezTo>
                    <a:pt x="15978" y="1902"/>
                    <a:pt x="16012" y="1902"/>
                    <a:pt x="16012" y="1869"/>
                  </a:cubicBezTo>
                  <a:cubicBezTo>
                    <a:pt x="16045" y="1802"/>
                    <a:pt x="16078" y="1769"/>
                    <a:pt x="16112" y="1735"/>
                  </a:cubicBezTo>
                  <a:cubicBezTo>
                    <a:pt x="16312" y="1502"/>
                    <a:pt x="16545" y="1302"/>
                    <a:pt x="16745" y="1068"/>
                  </a:cubicBezTo>
                  <a:lnTo>
                    <a:pt x="16712" y="1068"/>
                  </a:lnTo>
                  <a:cubicBezTo>
                    <a:pt x="16845" y="935"/>
                    <a:pt x="17012" y="835"/>
                    <a:pt x="17179" y="735"/>
                  </a:cubicBezTo>
                  <a:cubicBezTo>
                    <a:pt x="17298" y="675"/>
                    <a:pt x="17444" y="563"/>
                    <a:pt x="17592" y="563"/>
                  </a:cubicBezTo>
                  <a:close/>
                  <a:moveTo>
                    <a:pt x="16012" y="2636"/>
                  </a:moveTo>
                  <a:lnTo>
                    <a:pt x="16012" y="2636"/>
                  </a:lnTo>
                  <a:cubicBezTo>
                    <a:pt x="16812" y="2903"/>
                    <a:pt x="17279" y="3503"/>
                    <a:pt x="17379" y="4237"/>
                  </a:cubicBezTo>
                  <a:cubicBezTo>
                    <a:pt x="16745" y="3970"/>
                    <a:pt x="16212" y="3370"/>
                    <a:pt x="16012" y="2636"/>
                  </a:cubicBezTo>
                  <a:close/>
                  <a:moveTo>
                    <a:pt x="11675" y="2569"/>
                  </a:moveTo>
                  <a:lnTo>
                    <a:pt x="11675" y="2569"/>
                  </a:lnTo>
                  <a:cubicBezTo>
                    <a:pt x="12542" y="2769"/>
                    <a:pt x="13176" y="3603"/>
                    <a:pt x="13176" y="4604"/>
                  </a:cubicBezTo>
                  <a:cubicBezTo>
                    <a:pt x="12642" y="3904"/>
                    <a:pt x="12175" y="3270"/>
                    <a:pt x="11675" y="2569"/>
                  </a:cubicBezTo>
                  <a:close/>
                  <a:moveTo>
                    <a:pt x="12843" y="1"/>
                  </a:moveTo>
                  <a:cubicBezTo>
                    <a:pt x="12743" y="1"/>
                    <a:pt x="12676" y="68"/>
                    <a:pt x="12609" y="101"/>
                  </a:cubicBezTo>
                  <a:cubicBezTo>
                    <a:pt x="11942" y="635"/>
                    <a:pt x="11375" y="1235"/>
                    <a:pt x="11175" y="2102"/>
                  </a:cubicBezTo>
                  <a:lnTo>
                    <a:pt x="11108" y="2102"/>
                  </a:lnTo>
                  <a:cubicBezTo>
                    <a:pt x="8406" y="2202"/>
                    <a:pt x="5704" y="2302"/>
                    <a:pt x="3002" y="2403"/>
                  </a:cubicBezTo>
                  <a:cubicBezTo>
                    <a:pt x="2635" y="2419"/>
                    <a:pt x="2268" y="2419"/>
                    <a:pt x="1901" y="2419"/>
                  </a:cubicBezTo>
                  <a:cubicBezTo>
                    <a:pt x="1535" y="2419"/>
                    <a:pt x="1168" y="2419"/>
                    <a:pt x="801" y="2436"/>
                  </a:cubicBezTo>
                  <a:cubicBezTo>
                    <a:pt x="534" y="2469"/>
                    <a:pt x="267" y="2569"/>
                    <a:pt x="0" y="2636"/>
                  </a:cubicBezTo>
                  <a:cubicBezTo>
                    <a:pt x="601" y="2703"/>
                    <a:pt x="1168" y="2703"/>
                    <a:pt x="1735" y="2703"/>
                  </a:cubicBezTo>
                  <a:cubicBezTo>
                    <a:pt x="3269" y="2669"/>
                    <a:pt x="4837" y="2669"/>
                    <a:pt x="6371" y="2669"/>
                  </a:cubicBezTo>
                  <a:cubicBezTo>
                    <a:pt x="7839" y="2636"/>
                    <a:pt x="9273" y="2536"/>
                    <a:pt x="10741" y="2503"/>
                  </a:cubicBezTo>
                  <a:cubicBezTo>
                    <a:pt x="10875" y="2503"/>
                    <a:pt x="11108" y="2603"/>
                    <a:pt x="11175" y="2703"/>
                  </a:cubicBezTo>
                  <a:cubicBezTo>
                    <a:pt x="11708" y="3403"/>
                    <a:pt x="12209" y="4137"/>
                    <a:pt x="12709" y="4838"/>
                  </a:cubicBezTo>
                  <a:cubicBezTo>
                    <a:pt x="12859" y="5037"/>
                    <a:pt x="13027" y="5255"/>
                    <a:pt x="13228" y="5255"/>
                  </a:cubicBezTo>
                  <a:cubicBezTo>
                    <a:pt x="13296" y="5255"/>
                    <a:pt x="13367" y="5230"/>
                    <a:pt x="13443" y="5171"/>
                  </a:cubicBezTo>
                  <a:cubicBezTo>
                    <a:pt x="13643" y="5038"/>
                    <a:pt x="13777" y="4604"/>
                    <a:pt x="13710" y="4371"/>
                  </a:cubicBezTo>
                  <a:cubicBezTo>
                    <a:pt x="13543" y="3737"/>
                    <a:pt x="13243" y="3136"/>
                    <a:pt x="12976" y="2503"/>
                  </a:cubicBezTo>
                  <a:lnTo>
                    <a:pt x="15378" y="2503"/>
                  </a:lnTo>
                  <a:cubicBezTo>
                    <a:pt x="15545" y="3270"/>
                    <a:pt x="15945" y="3870"/>
                    <a:pt x="16545" y="4337"/>
                  </a:cubicBezTo>
                  <a:cubicBezTo>
                    <a:pt x="16806" y="4546"/>
                    <a:pt x="17046" y="4897"/>
                    <a:pt x="17378" y="4897"/>
                  </a:cubicBezTo>
                  <a:cubicBezTo>
                    <a:pt x="17471" y="4897"/>
                    <a:pt x="17570" y="4870"/>
                    <a:pt x="17679" y="4804"/>
                  </a:cubicBezTo>
                  <a:cubicBezTo>
                    <a:pt x="18013" y="4671"/>
                    <a:pt x="17946" y="4037"/>
                    <a:pt x="17579" y="3437"/>
                  </a:cubicBezTo>
                  <a:cubicBezTo>
                    <a:pt x="17312" y="3003"/>
                    <a:pt x="16946" y="2669"/>
                    <a:pt x="16645" y="2302"/>
                  </a:cubicBezTo>
                  <a:cubicBezTo>
                    <a:pt x="16979" y="2069"/>
                    <a:pt x="17312" y="1869"/>
                    <a:pt x="17646" y="1635"/>
                  </a:cubicBezTo>
                  <a:cubicBezTo>
                    <a:pt x="17946" y="1435"/>
                    <a:pt x="18246" y="1135"/>
                    <a:pt x="18213" y="735"/>
                  </a:cubicBezTo>
                  <a:cubicBezTo>
                    <a:pt x="18184" y="380"/>
                    <a:pt x="17892" y="156"/>
                    <a:pt x="17548" y="156"/>
                  </a:cubicBezTo>
                  <a:cubicBezTo>
                    <a:pt x="17503" y="156"/>
                    <a:pt x="17458" y="160"/>
                    <a:pt x="17413" y="168"/>
                  </a:cubicBezTo>
                  <a:cubicBezTo>
                    <a:pt x="17046" y="268"/>
                    <a:pt x="16712" y="501"/>
                    <a:pt x="16445" y="735"/>
                  </a:cubicBezTo>
                  <a:cubicBezTo>
                    <a:pt x="16145" y="1002"/>
                    <a:pt x="15878" y="1302"/>
                    <a:pt x="15678" y="1635"/>
                  </a:cubicBezTo>
                  <a:cubicBezTo>
                    <a:pt x="15645" y="1702"/>
                    <a:pt x="15645" y="1735"/>
                    <a:pt x="15645" y="1769"/>
                  </a:cubicBezTo>
                  <a:cubicBezTo>
                    <a:pt x="15611" y="1769"/>
                    <a:pt x="15611" y="1802"/>
                    <a:pt x="15611" y="1802"/>
                  </a:cubicBezTo>
                  <a:cubicBezTo>
                    <a:pt x="15545" y="1902"/>
                    <a:pt x="15411" y="2002"/>
                    <a:pt x="15311" y="2002"/>
                  </a:cubicBezTo>
                  <a:cubicBezTo>
                    <a:pt x="14344" y="2036"/>
                    <a:pt x="13376" y="2036"/>
                    <a:pt x="12409" y="2036"/>
                  </a:cubicBezTo>
                  <a:cubicBezTo>
                    <a:pt x="12776" y="1669"/>
                    <a:pt x="13210" y="1368"/>
                    <a:pt x="13543" y="968"/>
                  </a:cubicBezTo>
                  <a:cubicBezTo>
                    <a:pt x="13710" y="768"/>
                    <a:pt x="13677" y="401"/>
                    <a:pt x="13777" y="101"/>
                  </a:cubicBezTo>
                  <a:cubicBezTo>
                    <a:pt x="13443" y="68"/>
                    <a:pt x="13143" y="34"/>
                    <a:pt x="128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5" name="Google Shape;1155;p39"/>
            <p:cNvSpPr/>
            <p:nvPr/>
          </p:nvSpPr>
          <p:spPr>
            <a:xfrm>
              <a:off x="6982764" y="680023"/>
              <a:ext cx="810035" cy="266366"/>
            </a:xfrm>
            <a:custGeom>
              <a:avLst/>
              <a:gdLst/>
              <a:ahLst/>
              <a:cxnLst/>
              <a:rect l="l" t="t" r="r" b="b"/>
              <a:pathLst>
                <a:path w="16145" h="5309" extrusionOk="0">
                  <a:moveTo>
                    <a:pt x="667" y="1168"/>
                  </a:moveTo>
                  <a:lnTo>
                    <a:pt x="1601" y="2569"/>
                  </a:lnTo>
                  <a:cubicBezTo>
                    <a:pt x="1568" y="2603"/>
                    <a:pt x="1534" y="2636"/>
                    <a:pt x="1468" y="2670"/>
                  </a:cubicBezTo>
                  <a:cubicBezTo>
                    <a:pt x="867" y="2403"/>
                    <a:pt x="600" y="1902"/>
                    <a:pt x="534" y="1269"/>
                  </a:cubicBezTo>
                  <a:cubicBezTo>
                    <a:pt x="567" y="1235"/>
                    <a:pt x="634" y="1202"/>
                    <a:pt x="667" y="1168"/>
                  </a:cubicBezTo>
                  <a:close/>
                  <a:moveTo>
                    <a:pt x="4170" y="601"/>
                  </a:moveTo>
                  <a:cubicBezTo>
                    <a:pt x="4870" y="902"/>
                    <a:pt x="5471" y="1936"/>
                    <a:pt x="5437" y="2670"/>
                  </a:cubicBezTo>
                  <a:cubicBezTo>
                    <a:pt x="4803" y="2036"/>
                    <a:pt x="4403" y="1402"/>
                    <a:pt x="4170" y="601"/>
                  </a:cubicBezTo>
                  <a:close/>
                  <a:moveTo>
                    <a:pt x="1835" y="3470"/>
                  </a:moveTo>
                  <a:lnTo>
                    <a:pt x="1835" y="3470"/>
                  </a:lnTo>
                  <a:cubicBezTo>
                    <a:pt x="1742" y="4182"/>
                    <a:pt x="1448" y="4578"/>
                    <a:pt x="979" y="4578"/>
                  </a:cubicBezTo>
                  <a:cubicBezTo>
                    <a:pt x="943" y="4578"/>
                    <a:pt x="906" y="4576"/>
                    <a:pt x="867" y="4571"/>
                  </a:cubicBezTo>
                  <a:cubicBezTo>
                    <a:pt x="1201" y="4204"/>
                    <a:pt x="1501" y="3837"/>
                    <a:pt x="1835" y="3470"/>
                  </a:cubicBezTo>
                  <a:close/>
                  <a:moveTo>
                    <a:pt x="5204" y="3737"/>
                  </a:moveTo>
                  <a:cubicBezTo>
                    <a:pt x="5270" y="3770"/>
                    <a:pt x="5304" y="3804"/>
                    <a:pt x="5371" y="3837"/>
                  </a:cubicBezTo>
                  <a:cubicBezTo>
                    <a:pt x="5170" y="4171"/>
                    <a:pt x="4970" y="4471"/>
                    <a:pt x="4737" y="4804"/>
                  </a:cubicBezTo>
                  <a:lnTo>
                    <a:pt x="4570" y="4704"/>
                  </a:lnTo>
                  <a:cubicBezTo>
                    <a:pt x="4770" y="4371"/>
                    <a:pt x="5004" y="4037"/>
                    <a:pt x="5204" y="3737"/>
                  </a:cubicBezTo>
                  <a:close/>
                  <a:moveTo>
                    <a:pt x="4103" y="1"/>
                  </a:moveTo>
                  <a:cubicBezTo>
                    <a:pt x="4029" y="1"/>
                    <a:pt x="3958" y="12"/>
                    <a:pt x="3903" y="34"/>
                  </a:cubicBezTo>
                  <a:cubicBezTo>
                    <a:pt x="3803" y="101"/>
                    <a:pt x="3703" y="435"/>
                    <a:pt x="3736" y="601"/>
                  </a:cubicBezTo>
                  <a:cubicBezTo>
                    <a:pt x="3903" y="1068"/>
                    <a:pt x="4103" y="1535"/>
                    <a:pt x="4336" y="2002"/>
                  </a:cubicBezTo>
                  <a:cubicBezTo>
                    <a:pt x="4437" y="2236"/>
                    <a:pt x="4603" y="2403"/>
                    <a:pt x="4737" y="2670"/>
                  </a:cubicBezTo>
                  <a:cubicBezTo>
                    <a:pt x="4225" y="2670"/>
                    <a:pt x="3729" y="2655"/>
                    <a:pt x="3237" y="2655"/>
                  </a:cubicBezTo>
                  <a:cubicBezTo>
                    <a:pt x="2991" y="2655"/>
                    <a:pt x="2746" y="2658"/>
                    <a:pt x="2502" y="2670"/>
                  </a:cubicBezTo>
                  <a:cubicBezTo>
                    <a:pt x="2335" y="2670"/>
                    <a:pt x="2135" y="2770"/>
                    <a:pt x="1868" y="2836"/>
                  </a:cubicBezTo>
                  <a:cubicBezTo>
                    <a:pt x="1935" y="2002"/>
                    <a:pt x="1468" y="1335"/>
                    <a:pt x="901" y="768"/>
                  </a:cubicBezTo>
                  <a:cubicBezTo>
                    <a:pt x="781" y="649"/>
                    <a:pt x="529" y="529"/>
                    <a:pt x="405" y="529"/>
                  </a:cubicBezTo>
                  <a:cubicBezTo>
                    <a:pt x="390" y="529"/>
                    <a:pt x="378" y="531"/>
                    <a:pt x="367" y="535"/>
                  </a:cubicBezTo>
                  <a:cubicBezTo>
                    <a:pt x="200" y="635"/>
                    <a:pt x="100" y="902"/>
                    <a:pt x="33" y="1102"/>
                  </a:cubicBezTo>
                  <a:cubicBezTo>
                    <a:pt x="0" y="1235"/>
                    <a:pt x="100" y="1435"/>
                    <a:pt x="133" y="1602"/>
                  </a:cubicBezTo>
                  <a:cubicBezTo>
                    <a:pt x="300" y="2336"/>
                    <a:pt x="767" y="2836"/>
                    <a:pt x="1434" y="3203"/>
                  </a:cubicBezTo>
                  <a:cubicBezTo>
                    <a:pt x="1134" y="3570"/>
                    <a:pt x="834" y="3870"/>
                    <a:pt x="600" y="4237"/>
                  </a:cubicBezTo>
                  <a:cubicBezTo>
                    <a:pt x="500" y="4437"/>
                    <a:pt x="467" y="4838"/>
                    <a:pt x="600" y="4938"/>
                  </a:cubicBezTo>
                  <a:cubicBezTo>
                    <a:pt x="692" y="5052"/>
                    <a:pt x="892" y="5103"/>
                    <a:pt x="1084" y="5103"/>
                  </a:cubicBezTo>
                  <a:cubicBezTo>
                    <a:pt x="1173" y="5103"/>
                    <a:pt x="1260" y="5092"/>
                    <a:pt x="1334" y="5071"/>
                  </a:cubicBezTo>
                  <a:cubicBezTo>
                    <a:pt x="1601" y="5005"/>
                    <a:pt x="1868" y="4771"/>
                    <a:pt x="2001" y="4538"/>
                  </a:cubicBezTo>
                  <a:cubicBezTo>
                    <a:pt x="2268" y="4104"/>
                    <a:pt x="2468" y="3604"/>
                    <a:pt x="2702" y="3137"/>
                  </a:cubicBezTo>
                  <a:lnTo>
                    <a:pt x="5204" y="3137"/>
                  </a:lnTo>
                  <a:cubicBezTo>
                    <a:pt x="4904" y="3470"/>
                    <a:pt x="4603" y="3770"/>
                    <a:pt x="4370" y="4104"/>
                  </a:cubicBezTo>
                  <a:cubicBezTo>
                    <a:pt x="4070" y="4571"/>
                    <a:pt x="4103" y="5105"/>
                    <a:pt x="4370" y="5238"/>
                  </a:cubicBezTo>
                  <a:cubicBezTo>
                    <a:pt x="4469" y="5288"/>
                    <a:pt x="4558" y="5309"/>
                    <a:pt x="4639" y="5309"/>
                  </a:cubicBezTo>
                  <a:cubicBezTo>
                    <a:pt x="4938" y="5309"/>
                    <a:pt x="5127" y="5022"/>
                    <a:pt x="5337" y="4838"/>
                  </a:cubicBezTo>
                  <a:cubicBezTo>
                    <a:pt x="5504" y="4704"/>
                    <a:pt x="5604" y="4538"/>
                    <a:pt x="5704" y="4337"/>
                  </a:cubicBezTo>
                  <a:cubicBezTo>
                    <a:pt x="5838" y="3937"/>
                    <a:pt x="5971" y="3537"/>
                    <a:pt x="6104" y="3137"/>
                  </a:cubicBezTo>
                  <a:cubicBezTo>
                    <a:pt x="6505" y="3137"/>
                    <a:pt x="6920" y="3122"/>
                    <a:pt x="7330" y="3122"/>
                  </a:cubicBezTo>
                  <a:cubicBezTo>
                    <a:pt x="7535" y="3122"/>
                    <a:pt x="7739" y="3125"/>
                    <a:pt x="7939" y="3137"/>
                  </a:cubicBezTo>
                  <a:cubicBezTo>
                    <a:pt x="10508" y="3170"/>
                    <a:pt x="13043" y="3237"/>
                    <a:pt x="15578" y="3270"/>
                  </a:cubicBezTo>
                  <a:cubicBezTo>
                    <a:pt x="15778" y="3270"/>
                    <a:pt x="15945" y="3070"/>
                    <a:pt x="16145" y="3003"/>
                  </a:cubicBezTo>
                  <a:cubicBezTo>
                    <a:pt x="15945" y="2936"/>
                    <a:pt x="15778" y="2836"/>
                    <a:pt x="15578" y="2836"/>
                  </a:cubicBezTo>
                  <a:cubicBezTo>
                    <a:pt x="14510" y="2836"/>
                    <a:pt x="13410" y="2870"/>
                    <a:pt x="12342" y="2870"/>
                  </a:cubicBezTo>
                  <a:cubicBezTo>
                    <a:pt x="10407" y="2836"/>
                    <a:pt x="8506" y="2736"/>
                    <a:pt x="6605" y="2703"/>
                  </a:cubicBezTo>
                  <a:cubicBezTo>
                    <a:pt x="6104" y="2703"/>
                    <a:pt x="5904" y="2569"/>
                    <a:pt x="5804" y="2069"/>
                  </a:cubicBezTo>
                  <a:cubicBezTo>
                    <a:pt x="5671" y="1235"/>
                    <a:pt x="5170" y="601"/>
                    <a:pt x="4503" y="134"/>
                  </a:cubicBezTo>
                  <a:cubicBezTo>
                    <a:pt x="4414" y="45"/>
                    <a:pt x="4251" y="1"/>
                    <a:pt x="41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6" name="Google Shape;1156;p39"/>
            <p:cNvSpPr/>
            <p:nvPr/>
          </p:nvSpPr>
          <p:spPr>
            <a:xfrm>
              <a:off x="3374995" y="4171426"/>
              <a:ext cx="689571" cy="292054"/>
            </a:xfrm>
            <a:custGeom>
              <a:avLst/>
              <a:gdLst/>
              <a:ahLst/>
              <a:cxnLst/>
              <a:rect l="l" t="t" r="r" b="b"/>
              <a:pathLst>
                <a:path w="13744" h="5821" extrusionOk="0">
                  <a:moveTo>
                    <a:pt x="7539" y="597"/>
                  </a:moveTo>
                  <a:cubicBezTo>
                    <a:pt x="7572" y="630"/>
                    <a:pt x="7606" y="663"/>
                    <a:pt x="7672" y="730"/>
                  </a:cubicBezTo>
                  <a:cubicBezTo>
                    <a:pt x="7272" y="1197"/>
                    <a:pt x="6905" y="1664"/>
                    <a:pt x="6505" y="2131"/>
                  </a:cubicBezTo>
                  <a:cubicBezTo>
                    <a:pt x="6505" y="1364"/>
                    <a:pt x="7038" y="997"/>
                    <a:pt x="7539" y="597"/>
                  </a:cubicBezTo>
                  <a:close/>
                  <a:moveTo>
                    <a:pt x="12993" y="883"/>
                  </a:moveTo>
                  <a:cubicBezTo>
                    <a:pt x="13046" y="883"/>
                    <a:pt x="13096" y="888"/>
                    <a:pt x="13143" y="897"/>
                  </a:cubicBezTo>
                  <a:cubicBezTo>
                    <a:pt x="12376" y="1531"/>
                    <a:pt x="11842" y="2398"/>
                    <a:pt x="10708" y="2431"/>
                  </a:cubicBezTo>
                  <a:cubicBezTo>
                    <a:pt x="11050" y="1715"/>
                    <a:pt x="12263" y="883"/>
                    <a:pt x="12993" y="883"/>
                  </a:cubicBezTo>
                  <a:close/>
                  <a:moveTo>
                    <a:pt x="10207" y="2898"/>
                  </a:moveTo>
                  <a:cubicBezTo>
                    <a:pt x="10674" y="3565"/>
                    <a:pt x="11108" y="4266"/>
                    <a:pt x="11575" y="4933"/>
                  </a:cubicBezTo>
                  <a:cubicBezTo>
                    <a:pt x="11508" y="4966"/>
                    <a:pt x="11442" y="5000"/>
                    <a:pt x="11375" y="5066"/>
                  </a:cubicBezTo>
                  <a:cubicBezTo>
                    <a:pt x="10941" y="4366"/>
                    <a:pt x="10508" y="3665"/>
                    <a:pt x="10074" y="2998"/>
                  </a:cubicBezTo>
                  <a:lnTo>
                    <a:pt x="10207" y="2898"/>
                  </a:lnTo>
                  <a:close/>
                  <a:moveTo>
                    <a:pt x="6305" y="3399"/>
                  </a:moveTo>
                  <a:lnTo>
                    <a:pt x="6305" y="3399"/>
                  </a:lnTo>
                  <a:cubicBezTo>
                    <a:pt x="7072" y="3799"/>
                    <a:pt x="7472" y="4399"/>
                    <a:pt x="7572" y="5333"/>
                  </a:cubicBezTo>
                  <a:cubicBezTo>
                    <a:pt x="6605" y="4966"/>
                    <a:pt x="6738" y="3999"/>
                    <a:pt x="6305" y="3399"/>
                  </a:cubicBezTo>
                  <a:close/>
                  <a:moveTo>
                    <a:pt x="7773" y="1"/>
                  </a:moveTo>
                  <a:cubicBezTo>
                    <a:pt x="7706" y="1"/>
                    <a:pt x="7626" y="31"/>
                    <a:pt x="7539" y="96"/>
                  </a:cubicBezTo>
                  <a:cubicBezTo>
                    <a:pt x="6872" y="630"/>
                    <a:pt x="6205" y="1130"/>
                    <a:pt x="6038" y="2031"/>
                  </a:cubicBezTo>
                  <a:cubicBezTo>
                    <a:pt x="6004" y="2331"/>
                    <a:pt x="6038" y="2598"/>
                    <a:pt x="6038" y="3032"/>
                  </a:cubicBezTo>
                  <a:lnTo>
                    <a:pt x="0" y="3032"/>
                  </a:lnTo>
                  <a:cubicBezTo>
                    <a:pt x="0" y="3098"/>
                    <a:pt x="0" y="3198"/>
                    <a:pt x="0" y="3265"/>
                  </a:cubicBezTo>
                  <a:lnTo>
                    <a:pt x="5604" y="3265"/>
                  </a:lnTo>
                  <a:cubicBezTo>
                    <a:pt x="5971" y="4032"/>
                    <a:pt x="6238" y="4666"/>
                    <a:pt x="6538" y="5267"/>
                  </a:cubicBezTo>
                  <a:cubicBezTo>
                    <a:pt x="6746" y="5605"/>
                    <a:pt x="7157" y="5821"/>
                    <a:pt x="7470" y="5821"/>
                  </a:cubicBezTo>
                  <a:cubicBezTo>
                    <a:pt x="7559" y="5821"/>
                    <a:pt x="7639" y="5804"/>
                    <a:pt x="7706" y="5767"/>
                  </a:cubicBezTo>
                  <a:cubicBezTo>
                    <a:pt x="8173" y="5467"/>
                    <a:pt x="8006" y="5033"/>
                    <a:pt x="7872" y="4699"/>
                  </a:cubicBezTo>
                  <a:cubicBezTo>
                    <a:pt x="7706" y="4232"/>
                    <a:pt x="7439" y="3799"/>
                    <a:pt x="7205" y="3332"/>
                  </a:cubicBezTo>
                  <a:lnTo>
                    <a:pt x="8206" y="3332"/>
                  </a:lnTo>
                  <a:cubicBezTo>
                    <a:pt x="9740" y="3332"/>
                    <a:pt x="9740" y="3365"/>
                    <a:pt x="10508" y="4699"/>
                  </a:cubicBezTo>
                  <a:cubicBezTo>
                    <a:pt x="10708" y="5000"/>
                    <a:pt x="10975" y="5267"/>
                    <a:pt x="11241" y="5467"/>
                  </a:cubicBezTo>
                  <a:cubicBezTo>
                    <a:pt x="11353" y="5556"/>
                    <a:pt x="11508" y="5556"/>
                    <a:pt x="11669" y="5556"/>
                  </a:cubicBezTo>
                  <a:cubicBezTo>
                    <a:pt x="11749" y="5556"/>
                    <a:pt x="11831" y="5556"/>
                    <a:pt x="11909" y="5567"/>
                  </a:cubicBezTo>
                  <a:cubicBezTo>
                    <a:pt x="11875" y="5333"/>
                    <a:pt x="11942" y="5100"/>
                    <a:pt x="11875" y="4900"/>
                  </a:cubicBezTo>
                  <a:cubicBezTo>
                    <a:pt x="11542" y="4299"/>
                    <a:pt x="11141" y="3699"/>
                    <a:pt x="10741" y="2998"/>
                  </a:cubicBezTo>
                  <a:cubicBezTo>
                    <a:pt x="11909" y="2932"/>
                    <a:pt x="12576" y="2098"/>
                    <a:pt x="13310" y="1397"/>
                  </a:cubicBezTo>
                  <a:cubicBezTo>
                    <a:pt x="13576" y="1197"/>
                    <a:pt x="13743" y="863"/>
                    <a:pt x="13510" y="630"/>
                  </a:cubicBezTo>
                  <a:cubicBezTo>
                    <a:pt x="13373" y="465"/>
                    <a:pt x="13077" y="346"/>
                    <a:pt x="12865" y="346"/>
                  </a:cubicBezTo>
                  <a:cubicBezTo>
                    <a:pt x="12820" y="346"/>
                    <a:pt x="12778" y="351"/>
                    <a:pt x="12743" y="363"/>
                  </a:cubicBezTo>
                  <a:cubicBezTo>
                    <a:pt x="11608" y="763"/>
                    <a:pt x="10574" y="1397"/>
                    <a:pt x="10041" y="2531"/>
                  </a:cubicBezTo>
                  <a:cubicBezTo>
                    <a:pt x="9874" y="2898"/>
                    <a:pt x="9674" y="2965"/>
                    <a:pt x="9373" y="2965"/>
                  </a:cubicBezTo>
                  <a:cubicBezTo>
                    <a:pt x="8540" y="2965"/>
                    <a:pt x="7706" y="2965"/>
                    <a:pt x="6872" y="2932"/>
                  </a:cubicBezTo>
                  <a:cubicBezTo>
                    <a:pt x="6738" y="2932"/>
                    <a:pt x="6605" y="2898"/>
                    <a:pt x="6471" y="2865"/>
                  </a:cubicBezTo>
                  <a:cubicBezTo>
                    <a:pt x="6938" y="2264"/>
                    <a:pt x="7372" y="1764"/>
                    <a:pt x="7706" y="1230"/>
                  </a:cubicBezTo>
                  <a:cubicBezTo>
                    <a:pt x="7872" y="997"/>
                    <a:pt x="7939" y="663"/>
                    <a:pt x="7972" y="330"/>
                  </a:cubicBezTo>
                  <a:cubicBezTo>
                    <a:pt x="7995" y="128"/>
                    <a:pt x="7912" y="1"/>
                    <a:pt x="777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7" name="Google Shape;1157;p39"/>
            <p:cNvSpPr/>
            <p:nvPr/>
          </p:nvSpPr>
          <p:spPr>
            <a:xfrm>
              <a:off x="6868922" y="4214725"/>
              <a:ext cx="955686" cy="225977"/>
            </a:xfrm>
            <a:custGeom>
              <a:avLst/>
              <a:gdLst/>
              <a:ahLst/>
              <a:cxnLst/>
              <a:rect l="l" t="t" r="r" b="b"/>
              <a:pathLst>
                <a:path w="19048" h="4504" extrusionOk="0">
                  <a:moveTo>
                    <a:pt x="601" y="634"/>
                  </a:moveTo>
                  <a:cubicBezTo>
                    <a:pt x="901" y="1001"/>
                    <a:pt x="1168" y="1335"/>
                    <a:pt x="1435" y="1702"/>
                  </a:cubicBezTo>
                  <a:cubicBezTo>
                    <a:pt x="1402" y="1735"/>
                    <a:pt x="1368" y="1768"/>
                    <a:pt x="1302" y="1835"/>
                  </a:cubicBezTo>
                  <a:cubicBezTo>
                    <a:pt x="1001" y="1468"/>
                    <a:pt x="735" y="1135"/>
                    <a:pt x="434" y="768"/>
                  </a:cubicBezTo>
                  <a:lnTo>
                    <a:pt x="601" y="634"/>
                  </a:lnTo>
                  <a:close/>
                  <a:moveTo>
                    <a:pt x="5471" y="2502"/>
                  </a:moveTo>
                  <a:cubicBezTo>
                    <a:pt x="5505" y="2536"/>
                    <a:pt x="5571" y="2569"/>
                    <a:pt x="5638" y="2602"/>
                  </a:cubicBezTo>
                  <a:cubicBezTo>
                    <a:pt x="5405" y="2969"/>
                    <a:pt x="5171" y="3336"/>
                    <a:pt x="4938" y="3703"/>
                  </a:cubicBezTo>
                  <a:cubicBezTo>
                    <a:pt x="4904" y="3670"/>
                    <a:pt x="4871" y="3636"/>
                    <a:pt x="4804" y="3603"/>
                  </a:cubicBezTo>
                  <a:cubicBezTo>
                    <a:pt x="4971" y="3203"/>
                    <a:pt x="5004" y="2702"/>
                    <a:pt x="5471" y="2502"/>
                  </a:cubicBezTo>
                  <a:close/>
                  <a:moveTo>
                    <a:pt x="1569" y="2836"/>
                  </a:moveTo>
                  <a:lnTo>
                    <a:pt x="1569" y="2836"/>
                  </a:lnTo>
                  <a:cubicBezTo>
                    <a:pt x="1402" y="3303"/>
                    <a:pt x="1402" y="3870"/>
                    <a:pt x="801" y="4237"/>
                  </a:cubicBezTo>
                  <a:cubicBezTo>
                    <a:pt x="701" y="3470"/>
                    <a:pt x="1102" y="3103"/>
                    <a:pt x="1569" y="2836"/>
                  </a:cubicBezTo>
                  <a:close/>
                  <a:moveTo>
                    <a:pt x="4104" y="0"/>
                  </a:moveTo>
                  <a:cubicBezTo>
                    <a:pt x="4070" y="234"/>
                    <a:pt x="3937" y="501"/>
                    <a:pt x="4004" y="701"/>
                  </a:cubicBezTo>
                  <a:cubicBezTo>
                    <a:pt x="4237" y="1168"/>
                    <a:pt x="4571" y="1602"/>
                    <a:pt x="4871" y="2069"/>
                  </a:cubicBezTo>
                  <a:cubicBezTo>
                    <a:pt x="4037" y="2069"/>
                    <a:pt x="3136" y="2069"/>
                    <a:pt x="2236" y="2035"/>
                  </a:cubicBezTo>
                  <a:cubicBezTo>
                    <a:pt x="2102" y="2035"/>
                    <a:pt x="1902" y="1835"/>
                    <a:pt x="1802" y="1702"/>
                  </a:cubicBezTo>
                  <a:cubicBezTo>
                    <a:pt x="1435" y="1235"/>
                    <a:pt x="1102" y="701"/>
                    <a:pt x="735" y="234"/>
                  </a:cubicBezTo>
                  <a:cubicBezTo>
                    <a:pt x="670" y="169"/>
                    <a:pt x="522" y="132"/>
                    <a:pt x="398" y="132"/>
                  </a:cubicBezTo>
                  <a:cubicBezTo>
                    <a:pt x="330" y="132"/>
                    <a:pt x="270" y="144"/>
                    <a:pt x="234" y="167"/>
                  </a:cubicBezTo>
                  <a:cubicBezTo>
                    <a:pt x="134" y="301"/>
                    <a:pt x="1" y="534"/>
                    <a:pt x="67" y="701"/>
                  </a:cubicBezTo>
                  <a:cubicBezTo>
                    <a:pt x="168" y="1034"/>
                    <a:pt x="334" y="1368"/>
                    <a:pt x="568" y="1635"/>
                  </a:cubicBezTo>
                  <a:cubicBezTo>
                    <a:pt x="801" y="1935"/>
                    <a:pt x="1102" y="2169"/>
                    <a:pt x="1302" y="2335"/>
                  </a:cubicBezTo>
                  <a:cubicBezTo>
                    <a:pt x="968" y="2869"/>
                    <a:pt x="635" y="3269"/>
                    <a:pt x="434" y="3736"/>
                  </a:cubicBezTo>
                  <a:cubicBezTo>
                    <a:pt x="334" y="3903"/>
                    <a:pt x="368" y="4303"/>
                    <a:pt x="501" y="4370"/>
                  </a:cubicBezTo>
                  <a:cubicBezTo>
                    <a:pt x="612" y="4459"/>
                    <a:pt x="798" y="4504"/>
                    <a:pt x="978" y="4504"/>
                  </a:cubicBezTo>
                  <a:cubicBezTo>
                    <a:pt x="1068" y="4504"/>
                    <a:pt x="1157" y="4492"/>
                    <a:pt x="1235" y="4470"/>
                  </a:cubicBezTo>
                  <a:cubicBezTo>
                    <a:pt x="1402" y="4404"/>
                    <a:pt x="1602" y="4203"/>
                    <a:pt x="1702" y="4003"/>
                  </a:cubicBezTo>
                  <a:cubicBezTo>
                    <a:pt x="1935" y="3536"/>
                    <a:pt x="2102" y="3036"/>
                    <a:pt x="2302" y="2536"/>
                  </a:cubicBezTo>
                  <a:lnTo>
                    <a:pt x="4771" y="2536"/>
                  </a:lnTo>
                  <a:cubicBezTo>
                    <a:pt x="4637" y="3003"/>
                    <a:pt x="4504" y="3436"/>
                    <a:pt x="4437" y="3903"/>
                  </a:cubicBezTo>
                  <a:cubicBezTo>
                    <a:pt x="4404" y="4037"/>
                    <a:pt x="4537" y="4270"/>
                    <a:pt x="4637" y="4337"/>
                  </a:cubicBezTo>
                  <a:cubicBezTo>
                    <a:pt x="4660" y="4343"/>
                    <a:pt x="4687" y="4345"/>
                    <a:pt x="4716" y="4345"/>
                  </a:cubicBezTo>
                  <a:cubicBezTo>
                    <a:pt x="4858" y="4345"/>
                    <a:pt x="5055" y="4281"/>
                    <a:pt x="5138" y="4170"/>
                  </a:cubicBezTo>
                  <a:cubicBezTo>
                    <a:pt x="5438" y="3836"/>
                    <a:pt x="5738" y="3470"/>
                    <a:pt x="5905" y="3036"/>
                  </a:cubicBezTo>
                  <a:cubicBezTo>
                    <a:pt x="6105" y="2569"/>
                    <a:pt x="6372" y="2502"/>
                    <a:pt x="6806" y="2502"/>
                  </a:cubicBezTo>
                  <a:lnTo>
                    <a:pt x="18414" y="2502"/>
                  </a:lnTo>
                  <a:cubicBezTo>
                    <a:pt x="18614" y="2502"/>
                    <a:pt x="18848" y="2369"/>
                    <a:pt x="19048" y="2269"/>
                  </a:cubicBezTo>
                  <a:cubicBezTo>
                    <a:pt x="18848" y="2202"/>
                    <a:pt x="18614" y="2069"/>
                    <a:pt x="18414" y="2069"/>
                  </a:cubicBezTo>
                  <a:lnTo>
                    <a:pt x="6472" y="2069"/>
                  </a:lnTo>
                  <a:cubicBezTo>
                    <a:pt x="5605" y="2069"/>
                    <a:pt x="5638" y="2069"/>
                    <a:pt x="5371" y="1268"/>
                  </a:cubicBezTo>
                  <a:cubicBezTo>
                    <a:pt x="5238" y="901"/>
                    <a:pt x="5004" y="501"/>
                    <a:pt x="4737" y="201"/>
                  </a:cubicBezTo>
                  <a:cubicBezTo>
                    <a:pt x="4637" y="67"/>
                    <a:pt x="4337" y="67"/>
                    <a:pt x="410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8" name="Google Shape;1158;p39"/>
            <p:cNvSpPr/>
            <p:nvPr/>
          </p:nvSpPr>
          <p:spPr>
            <a:xfrm>
              <a:off x="6299260" y="788847"/>
              <a:ext cx="83638" cy="7882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9" name="Google Shape;1159;p39"/>
            <p:cNvSpPr/>
            <p:nvPr/>
          </p:nvSpPr>
          <p:spPr>
            <a:xfrm>
              <a:off x="6076595" y="791355"/>
              <a:ext cx="65325" cy="66127"/>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0" name="Google Shape;1160;p39"/>
            <p:cNvSpPr/>
            <p:nvPr/>
          </p:nvSpPr>
          <p:spPr>
            <a:xfrm>
              <a:off x="6530154" y="781070"/>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1" name="Google Shape;1161;p39"/>
            <p:cNvSpPr/>
            <p:nvPr/>
          </p:nvSpPr>
          <p:spPr>
            <a:xfrm>
              <a:off x="6720910" y="793212"/>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2" name="Google Shape;1162;p39"/>
            <p:cNvSpPr/>
            <p:nvPr/>
          </p:nvSpPr>
          <p:spPr>
            <a:xfrm>
              <a:off x="5675104" y="776957"/>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3" name="Google Shape;1163;p39"/>
            <p:cNvSpPr/>
            <p:nvPr/>
          </p:nvSpPr>
          <p:spPr>
            <a:xfrm>
              <a:off x="5865860" y="789099"/>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4" name="Google Shape;1164;p39"/>
            <p:cNvSpPr/>
            <p:nvPr/>
          </p:nvSpPr>
          <p:spPr>
            <a:xfrm>
              <a:off x="5033923" y="788534"/>
              <a:ext cx="83638" cy="7882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5" name="Google Shape;1165;p39"/>
            <p:cNvSpPr/>
            <p:nvPr/>
          </p:nvSpPr>
          <p:spPr>
            <a:xfrm>
              <a:off x="4811257" y="791043"/>
              <a:ext cx="65325" cy="66127"/>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6" name="Google Shape;1166;p39"/>
            <p:cNvSpPr/>
            <p:nvPr/>
          </p:nvSpPr>
          <p:spPr>
            <a:xfrm>
              <a:off x="5264817" y="780757"/>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7" name="Google Shape;1167;p39"/>
            <p:cNvSpPr/>
            <p:nvPr/>
          </p:nvSpPr>
          <p:spPr>
            <a:xfrm>
              <a:off x="5455572" y="792899"/>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8" name="Google Shape;1168;p39"/>
            <p:cNvSpPr/>
            <p:nvPr/>
          </p:nvSpPr>
          <p:spPr>
            <a:xfrm>
              <a:off x="4409767" y="776645"/>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9" name="Google Shape;1169;p39"/>
            <p:cNvSpPr/>
            <p:nvPr/>
          </p:nvSpPr>
          <p:spPr>
            <a:xfrm>
              <a:off x="4600522" y="788787"/>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0" name="Google Shape;1170;p39"/>
            <p:cNvSpPr/>
            <p:nvPr/>
          </p:nvSpPr>
          <p:spPr>
            <a:xfrm>
              <a:off x="6173973" y="4294397"/>
              <a:ext cx="83638" cy="7882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1" name="Google Shape;1171;p39"/>
            <p:cNvSpPr/>
            <p:nvPr/>
          </p:nvSpPr>
          <p:spPr>
            <a:xfrm>
              <a:off x="5951307" y="4296905"/>
              <a:ext cx="65325" cy="66127"/>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2" name="Google Shape;1172;p39"/>
            <p:cNvSpPr/>
            <p:nvPr/>
          </p:nvSpPr>
          <p:spPr>
            <a:xfrm>
              <a:off x="6404867" y="4286620"/>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3" name="Google Shape;1173;p39"/>
            <p:cNvSpPr/>
            <p:nvPr/>
          </p:nvSpPr>
          <p:spPr>
            <a:xfrm>
              <a:off x="6595622" y="4298762"/>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4" name="Google Shape;1174;p39"/>
            <p:cNvSpPr/>
            <p:nvPr/>
          </p:nvSpPr>
          <p:spPr>
            <a:xfrm>
              <a:off x="5549817" y="4282507"/>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5" name="Google Shape;1175;p39"/>
            <p:cNvSpPr/>
            <p:nvPr/>
          </p:nvSpPr>
          <p:spPr>
            <a:xfrm>
              <a:off x="5740572" y="4294649"/>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6" name="Google Shape;1176;p39"/>
            <p:cNvSpPr/>
            <p:nvPr/>
          </p:nvSpPr>
          <p:spPr>
            <a:xfrm>
              <a:off x="4908635" y="4294084"/>
              <a:ext cx="83638" cy="78821"/>
            </a:xfrm>
            <a:custGeom>
              <a:avLst/>
              <a:gdLst/>
              <a:ahLst/>
              <a:cxnLst/>
              <a:rect l="l" t="t" r="r" b="b"/>
              <a:pathLst>
                <a:path w="1667" h="1571" extrusionOk="0">
                  <a:moveTo>
                    <a:pt x="866" y="0"/>
                  </a:moveTo>
                  <a:cubicBezTo>
                    <a:pt x="332" y="0"/>
                    <a:pt x="32" y="300"/>
                    <a:pt x="32" y="801"/>
                  </a:cubicBezTo>
                  <a:cubicBezTo>
                    <a:pt x="0" y="1276"/>
                    <a:pt x="269" y="1570"/>
                    <a:pt x="725" y="1570"/>
                  </a:cubicBezTo>
                  <a:cubicBezTo>
                    <a:pt x="749" y="1570"/>
                    <a:pt x="774" y="1570"/>
                    <a:pt x="799" y="1568"/>
                  </a:cubicBezTo>
                  <a:cubicBezTo>
                    <a:pt x="1266" y="1568"/>
                    <a:pt x="1667" y="1201"/>
                    <a:pt x="1667" y="801"/>
                  </a:cubicBezTo>
                  <a:cubicBezTo>
                    <a:pt x="1667" y="367"/>
                    <a:pt x="1333" y="0"/>
                    <a:pt x="86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7" name="Google Shape;1177;p39"/>
            <p:cNvSpPr/>
            <p:nvPr/>
          </p:nvSpPr>
          <p:spPr>
            <a:xfrm>
              <a:off x="4685970" y="4296593"/>
              <a:ext cx="65325" cy="66127"/>
            </a:xfrm>
            <a:custGeom>
              <a:avLst/>
              <a:gdLst/>
              <a:ahLst/>
              <a:cxnLst/>
              <a:rect l="l" t="t" r="r" b="b"/>
              <a:pathLst>
                <a:path w="1302" h="1318" extrusionOk="0">
                  <a:moveTo>
                    <a:pt x="565" y="0"/>
                  </a:moveTo>
                  <a:cubicBezTo>
                    <a:pt x="296" y="0"/>
                    <a:pt x="30" y="329"/>
                    <a:pt x="0" y="684"/>
                  </a:cubicBezTo>
                  <a:cubicBezTo>
                    <a:pt x="0" y="1018"/>
                    <a:pt x="100" y="1284"/>
                    <a:pt x="501" y="1318"/>
                  </a:cubicBezTo>
                  <a:cubicBezTo>
                    <a:pt x="834" y="1318"/>
                    <a:pt x="1201" y="984"/>
                    <a:pt x="1301" y="517"/>
                  </a:cubicBezTo>
                  <a:cubicBezTo>
                    <a:pt x="1101" y="350"/>
                    <a:pt x="901" y="117"/>
                    <a:pt x="667" y="17"/>
                  </a:cubicBezTo>
                  <a:cubicBezTo>
                    <a:pt x="633" y="6"/>
                    <a:pt x="599" y="0"/>
                    <a:pt x="5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8" name="Google Shape;1178;p39"/>
            <p:cNvSpPr/>
            <p:nvPr/>
          </p:nvSpPr>
          <p:spPr>
            <a:xfrm>
              <a:off x="5139529" y="4286307"/>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9" name="Google Shape;1179;p39"/>
            <p:cNvSpPr/>
            <p:nvPr/>
          </p:nvSpPr>
          <p:spPr>
            <a:xfrm>
              <a:off x="5330285" y="4298449"/>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0" name="Google Shape;1180;p39"/>
            <p:cNvSpPr/>
            <p:nvPr/>
          </p:nvSpPr>
          <p:spPr>
            <a:xfrm>
              <a:off x="4284479" y="4282195"/>
              <a:ext cx="55240" cy="61511"/>
            </a:xfrm>
            <a:custGeom>
              <a:avLst/>
              <a:gdLst/>
              <a:ahLst/>
              <a:cxnLst/>
              <a:rect l="l" t="t" r="r" b="b"/>
              <a:pathLst>
                <a:path w="1101" h="1226" extrusionOk="0">
                  <a:moveTo>
                    <a:pt x="421" y="1"/>
                  </a:moveTo>
                  <a:cubicBezTo>
                    <a:pt x="155" y="1"/>
                    <a:pt x="29" y="241"/>
                    <a:pt x="0" y="555"/>
                  </a:cubicBezTo>
                  <a:cubicBezTo>
                    <a:pt x="0" y="889"/>
                    <a:pt x="100" y="1223"/>
                    <a:pt x="500" y="1223"/>
                  </a:cubicBezTo>
                  <a:cubicBezTo>
                    <a:pt x="521" y="1224"/>
                    <a:pt x="541" y="1225"/>
                    <a:pt x="560" y="1225"/>
                  </a:cubicBezTo>
                  <a:cubicBezTo>
                    <a:pt x="889" y="1225"/>
                    <a:pt x="1069" y="959"/>
                    <a:pt x="1101" y="455"/>
                  </a:cubicBezTo>
                  <a:cubicBezTo>
                    <a:pt x="967" y="355"/>
                    <a:pt x="801" y="88"/>
                    <a:pt x="567" y="22"/>
                  </a:cubicBezTo>
                  <a:cubicBezTo>
                    <a:pt x="514" y="7"/>
                    <a:pt x="466" y="1"/>
                    <a:pt x="4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1" name="Google Shape;1181;p39"/>
            <p:cNvSpPr/>
            <p:nvPr/>
          </p:nvSpPr>
          <p:spPr>
            <a:xfrm>
              <a:off x="4475235" y="4294337"/>
              <a:ext cx="53384" cy="57598"/>
            </a:xfrm>
            <a:custGeom>
              <a:avLst/>
              <a:gdLst/>
              <a:ahLst/>
              <a:cxnLst/>
              <a:rect l="l" t="t" r="r" b="b"/>
              <a:pathLst>
                <a:path w="1064" h="1148" extrusionOk="0">
                  <a:moveTo>
                    <a:pt x="560" y="1"/>
                  </a:moveTo>
                  <a:cubicBezTo>
                    <a:pt x="519" y="1"/>
                    <a:pt x="477" y="5"/>
                    <a:pt x="434" y="13"/>
                  </a:cubicBezTo>
                  <a:cubicBezTo>
                    <a:pt x="268" y="47"/>
                    <a:pt x="1" y="313"/>
                    <a:pt x="34" y="447"/>
                  </a:cubicBezTo>
                  <a:cubicBezTo>
                    <a:pt x="67" y="647"/>
                    <a:pt x="268" y="814"/>
                    <a:pt x="501" y="1147"/>
                  </a:cubicBezTo>
                  <a:cubicBezTo>
                    <a:pt x="768" y="847"/>
                    <a:pt x="1035" y="714"/>
                    <a:pt x="1035" y="514"/>
                  </a:cubicBezTo>
                  <a:cubicBezTo>
                    <a:pt x="1064" y="194"/>
                    <a:pt x="839" y="1"/>
                    <a:pt x="5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182" name="Google Shape;1182;p39"/>
          <p:cNvPicPr preferRelativeResize="0"/>
          <p:nvPr/>
        </p:nvPicPr>
        <p:blipFill rotWithShape="1">
          <a:blip r:embed="rId4">
            <a:alphaModFix/>
          </a:blip>
          <a:srcRect l="7305" t="18671" r="2952" b="7001"/>
          <a:stretch/>
        </p:blipFill>
        <p:spPr>
          <a:xfrm>
            <a:off x="1085081" y="1636097"/>
            <a:ext cx="3557968" cy="3786565"/>
          </a:xfrm>
          <a:prstGeom prst="rect">
            <a:avLst/>
          </a:prstGeom>
          <a:noFill/>
          <a:ln>
            <a:noFill/>
          </a:ln>
        </p:spPr>
      </p:pic>
      <p:sp>
        <p:nvSpPr>
          <p:cNvPr id="2" name="TextBox 1">
            <a:extLst>
              <a:ext uri="{FF2B5EF4-FFF2-40B4-BE49-F238E27FC236}">
                <a16:creationId xmlns:a16="http://schemas.microsoft.com/office/drawing/2014/main" id="{21A7DE86-41BA-43B6-A859-11166249A65B}"/>
              </a:ext>
            </a:extLst>
          </p:cNvPr>
          <p:cNvSpPr txBox="1"/>
          <p:nvPr/>
        </p:nvSpPr>
        <p:spPr>
          <a:xfrm>
            <a:off x="4186170" y="3138781"/>
            <a:ext cx="6254148" cy="1938992"/>
          </a:xfrm>
          <a:prstGeom prst="rect">
            <a:avLst/>
          </a:prstGeom>
          <a:noFill/>
        </p:spPr>
        <p:txBody>
          <a:bodyPr wrap="none" rtlCol="0">
            <a:spAutoFit/>
          </a:bodyPr>
          <a:lstStyle/>
          <a:p>
            <a:pPr algn="ctr"/>
            <a:r>
              <a:rPr lang="en-US" sz="6000" b="1" dirty="0">
                <a:solidFill>
                  <a:srgbClr val="C00000"/>
                </a:solidFill>
                <a:latin typeface="Times New Roman" panose="02020603050405020304" pitchFamily="18" charset="0"/>
                <a:cs typeface="Times New Roman" panose="02020603050405020304" pitchFamily="18" charset="0"/>
              </a:rPr>
              <a:t>   HÌNH TƯỢNG  </a:t>
            </a:r>
          </a:p>
          <a:p>
            <a:pPr algn="ctr"/>
            <a:r>
              <a:rPr lang="en-US" sz="6000" b="1" dirty="0">
                <a:solidFill>
                  <a:srgbClr val="C00000"/>
                </a:solidFill>
                <a:latin typeface="Times New Roman" panose="02020603050405020304" pitchFamily="18" charset="0"/>
                <a:cs typeface="Times New Roman" panose="02020603050405020304" pitchFamily="18" charset="0"/>
              </a:rPr>
              <a:t>  NGƯỜI LÍNH </a:t>
            </a:r>
          </a:p>
        </p:txBody>
      </p:sp>
    </p:spTree>
  </p:cSld>
  <p:clrMapOvr>
    <a:masterClrMapping/>
  </p:clrMapOvr>
</p:sld>
</file>

<file path=ppt/theme/theme1.xml><?xml version="1.0" encoding="utf-8"?>
<a:theme xmlns:a="http://schemas.openxmlformats.org/drawingml/2006/main" name="1_Tropical Style Book Slideshow for Marketing by Slidesgo">
  <a:themeElements>
    <a:clrScheme name="Simple Light">
      <a:dk1>
        <a:srgbClr val="086245"/>
      </a:dk1>
      <a:lt1>
        <a:srgbClr val="F8B428"/>
      </a:lt1>
      <a:dk2>
        <a:srgbClr val="FBF7CA"/>
      </a:dk2>
      <a:lt2>
        <a:srgbClr val="FFFFFF"/>
      </a:lt2>
      <a:accent1>
        <a:srgbClr val="7F6000"/>
      </a:accent1>
      <a:accent2>
        <a:srgbClr val="F8B428"/>
      </a:accent2>
      <a:accent3>
        <a:srgbClr val="FFFFFF"/>
      </a:accent3>
      <a:accent4>
        <a:srgbClr val="FFFFFF"/>
      </a:accent4>
      <a:accent5>
        <a:srgbClr val="FFFFFF"/>
      </a:accent5>
      <a:accent6>
        <a:srgbClr val="FFFFFF"/>
      </a:accent6>
      <a:hlink>
        <a:srgbClr val="08624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Studying Organizer by Slidesgo">
  <a:themeElements>
    <a:clrScheme name="Simple Light">
      <a:dk1>
        <a:srgbClr val="000000"/>
      </a:dk1>
      <a:lt1>
        <a:srgbClr val="981D04"/>
      </a:lt1>
      <a:dk2>
        <a:srgbClr val="027268"/>
      </a:dk2>
      <a:lt2>
        <a:srgbClr val="F7BA9C"/>
      </a:lt2>
      <a:accent1>
        <a:srgbClr val="E1A28D"/>
      </a:accent1>
      <a:accent2>
        <a:srgbClr val="D74A2E"/>
      </a:accent2>
      <a:accent3>
        <a:srgbClr val="00C3B1"/>
      </a:accent3>
      <a:accent4>
        <a:srgbClr val="029083"/>
      </a:accent4>
      <a:accent5>
        <a:srgbClr val="C18A78"/>
      </a:accent5>
      <a:accent6>
        <a:srgbClr val="764B3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Watercolor Company Profile by Slidesgo">
  <a:themeElements>
    <a:clrScheme name="Simple Light">
      <a:dk1>
        <a:srgbClr val="343953"/>
      </a:dk1>
      <a:lt1>
        <a:srgbClr val="FFFFFF"/>
      </a:lt1>
      <a:dk2>
        <a:srgbClr val="F0EFF8"/>
      </a:dk2>
      <a:lt2>
        <a:srgbClr val="A9C0E5"/>
      </a:lt2>
      <a:accent1>
        <a:srgbClr val="D9E5F8"/>
      </a:accent1>
      <a:accent2>
        <a:srgbClr val="CBCDE7"/>
      </a:accent2>
      <a:accent3>
        <a:srgbClr val="9F9DC9"/>
      </a:accent3>
      <a:accent4>
        <a:srgbClr val="FBEDB4"/>
      </a:accent4>
      <a:accent5>
        <a:srgbClr val="FFF7D6"/>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Solanio template">
  <a:themeElements>
    <a:clrScheme name="Custom 347">
      <a:dk1>
        <a:srgbClr val="484F56"/>
      </a:dk1>
      <a:lt1>
        <a:srgbClr val="FFFFFF"/>
      </a:lt1>
      <a:dk2>
        <a:srgbClr val="666666"/>
      </a:dk2>
      <a:lt2>
        <a:srgbClr val="EEF1F3"/>
      </a:lt2>
      <a:accent1>
        <a:srgbClr val="9BCF63"/>
      </a:accent1>
      <a:accent2>
        <a:srgbClr val="51B148"/>
      </a:accent2>
      <a:accent3>
        <a:srgbClr val="B8F567"/>
      </a:accent3>
      <a:accent4>
        <a:srgbClr val="484F56"/>
      </a:accent4>
      <a:accent5>
        <a:srgbClr val="89A8BF"/>
      </a:accent5>
      <a:accent6>
        <a:srgbClr val="E0E8EE"/>
      </a:accent6>
      <a:hlink>
        <a:srgbClr val="9BCF6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3.xml><?xml version="1.0" encoding="utf-8"?>
<a:theme xmlns:a="http://schemas.openxmlformats.org/drawingml/2006/main" name="Custom Design">
  <a:themeElements>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y Vintage Portfolio by Slidesgo">
  <a:themeElements>
    <a:clrScheme name="Simple Light">
      <a:dk1>
        <a:srgbClr val="000000"/>
      </a:dk1>
      <a:lt1>
        <a:srgbClr val="FFFFFF"/>
      </a:lt1>
      <a:dk2>
        <a:srgbClr val="382315"/>
      </a:dk2>
      <a:lt2>
        <a:srgbClr val="98383D"/>
      </a:lt2>
      <a:accent1>
        <a:srgbClr val="976643"/>
      </a:accent1>
      <a:accent2>
        <a:srgbClr val="C0986F"/>
      </a:accent2>
      <a:accent3>
        <a:srgbClr val="EED2A5"/>
      </a:accent3>
      <a:accent4>
        <a:srgbClr val="F5F3E5"/>
      </a:accent4>
      <a:accent5>
        <a:srgbClr val="FFFFFF"/>
      </a:accent5>
      <a:accent6>
        <a:srgbClr val="FFFFFF"/>
      </a:accent6>
      <a:hlink>
        <a:srgbClr val="38231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Custom Design">
  <a:themeElements>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French Literature by Slidesgo">
  <a:themeElements>
    <a:clrScheme name="Simple Light">
      <a:dk1>
        <a:srgbClr val="1E2E58"/>
      </a:dk1>
      <a:lt1>
        <a:srgbClr val="FFF5F1"/>
      </a:lt1>
      <a:dk2>
        <a:srgbClr val="1E2E58"/>
      </a:dk2>
      <a:lt2>
        <a:srgbClr val="FCEAE7"/>
      </a:lt2>
      <a:accent1>
        <a:srgbClr val="AFC7E7"/>
      </a:accent1>
      <a:accent2>
        <a:srgbClr val="6880BE"/>
      </a:accent2>
      <a:accent3>
        <a:srgbClr val="24386F"/>
      </a:accent3>
      <a:accent4>
        <a:srgbClr val="EB9A9E"/>
      </a:accent4>
      <a:accent5>
        <a:srgbClr val="A44358"/>
      </a:accent5>
      <a:accent6>
        <a:srgbClr val="AFC7E7"/>
      </a:accent6>
      <a:hlink>
        <a:srgbClr val="1E2E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Watercolor Tapes Scrapbook for College by Slidesgo">
  <a:themeElements>
    <a:clrScheme name="Simple Light">
      <a:dk1>
        <a:srgbClr val="153740"/>
      </a:dk1>
      <a:lt1>
        <a:srgbClr val="FFFFFF"/>
      </a:lt1>
      <a:dk2>
        <a:srgbClr val="9DC1D0"/>
      </a:dk2>
      <a:lt2>
        <a:srgbClr val="3E637D"/>
      </a:lt2>
      <a:accent1>
        <a:srgbClr val="EEAD76"/>
      </a:accent1>
      <a:accent2>
        <a:srgbClr val="E88B6A"/>
      </a:accent2>
      <a:accent3>
        <a:srgbClr val="FAECE0"/>
      </a:accent3>
      <a:accent4>
        <a:srgbClr val="FFC09F"/>
      </a:accent4>
      <a:accent5>
        <a:srgbClr val="FFFFFF"/>
      </a:accent5>
      <a:accent6>
        <a:srgbClr val="FFFFFF"/>
      </a:accent6>
      <a:hlink>
        <a:srgbClr val="1537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docProps/app.xml><?xml version="1.0" encoding="utf-8"?>
<Properties xmlns="http://schemas.openxmlformats.org/officeDocument/2006/extended-properties" xmlns:vt="http://schemas.openxmlformats.org/officeDocument/2006/docPropsVTypes">
  <TotalTime>1306</TotalTime>
  <Words>12275</Words>
  <PresentationFormat>Widescreen</PresentationFormat>
  <Paragraphs>802</Paragraphs>
  <Slides>85</Slides>
  <Notes>39</Notes>
  <HiddenSlides>0</HiddenSlides>
  <MMClips>0</MMClips>
  <ScaleCrop>false</ScaleCrop>
  <HeadingPairs>
    <vt:vector size="8" baseType="variant">
      <vt:variant>
        <vt:lpstr>Fonts Used</vt:lpstr>
      </vt:variant>
      <vt:variant>
        <vt:i4>43</vt:i4>
      </vt:variant>
      <vt:variant>
        <vt:lpstr>Theme</vt:lpstr>
      </vt:variant>
      <vt:variant>
        <vt:i4>15</vt:i4>
      </vt:variant>
      <vt:variant>
        <vt:lpstr>Embedded OLE Servers</vt:lpstr>
      </vt:variant>
      <vt:variant>
        <vt:i4>1</vt:i4>
      </vt:variant>
      <vt:variant>
        <vt:lpstr>Slide Titles</vt:lpstr>
      </vt:variant>
      <vt:variant>
        <vt:i4>85</vt:i4>
      </vt:variant>
    </vt:vector>
  </HeadingPairs>
  <TitlesOfParts>
    <vt:vector size="144" baseType="lpstr">
      <vt:lpstr>SimSun</vt:lpstr>
      <vt:lpstr>Algerian</vt:lpstr>
      <vt:lpstr>Alice</vt:lpstr>
      <vt:lpstr>-apple-system</vt:lpstr>
      <vt:lpstr>arial</vt:lpstr>
      <vt:lpstr>arial</vt:lpstr>
      <vt:lpstr>Bebas Neue</vt:lpstr>
      <vt:lpstr>Bellota Text</vt:lpstr>
      <vt:lpstr>Calibri</vt:lpstr>
      <vt:lpstr>Calibri Light</vt:lpstr>
      <vt:lpstr>Comfortaa</vt:lpstr>
      <vt:lpstr>Courgette</vt:lpstr>
      <vt:lpstr>DokChampa</vt:lpstr>
      <vt:lpstr>Dosis</vt:lpstr>
      <vt:lpstr>Droid Serif</vt:lpstr>
      <vt:lpstr>Franklin Gothic Book</vt:lpstr>
      <vt:lpstr>Fredericka the Great</vt:lpstr>
      <vt:lpstr>Fredoka One</vt:lpstr>
      <vt:lpstr>Georgia</vt:lpstr>
      <vt:lpstr>iCiel Bambola</vt:lpstr>
      <vt:lpstr>Lato</vt:lpstr>
      <vt:lpstr>Lato Black</vt:lpstr>
      <vt:lpstr>Livvic</vt:lpstr>
      <vt:lpstr>Maven Pro</vt:lpstr>
      <vt:lpstr>Montserrat</vt:lpstr>
      <vt:lpstr>Muli</vt:lpstr>
      <vt:lpstr>Open Sans</vt:lpstr>
      <vt:lpstr>Palanquin Dark</vt:lpstr>
      <vt:lpstr>Patrick Hand</vt:lpstr>
      <vt:lpstr>Playfair Display</vt:lpstr>
      <vt:lpstr>Playfair Display Regular</vt:lpstr>
      <vt:lpstr>Pontano Sans</vt:lpstr>
      <vt:lpstr>Roboto</vt:lpstr>
      <vt:lpstr>Roboto Condensed Light</vt:lpstr>
      <vt:lpstr>Sue Ellen Francisco</vt:lpstr>
      <vt:lpstr>Times New Roman</vt:lpstr>
      <vt:lpstr>Trebuchet MS</vt:lpstr>
      <vt:lpstr>Tw Cen MT</vt:lpstr>
      <vt:lpstr>UVN Buc Thu</vt:lpstr>
      <vt:lpstr>Vibur</vt:lpstr>
      <vt:lpstr>VNI-Times</vt:lpstr>
      <vt:lpstr>Wingdings</vt:lpstr>
      <vt:lpstr>Work Sans</vt:lpstr>
      <vt:lpstr>1_Tropical Style Book Slideshow for Marketing by Slidesgo</vt:lpstr>
      <vt:lpstr>Slipstream</vt:lpstr>
      <vt:lpstr>Custom Design</vt:lpstr>
      <vt:lpstr>My Vintage Portfolio by Slidesgo</vt:lpstr>
      <vt:lpstr>1_Custom Design</vt:lpstr>
      <vt:lpstr>French Literature by Slidesgo</vt:lpstr>
      <vt:lpstr>Watercolor Tapes Scrapbook for College by Slidesgo</vt:lpstr>
      <vt:lpstr>24_Office Theme</vt:lpstr>
      <vt:lpstr>Droplet</vt:lpstr>
      <vt:lpstr>2_Office Theme</vt:lpstr>
      <vt:lpstr>Studying Organizer by Slidesgo</vt:lpstr>
      <vt:lpstr>Office Theme</vt:lpstr>
      <vt:lpstr>Watercolor Company Profile by Slidesgo</vt:lpstr>
      <vt:lpstr>1_Default Design</vt:lpstr>
      <vt:lpstr>Solanio template</vt:lpstr>
      <vt:lpstr>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vt:lpstr>
      <vt:lpstr>PowerPoint Presentation</vt:lpstr>
      <vt:lpstr>PowerPoint Presentation</vt:lpstr>
      <vt:lpstr>PowerPoint Presentation</vt:lpstr>
      <vt:lpstr>PowerPoint Presentation</vt:lpstr>
      <vt:lpstr>PowerPoint Presentation</vt:lpstr>
      <vt:lpstr>PowerPoint Presentation</vt:lpstr>
      <vt:lpstr>a.Nhan đề </vt:lpstr>
      <vt:lpstr>PowerPoint Presentation</vt:lpstr>
      <vt:lpstr>PowerPoint Presentation</vt:lpstr>
      <vt:lpstr>PowerPoint Presentation</vt:lpstr>
      <vt:lpstr>PowerPoint Presentation</vt:lpstr>
      <vt:lpstr>PowerPoint Presentation</vt:lpstr>
      <vt:lpstr>PowerPoint Presentation</vt:lpstr>
      <vt:lpstr>II.</vt:lpstr>
      <vt:lpstr>PowerPoint Presentation</vt:lpstr>
      <vt:lpstr>PowerPoint Presentation</vt:lpstr>
      <vt:lpstr>PowerPoint Presentation</vt:lpstr>
      <vt:lpstr>3. Hình ảnh người bà: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Tóm tắt tác phẩm truyện</vt:lpstr>
      <vt:lpstr>PowerPoint Presentation</vt:lpstr>
      <vt:lpstr>PowerPoint Presentation</vt:lpstr>
      <vt:lpstr>PowerPoint Presentation</vt:lpstr>
      <vt:lpstr>LUYỆN TẬP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2021-09-16T01:12:28Z</dcterms:created>
  <dcterms:modified xsi:type="dcterms:W3CDTF">2022-01-14T06:55:06Z</dcterms:modified>
</cp:coreProperties>
</file>