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4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ABBE"/>
      </a:accent1>
      <a:accent2>
        <a:srgbClr val="005ECE"/>
      </a:accent2>
      <a:accent3>
        <a:srgbClr val="47AD97"/>
      </a:accent3>
      <a:accent4>
        <a:srgbClr val="FFC42B"/>
      </a:accent4>
      <a:accent5>
        <a:srgbClr val="9C52D9"/>
      </a:accent5>
      <a:accent6>
        <a:srgbClr val="FF210D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Application>Microsoft Office PowerPoint</Application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136</cp:revision>
  <dcterms:created xsi:type="dcterms:W3CDTF">2019-01-23T07:32:06Z</dcterms:created>
  <dcterms:modified xsi:type="dcterms:W3CDTF">2021-03-21T13:45:08Z</dcterms:modified>
</cp:coreProperties>
</file>