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1" r:id="rId3"/>
    <p:sldId id="293" r:id="rId4"/>
    <p:sldId id="303" r:id="rId5"/>
    <p:sldId id="304" r:id="rId6"/>
    <p:sldId id="306" r:id="rId7"/>
    <p:sldId id="305" r:id="rId8"/>
    <p:sldId id="302" r:id="rId9"/>
    <p:sldId id="288" r:id="rId10"/>
    <p:sldId id="298" r:id="rId11"/>
    <p:sldId id="299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AFE"/>
    <a:srgbClr val="DDCBFD"/>
    <a:srgbClr val="C7AAFC"/>
    <a:srgbClr val="AA28E4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9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553199" y="3219455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25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0109" y="149348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Quả dưa nào ghi phép tính có kết quả lớn nhất?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4100" y="3219455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50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7010" y="3219455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40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60496" r="27281" b="22743"/>
          <a:stretch/>
        </p:blipFill>
        <p:spPr bwMode="auto">
          <a:xfrm>
            <a:off x="102323" y="1504950"/>
            <a:ext cx="8843866" cy="170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2702425">
            <a:off x="108720" y="1605891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2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59" y="7937"/>
            <a:ext cx="5663081" cy="3304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8100" y="2137929"/>
            <a:ext cx="333302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Trong vườn cây ăn quả có tất cả 75 cây nhãn và cây vải, trong đó có 25 cây nhãn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. Hỏi trong vườn có bao nhiêu cây vải?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45223" y="1047750"/>
            <a:ext cx="3555277" cy="2434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91948"/>
              </p:ext>
            </p:extLst>
          </p:nvPr>
        </p:nvGraphicFramePr>
        <p:xfrm>
          <a:off x="3886200" y="37147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983182" y="38915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96000" y="39015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53400" y="39401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022272" y="392319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82" y="4708813"/>
            <a:ext cx="41529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Có tất cả bao nhiêu cây?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678802" y="1574800"/>
            <a:ext cx="1597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82" y="4696950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Trong đó có mấy cây nhãn?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13" y="2565326"/>
            <a:ext cx="1542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688" y="3058679"/>
            <a:ext cx="3111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782" y="4708813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itchFamily="34" charset="0"/>
                <a:ea typeface="Aachen" pitchFamily="18" charset="0"/>
                <a:cs typeface="Arial" pitchFamily="34" charset="0"/>
              </a:rPr>
              <a:t>Bài toán hỏi gì?</a:t>
            </a:r>
            <a:endParaRPr lang="en-US" sz="200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0714" y="2076450"/>
            <a:ext cx="3136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005" y="2578100"/>
            <a:ext cx="13667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2946" y="3518188"/>
            <a:ext cx="3111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7204" y="4041197"/>
            <a:ext cx="3111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1462" y="4488006"/>
            <a:ext cx="418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" grpId="0" animBg="1"/>
      <p:bldP spid="1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61.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5152159" y="371475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2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26" y="974150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01" y="25556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267200" y="901101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532414" y="2678351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78628" y="2707048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87700" y="1226138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529694" y="1202180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939722" y="1195057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76 - 32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71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35255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trừ 2 bằng 4, viết 4.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trừ 3 bằng 4, viết 4.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28" y="972920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1161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6" y="2549732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624190" y="3157613"/>
            <a:ext cx="509410" cy="404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18434" y="3157613"/>
            <a:ext cx="505566" cy="404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425371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071585" y="3158484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90350" y="3129975"/>
            <a:ext cx="524052" cy="432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288312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3065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Có bao nhiêu que tính?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43065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Bỏ đi mấy que tính?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6700" y="4765436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Ta viết được phép tính như thế nào?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6700" y="4778136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Còn lại bao nhiêu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6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72" grpId="0"/>
      <p:bldP spid="11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352557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52 - 20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FF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920" y="4789093"/>
            <a:ext cx="306056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Có bao nhiêu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8514" y="4789093"/>
            <a:ext cx="3045372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Bỏ đi mấy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52159" y="39681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476896"/>
              </p:ext>
            </p:extLst>
          </p:nvPr>
        </p:nvGraphicFramePr>
        <p:xfrm>
          <a:off x="5486400" y="767775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6288312" y="134764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43800" y="134764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47226" y="160597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43800" y="19029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95572" y="25887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43800" y="25887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78582" y="3383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84800" y="3965444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40300" y="3655873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5275118" y="4476175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435600" y="450157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51500" y="449941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57900" y="3513855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trừ 0 bằng 2, viết 2.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trừ 2 bằng 3, viết 3.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88312" y="19029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378" y="1965384"/>
            <a:ext cx="322695" cy="40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994" y="1994808"/>
            <a:ext cx="322695" cy="40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07" y="2844709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907" y="2870885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Straight Connector 41"/>
          <p:cNvCxnSpPr/>
          <p:nvPr/>
        </p:nvCxnSpPr>
        <p:spPr>
          <a:xfrm flipH="1">
            <a:off x="1690753" y="2964425"/>
            <a:ext cx="842772" cy="945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28201" y="2964425"/>
            <a:ext cx="858813" cy="9702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39259" y="4724173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Ta viết được phép tính như thế nào?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8600" y="4754467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Còn lại mấy quả cà chua?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1" grpId="0" animBg="1"/>
      <p:bldP spid="45" grpId="0" animBg="1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5" grpId="0"/>
      <p:bldP spid="46" grpId="0" animBg="1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3" y="0"/>
            <a:ext cx="1781367" cy="17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300" y="52873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 tài hai đội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1219200" y="1987550"/>
            <a:ext cx="3301604" cy="208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4787900" y="1968500"/>
            <a:ext cx="3301604" cy="2089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6254" y="1281043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4954" y="1292086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65913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4 - 12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1902" y="2657753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95 - </a:t>
            </a: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300" y="42324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Tính: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709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0582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68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22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1967" y="19149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0514" y="189315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5735" y="1900464"/>
            <a:ext cx="967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52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98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1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019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15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285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24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64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52886" y="1893153"/>
            <a:ext cx="110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145099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735782" y="270482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46868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67172" y="1925811"/>
            <a:ext cx="139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94418" y="146712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96200" y="272096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808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6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453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897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0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5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57150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68 - 15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79 - 59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67 - 50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9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525" y="2876550"/>
            <a:ext cx="130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76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49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88 - 33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16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8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393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27925" y="2876550"/>
            <a:ext cx="130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2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6877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900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972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0299" y="20383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38915" y="2930237"/>
            <a:ext cx="130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73190" y="248475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998772" y="373858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01060" y="36833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08190" y="36833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87509" y="20383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76125" y="2930237"/>
            <a:ext cx="130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10400" y="248475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335982" y="373858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038270" y="36833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45400" y="36833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34" grpId="0"/>
      <p:bldP spid="35" grpId="0"/>
      <p:bldP spid="33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408</Words>
  <PresentationFormat>On-screen Show (16:9)</PresentationFormat>
  <Paragraphs>148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2021-02-25T09:45:44Z</dcterms:modified>
</cp:coreProperties>
</file>