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72" r:id="rId2"/>
    <p:sldMasterId id="2147483684" r:id="rId3"/>
  </p:sldMasterIdLst>
  <p:sldIdLst>
    <p:sldId id="281" r:id="rId4"/>
    <p:sldId id="259" r:id="rId5"/>
    <p:sldId id="266" r:id="rId6"/>
    <p:sldId id="261" r:id="rId7"/>
    <p:sldId id="268" r:id="rId8"/>
    <p:sldId id="275" r:id="rId9"/>
    <p:sldId id="287" r:id="rId10"/>
    <p:sldId id="288" r:id="rId11"/>
    <p:sldId id="289" r:id="rId12"/>
    <p:sldId id="290" r:id="rId13"/>
    <p:sldId id="291" r:id="rId14"/>
    <p:sldId id="292" r:id="rId15"/>
    <p:sldId id="263" r:id="rId16"/>
    <p:sldId id="277" r:id="rId17"/>
    <p:sldId id="293" r:id="rId18"/>
    <p:sldId id="294" r:id="rId19"/>
    <p:sldId id="295" r:id="rId20"/>
    <p:sldId id="296" r:id="rId21"/>
    <p:sldId id="297" r:id="rId22"/>
    <p:sldId id="298" r:id="rId23"/>
    <p:sldId id="299" r:id="rId24"/>
    <p:sldId id="300" r:id="rId25"/>
    <p:sldId id="301" r:id="rId26"/>
    <p:sldId id="279" r:id="rId27"/>
    <p:sldId id="280" r:id="rId28"/>
  </p:sldIdLst>
  <p:sldSz cx="12192000" cy="6858000"/>
  <p:notesSz cx="6858000" cy="9144000"/>
  <p:embeddedFontLst>
    <p:embeddedFont>
      <p:font typeface="Calibri" panose="020F0502020204030204" pitchFamily="34" charset="0"/>
      <p:regular r:id="rId29"/>
      <p:bold r:id="rId30"/>
      <p:italic r:id="rId31"/>
      <p:boldItalic r:id="rId32"/>
    </p:embeddedFont>
    <p:embeddedFont>
      <p:font typeface="Calibri Light" panose="020F0302020204030204" pitchFamily="34" charset="0"/>
      <p:regular r:id="rId33"/>
      <p:italic r:id="rId34"/>
    </p:embeddedFont>
    <p:embeddedFont>
      <p:font typeface="UTM Avo" panose="02040603050506020204" pitchFamily="18" charset="0"/>
      <p:regular r:id="rId35"/>
      <p:bold r:id="rId36"/>
      <p:italic r:id="rId37"/>
      <p:boldItalic r:id="rId38"/>
    </p:embeddedFont>
  </p:embeddedFontLst>
  <p:photoAlbum/>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704"/>
  </p:normalViewPr>
  <p:slideViewPr>
    <p:cSldViewPr snapToGrid="0">
      <p:cViewPr varScale="1">
        <p:scale>
          <a:sx n="76" d="100"/>
          <a:sy n="76" d="100"/>
        </p:scale>
        <p:origin x="132" y="13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presProps" Target="presProps.xml"/><Relationship Id="rId21" Type="http://schemas.openxmlformats.org/officeDocument/2006/relationships/slide" Target="slides/slide18.xml"/><Relationship Id="rId34" Type="http://schemas.openxmlformats.org/officeDocument/2006/relationships/font" Target="fonts/font6.fntdata"/><Relationship Id="rId42" Type="http://schemas.openxmlformats.org/officeDocument/2006/relationships/tableStyles" Target="tableStyle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font" Target="fonts/font1.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font" Target="fonts/font8.fntdata"/><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font" Target="fonts/font3.fntdata"/><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font" Target="fonts/font5.fntdata"/><Relationship Id="rId38" Type="http://schemas.openxmlformats.org/officeDocument/2006/relationships/font" Target="fonts/font10.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CB359-C368-FAAB-58D5-0D02FBB3D69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C032F6F-935E-C66B-8985-FCC117989D0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0EBAB38-F9B1-12E8-4194-CD76A9D9AD36}"/>
              </a:ext>
            </a:extLst>
          </p:cNvPr>
          <p:cNvSpPr>
            <a:spLocks noGrp="1"/>
          </p:cNvSpPr>
          <p:nvPr>
            <p:ph type="dt" sz="half" idx="10"/>
          </p:nvPr>
        </p:nvSpPr>
        <p:spPr/>
        <p:txBody>
          <a:bodyPr/>
          <a:lstStyle/>
          <a:p>
            <a:fld id="{9B35F583-0148-4553-964E-C48E0D09F0A7}" type="datetimeFigureOut">
              <a:rPr lang="en-US" smtClean="0"/>
              <a:t>1/4/2024</a:t>
            </a:fld>
            <a:endParaRPr lang="en-US"/>
          </a:p>
        </p:txBody>
      </p:sp>
      <p:sp>
        <p:nvSpPr>
          <p:cNvPr id="5" name="Footer Placeholder 4">
            <a:extLst>
              <a:ext uri="{FF2B5EF4-FFF2-40B4-BE49-F238E27FC236}">
                <a16:creationId xmlns:a16="http://schemas.microsoft.com/office/drawing/2014/main" id="{7510F5B9-0BBA-6237-AA41-7C8A68FB5B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F73F7DC-A0D2-2B59-3108-A6C6969B3DF2}"/>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36897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BB10C0-86E6-71B8-02C1-6ADF112455A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49FDAF7-A048-683D-CCCC-A63BA5B51F1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8BC5C8-39F6-6DD7-9FBA-7C02F011CA7E}"/>
              </a:ext>
            </a:extLst>
          </p:cNvPr>
          <p:cNvSpPr>
            <a:spLocks noGrp="1"/>
          </p:cNvSpPr>
          <p:nvPr>
            <p:ph type="dt" sz="half" idx="10"/>
          </p:nvPr>
        </p:nvSpPr>
        <p:spPr/>
        <p:txBody>
          <a:bodyPr/>
          <a:lstStyle/>
          <a:p>
            <a:fld id="{9B35F583-0148-4553-964E-C48E0D09F0A7}" type="datetimeFigureOut">
              <a:rPr lang="en-US" smtClean="0"/>
              <a:t>1/4/2024</a:t>
            </a:fld>
            <a:endParaRPr lang="en-US"/>
          </a:p>
        </p:txBody>
      </p:sp>
      <p:sp>
        <p:nvSpPr>
          <p:cNvPr id="5" name="Footer Placeholder 4">
            <a:extLst>
              <a:ext uri="{FF2B5EF4-FFF2-40B4-BE49-F238E27FC236}">
                <a16:creationId xmlns:a16="http://schemas.microsoft.com/office/drawing/2014/main" id="{BEADA172-8CFC-0C43-AABF-1121A5E1CD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5E851D-8129-DE77-B672-9040F1A251D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472866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20A3BDA-1EAA-353D-F8DE-1FA3FAC253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7114AA8-3789-CBC3-5C55-CAEDF3B88E1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9B3290-4B06-5823-1D14-C03BE4FA6A47}"/>
              </a:ext>
            </a:extLst>
          </p:cNvPr>
          <p:cNvSpPr>
            <a:spLocks noGrp="1"/>
          </p:cNvSpPr>
          <p:nvPr>
            <p:ph type="dt" sz="half" idx="10"/>
          </p:nvPr>
        </p:nvSpPr>
        <p:spPr/>
        <p:txBody>
          <a:bodyPr/>
          <a:lstStyle/>
          <a:p>
            <a:fld id="{9B35F583-0148-4553-964E-C48E0D09F0A7}" type="datetimeFigureOut">
              <a:rPr lang="en-US" smtClean="0"/>
              <a:t>1/4/2024</a:t>
            </a:fld>
            <a:endParaRPr lang="en-US"/>
          </a:p>
        </p:txBody>
      </p:sp>
      <p:sp>
        <p:nvSpPr>
          <p:cNvPr id="5" name="Footer Placeholder 4">
            <a:extLst>
              <a:ext uri="{FF2B5EF4-FFF2-40B4-BE49-F238E27FC236}">
                <a16:creationId xmlns:a16="http://schemas.microsoft.com/office/drawing/2014/main" id="{647E6A11-9C61-AEB0-DA00-C59F4DD3A1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C08BEB-E646-E98F-031B-DAA706C808D8}"/>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48243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04949BE-1264-40E4-BDA5-77919F8C2881}" type="datetimeFigureOut">
              <a:rPr lang="en-US" smtClean="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9325373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227389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04949BE-1264-40E4-BDA5-77919F8C2881}" type="datetimeFigureOut">
              <a:rPr lang="en-US" smtClean="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612349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04949BE-1264-40E4-BDA5-77919F8C2881}" type="datetimeFigureOut">
              <a:rPr lang="en-US" smtClean="0"/>
              <a:t>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190463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04949BE-1264-40E4-BDA5-77919F8C2881}" type="datetimeFigureOut">
              <a:rPr lang="en-US" smtClean="0"/>
              <a:t>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24498402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04949BE-1264-40E4-BDA5-77919F8C2881}" type="datetimeFigureOut">
              <a:rPr lang="en-US" smtClean="0"/>
              <a:t>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94144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4949BE-1264-40E4-BDA5-77919F8C2881}" type="datetimeFigureOut">
              <a:rPr lang="en-US" smtClean="0"/>
              <a:t>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9282811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1188089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DD68C-4EF3-3E93-F0E4-7A1EAF30AE1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5CA9882-3F56-BADC-45F5-A1FA9E2846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E2AE65-1C31-E61D-C80A-17679EA4FBF9}"/>
              </a:ext>
            </a:extLst>
          </p:cNvPr>
          <p:cNvSpPr>
            <a:spLocks noGrp="1"/>
          </p:cNvSpPr>
          <p:nvPr>
            <p:ph type="dt" sz="half" idx="10"/>
          </p:nvPr>
        </p:nvSpPr>
        <p:spPr/>
        <p:txBody>
          <a:bodyPr/>
          <a:lstStyle/>
          <a:p>
            <a:fld id="{9B35F583-0148-4553-964E-C48E0D09F0A7}" type="datetimeFigureOut">
              <a:rPr lang="en-US" smtClean="0"/>
              <a:t>1/4/2024</a:t>
            </a:fld>
            <a:endParaRPr lang="en-US"/>
          </a:p>
        </p:txBody>
      </p:sp>
      <p:sp>
        <p:nvSpPr>
          <p:cNvPr id="5" name="Footer Placeholder 4">
            <a:extLst>
              <a:ext uri="{FF2B5EF4-FFF2-40B4-BE49-F238E27FC236}">
                <a16:creationId xmlns:a16="http://schemas.microsoft.com/office/drawing/2014/main" id="{CB217C64-8BD3-3E2A-43D6-03E9842166B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9A8E1E-00B5-FF84-1631-BE2FDBC6853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50294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04949BE-1264-40E4-BDA5-77919F8C2881}" type="datetimeFigureOut">
              <a:rPr lang="en-US" smtClean="0"/>
              <a:t>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39120153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495238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04949BE-1264-40E4-BDA5-77919F8C2881}" type="datetimeFigureOut">
              <a:rPr lang="en-US" smtClean="0"/>
              <a:t>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8676ABB-7A76-4521-92C4-E4A5C9A8EA59}" type="slidenum">
              <a:rPr lang="en-US" smtClean="0"/>
              <a:t>‹#›</a:t>
            </a:fld>
            <a:endParaRPr lang="en-US"/>
          </a:p>
        </p:txBody>
      </p:sp>
    </p:spTree>
    <p:extLst>
      <p:ext uri="{BB962C8B-B14F-4D97-AF65-F5344CB8AC3E}">
        <p14:creationId xmlns:p14="http://schemas.microsoft.com/office/powerpoint/2010/main" val="10645481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C163EA-5E16-0164-3BF7-EC6193188E1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C76C1A5-D051-8CD0-E385-04A1BB9C461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A5E8B92-5EBB-861C-F641-232B78583BCE}"/>
              </a:ext>
            </a:extLst>
          </p:cNvPr>
          <p:cNvSpPr>
            <a:spLocks noGrp="1"/>
          </p:cNvSpPr>
          <p:nvPr>
            <p:ph type="dt" sz="half" idx="10"/>
          </p:nvPr>
        </p:nvSpPr>
        <p:spPr/>
        <p:txBody>
          <a:bodyPr/>
          <a:lstStyle/>
          <a:p>
            <a:fld id="{27CDEAE1-69FA-42CF-B65D-944C8BD08CC2}" type="datetimeFigureOut">
              <a:rPr lang="en-US" smtClean="0"/>
              <a:t>1/4/2024</a:t>
            </a:fld>
            <a:endParaRPr lang="en-US"/>
          </a:p>
        </p:txBody>
      </p:sp>
      <p:sp>
        <p:nvSpPr>
          <p:cNvPr id="5" name="Footer Placeholder 4">
            <a:extLst>
              <a:ext uri="{FF2B5EF4-FFF2-40B4-BE49-F238E27FC236}">
                <a16:creationId xmlns:a16="http://schemas.microsoft.com/office/drawing/2014/main" id="{07DE1FA5-F0E9-920C-9617-20FF0411F8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B35CBFB-D74C-A513-032C-49C669C55A90}"/>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760353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1F5FB1-B7B6-E690-03F9-2334931133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5A55743-94AF-F71F-6977-BA5AC7FF252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C935840-7275-07FB-4ECD-6A47C5E26F44}"/>
              </a:ext>
            </a:extLst>
          </p:cNvPr>
          <p:cNvSpPr>
            <a:spLocks noGrp="1"/>
          </p:cNvSpPr>
          <p:nvPr>
            <p:ph type="dt" sz="half" idx="10"/>
          </p:nvPr>
        </p:nvSpPr>
        <p:spPr/>
        <p:txBody>
          <a:bodyPr/>
          <a:lstStyle/>
          <a:p>
            <a:fld id="{27CDEAE1-69FA-42CF-B65D-944C8BD08CC2}" type="datetimeFigureOut">
              <a:rPr lang="en-US" smtClean="0"/>
              <a:t>1/4/2024</a:t>
            </a:fld>
            <a:endParaRPr lang="en-US"/>
          </a:p>
        </p:txBody>
      </p:sp>
      <p:sp>
        <p:nvSpPr>
          <p:cNvPr id="5" name="Footer Placeholder 4">
            <a:extLst>
              <a:ext uri="{FF2B5EF4-FFF2-40B4-BE49-F238E27FC236}">
                <a16:creationId xmlns:a16="http://schemas.microsoft.com/office/drawing/2014/main" id="{90F6FB95-8616-2719-0EF2-AD6DA12AD8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D52DA1-4EAA-5B92-2E1E-54F03167DAD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1131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35860-AEC1-F21E-9439-AC5E985F83E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516979-79D4-4C8A-C601-95DC67AF07F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E0C1366-F510-43D2-F98E-965A52513E53}"/>
              </a:ext>
            </a:extLst>
          </p:cNvPr>
          <p:cNvSpPr>
            <a:spLocks noGrp="1"/>
          </p:cNvSpPr>
          <p:nvPr>
            <p:ph type="dt" sz="half" idx="10"/>
          </p:nvPr>
        </p:nvSpPr>
        <p:spPr/>
        <p:txBody>
          <a:bodyPr/>
          <a:lstStyle/>
          <a:p>
            <a:fld id="{27CDEAE1-69FA-42CF-B65D-944C8BD08CC2}" type="datetimeFigureOut">
              <a:rPr lang="en-US" smtClean="0"/>
              <a:t>1/4/2024</a:t>
            </a:fld>
            <a:endParaRPr lang="en-US"/>
          </a:p>
        </p:txBody>
      </p:sp>
      <p:sp>
        <p:nvSpPr>
          <p:cNvPr id="5" name="Footer Placeholder 4">
            <a:extLst>
              <a:ext uri="{FF2B5EF4-FFF2-40B4-BE49-F238E27FC236}">
                <a16:creationId xmlns:a16="http://schemas.microsoft.com/office/drawing/2014/main" id="{028A0301-AFD1-A01E-9432-7C0E9BEA629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AA5184-EEF7-EE92-A5D4-839DE873B3CE}"/>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932082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AB18EF-B2D9-B1BE-C161-D13DE68974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2CEA824-C61F-1EF0-F51E-18319AA1BC2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894C721-113D-8B59-E65F-84AE609CA16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402189D-BD29-274B-72ED-B84764A073FE}"/>
              </a:ext>
            </a:extLst>
          </p:cNvPr>
          <p:cNvSpPr>
            <a:spLocks noGrp="1"/>
          </p:cNvSpPr>
          <p:nvPr>
            <p:ph type="dt" sz="half" idx="10"/>
          </p:nvPr>
        </p:nvSpPr>
        <p:spPr/>
        <p:txBody>
          <a:bodyPr/>
          <a:lstStyle/>
          <a:p>
            <a:fld id="{27CDEAE1-69FA-42CF-B65D-944C8BD08CC2}" type="datetimeFigureOut">
              <a:rPr lang="en-US" smtClean="0"/>
              <a:t>1/4/2024</a:t>
            </a:fld>
            <a:endParaRPr lang="en-US"/>
          </a:p>
        </p:txBody>
      </p:sp>
      <p:sp>
        <p:nvSpPr>
          <p:cNvPr id="6" name="Footer Placeholder 5">
            <a:extLst>
              <a:ext uri="{FF2B5EF4-FFF2-40B4-BE49-F238E27FC236}">
                <a16:creationId xmlns:a16="http://schemas.microsoft.com/office/drawing/2014/main" id="{CFECB693-E414-2C0A-CAA5-15C4CB3F70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57725BF-2EEF-84C6-2BB1-729C28E20F24}"/>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2010132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96D48-1528-BF8A-2F89-D761D88DBF8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93901AC-E4A8-58D0-A52E-5CADBFB11D8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9DA3EE9-7C77-EEFC-CE78-00E89BAE885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9B90C92-E471-B5F7-6BEC-2CE3E1408214}"/>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E400897-423C-07E1-A10A-7C59F23AA41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9D8E054-52BB-9483-E1EB-D05C5880E859}"/>
              </a:ext>
            </a:extLst>
          </p:cNvPr>
          <p:cNvSpPr>
            <a:spLocks noGrp="1"/>
          </p:cNvSpPr>
          <p:nvPr>
            <p:ph type="dt" sz="half" idx="10"/>
          </p:nvPr>
        </p:nvSpPr>
        <p:spPr/>
        <p:txBody>
          <a:bodyPr/>
          <a:lstStyle/>
          <a:p>
            <a:fld id="{27CDEAE1-69FA-42CF-B65D-944C8BD08CC2}" type="datetimeFigureOut">
              <a:rPr lang="en-US" smtClean="0"/>
              <a:t>1/4/2024</a:t>
            </a:fld>
            <a:endParaRPr lang="en-US"/>
          </a:p>
        </p:txBody>
      </p:sp>
      <p:sp>
        <p:nvSpPr>
          <p:cNvPr id="8" name="Footer Placeholder 7">
            <a:extLst>
              <a:ext uri="{FF2B5EF4-FFF2-40B4-BE49-F238E27FC236}">
                <a16:creationId xmlns:a16="http://schemas.microsoft.com/office/drawing/2014/main" id="{39EC79F0-876F-DCD2-6992-E25F90C2DAB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089AE4E-2FE4-95BC-1725-EACD29A4E573}"/>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18249322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3D625-FC08-D663-FF18-8710C7E8A007}"/>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814C6F2-7565-5AD1-9625-7F784BA6240B}"/>
              </a:ext>
            </a:extLst>
          </p:cNvPr>
          <p:cNvSpPr>
            <a:spLocks noGrp="1"/>
          </p:cNvSpPr>
          <p:nvPr>
            <p:ph type="dt" sz="half" idx="10"/>
          </p:nvPr>
        </p:nvSpPr>
        <p:spPr/>
        <p:txBody>
          <a:bodyPr/>
          <a:lstStyle/>
          <a:p>
            <a:fld id="{27CDEAE1-69FA-42CF-B65D-944C8BD08CC2}" type="datetimeFigureOut">
              <a:rPr lang="en-US" smtClean="0"/>
              <a:t>1/4/2024</a:t>
            </a:fld>
            <a:endParaRPr lang="en-US"/>
          </a:p>
        </p:txBody>
      </p:sp>
      <p:sp>
        <p:nvSpPr>
          <p:cNvPr id="4" name="Footer Placeholder 3">
            <a:extLst>
              <a:ext uri="{FF2B5EF4-FFF2-40B4-BE49-F238E27FC236}">
                <a16:creationId xmlns:a16="http://schemas.microsoft.com/office/drawing/2014/main" id="{418EB37D-3164-F74D-30C0-A3CF9C906BD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FD8DA1A-C6DA-15F4-F28F-12A6846DE7B6}"/>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49755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0373B0-FE23-81C5-1342-81A7DE13F603}"/>
              </a:ext>
            </a:extLst>
          </p:cNvPr>
          <p:cNvSpPr>
            <a:spLocks noGrp="1"/>
          </p:cNvSpPr>
          <p:nvPr>
            <p:ph type="dt" sz="half" idx="10"/>
          </p:nvPr>
        </p:nvSpPr>
        <p:spPr/>
        <p:txBody>
          <a:bodyPr/>
          <a:lstStyle/>
          <a:p>
            <a:fld id="{27CDEAE1-69FA-42CF-B65D-944C8BD08CC2}" type="datetimeFigureOut">
              <a:rPr lang="en-US" smtClean="0"/>
              <a:t>1/4/2024</a:t>
            </a:fld>
            <a:endParaRPr lang="en-US"/>
          </a:p>
        </p:txBody>
      </p:sp>
      <p:sp>
        <p:nvSpPr>
          <p:cNvPr id="3" name="Footer Placeholder 2">
            <a:extLst>
              <a:ext uri="{FF2B5EF4-FFF2-40B4-BE49-F238E27FC236}">
                <a16:creationId xmlns:a16="http://schemas.microsoft.com/office/drawing/2014/main" id="{71A0B33B-6F6D-08CE-F79B-EDC97DD9C09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9C02294D-94A1-C185-CA85-2DE03FE4CCC7}"/>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4046522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B7DA0A-999E-F79D-3D7B-BC0F80AB919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93E550-A2B2-1FD4-FC5E-0155D7D380B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D7FD8D4-E3E9-3387-ECDD-20703B5339EC}"/>
              </a:ext>
            </a:extLst>
          </p:cNvPr>
          <p:cNvSpPr>
            <a:spLocks noGrp="1"/>
          </p:cNvSpPr>
          <p:nvPr>
            <p:ph type="dt" sz="half" idx="10"/>
          </p:nvPr>
        </p:nvSpPr>
        <p:spPr/>
        <p:txBody>
          <a:bodyPr/>
          <a:lstStyle/>
          <a:p>
            <a:fld id="{9B35F583-0148-4553-964E-C48E0D09F0A7}" type="datetimeFigureOut">
              <a:rPr lang="en-US" smtClean="0"/>
              <a:t>1/4/2024</a:t>
            </a:fld>
            <a:endParaRPr lang="en-US"/>
          </a:p>
        </p:txBody>
      </p:sp>
      <p:sp>
        <p:nvSpPr>
          <p:cNvPr id="5" name="Footer Placeholder 4">
            <a:extLst>
              <a:ext uri="{FF2B5EF4-FFF2-40B4-BE49-F238E27FC236}">
                <a16:creationId xmlns:a16="http://schemas.microsoft.com/office/drawing/2014/main" id="{F5FE3999-2E2F-4649-76D3-B231DD65282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F73A913-02D6-7024-9DDD-B530DE88D33C}"/>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4514561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B85DBE-06F2-A90E-2773-94F8464192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8090A59-53B7-5DAD-4D2D-46531514AE1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6C06CDE-6ADF-3AE3-6DFD-D9A0EC8BB5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6B2EB0-C857-5536-3D6F-AEB2489AF9A7}"/>
              </a:ext>
            </a:extLst>
          </p:cNvPr>
          <p:cNvSpPr>
            <a:spLocks noGrp="1"/>
          </p:cNvSpPr>
          <p:nvPr>
            <p:ph type="dt" sz="half" idx="10"/>
          </p:nvPr>
        </p:nvSpPr>
        <p:spPr/>
        <p:txBody>
          <a:bodyPr/>
          <a:lstStyle/>
          <a:p>
            <a:fld id="{27CDEAE1-69FA-42CF-B65D-944C8BD08CC2}" type="datetimeFigureOut">
              <a:rPr lang="en-US" smtClean="0"/>
              <a:t>1/4/2024</a:t>
            </a:fld>
            <a:endParaRPr lang="en-US"/>
          </a:p>
        </p:txBody>
      </p:sp>
      <p:sp>
        <p:nvSpPr>
          <p:cNvPr id="6" name="Footer Placeholder 5">
            <a:extLst>
              <a:ext uri="{FF2B5EF4-FFF2-40B4-BE49-F238E27FC236}">
                <a16:creationId xmlns:a16="http://schemas.microsoft.com/office/drawing/2014/main" id="{63D6DA25-59E1-8576-4DDB-60DD5B5CB1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B9E5CBE-DCE2-C05B-F325-632066928EA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20311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F5A1A3-C002-BE74-93F5-FDB4A1AC85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4077B58-B74F-002B-32B6-14E76C63AD2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8F11DC5D-FF3E-4100-4F80-E4D1073F84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DEA2486-3500-0000-44B3-599E88FABF10}"/>
              </a:ext>
            </a:extLst>
          </p:cNvPr>
          <p:cNvSpPr>
            <a:spLocks noGrp="1"/>
          </p:cNvSpPr>
          <p:nvPr>
            <p:ph type="dt" sz="half" idx="10"/>
          </p:nvPr>
        </p:nvSpPr>
        <p:spPr/>
        <p:txBody>
          <a:bodyPr/>
          <a:lstStyle/>
          <a:p>
            <a:fld id="{27CDEAE1-69FA-42CF-B65D-944C8BD08CC2}" type="datetimeFigureOut">
              <a:rPr lang="en-US" smtClean="0"/>
              <a:t>1/4/2024</a:t>
            </a:fld>
            <a:endParaRPr lang="en-US"/>
          </a:p>
        </p:txBody>
      </p:sp>
      <p:sp>
        <p:nvSpPr>
          <p:cNvPr id="6" name="Footer Placeholder 5">
            <a:extLst>
              <a:ext uri="{FF2B5EF4-FFF2-40B4-BE49-F238E27FC236}">
                <a16:creationId xmlns:a16="http://schemas.microsoft.com/office/drawing/2014/main" id="{595029E0-8C18-D056-9955-D030C24E875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A773AE-FB84-2633-7C9E-CF58AF68EAD8}"/>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79435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7393D7-77AB-6883-3786-975512956D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748A89-586A-D3F5-2955-B2C04E3398B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1D291DF-C5C3-9C6D-FABE-2704A8FE99BF}"/>
              </a:ext>
            </a:extLst>
          </p:cNvPr>
          <p:cNvSpPr>
            <a:spLocks noGrp="1"/>
          </p:cNvSpPr>
          <p:nvPr>
            <p:ph type="dt" sz="half" idx="10"/>
          </p:nvPr>
        </p:nvSpPr>
        <p:spPr/>
        <p:txBody>
          <a:bodyPr/>
          <a:lstStyle/>
          <a:p>
            <a:fld id="{27CDEAE1-69FA-42CF-B65D-944C8BD08CC2}" type="datetimeFigureOut">
              <a:rPr lang="en-US" smtClean="0"/>
              <a:t>1/4/2024</a:t>
            </a:fld>
            <a:endParaRPr lang="en-US"/>
          </a:p>
        </p:txBody>
      </p:sp>
      <p:sp>
        <p:nvSpPr>
          <p:cNvPr id="5" name="Footer Placeholder 4">
            <a:extLst>
              <a:ext uri="{FF2B5EF4-FFF2-40B4-BE49-F238E27FC236}">
                <a16:creationId xmlns:a16="http://schemas.microsoft.com/office/drawing/2014/main" id="{A4A8887F-0F21-1832-AFB6-2C135249C3C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075050-4C27-476B-843C-DD44B93ADC8F}"/>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566475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CEFA051-CA26-FA49-A07B-5EA4E5FC910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6B17C35-63EA-6A66-24CE-146DFB58568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7B6019F-AA6A-078D-9D2E-AB27C7AACBA0}"/>
              </a:ext>
            </a:extLst>
          </p:cNvPr>
          <p:cNvSpPr>
            <a:spLocks noGrp="1"/>
          </p:cNvSpPr>
          <p:nvPr>
            <p:ph type="dt" sz="half" idx="10"/>
          </p:nvPr>
        </p:nvSpPr>
        <p:spPr/>
        <p:txBody>
          <a:bodyPr/>
          <a:lstStyle/>
          <a:p>
            <a:fld id="{27CDEAE1-69FA-42CF-B65D-944C8BD08CC2}" type="datetimeFigureOut">
              <a:rPr lang="en-US" smtClean="0"/>
              <a:t>1/4/2024</a:t>
            </a:fld>
            <a:endParaRPr lang="en-US"/>
          </a:p>
        </p:txBody>
      </p:sp>
      <p:sp>
        <p:nvSpPr>
          <p:cNvPr id="5" name="Footer Placeholder 4">
            <a:extLst>
              <a:ext uri="{FF2B5EF4-FFF2-40B4-BE49-F238E27FC236}">
                <a16:creationId xmlns:a16="http://schemas.microsoft.com/office/drawing/2014/main" id="{C438E183-218B-EC4C-402E-8CFDF480AC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413DF49-864D-94D6-0F01-4C5F95F2896C}"/>
              </a:ext>
            </a:extLst>
          </p:cNvPr>
          <p:cNvSpPr>
            <a:spLocks noGrp="1"/>
          </p:cNvSpPr>
          <p:nvPr>
            <p:ph type="sldNum" sz="quarter" idx="12"/>
          </p:nvPr>
        </p:nvSpPr>
        <p:spPr/>
        <p:txBody>
          <a:bodyPr/>
          <a:lstStyle/>
          <a:p>
            <a:fld id="{B2FCAD0A-DAF0-46D1-BC9F-C74D80005738}" type="slidenum">
              <a:rPr lang="en-US" smtClean="0"/>
              <a:t>‹#›</a:t>
            </a:fld>
            <a:endParaRPr lang="en-US"/>
          </a:p>
        </p:txBody>
      </p:sp>
    </p:spTree>
    <p:extLst>
      <p:ext uri="{BB962C8B-B14F-4D97-AF65-F5344CB8AC3E}">
        <p14:creationId xmlns:p14="http://schemas.microsoft.com/office/powerpoint/2010/main" val="3785810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8A10D7-43E2-27E6-B52B-80214C7A821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D3B1AF0-1660-95CB-8909-C7079FB0B4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E2CF109-C42D-ABD0-92C8-8E04F6898BA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5643B5F6-C21A-532C-A7A0-20FFA9B88BCF}"/>
              </a:ext>
            </a:extLst>
          </p:cNvPr>
          <p:cNvSpPr>
            <a:spLocks noGrp="1"/>
          </p:cNvSpPr>
          <p:nvPr>
            <p:ph type="dt" sz="half" idx="10"/>
          </p:nvPr>
        </p:nvSpPr>
        <p:spPr/>
        <p:txBody>
          <a:bodyPr/>
          <a:lstStyle/>
          <a:p>
            <a:fld id="{9B35F583-0148-4553-964E-C48E0D09F0A7}" type="datetimeFigureOut">
              <a:rPr lang="en-US" smtClean="0"/>
              <a:t>1/4/2024</a:t>
            </a:fld>
            <a:endParaRPr lang="en-US"/>
          </a:p>
        </p:txBody>
      </p:sp>
      <p:sp>
        <p:nvSpPr>
          <p:cNvPr id="6" name="Footer Placeholder 5">
            <a:extLst>
              <a:ext uri="{FF2B5EF4-FFF2-40B4-BE49-F238E27FC236}">
                <a16:creationId xmlns:a16="http://schemas.microsoft.com/office/drawing/2014/main" id="{36C4B400-062F-F623-23E7-2F390EBF368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83765A9-6170-524F-1675-81BB3793209B}"/>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2607065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7FFF5-B0CD-4F13-AC32-B2D3C699DEC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4D59DCE-D1E5-36F7-3C1C-28022F721B1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DAE6A7-B025-35F2-355E-7BB5EAA869E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054B650-45FF-38E4-C8D8-C877757FA33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9899E66-9168-3AF3-51A1-AC9160720B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53256E-39DB-9C33-4E7F-391F27F04C47}"/>
              </a:ext>
            </a:extLst>
          </p:cNvPr>
          <p:cNvSpPr>
            <a:spLocks noGrp="1"/>
          </p:cNvSpPr>
          <p:nvPr>
            <p:ph type="dt" sz="half" idx="10"/>
          </p:nvPr>
        </p:nvSpPr>
        <p:spPr/>
        <p:txBody>
          <a:bodyPr/>
          <a:lstStyle/>
          <a:p>
            <a:fld id="{9B35F583-0148-4553-964E-C48E0D09F0A7}" type="datetimeFigureOut">
              <a:rPr lang="en-US" smtClean="0"/>
              <a:t>1/4/2024</a:t>
            </a:fld>
            <a:endParaRPr lang="en-US"/>
          </a:p>
        </p:txBody>
      </p:sp>
      <p:sp>
        <p:nvSpPr>
          <p:cNvPr id="8" name="Footer Placeholder 7">
            <a:extLst>
              <a:ext uri="{FF2B5EF4-FFF2-40B4-BE49-F238E27FC236}">
                <a16:creationId xmlns:a16="http://schemas.microsoft.com/office/drawing/2014/main" id="{62B8C339-1E2E-D100-3748-06F1DA82AF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C6C3A0B-C84F-EB4D-66BA-36B5DCDD7917}"/>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776137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E26ED7-C03A-95E1-BC49-5FD53FCD97B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8AF172-E041-99AC-255A-8B5AB21FC198}"/>
              </a:ext>
            </a:extLst>
          </p:cNvPr>
          <p:cNvSpPr>
            <a:spLocks noGrp="1"/>
          </p:cNvSpPr>
          <p:nvPr>
            <p:ph type="dt" sz="half" idx="10"/>
          </p:nvPr>
        </p:nvSpPr>
        <p:spPr/>
        <p:txBody>
          <a:bodyPr/>
          <a:lstStyle/>
          <a:p>
            <a:fld id="{9B35F583-0148-4553-964E-C48E0D09F0A7}" type="datetimeFigureOut">
              <a:rPr lang="en-US" smtClean="0"/>
              <a:t>1/4/2024</a:t>
            </a:fld>
            <a:endParaRPr lang="en-US"/>
          </a:p>
        </p:txBody>
      </p:sp>
      <p:sp>
        <p:nvSpPr>
          <p:cNvPr id="4" name="Footer Placeholder 3">
            <a:extLst>
              <a:ext uri="{FF2B5EF4-FFF2-40B4-BE49-F238E27FC236}">
                <a16:creationId xmlns:a16="http://schemas.microsoft.com/office/drawing/2014/main" id="{2AC00131-E27D-75AB-A7EA-C5355539F7D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C567D31-2DC5-DB2A-29BF-E0835B1015D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237201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6801730-6A3E-18EC-47DD-A614769CD06C}"/>
              </a:ext>
            </a:extLst>
          </p:cNvPr>
          <p:cNvSpPr>
            <a:spLocks noGrp="1"/>
          </p:cNvSpPr>
          <p:nvPr>
            <p:ph type="dt" sz="half" idx="10"/>
          </p:nvPr>
        </p:nvSpPr>
        <p:spPr/>
        <p:txBody>
          <a:bodyPr/>
          <a:lstStyle/>
          <a:p>
            <a:fld id="{9B35F583-0148-4553-964E-C48E0D09F0A7}" type="datetimeFigureOut">
              <a:rPr lang="en-US" smtClean="0"/>
              <a:t>1/4/2024</a:t>
            </a:fld>
            <a:endParaRPr lang="en-US"/>
          </a:p>
        </p:txBody>
      </p:sp>
      <p:sp>
        <p:nvSpPr>
          <p:cNvPr id="3" name="Footer Placeholder 2">
            <a:extLst>
              <a:ext uri="{FF2B5EF4-FFF2-40B4-BE49-F238E27FC236}">
                <a16:creationId xmlns:a16="http://schemas.microsoft.com/office/drawing/2014/main" id="{F14E3FDD-3A6C-B024-AEC6-BED99AB03C8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8FCE5AC-7F66-41A2-B146-4000CBB93B83}"/>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14680192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EC3546-C49D-9798-0C37-F80C1935288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1DCA46A-6FFF-8B45-A293-C794CFBD62C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4469AA1-2D1A-3054-CDD6-567969990EA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2BBB5-2CDF-8FC1-981F-4A0C5518ABC3}"/>
              </a:ext>
            </a:extLst>
          </p:cNvPr>
          <p:cNvSpPr>
            <a:spLocks noGrp="1"/>
          </p:cNvSpPr>
          <p:nvPr>
            <p:ph type="dt" sz="half" idx="10"/>
          </p:nvPr>
        </p:nvSpPr>
        <p:spPr/>
        <p:txBody>
          <a:bodyPr/>
          <a:lstStyle/>
          <a:p>
            <a:fld id="{9B35F583-0148-4553-964E-C48E0D09F0A7}" type="datetimeFigureOut">
              <a:rPr lang="en-US" smtClean="0"/>
              <a:t>1/4/2024</a:t>
            </a:fld>
            <a:endParaRPr lang="en-US"/>
          </a:p>
        </p:txBody>
      </p:sp>
      <p:sp>
        <p:nvSpPr>
          <p:cNvPr id="6" name="Footer Placeholder 5">
            <a:extLst>
              <a:ext uri="{FF2B5EF4-FFF2-40B4-BE49-F238E27FC236}">
                <a16:creationId xmlns:a16="http://schemas.microsoft.com/office/drawing/2014/main" id="{D1DFD70F-5533-0BBF-9AEF-91CAC5B0FEC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E28F2FB-2DEE-F0A1-465D-C673D1397229}"/>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3523220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6939B4-E217-B28D-30FF-2C0AB0D759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43FFDC-E88F-1F0C-ECF0-7AA21FFA717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CBE10CB-D284-A341-F846-78EED0D97BA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D62789-07EF-DBB0-122A-BEA8179E60B0}"/>
              </a:ext>
            </a:extLst>
          </p:cNvPr>
          <p:cNvSpPr>
            <a:spLocks noGrp="1"/>
          </p:cNvSpPr>
          <p:nvPr>
            <p:ph type="dt" sz="half" idx="10"/>
          </p:nvPr>
        </p:nvSpPr>
        <p:spPr/>
        <p:txBody>
          <a:bodyPr/>
          <a:lstStyle/>
          <a:p>
            <a:fld id="{9B35F583-0148-4553-964E-C48E0D09F0A7}" type="datetimeFigureOut">
              <a:rPr lang="en-US" smtClean="0"/>
              <a:t>1/4/2024</a:t>
            </a:fld>
            <a:endParaRPr lang="en-US"/>
          </a:p>
        </p:txBody>
      </p:sp>
      <p:sp>
        <p:nvSpPr>
          <p:cNvPr id="6" name="Footer Placeholder 5">
            <a:extLst>
              <a:ext uri="{FF2B5EF4-FFF2-40B4-BE49-F238E27FC236}">
                <a16:creationId xmlns:a16="http://schemas.microsoft.com/office/drawing/2014/main" id="{375C2917-4D78-E2C5-B240-2C83A2A028B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B4E6FDF-BCDB-7F7A-F813-4FDA4DCAD790}"/>
              </a:ext>
            </a:extLst>
          </p:cNvPr>
          <p:cNvSpPr>
            <a:spLocks noGrp="1"/>
          </p:cNvSpPr>
          <p:nvPr>
            <p:ph type="sldNum" sz="quarter" idx="12"/>
          </p:nvPr>
        </p:nvSpPr>
        <p:spPr/>
        <p:txBody>
          <a:bodyPr/>
          <a:lstStyle/>
          <a:p>
            <a:fld id="{E5E96640-AC40-4FB1-869D-32BD2614E6D2}" type="slidenum">
              <a:rPr lang="en-US" smtClean="0"/>
              <a:t>‹#›</a:t>
            </a:fld>
            <a:endParaRPr lang="en-US"/>
          </a:p>
        </p:txBody>
      </p:sp>
    </p:spTree>
    <p:extLst>
      <p:ext uri="{BB962C8B-B14F-4D97-AF65-F5344CB8AC3E}">
        <p14:creationId xmlns:p14="http://schemas.microsoft.com/office/powerpoint/2010/main" val="2777117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6CE697A-28CD-EDD6-6415-D3C701EC59E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70A0CBA-D392-B3C6-11C8-2B7A43CDAA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2FCAAC-A88B-1C44-0137-1A638B2A3BB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B35F583-0148-4553-964E-C48E0D09F0A7}" type="datetimeFigureOut">
              <a:rPr lang="en-US" smtClean="0"/>
              <a:t>1/4/2024</a:t>
            </a:fld>
            <a:endParaRPr lang="en-US"/>
          </a:p>
        </p:txBody>
      </p:sp>
      <p:sp>
        <p:nvSpPr>
          <p:cNvPr id="5" name="Footer Placeholder 4">
            <a:extLst>
              <a:ext uri="{FF2B5EF4-FFF2-40B4-BE49-F238E27FC236}">
                <a16:creationId xmlns:a16="http://schemas.microsoft.com/office/drawing/2014/main" id="{C98EEFD4-4D1A-FAD6-8C8F-648DA608DED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0BC7197-0211-521E-ABF8-E35EA0FC831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E96640-AC40-4FB1-869D-32BD2614E6D2}" type="slidenum">
              <a:rPr lang="en-US" smtClean="0"/>
              <a:t>‹#›</a:t>
            </a:fld>
            <a:endParaRPr lang="en-US"/>
          </a:p>
        </p:txBody>
      </p:sp>
    </p:spTree>
    <p:extLst>
      <p:ext uri="{BB962C8B-B14F-4D97-AF65-F5344CB8AC3E}">
        <p14:creationId xmlns:p14="http://schemas.microsoft.com/office/powerpoint/2010/main" val="1012896742"/>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04949BE-1264-40E4-BDA5-77919F8C2881}" type="datetimeFigureOut">
              <a:rPr lang="en-US" smtClean="0"/>
              <a:t>1/4/2024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8676ABB-7A76-4521-92C4-E4A5C9A8EA59}" type="slidenum">
              <a:rPr lang="en-US" smtClean="0"/>
              <a:t>‹#›</a:t>
            </a:fld>
            <a:endParaRPr lang="en-US"/>
          </a:p>
        </p:txBody>
      </p:sp>
    </p:spTree>
    <p:extLst>
      <p:ext uri="{BB962C8B-B14F-4D97-AF65-F5344CB8AC3E}">
        <p14:creationId xmlns:p14="http://schemas.microsoft.com/office/powerpoint/2010/main" val="41326095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2" name="9Slide.vn - 2019">
            <a:extLst>
              <a:ext uri="{FF2B5EF4-FFF2-40B4-BE49-F238E27FC236}">
                <a16:creationId xmlns:a16="http://schemas.microsoft.com/office/drawing/2014/main" id="{CCB7BBCD-1B94-0ABF-54FA-C41F30EA8391}"/>
              </a:ext>
            </a:extLst>
          </p:cNvPr>
          <p:cNvSpPr txBox="1"/>
          <p:nvPr userDrawn="1"/>
        </p:nvSpPr>
        <p:spPr>
          <a:xfrm>
            <a:off x="0" y="-27349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AD2C8457-2C65-AECF-4226-BAA6D30A47D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605DB20-E44C-5BFC-4FA7-C96AFFC982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A4B673-F1CA-CC81-D3CF-2EA41B43D8D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CDEAE1-69FA-42CF-B65D-944C8BD08CC2}" type="datetimeFigureOut">
              <a:rPr lang="en-US" smtClean="0"/>
              <a:t>1/4/2024</a:t>
            </a:fld>
            <a:endParaRPr lang="en-US"/>
          </a:p>
        </p:txBody>
      </p:sp>
      <p:sp>
        <p:nvSpPr>
          <p:cNvPr id="5" name="Footer Placeholder 4">
            <a:extLst>
              <a:ext uri="{FF2B5EF4-FFF2-40B4-BE49-F238E27FC236}">
                <a16:creationId xmlns:a16="http://schemas.microsoft.com/office/drawing/2014/main" id="{7925DDE0-5353-BD71-71EC-BEA2574C665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CE4915A-B8CD-FCF9-59A0-649E8CB8487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FCAD0A-DAF0-46D1-BC9F-C74D80005738}" type="slidenum">
              <a:rPr lang="en-US" smtClean="0"/>
              <a:t>‹#›</a:t>
            </a:fld>
            <a:endParaRPr lang="en-US"/>
          </a:p>
        </p:txBody>
      </p:sp>
    </p:spTree>
    <p:extLst>
      <p:ext uri="{BB962C8B-B14F-4D97-AF65-F5344CB8AC3E}">
        <p14:creationId xmlns:p14="http://schemas.microsoft.com/office/powerpoint/2010/main" val="72181009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https://hoc10.vn/doc-sach/tieng-viet-4-tap-2/1/388/14/" TargetMode="External"/><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hyperlink" Target="https://hoc10.vn/doc-sach/tieng-viet-4-tap-2/1/388/15/"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hyperlink" Target="https://hoc10.vn/doc-sach/tieng-viet-4-tap-2/1/388/14/" TargetMode="Externa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3" Type="http://schemas.openxmlformats.org/officeDocument/2006/relationships/hyperlink" Target="https://www.facebook.com/groups/hoc10donghanhcunggiaovientieuhoc" TargetMode="External"/><Relationship Id="rId2" Type="http://schemas.openxmlformats.org/officeDocument/2006/relationships/image" Target="../media/image27.jpg"/><Relationship Id="rId1" Type="http://schemas.openxmlformats.org/officeDocument/2006/relationships/slideLayout" Target="../slideLayouts/slideLayout23.xml"/><Relationship Id="rId6" Type="http://schemas.openxmlformats.org/officeDocument/2006/relationships/image" Target="../media/image29.png"/><Relationship Id="rId5" Type="http://schemas.microsoft.com/office/2007/relationships/hdphoto" Target="../media/hdphoto1.wdp"/><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png"/><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hyperlink" Target="https://hoc10.vn/doc-sach/tieng-viet-4-tap-2/1/388/14/" TargetMode="External"/><Relationship Id="rId2" Type="http://schemas.openxmlformats.org/officeDocument/2006/relationships/image" Target="../media/image6.png"/><Relationship Id="rId1" Type="http://schemas.openxmlformats.org/officeDocument/2006/relationships/slideLayout" Target="../slideLayouts/slideLayout7.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2.svg"/></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9.png"/><Relationship Id="rId1" Type="http://schemas.openxmlformats.org/officeDocument/2006/relationships/slideLayout" Target="../slideLayouts/slideLayout7.xml"/><Relationship Id="rId4" Type="http://schemas.openxmlformats.org/officeDocument/2006/relationships/image" Target="../media/image14.sv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9.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Google Shape;54;p1">
            <a:extLst>
              <a:ext uri="{FF2B5EF4-FFF2-40B4-BE49-F238E27FC236}">
                <a16:creationId xmlns:a16="http://schemas.microsoft.com/office/drawing/2014/main" id="{C8F29496-1A23-93BD-8B98-920D11615CB0}"/>
              </a:ext>
            </a:extLst>
          </p:cNvPr>
          <p:cNvSpPr txBox="1">
            <a:spLocks/>
          </p:cNvSpPr>
          <p:nvPr/>
        </p:nvSpPr>
        <p:spPr>
          <a:xfrm>
            <a:off x="1106229" y="2072574"/>
            <a:ext cx="9979542" cy="2484252"/>
          </a:xfrm>
          <a:prstGeom prst="rect">
            <a:avLst/>
          </a:prstGeom>
          <a:noFill/>
          <a:ln>
            <a:noFill/>
          </a:ln>
        </p:spPr>
        <p:txBody>
          <a:bodyPr spcFirstLastPara="1" wrap="square" lIns="91425" tIns="45700" rIns="91425" bIns="45700" anchor="ctr" anchorCtr="0">
            <a:no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50000"/>
              </a:lnSpc>
              <a:spcBef>
                <a:spcPts val="0"/>
              </a:spcBef>
              <a:spcAft>
                <a:spcPts val="0"/>
              </a:spcAft>
              <a:buClr>
                <a:srgbClr val="000000"/>
              </a:buClr>
              <a:buSzPts val="990"/>
              <a:buFont typeface="Arial"/>
              <a:buNone/>
              <a:tabLst/>
              <a:defRPr/>
            </a:pPr>
            <a:r>
              <a:rPr kumimoji="0" lang="en-US" sz="5400" b="1" i="0" u="none" strike="noStrike" kern="0" cap="none" spc="0" normalizeH="0" baseline="0" noProof="0" dirty="0" err="1">
                <a:ln>
                  <a:noFill/>
                </a:ln>
                <a:solidFill>
                  <a:srgbClr val="002060"/>
                </a:solidFill>
                <a:effectLst/>
                <a:uLnTx/>
                <a:uFillTx/>
                <a:latin typeface="UTM Avo" panose="02040603050506020204" pitchFamily="18"/>
                <a:sym typeface="Calibri"/>
              </a:rPr>
              <a:t>Tuần</a:t>
            </a:r>
            <a:r>
              <a:rPr kumimoji="0" lang="en-US" sz="5400" b="1" i="0" u="none" strike="noStrike" kern="0" cap="none" spc="0" normalizeH="0" baseline="0" noProof="0" dirty="0">
                <a:ln>
                  <a:noFill/>
                </a:ln>
                <a:solidFill>
                  <a:srgbClr val="002060"/>
                </a:solidFill>
                <a:effectLst/>
                <a:uLnTx/>
                <a:uFillTx/>
                <a:latin typeface="UTM Avo" panose="02040603050506020204" pitchFamily="18"/>
                <a:sym typeface="Calibri"/>
              </a:rPr>
              <a:t> 20</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kumimoji="0" lang="vi-VN" sz="5400" b="1" i="0" u="none" strike="noStrike" kern="0" cap="none" spc="0" normalizeH="0" baseline="0" noProof="0" dirty="0">
                <a:ln>
                  <a:noFill/>
                </a:ln>
                <a:solidFill>
                  <a:srgbClr val="FF0000"/>
                </a:solidFill>
                <a:effectLst/>
                <a:uLnTx/>
                <a:uFillTx/>
                <a:latin typeface="UTM Avo" panose="02040603050506020204" pitchFamily="18"/>
                <a:cs typeface="Arial" panose="020B0604020202020204" pitchFamily="34" charset="0"/>
                <a:sym typeface="Calibri"/>
              </a:rPr>
              <a:t>Góc sáng tạo</a:t>
            </a:r>
          </a:p>
          <a:p>
            <a:pPr marL="0" marR="0" lvl="0" indent="0" algn="ctr" defTabSz="914377" rtl="0" eaLnBrk="1" fontAlgn="auto" latinLnBrk="0" hangingPunct="1">
              <a:lnSpc>
                <a:spcPct val="150000"/>
              </a:lnSpc>
              <a:spcBef>
                <a:spcPts val="0"/>
              </a:spcBef>
              <a:spcAft>
                <a:spcPts val="0"/>
              </a:spcAft>
              <a:buClr>
                <a:srgbClr val="000000"/>
              </a:buClr>
              <a:buSzPts val="4400"/>
              <a:buFont typeface="Calibri"/>
              <a:buNone/>
              <a:tabLst/>
              <a:defRPr/>
            </a:pPr>
            <a:r>
              <a:rPr lang="vi-VN" sz="5400" b="1" kern="0" dirty="0">
                <a:solidFill>
                  <a:srgbClr val="FF0000"/>
                </a:solidFill>
                <a:latin typeface="UTM Avo" panose="02040603050506020204" pitchFamily="18"/>
                <a:cs typeface="Arial" panose="020B0604020202020204" pitchFamily="34" charset="0"/>
              </a:rPr>
              <a:t>Dự án “Trái tim yêu thương”</a:t>
            </a:r>
            <a:endParaRPr kumimoji="0" lang="en-US" sz="5400" b="1" i="0" u="none" strike="noStrike" kern="0" cap="none" spc="0" normalizeH="0" baseline="0" noProof="0" dirty="0">
              <a:ln>
                <a:noFill/>
              </a:ln>
              <a:solidFill>
                <a:srgbClr val="FF0000"/>
              </a:solidFill>
              <a:effectLst/>
              <a:uLnTx/>
              <a:uFillTx/>
              <a:latin typeface="UTM Avo" panose="02040603050506020204" pitchFamily="18"/>
              <a:cs typeface="Arial" panose="020B0604020202020204" pitchFamily="34" charset="0"/>
              <a:sym typeface="Calibri"/>
            </a:endParaRPr>
          </a:p>
        </p:txBody>
      </p:sp>
      <p:sp>
        <p:nvSpPr>
          <p:cNvPr id="5" name="Google Shape;235;p1">
            <a:extLst>
              <a:ext uri="{FF2B5EF4-FFF2-40B4-BE49-F238E27FC236}">
                <a16:creationId xmlns:a16="http://schemas.microsoft.com/office/drawing/2014/main" id="{8C212EC7-E180-5CEB-8E5B-F8D8D62E029B}"/>
              </a:ext>
            </a:extLst>
          </p:cNvPr>
          <p:cNvSpPr txBox="1">
            <a:spLocks noGrp="1"/>
          </p:cNvSpPr>
          <p:nvPr>
            <p:ph type="ctrTitle"/>
          </p:nvPr>
        </p:nvSpPr>
        <p:spPr>
          <a:xfrm>
            <a:off x="9629673" y="127000"/>
            <a:ext cx="2548603" cy="1242146"/>
          </a:xfrm>
          <a:prstGeom prst="rect">
            <a:avLst/>
          </a:prstGeom>
          <a:noFill/>
          <a:ln>
            <a:noFill/>
          </a:ln>
        </p:spPr>
        <p:txBody>
          <a:bodyPr spcFirstLastPara="1" wrap="square" lIns="91425" tIns="45700" rIns="91425" bIns="45700" anchor="b" anchorCtr="0">
            <a:normAutofit fontScale="90000"/>
          </a:bodyPr>
          <a:lstStyle/>
          <a:p>
            <a:pPr marL="0" lvl="0" indent="0" rtl="0">
              <a:lnSpc>
                <a:spcPct val="130000"/>
              </a:lnSpc>
              <a:spcBef>
                <a:spcPts val="0"/>
              </a:spcBef>
              <a:spcAft>
                <a:spcPts val="0"/>
              </a:spcAft>
              <a:buClr>
                <a:schemeClr val="dk1"/>
              </a:buClr>
              <a:buSzPts val="5200"/>
              <a:buFont typeface="Calibri"/>
              <a:buNone/>
            </a:pPr>
            <a:r>
              <a:rPr lang="en-US" sz="3200" dirty="0">
                <a:solidFill>
                  <a:schemeClr val="bg1"/>
                </a:solidFill>
                <a:latin typeface="UTM Avo" panose="02040603050506020204" pitchFamily="18" charset="0"/>
                <a:ea typeface="Arial"/>
                <a:cs typeface="Arial"/>
                <a:sym typeface="Arial"/>
              </a:rPr>
              <a:t>TIẾNG VIỆT 4</a:t>
            </a:r>
            <a:br>
              <a:rPr lang="en-US" sz="3200" dirty="0">
                <a:solidFill>
                  <a:schemeClr val="bg1"/>
                </a:solidFill>
                <a:latin typeface="UTM Avo" panose="02040603050506020204" pitchFamily="18" charset="0"/>
                <a:ea typeface="Arial"/>
                <a:cs typeface="Arial"/>
                <a:sym typeface="Arial"/>
              </a:rPr>
            </a:br>
            <a:r>
              <a:rPr lang="en-US" sz="3200">
                <a:solidFill>
                  <a:schemeClr val="bg1"/>
                </a:solidFill>
                <a:latin typeface="UTM Avo" panose="02040603050506020204" pitchFamily="18" charset="0"/>
                <a:ea typeface="Arial"/>
                <a:cs typeface="Arial"/>
                <a:sym typeface="Arial"/>
              </a:rPr>
              <a:t>           Tập 2</a:t>
            </a:r>
            <a:endParaRPr sz="3200" dirty="0">
              <a:solidFill>
                <a:schemeClr val="bg1"/>
              </a:solidFill>
              <a:latin typeface="UTM Avo" panose="02040603050506020204" pitchFamily="18" charset="0"/>
              <a:ea typeface="Arial"/>
              <a:cs typeface="Arial"/>
              <a:sym typeface="Arial"/>
            </a:endParaRPr>
          </a:p>
        </p:txBody>
      </p:sp>
    </p:spTree>
    <p:extLst>
      <p:ext uri="{BB962C8B-B14F-4D97-AF65-F5344CB8AC3E}">
        <p14:creationId xmlns:p14="http://schemas.microsoft.com/office/powerpoint/2010/main" val="20599427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70;p10">
            <a:extLst>
              <a:ext uri="{FF2B5EF4-FFF2-40B4-BE49-F238E27FC236}">
                <a16:creationId xmlns:a16="http://schemas.microsoft.com/office/drawing/2014/main" id="{BD458F9A-F102-5226-5600-AB3809E3D8A2}"/>
              </a:ext>
            </a:extLst>
          </p:cNvPr>
          <p:cNvSpPr/>
          <p:nvPr/>
        </p:nvSpPr>
        <p:spPr>
          <a:xfrm>
            <a:off x="7163594" y="2516414"/>
            <a:ext cx="4267200" cy="3359999"/>
          </a:xfrm>
          <a:prstGeom prst="roundRect">
            <a:avLst>
              <a:gd name="adj" fmla="val 15196"/>
            </a:avLst>
          </a:prstGeom>
          <a:solidFill>
            <a:schemeClr val="lt1"/>
          </a:solidFill>
          <a:ln w="25400" cap="flat" cmpd="sng">
            <a:solidFill>
              <a:schemeClr val="accent2"/>
            </a:solidFill>
            <a:prstDash val="solid"/>
            <a:round/>
            <a:headEnd type="none" w="sm" len="sm"/>
            <a:tailEnd type="none" w="sm" len="sm"/>
          </a:ln>
        </p:spPr>
        <p:txBody>
          <a:bodyPr spcFirstLastPara="1" wrap="square" lIns="60950" tIns="30467" rIns="60950" bIns="30467" anchor="ctr" anchorCtr="0">
            <a:noAutofit/>
          </a:bodyPr>
          <a:lstStyle/>
          <a:p>
            <a:pPr algn="ctr">
              <a:lnSpc>
                <a:spcPct val="150000"/>
              </a:lnSpc>
            </a:pPr>
            <a:r>
              <a:rPr lang="vi-VN" sz="4800" b="1" dirty="0">
                <a:solidFill>
                  <a:schemeClr val="bg1"/>
                </a:solidFill>
                <a:latin typeface="UTM Avo" panose="02040603050506020204" pitchFamily="18"/>
              </a:rPr>
              <a:t>GIỚI THIỆU, BÌNH CHỌN DỰ ÁN</a:t>
            </a:r>
            <a:endParaRPr sz="622" dirty="0">
              <a:solidFill>
                <a:schemeClr val="bg1"/>
              </a:solidFill>
              <a:latin typeface="UTM Avo" panose="02040603050506020204" pitchFamily="18"/>
            </a:endParaRPr>
          </a:p>
        </p:txBody>
      </p:sp>
      <p:sp>
        <p:nvSpPr>
          <p:cNvPr id="3" name="Google Shape;171;p10">
            <a:extLst>
              <a:ext uri="{FF2B5EF4-FFF2-40B4-BE49-F238E27FC236}">
                <a16:creationId xmlns:a16="http://schemas.microsoft.com/office/drawing/2014/main" id="{2D06A6A9-FD22-7ED3-ED0D-3E6B734D562F}"/>
              </a:ext>
            </a:extLst>
          </p:cNvPr>
          <p:cNvSpPr/>
          <p:nvPr/>
        </p:nvSpPr>
        <p:spPr>
          <a:xfrm>
            <a:off x="8763794" y="1754414"/>
            <a:ext cx="1066800" cy="1119862"/>
          </a:xfrm>
          <a:prstGeom prst="flowChartOffpageConnector">
            <a:avLst/>
          </a:prstGeom>
          <a:solidFill>
            <a:schemeClr val="lt1"/>
          </a:solidFill>
          <a:ln w="25400" cap="flat" cmpd="sng">
            <a:solidFill>
              <a:schemeClr val="accent2"/>
            </a:solidFill>
            <a:prstDash val="solid"/>
            <a:round/>
            <a:headEnd type="none" w="sm" len="sm"/>
            <a:tailEnd type="none" w="sm" len="sm"/>
          </a:ln>
        </p:spPr>
        <p:txBody>
          <a:bodyPr spcFirstLastPara="1" wrap="square" lIns="60950" tIns="30467" rIns="60950" bIns="30467" anchor="ctr" anchorCtr="0">
            <a:noAutofit/>
          </a:bodyPr>
          <a:lstStyle/>
          <a:p>
            <a:pPr algn="ctr"/>
            <a:r>
              <a:rPr lang="vi-VN" sz="4800" b="1" dirty="0">
                <a:solidFill>
                  <a:sysClr val="windowText" lastClr="000000"/>
                </a:solidFill>
                <a:latin typeface="UTM Avo" panose="02040603050506020204" pitchFamily="18"/>
              </a:rPr>
              <a:t>02</a:t>
            </a:r>
            <a:endParaRPr sz="622" dirty="0">
              <a:solidFill>
                <a:sysClr val="windowText" lastClr="000000"/>
              </a:solidFill>
              <a:latin typeface="UTM Avo" panose="02040603050506020204" pitchFamily="18"/>
            </a:endParaRPr>
          </a:p>
        </p:txBody>
      </p:sp>
      <p:sp>
        <p:nvSpPr>
          <p:cNvPr id="4" name="Google Shape;172;p10">
            <a:extLst>
              <a:ext uri="{FF2B5EF4-FFF2-40B4-BE49-F238E27FC236}">
                <a16:creationId xmlns:a16="http://schemas.microsoft.com/office/drawing/2014/main" id="{B9567C93-5B90-6955-6A43-59B9DC25CCAC}"/>
              </a:ext>
            </a:extLst>
          </p:cNvPr>
          <p:cNvSpPr/>
          <p:nvPr/>
        </p:nvSpPr>
        <p:spPr>
          <a:xfrm>
            <a:off x="761206" y="1587349"/>
            <a:ext cx="5921560" cy="4278327"/>
          </a:xfrm>
          <a:custGeom>
            <a:avLst/>
            <a:gdLst/>
            <a:ahLst/>
            <a:cxnLst/>
            <a:rect l="l" t="t" r="r" b="b"/>
            <a:pathLst>
              <a:path w="8882340" h="6417491" extrusionOk="0">
                <a:moveTo>
                  <a:pt x="0" y="0"/>
                </a:moveTo>
                <a:lnTo>
                  <a:pt x="8882340" y="0"/>
                </a:lnTo>
                <a:lnTo>
                  <a:pt x="8882340" y="6417490"/>
                </a:lnTo>
                <a:lnTo>
                  <a:pt x="0" y="6417490"/>
                </a:lnTo>
                <a:lnTo>
                  <a:pt x="0" y="0"/>
                </a:lnTo>
                <a:close/>
              </a:path>
            </a:pathLst>
          </a:custGeom>
          <a:blipFill rotWithShape="1">
            <a:blip r:embed="rId3">
              <a:alphaModFix/>
            </a:blip>
            <a:stretch>
              <a:fillRect/>
            </a:stretch>
          </a:blipFill>
          <a:ln>
            <a:noFill/>
          </a:ln>
        </p:spPr>
        <p:txBody>
          <a:bodyPr/>
          <a:lstStyle/>
          <a:p>
            <a:endParaRPr lang="en-US"/>
          </a:p>
        </p:txBody>
      </p:sp>
    </p:spTree>
    <p:extLst>
      <p:ext uri="{BB962C8B-B14F-4D97-AF65-F5344CB8AC3E}">
        <p14:creationId xmlns:p14="http://schemas.microsoft.com/office/powerpoint/2010/main" val="42536372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177;p11">
            <a:extLst>
              <a:ext uri="{FF2B5EF4-FFF2-40B4-BE49-F238E27FC236}">
                <a16:creationId xmlns:a16="http://schemas.microsoft.com/office/drawing/2014/main" id="{DC407A97-3B33-1C05-4EA1-F3BFB49C7683}"/>
              </a:ext>
            </a:extLst>
          </p:cNvPr>
          <p:cNvSpPr/>
          <p:nvPr/>
        </p:nvSpPr>
        <p:spPr>
          <a:xfrm>
            <a:off x="1108831" y="1670050"/>
            <a:ext cx="9974338" cy="825500"/>
          </a:xfrm>
          <a:prstGeom prst="wedgeRoundRectCallout">
            <a:avLst>
              <a:gd name="adj1" fmla="val -24646"/>
              <a:gd name="adj2" fmla="val 43964"/>
              <a:gd name="adj3" fmla="val 16667"/>
            </a:avLst>
          </a:prstGeom>
          <a:solidFill>
            <a:schemeClr val="lt1"/>
          </a:solidFill>
          <a:ln w="25400" cap="flat" cmpd="sng">
            <a:solidFill>
              <a:srgbClr val="187498"/>
            </a:solidFill>
            <a:prstDash val="solid"/>
            <a:round/>
            <a:headEnd type="none" w="sm" len="sm"/>
            <a:tailEnd type="none" w="sm" len="sm"/>
          </a:ln>
        </p:spPr>
        <p:txBody>
          <a:bodyPr spcFirstLastPara="1" wrap="square" lIns="60950" tIns="30467" rIns="60950" bIns="30467" anchor="ctr" anchorCtr="0">
            <a:noAutofit/>
          </a:bodyPr>
          <a:lstStyle/>
          <a:p>
            <a:pPr algn="ctr">
              <a:lnSpc>
                <a:spcPct val="114000"/>
              </a:lnSpc>
            </a:pPr>
            <a:r>
              <a:rPr lang="vi-VN" sz="2400" b="1">
                <a:solidFill>
                  <a:schemeClr val="bg1"/>
                </a:solidFill>
                <a:latin typeface="UTM Avo" panose="02040603050506020204" pitchFamily="18"/>
              </a:rPr>
              <a:t>Em hãy đại diện cho nhóm giới thiệu dự án của nhóm mình.</a:t>
            </a:r>
            <a:endParaRPr sz="2400" b="1">
              <a:solidFill>
                <a:schemeClr val="bg1"/>
              </a:solidFill>
              <a:latin typeface="UTM Avo" panose="02040603050506020204" pitchFamily="18"/>
            </a:endParaRPr>
          </a:p>
        </p:txBody>
      </p:sp>
      <p:sp>
        <p:nvSpPr>
          <p:cNvPr id="6" name="Google Shape;178;p11">
            <a:extLst>
              <a:ext uri="{FF2B5EF4-FFF2-40B4-BE49-F238E27FC236}">
                <a16:creationId xmlns:a16="http://schemas.microsoft.com/office/drawing/2014/main" id="{E4604C1A-82F0-69A0-25F0-AF3614245BB6}"/>
              </a:ext>
            </a:extLst>
          </p:cNvPr>
          <p:cNvSpPr/>
          <p:nvPr/>
        </p:nvSpPr>
        <p:spPr>
          <a:xfrm>
            <a:off x="457994" y="2565400"/>
            <a:ext cx="5537200" cy="4104892"/>
          </a:xfrm>
          <a:custGeom>
            <a:avLst/>
            <a:gdLst/>
            <a:ahLst/>
            <a:cxnLst/>
            <a:rect l="l" t="t" r="r" b="b"/>
            <a:pathLst>
              <a:path w="995046" h="751260" extrusionOk="0">
                <a:moveTo>
                  <a:pt x="0" y="0"/>
                </a:moveTo>
                <a:lnTo>
                  <a:pt x="995046" y="0"/>
                </a:lnTo>
                <a:lnTo>
                  <a:pt x="995046" y="751259"/>
                </a:lnTo>
                <a:lnTo>
                  <a:pt x="0" y="751259"/>
                </a:lnTo>
                <a:lnTo>
                  <a:pt x="0" y="0"/>
                </a:lnTo>
                <a:close/>
              </a:path>
            </a:pathLst>
          </a:custGeom>
          <a:blipFill rotWithShape="1">
            <a:blip r:embed="rId3">
              <a:alphaModFix/>
            </a:blip>
            <a:stretch>
              <a:fillRect/>
            </a:stretch>
          </a:blipFill>
          <a:ln>
            <a:noFill/>
          </a:ln>
        </p:spPr>
        <p:txBody>
          <a:bodyPr/>
          <a:lstStyle/>
          <a:p>
            <a:endParaRPr lang="en-US"/>
          </a:p>
        </p:txBody>
      </p:sp>
      <p:sp>
        <p:nvSpPr>
          <p:cNvPr id="7" name="Google Shape;179;p11">
            <a:extLst>
              <a:ext uri="{FF2B5EF4-FFF2-40B4-BE49-F238E27FC236}">
                <a16:creationId xmlns:a16="http://schemas.microsoft.com/office/drawing/2014/main" id="{B0AA59E2-64DA-2A07-4D7F-52DE6C81EC89}"/>
              </a:ext>
            </a:extLst>
          </p:cNvPr>
          <p:cNvSpPr/>
          <p:nvPr/>
        </p:nvSpPr>
        <p:spPr>
          <a:xfrm>
            <a:off x="6409569" y="2679700"/>
            <a:ext cx="4673600" cy="660400"/>
          </a:xfrm>
          <a:prstGeom prst="homePlate">
            <a:avLst>
              <a:gd name="adj" fmla="val 50000"/>
            </a:avLst>
          </a:prstGeom>
          <a:solidFill>
            <a:schemeClr val="lt1"/>
          </a:solidFill>
          <a:ln w="25400" cap="flat" cmpd="sng">
            <a:solidFill>
              <a:srgbClr val="187498"/>
            </a:solidFill>
            <a:prstDash val="solid"/>
            <a:round/>
            <a:headEnd type="none" w="sm" len="sm"/>
            <a:tailEnd type="none" w="sm" len="sm"/>
          </a:ln>
        </p:spPr>
        <p:txBody>
          <a:bodyPr spcFirstLastPara="1" wrap="square" lIns="60950" tIns="30467" rIns="60950" bIns="30467" anchor="ctr" anchorCtr="0">
            <a:noAutofit/>
          </a:bodyPr>
          <a:lstStyle/>
          <a:p>
            <a:pPr algn="ctr"/>
            <a:r>
              <a:rPr lang="vi-VN" sz="2400" dirty="0">
                <a:solidFill>
                  <a:schemeClr val="bg1"/>
                </a:solidFill>
                <a:latin typeface="UTM Avo" panose="02040603050506020204" pitchFamily="18"/>
              </a:rPr>
              <a:t>Tên dự án</a:t>
            </a:r>
            <a:endParaRPr sz="2400" dirty="0">
              <a:solidFill>
                <a:schemeClr val="bg1"/>
              </a:solidFill>
              <a:latin typeface="UTM Avo" panose="02040603050506020204" pitchFamily="18"/>
            </a:endParaRPr>
          </a:p>
        </p:txBody>
      </p:sp>
      <p:sp>
        <p:nvSpPr>
          <p:cNvPr id="8" name="Google Shape;180;p11">
            <a:extLst>
              <a:ext uri="{FF2B5EF4-FFF2-40B4-BE49-F238E27FC236}">
                <a16:creationId xmlns:a16="http://schemas.microsoft.com/office/drawing/2014/main" id="{D6EE725B-B628-E420-6449-08866087CDD9}"/>
              </a:ext>
            </a:extLst>
          </p:cNvPr>
          <p:cNvSpPr/>
          <p:nvPr/>
        </p:nvSpPr>
        <p:spPr>
          <a:xfrm>
            <a:off x="6409569" y="3479800"/>
            <a:ext cx="4673600" cy="660400"/>
          </a:xfrm>
          <a:prstGeom prst="homePlate">
            <a:avLst>
              <a:gd name="adj" fmla="val 50000"/>
            </a:avLst>
          </a:prstGeom>
          <a:solidFill>
            <a:schemeClr val="lt1"/>
          </a:solidFill>
          <a:ln w="25400" cap="flat" cmpd="sng">
            <a:solidFill>
              <a:srgbClr val="187498"/>
            </a:solidFill>
            <a:prstDash val="solid"/>
            <a:round/>
            <a:headEnd type="none" w="sm" len="sm"/>
            <a:tailEnd type="none" w="sm" len="sm"/>
          </a:ln>
        </p:spPr>
        <p:txBody>
          <a:bodyPr spcFirstLastPara="1" wrap="square" lIns="60950" tIns="30467" rIns="60950" bIns="30467" anchor="ctr" anchorCtr="0">
            <a:noAutofit/>
          </a:bodyPr>
          <a:lstStyle/>
          <a:p>
            <a:pPr algn="ctr"/>
            <a:r>
              <a:rPr lang="vi-VN" sz="2400">
                <a:solidFill>
                  <a:schemeClr val="bg1"/>
                </a:solidFill>
                <a:latin typeface="UTM Avo" panose="02040603050506020204" pitchFamily="18"/>
              </a:rPr>
              <a:t>Người lập dự án</a:t>
            </a:r>
            <a:endParaRPr sz="2400">
              <a:solidFill>
                <a:schemeClr val="bg1"/>
              </a:solidFill>
              <a:latin typeface="UTM Avo" panose="02040603050506020204" pitchFamily="18"/>
            </a:endParaRPr>
          </a:p>
        </p:txBody>
      </p:sp>
      <p:sp>
        <p:nvSpPr>
          <p:cNvPr id="9" name="Google Shape;181;p11">
            <a:extLst>
              <a:ext uri="{FF2B5EF4-FFF2-40B4-BE49-F238E27FC236}">
                <a16:creationId xmlns:a16="http://schemas.microsoft.com/office/drawing/2014/main" id="{D9B6FC0F-3A7D-AB0C-101A-D0E4B9ED074D}"/>
              </a:ext>
            </a:extLst>
          </p:cNvPr>
          <p:cNvSpPr/>
          <p:nvPr/>
        </p:nvSpPr>
        <p:spPr>
          <a:xfrm>
            <a:off x="6409569" y="4279900"/>
            <a:ext cx="4673600" cy="660400"/>
          </a:xfrm>
          <a:prstGeom prst="homePlate">
            <a:avLst>
              <a:gd name="adj" fmla="val 50000"/>
            </a:avLst>
          </a:prstGeom>
          <a:solidFill>
            <a:schemeClr val="lt1"/>
          </a:solidFill>
          <a:ln w="25400" cap="flat" cmpd="sng">
            <a:solidFill>
              <a:srgbClr val="187498"/>
            </a:solidFill>
            <a:prstDash val="solid"/>
            <a:round/>
            <a:headEnd type="none" w="sm" len="sm"/>
            <a:tailEnd type="none" w="sm" len="sm"/>
          </a:ln>
        </p:spPr>
        <p:txBody>
          <a:bodyPr spcFirstLastPara="1" wrap="square" lIns="60950" tIns="30467" rIns="60950" bIns="30467" anchor="ctr" anchorCtr="0">
            <a:noAutofit/>
          </a:bodyPr>
          <a:lstStyle/>
          <a:p>
            <a:pPr algn="ctr"/>
            <a:r>
              <a:rPr lang="vi-VN" sz="2400">
                <a:solidFill>
                  <a:schemeClr val="bg1"/>
                </a:solidFill>
                <a:latin typeface="UTM Avo" panose="02040603050506020204" pitchFamily="18"/>
              </a:rPr>
              <a:t>Đối tượng của dự án</a:t>
            </a:r>
            <a:endParaRPr sz="2400">
              <a:solidFill>
                <a:schemeClr val="bg1"/>
              </a:solidFill>
              <a:latin typeface="UTM Avo" panose="02040603050506020204" pitchFamily="18"/>
            </a:endParaRPr>
          </a:p>
        </p:txBody>
      </p:sp>
      <p:sp>
        <p:nvSpPr>
          <p:cNvPr id="10" name="Google Shape;182;p11">
            <a:extLst>
              <a:ext uri="{FF2B5EF4-FFF2-40B4-BE49-F238E27FC236}">
                <a16:creationId xmlns:a16="http://schemas.microsoft.com/office/drawing/2014/main" id="{B1A34869-E70E-09B8-A374-CEB65C89721E}"/>
              </a:ext>
            </a:extLst>
          </p:cNvPr>
          <p:cNvSpPr/>
          <p:nvPr/>
        </p:nvSpPr>
        <p:spPr>
          <a:xfrm>
            <a:off x="6409569" y="5080000"/>
            <a:ext cx="4673600" cy="660400"/>
          </a:xfrm>
          <a:prstGeom prst="homePlate">
            <a:avLst>
              <a:gd name="adj" fmla="val 50000"/>
            </a:avLst>
          </a:prstGeom>
          <a:solidFill>
            <a:schemeClr val="lt1"/>
          </a:solidFill>
          <a:ln w="25400" cap="flat" cmpd="sng">
            <a:solidFill>
              <a:srgbClr val="187498"/>
            </a:solidFill>
            <a:prstDash val="solid"/>
            <a:round/>
            <a:headEnd type="none" w="sm" len="sm"/>
            <a:tailEnd type="none" w="sm" len="sm"/>
          </a:ln>
        </p:spPr>
        <p:txBody>
          <a:bodyPr spcFirstLastPara="1" wrap="square" lIns="60950" tIns="30467" rIns="60950" bIns="30467" anchor="ctr" anchorCtr="0">
            <a:noAutofit/>
          </a:bodyPr>
          <a:lstStyle/>
          <a:p>
            <a:pPr algn="ctr"/>
            <a:r>
              <a:rPr lang="vi-VN" sz="2400" dirty="0">
                <a:solidFill>
                  <a:schemeClr val="bg1"/>
                </a:solidFill>
                <a:latin typeface="UTM Avo" panose="02040603050506020204" pitchFamily="18"/>
              </a:rPr>
              <a:t>Công việc cần làm</a:t>
            </a:r>
            <a:endParaRPr sz="2400" dirty="0">
              <a:solidFill>
                <a:schemeClr val="bg1"/>
              </a:solidFill>
              <a:latin typeface="UTM Avo" panose="02040603050506020204" pitchFamily="18"/>
            </a:endParaRPr>
          </a:p>
        </p:txBody>
      </p:sp>
      <p:sp>
        <p:nvSpPr>
          <p:cNvPr id="11" name="Google Shape;183;p11">
            <a:extLst>
              <a:ext uri="{FF2B5EF4-FFF2-40B4-BE49-F238E27FC236}">
                <a16:creationId xmlns:a16="http://schemas.microsoft.com/office/drawing/2014/main" id="{64E962D8-EA6D-AAB2-E874-3F7DEB34F262}"/>
              </a:ext>
            </a:extLst>
          </p:cNvPr>
          <p:cNvSpPr/>
          <p:nvPr/>
        </p:nvSpPr>
        <p:spPr>
          <a:xfrm>
            <a:off x="6409569" y="5880100"/>
            <a:ext cx="4673600" cy="660400"/>
          </a:xfrm>
          <a:prstGeom prst="homePlate">
            <a:avLst>
              <a:gd name="adj" fmla="val 50000"/>
            </a:avLst>
          </a:prstGeom>
          <a:solidFill>
            <a:schemeClr val="lt1"/>
          </a:solidFill>
          <a:ln w="25400" cap="flat" cmpd="sng">
            <a:solidFill>
              <a:srgbClr val="187498"/>
            </a:solidFill>
            <a:prstDash val="solid"/>
            <a:round/>
            <a:headEnd type="none" w="sm" len="sm"/>
            <a:tailEnd type="none" w="sm" len="sm"/>
          </a:ln>
        </p:spPr>
        <p:txBody>
          <a:bodyPr spcFirstLastPara="1" wrap="square" lIns="60950" tIns="30467" rIns="60950" bIns="30467" anchor="ctr" anchorCtr="0">
            <a:noAutofit/>
          </a:bodyPr>
          <a:lstStyle/>
          <a:p>
            <a:pPr algn="ctr"/>
            <a:r>
              <a:rPr lang="vi-VN" sz="2400">
                <a:solidFill>
                  <a:schemeClr val="bg1"/>
                </a:solidFill>
                <a:latin typeface="UTM Avo" panose="02040603050506020204" pitchFamily="18"/>
              </a:rPr>
              <a:t>Thời gian thực hiện</a:t>
            </a:r>
            <a:endParaRPr sz="2400">
              <a:solidFill>
                <a:schemeClr val="bg1"/>
              </a:solidFill>
              <a:latin typeface="UTM Avo" panose="02040603050506020204" pitchFamily="18"/>
            </a:endParaRPr>
          </a:p>
        </p:txBody>
      </p:sp>
    </p:spTree>
    <p:extLst>
      <p:ext uri="{BB962C8B-B14F-4D97-AF65-F5344CB8AC3E}">
        <p14:creationId xmlns:p14="http://schemas.microsoft.com/office/powerpoint/2010/main" val="801514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par>
                                <p:cTn id="19" presetID="10" presetClass="entr" presetSubtype="0" fill="hold" nodeType="with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88;p12">
            <a:extLst>
              <a:ext uri="{FF2B5EF4-FFF2-40B4-BE49-F238E27FC236}">
                <a16:creationId xmlns:a16="http://schemas.microsoft.com/office/drawing/2014/main" id="{141B873C-6015-1E28-DDFB-C97284FAD216}"/>
              </a:ext>
            </a:extLst>
          </p:cNvPr>
          <p:cNvSpPr/>
          <p:nvPr/>
        </p:nvSpPr>
        <p:spPr>
          <a:xfrm>
            <a:off x="3835797" y="1473200"/>
            <a:ext cx="4520406" cy="635000"/>
          </a:xfrm>
          <a:prstGeom prst="wedgeRoundRectCallout">
            <a:avLst>
              <a:gd name="adj1" fmla="val -25213"/>
              <a:gd name="adj2" fmla="val 46723"/>
              <a:gd name="adj3" fmla="val 16667"/>
            </a:avLst>
          </a:prstGeom>
          <a:solidFill>
            <a:schemeClr val="lt1"/>
          </a:solidFill>
          <a:ln w="25400" cap="flat" cmpd="sng">
            <a:solidFill>
              <a:srgbClr val="187498"/>
            </a:solidFill>
            <a:prstDash val="solid"/>
            <a:round/>
            <a:headEnd type="none" w="sm" len="sm"/>
            <a:tailEnd type="none" w="sm" len="sm"/>
          </a:ln>
        </p:spPr>
        <p:txBody>
          <a:bodyPr spcFirstLastPara="1" wrap="square" lIns="60950" tIns="30467" rIns="60950" bIns="30467" anchor="ctr" anchorCtr="0">
            <a:noAutofit/>
          </a:bodyPr>
          <a:lstStyle/>
          <a:p>
            <a:pPr algn="ctr">
              <a:lnSpc>
                <a:spcPct val="114000"/>
              </a:lnSpc>
            </a:pPr>
            <a:r>
              <a:rPr lang="vi-VN" sz="2400" b="1">
                <a:solidFill>
                  <a:schemeClr val="bg1"/>
                </a:solidFill>
                <a:latin typeface="UTM Avo" panose="02040603050506020204" pitchFamily="18"/>
              </a:rPr>
              <a:t>Dự án tham khảo</a:t>
            </a:r>
            <a:endParaRPr sz="2400" b="1">
              <a:solidFill>
                <a:schemeClr val="bg1"/>
              </a:solidFill>
              <a:latin typeface="UTM Avo" panose="02040603050506020204" pitchFamily="18"/>
            </a:endParaRPr>
          </a:p>
        </p:txBody>
      </p:sp>
      <p:sp>
        <p:nvSpPr>
          <p:cNvPr id="3" name="Google Shape;189;p12">
            <a:extLst>
              <a:ext uri="{FF2B5EF4-FFF2-40B4-BE49-F238E27FC236}">
                <a16:creationId xmlns:a16="http://schemas.microsoft.com/office/drawing/2014/main" id="{B494FCED-C911-1030-38C7-ABA5A1D38F9E}"/>
              </a:ext>
            </a:extLst>
          </p:cNvPr>
          <p:cNvSpPr txBox="1"/>
          <p:nvPr/>
        </p:nvSpPr>
        <p:spPr>
          <a:xfrm>
            <a:off x="1314450" y="2222501"/>
            <a:ext cx="9563100" cy="3754848"/>
          </a:xfrm>
          <a:prstGeom prst="rect">
            <a:avLst/>
          </a:prstGeom>
          <a:noFill/>
          <a:ln>
            <a:noFill/>
          </a:ln>
        </p:spPr>
        <p:txBody>
          <a:bodyPr spcFirstLastPara="1" wrap="square" lIns="60950" tIns="30467" rIns="60950" bIns="30467" anchor="t" anchorCtr="0">
            <a:spAutoFit/>
          </a:bodyPr>
          <a:lstStyle/>
          <a:p>
            <a:pPr algn="ctr">
              <a:lnSpc>
                <a:spcPct val="150000"/>
              </a:lnSpc>
            </a:pPr>
            <a:r>
              <a:rPr lang="vi-VN" sz="2000" b="1" dirty="0">
                <a:solidFill>
                  <a:schemeClr val="bg1"/>
                </a:solidFill>
                <a:latin typeface="UTM Avo" panose="02040603050506020204" pitchFamily="18"/>
              </a:rPr>
              <a:t>Dự án </a:t>
            </a:r>
            <a:r>
              <a:rPr lang="vi-VN" sz="2000" b="1" i="1" dirty="0">
                <a:solidFill>
                  <a:schemeClr val="bg1"/>
                </a:solidFill>
                <a:latin typeface="UTM Avo" panose="02040603050506020204" pitchFamily="18"/>
              </a:rPr>
              <a:t>Cùng bạn học trực tuyến</a:t>
            </a:r>
            <a:endParaRPr sz="2000" b="1" i="1" dirty="0">
              <a:solidFill>
                <a:schemeClr val="bg1"/>
              </a:solidFill>
              <a:latin typeface="UTM Avo" panose="02040603050506020204" pitchFamily="18"/>
            </a:endParaRPr>
          </a:p>
          <a:p>
            <a:pPr algn="just">
              <a:lnSpc>
                <a:spcPct val="150000"/>
              </a:lnSpc>
            </a:pPr>
            <a:r>
              <a:rPr lang="vi-VN" sz="2000" b="1" dirty="0">
                <a:solidFill>
                  <a:schemeClr val="bg1"/>
                </a:solidFill>
                <a:latin typeface="UTM Avo" panose="02040603050506020204" pitchFamily="18"/>
              </a:rPr>
              <a:t>1. Tên dự án</a:t>
            </a:r>
            <a:r>
              <a:rPr lang="vi-VN" sz="2000" dirty="0">
                <a:solidFill>
                  <a:schemeClr val="bg1"/>
                </a:solidFill>
                <a:latin typeface="UTM Avo" panose="02040603050506020204" pitchFamily="18"/>
              </a:rPr>
              <a:t>: </a:t>
            </a:r>
            <a:r>
              <a:rPr lang="vi-VN" sz="2000" i="1" dirty="0">
                <a:solidFill>
                  <a:schemeClr val="bg1"/>
                </a:solidFill>
                <a:latin typeface="UTM Avo" panose="02040603050506020204" pitchFamily="18"/>
              </a:rPr>
              <a:t>Cùng bạn học trực tuyến.</a:t>
            </a:r>
            <a:endParaRPr sz="2000" i="1" dirty="0">
              <a:solidFill>
                <a:schemeClr val="bg1"/>
              </a:solidFill>
              <a:latin typeface="UTM Avo" panose="02040603050506020204" pitchFamily="18"/>
            </a:endParaRPr>
          </a:p>
          <a:p>
            <a:pPr algn="just">
              <a:lnSpc>
                <a:spcPct val="150000"/>
              </a:lnSpc>
            </a:pPr>
            <a:r>
              <a:rPr lang="vi-VN" sz="2000" b="1" dirty="0">
                <a:solidFill>
                  <a:schemeClr val="bg1"/>
                </a:solidFill>
                <a:latin typeface="UTM Avo" panose="02040603050506020204" pitchFamily="18"/>
              </a:rPr>
              <a:t>2. Lập và thực hiện dự án</a:t>
            </a:r>
            <a:r>
              <a:rPr lang="vi-VN" sz="2000" dirty="0">
                <a:solidFill>
                  <a:schemeClr val="bg1"/>
                </a:solidFill>
                <a:latin typeface="UTM Avo" panose="02040603050506020204" pitchFamily="18"/>
              </a:rPr>
              <a:t>: Học sinh Trường Tiểu học Ngô Gia Tự, Hà Nội.</a:t>
            </a:r>
            <a:endParaRPr sz="2000" dirty="0">
              <a:solidFill>
                <a:schemeClr val="bg1"/>
              </a:solidFill>
              <a:latin typeface="UTM Avo" panose="02040603050506020204" pitchFamily="18"/>
            </a:endParaRPr>
          </a:p>
          <a:p>
            <a:pPr algn="just">
              <a:lnSpc>
                <a:spcPct val="150000"/>
              </a:lnSpc>
            </a:pPr>
            <a:r>
              <a:rPr lang="vi-VN" sz="2000" b="1" dirty="0">
                <a:solidFill>
                  <a:schemeClr val="bg1"/>
                </a:solidFill>
                <a:latin typeface="UTM Avo" panose="02040603050506020204" pitchFamily="18"/>
              </a:rPr>
              <a:t>3. Đối tượng được giúp đỡ</a:t>
            </a:r>
            <a:r>
              <a:rPr lang="vi-VN" sz="2000" dirty="0">
                <a:solidFill>
                  <a:schemeClr val="bg1"/>
                </a:solidFill>
                <a:latin typeface="UTM Avo" panose="02040603050506020204" pitchFamily="18"/>
              </a:rPr>
              <a:t>: Học sinh nghèo, có hoàn cảnh khó khăn tại ....</a:t>
            </a:r>
            <a:endParaRPr sz="2000" dirty="0">
              <a:solidFill>
                <a:schemeClr val="bg1"/>
              </a:solidFill>
              <a:latin typeface="UTM Avo" panose="02040603050506020204" pitchFamily="18"/>
            </a:endParaRPr>
          </a:p>
          <a:p>
            <a:pPr algn="just">
              <a:lnSpc>
                <a:spcPct val="150000"/>
              </a:lnSpc>
            </a:pPr>
            <a:r>
              <a:rPr lang="vi-VN" sz="2000" b="1" dirty="0">
                <a:solidFill>
                  <a:schemeClr val="bg1"/>
                </a:solidFill>
                <a:latin typeface="UTM Avo" panose="02040603050506020204" pitchFamily="18"/>
              </a:rPr>
              <a:t>4. Công việc cần làm</a:t>
            </a:r>
            <a:endParaRPr sz="2000" dirty="0">
              <a:solidFill>
                <a:schemeClr val="bg1"/>
              </a:solidFill>
              <a:latin typeface="UTM Avo" panose="02040603050506020204" pitchFamily="18"/>
            </a:endParaRPr>
          </a:p>
          <a:p>
            <a:pPr algn="just">
              <a:lnSpc>
                <a:spcPct val="150000"/>
              </a:lnSpc>
            </a:pPr>
            <a:r>
              <a:rPr lang="vi-VN" sz="2000" dirty="0">
                <a:solidFill>
                  <a:schemeClr val="bg1"/>
                </a:solidFill>
                <a:latin typeface="UTM Avo" panose="02040603050506020204" pitchFamily="18"/>
              </a:rPr>
              <a:t>Quyên góp 30 điện thoại thông minh, 20 máy tính đã qua sử dụng có thể kết nối Internet.</a:t>
            </a:r>
            <a:endParaRPr sz="2000" dirty="0">
              <a:solidFill>
                <a:schemeClr val="bg1"/>
              </a:solidFill>
              <a:latin typeface="UTM Avo" panose="02040603050506020204" pitchFamily="18"/>
            </a:endParaRPr>
          </a:p>
          <a:p>
            <a:pPr algn="just">
              <a:lnSpc>
                <a:spcPct val="150000"/>
              </a:lnSpc>
            </a:pPr>
            <a:r>
              <a:rPr lang="vi-VN" sz="2000" b="1" dirty="0">
                <a:solidFill>
                  <a:schemeClr val="bg1"/>
                </a:solidFill>
                <a:latin typeface="UTM Avo" panose="02040603050506020204" pitchFamily="18"/>
              </a:rPr>
              <a:t>5. Thời gian thực hiện dự án</a:t>
            </a:r>
            <a:r>
              <a:rPr lang="vi-VN" sz="2000" dirty="0">
                <a:solidFill>
                  <a:schemeClr val="bg1"/>
                </a:solidFill>
                <a:latin typeface="UTM Avo" panose="02040603050506020204" pitchFamily="18"/>
              </a:rPr>
              <a:t>: Từ tháng 3 năm 2020 đến tháng 10 năm 2020.</a:t>
            </a:r>
            <a:endParaRPr sz="2000" dirty="0">
              <a:solidFill>
                <a:schemeClr val="bg1"/>
              </a:solidFill>
              <a:latin typeface="UTM Avo" panose="02040603050506020204" pitchFamily="18"/>
            </a:endParaRPr>
          </a:p>
        </p:txBody>
      </p:sp>
    </p:spTree>
    <p:extLst>
      <p:ext uri="{BB962C8B-B14F-4D97-AF65-F5344CB8AC3E}">
        <p14:creationId xmlns:p14="http://schemas.microsoft.com/office/powerpoint/2010/main" val="3460110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8DB6C9AA-C497-E93D-82F7-55DA2580E9F5}"/>
              </a:ext>
            </a:extLst>
          </p:cNvPr>
          <p:cNvPicPr>
            <a:picLocks noChangeAspect="1"/>
          </p:cNvPicPr>
          <p:nvPr/>
        </p:nvPicPr>
        <p:blipFill>
          <a:blip r:embed="rId4"/>
          <a:stretch>
            <a:fillRect/>
          </a:stretch>
        </p:blipFill>
        <p:spPr>
          <a:xfrm>
            <a:off x="9080119" y="691352"/>
            <a:ext cx="3111881" cy="1721648"/>
          </a:xfrm>
          <a:prstGeom prst="rect">
            <a:avLst/>
          </a:prstGeom>
        </p:spPr>
      </p:pic>
    </p:spTree>
    <p:extLst>
      <p:ext uri="{BB962C8B-B14F-4D97-AF65-F5344CB8AC3E}">
        <p14:creationId xmlns:p14="http://schemas.microsoft.com/office/powerpoint/2010/main" val="940220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Google Shape;199;p22">
            <a:extLst>
              <a:ext uri="{FF2B5EF4-FFF2-40B4-BE49-F238E27FC236}">
                <a16:creationId xmlns:a16="http://schemas.microsoft.com/office/drawing/2014/main" id="{6621727C-D489-3F76-FD00-051B727729DF}"/>
              </a:ext>
            </a:extLst>
          </p:cNvPr>
          <p:cNvSpPr/>
          <p:nvPr/>
        </p:nvSpPr>
        <p:spPr>
          <a:xfrm>
            <a:off x="2407361" y="2552022"/>
            <a:ext cx="2724233" cy="3359999"/>
          </a:xfrm>
          <a:prstGeom prst="roundRect">
            <a:avLst>
              <a:gd name="adj" fmla="val 15196"/>
            </a:avLst>
          </a:prstGeom>
          <a:solidFill>
            <a:schemeClr val="lt1"/>
          </a:solidFill>
          <a:ln w="25400" cap="flat" cmpd="sng">
            <a:solidFill>
              <a:schemeClr val="accent2"/>
            </a:solidFill>
            <a:prstDash val="solid"/>
            <a:round/>
            <a:headEnd type="none" w="sm" len="sm"/>
            <a:tailEnd type="none" w="sm" len="sm"/>
          </a:ln>
        </p:spPr>
        <p:txBody>
          <a:bodyPr spcFirstLastPara="1" wrap="square" lIns="60950" tIns="30467" rIns="60950" bIns="30467" anchor="ctr" anchorCtr="0">
            <a:noAutofit/>
          </a:bodyPr>
          <a:lstStyle/>
          <a:p>
            <a:pPr algn="ctr">
              <a:lnSpc>
                <a:spcPct val="150000"/>
              </a:lnSpc>
            </a:pPr>
            <a:r>
              <a:rPr lang="vi-VN" sz="2933">
                <a:solidFill>
                  <a:schemeClr val="dk1"/>
                </a:solidFill>
                <a:latin typeface="UTM Avo" panose="02040603050506020204" pitchFamily="18"/>
              </a:rPr>
              <a:t>Hoàn thành</a:t>
            </a:r>
            <a:r>
              <a:rPr lang="vi-VN" sz="2933" b="1">
                <a:solidFill>
                  <a:schemeClr val="dk1"/>
                </a:solidFill>
                <a:latin typeface="UTM Avo" panose="02040603050506020204" pitchFamily="18"/>
              </a:rPr>
              <a:t> Tự đánh giá</a:t>
            </a:r>
            <a:endParaRPr sz="622">
              <a:latin typeface="UTM Avo" panose="02040603050506020204" pitchFamily="18"/>
            </a:endParaRPr>
          </a:p>
        </p:txBody>
      </p:sp>
      <p:sp>
        <p:nvSpPr>
          <p:cNvPr id="8" name="Google Shape;200;p22">
            <a:extLst>
              <a:ext uri="{FF2B5EF4-FFF2-40B4-BE49-F238E27FC236}">
                <a16:creationId xmlns:a16="http://schemas.microsoft.com/office/drawing/2014/main" id="{85F92E72-2747-F1C1-8E2B-254A39ABBED3}"/>
              </a:ext>
            </a:extLst>
          </p:cNvPr>
          <p:cNvSpPr/>
          <p:nvPr/>
        </p:nvSpPr>
        <p:spPr>
          <a:xfrm>
            <a:off x="3236077" y="1791252"/>
            <a:ext cx="1066800" cy="1119862"/>
          </a:xfrm>
          <a:prstGeom prst="flowChartOffpageConnector">
            <a:avLst/>
          </a:prstGeom>
          <a:solidFill>
            <a:schemeClr val="lt1"/>
          </a:solidFill>
          <a:ln w="25400" cap="flat" cmpd="sng">
            <a:solidFill>
              <a:schemeClr val="accent2"/>
            </a:solidFill>
            <a:prstDash val="solid"/>
            <a:round/>
            <a:headEnd type="none" w="sm" len="sm"/>
            <a:tailEnd type="none" w="sm" len="sm"/>
          </a:ln>
        </p:spPr>
        <p:txBody>
          <a:bodyPr spcFirstLastPara="1" wrap="square" lIns="60950" tIns="30467" rIns="60950" bIns="30467" anchor="ctr" anchorCtr="0">
            <a:noAutofit/>
          </a:bodyPr>
          <a:lstStyle/>
          <a:p>
            <a:pPr algn="ctr"/>
            <a:r>
              <a:rPr lang="vi-VN" sz="4000" b="1">
                <a:solidFill>
                  <a:schemeClr val="dk1"/>
                </a:solidFill>
                <a:latin typeface="UTM Avo" panose="02040603050506020204" pitchFamily="18"/>
              </a:rPr>
              <a:t>01</a:t>
            </a:r>
            <a:endParaRPr sz="622">
              <a:latin typeface="UTM Avo" panose="02040603050506020204" pitchFamily="18"/>
            </a:endParaRPr>
          </a:p>
        </p:txBody>
      </p:sp>
      <p:sp>
        <p:nvSpPr>
          <p:cNvPr id="9" name="Google Shape;201;p22">
            <a:extLst>
              <a:ext uri="{FF2B5EF4-FFF2-40B4-BE49-F238E27FC236}">
                <a16:creationId xmlns:a16="http://schemas.microsoft.com/office/drawing/2014/main" id="{3467BD76-DFF2-6A37-D7C6-E6E84FD7A2F0}"/>
              </a:ext>
            </a:extLst>
          </p:cNvPr>
          <p:cNvSpPr/>
          <p:nvPr/>
        </p:nvSpPr>
        <p:spPr>
          <a:xfrm>
            <a:off x="6118018" y="2552022"/>
            <a:ext cx="3687176" cy="3359999"/>
          </a:xfrm>
          <a:prstGeom prst="roundRect">
            <a:avLst>
              <a:gd name="adj" fmla="val 15196"/>
            </a:avLst>
          </a:prstGeom>
          <a:solidFill>
            <a:schemeClr val="lt1"/>
          </a:solidFill>
          <a:ln w="25400" cap="flat" cmpd="sng">
            <a:solidFill>
              <a:schemeClr val="accent2"/>
            </a:solidFill>
            <a:prstDash val="solid"/>
            <a:round/>
            <a:headEnd type="none" w="sm" len="sm"/>
            <a:tailEnd type="none" w="sm" len="sm"/>
          </a:ln>
        </p:spPr>
        <p:txBody>
          <a:bodyPr spcFirstLastPara="1" wrap="square" lIns="60950" tIns="30467" rIns="60950" bIns="30467" anchor="ctr" anchorCtr="0">
            <a:noAutofit/>
          </a:bodyPr>
          <a:lstStyle/>
          <a:p>
            <a:pPr algn="ctr">
              <a:lnSpc>
                <a:spcPct val="150000"/>
              </a:lnSpc>
            </a:pPr>
            <a:r>
              <a:rPr lang="vi-VN" sz="2933" dirty="0">
                <a:solidFill>
                  <a:schemeClr val="dk1"/>
                </a:solidFill>
                <a:latin typeface="UTM Avo" panose="02040603050506020204" pitchFamily="18"/>
              </a:rPr>
              <a:t>Đọc và chuẩn bị </a:t>
            </a:r>
            <a:r>
              <a:rPr lang="vi-VN" sz="2933" b="1" dirty="0">
                <a:solidFill>
                  <a:schemeClr val="dk1"/>
                </a:solidFill>
                <a:latin typeface="UTM Avo" panose="02040603050506020204" pitchFamily="18"/>
              </a:rPr>
              <a:t>Bài 12:</a:t>
            </a:r>
            <a:r>
              <a:rPr lang="vi-VN" sz="2933" b="1" i="1" dirty="0">
                <a:solidFill>
                  <a:schemeClr val="dk1"/>
                </a:solidFill>
                <a:latin typeface="UTM Avo" panose="02040603050506020204" pitchFamily="18"/>
              </a:rPr>
              <a:t> Những người dũng cảm</a:t>
            </a:r>
            <a:endParaRPr sz="2933" b="1" i="1" dirty="0">
              <a:solidFill>
                <a:schemeClr val="dk1"/>
              </a:solidFill>
              <a:latin typeface="UTM Avo" panose="02040603050506020204" pitchFamily="18"/>
            </a:endParaRPr>
          </a:p>
        </p:txBody>
      </p:sp>
      <p:sp>
        <p:nvSpPr>
          <p:cNvPr id="10" name="Google Shape;202;p22">
            <a:extLst>
              <a:ext uri="{FF2B5EF4-FFF2-40B4-BE49-F238E27FC236}">
                <a16:creationId xmlns:a16="http://schemas.microsoft.com/office/drawing/2014/main" id="{E3E89F1E-65C2-3270-A9BD-F6A6D3712007}"/>
              </a:ext>
            </a:extLst>
          </p:cNvPr>
          <p:cNvSpPr/>
          <p:nvPr/>
        </p:nvSpPr>
        <p:spPr>
          <a:xfrm>
            <a:off x="7428206" y="1791252"/>
            <a:ext cx="1066800" cy="1119862"/>
          </a:xfrm>
          <a:prstGeom prst="flowChartOffpageConnector">
            <a:avLst/>
          </a:prstGeom>
          <a:solidFill>
            <a:schemeClr val="lt1"/>
          </a:solidFill>
          <a:ln w="25400" cap="flat" cmpd="sng">
            <a:solidFill>
              <a:schemeClr val="accent2"/>
            </a:solidFill>
            <a:prstDash val="solid"/>
            <a:round/>
            <a:headEnd type="none" w="sm" len="sm"/>
            <a:tailEnd type="none" w="sm" len="sm"/>
          </a:ln>
        </p:spPr>
        <p:txBody>
          <a:bodyPr spcFirstLastPara="1" wrap="square" lIns="60950" tIns="30467" rIns="60950" bIns="30467" anchor="ctr" anchorCtr="0">
            <a:noAutofit/>
          </a:bodyPr>
          <a:lstStyle/>
          <a:p>
            <a:pPr algn="ctr"/>
            <a:r>
              <a:rPr lang="vi-VN" sz="4000" b="1">
                <a:solidFill>
                  <a:schemeClr val="dk1"/>
                </a:solidFill>
                <a:latin typeface="UTM Avo" panose="02040603050506020204" pitchFamily="18"/>
              </a:rPr>
              <a:t>02</a:t>
            </a:r>
            <a:endParaRPr sz="622">
              <a:latin typeface="UTM Avo" panose="02040603050506020204" pitchFamily="18"/>
            </a:endParaRPr>
          </a:p>
        </p:txBody>
      </p:sp>
    </p:spTree>
    <p:extLst>
      <p:ext uri="{BB962C8B-B14F-4D97-AF65-F5344CB8AC3E}">
        <p14:creationId xmlns:p14="http://schemas.microsoft.com/office/powerpoint/2010/main" val="9833922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207;p13">
            <a:extLst>
              <a:ext uri="{FF2B5EF4-FFF2-40B4-BE49-F238E27FC236}">
                <a16:creationId xmlns:a16="http://schemas.microsoft.com/office/drawing/2014/main" id="{28718813-B676-2012-0938-F00DECEA1CDC}"/>
              </a:ext>
            </a:extLst>
          </p:cNvPr>
          <p:cNvSpPr txBox="1"/>
          <p:nvPr/>
        </p:nvSpPr>
        <p:spPr>
          <a:xfrm>
            <a:off x="5835005" y="2276450"/>
            <a:ext cx="5409406" cy="3046988"/>
          </a:xfrm>
          <a:prstGeom prst="rect">
            <a:avLst/>
          </a:prstGeom>
          <a:noFill/>
          <a:ln>
            <a:noFill/>
          </a:ln>
        </p:spPr>
        <p:txBody>
          <a:bodyPr spcFirstLastPara="1" wrap="square" lIns="0" tIns="0" rIns="0" bIns="0" anchor="t" anchorCtr="0">
            <a:spAutoFit/>
          </a:bodyPr>
          <a:lstStyle/>
          <a:p>
            <a:pPr algn="ctr">
              <a:lnSpc>
                <a:spcPct val="150000"/>
              </a:lnSpc>
            </a:pPr>
            <a:r>
              <a:rPr lang="vi-VN" sz="4400" b="1" dirty="0">
                <a:solidFill>
                  <a:schemeClr val="bg1"/>
                </a:solidFill>
                <a:latin typeface="UTM Avo" panose="02040603050506020204" pitchFamily="18"/>
              </a:rPr>
              <a:t>TỰ ĐÁNH GIÁ</a:t>
            </a:r>
            <a:endParaRPr sz="400" dirty="0">
              <a:solidFill>
                <a:schemeClr val="bg1"/>
              </a:solidFill>
              <a:latin typeface="UTM Avo" panose="02040603050506020204" pitchFamily="18"/>
            </a:endParaRPr>
          </a:p>
          <a:p>
            <a:pPr algn="ctr">
              <a:lnSpc>
                <a:spcPct val="150000"/>
              </a:lnSpc>
            </a:pPr>
            <a:r>
              <a:rPr lang="vi-VN" sz="4400" b="1" dirty="0">
                <a:solidFill>
                  <a:schemeClr val="bg1"/>
                </a:solidFill>
                <a:latin typeface="UTM Avo" panose="02040603050506020204" pitchFamily="18"/>
              </a:rPr>
              <a:t>(HỌC SINH TỰ ĐÁNH GIÁ Ở NHÀ)</a:t>
            </a:r>
            <a:endParaRPr sz="4400" b="1" dirty="0">
              <a:solidFill>
                <a:schemeClr val="bg1"/>
              </a:solidFill>
              <a:latin typeface="UTM Avo" panose="02040603050506020204" pitchFamily="18"/>
            </a:endParaRPr>
          </a:p>
        </p:txBody>
      </p:sp>
      <p:sp>
        <p:nvSpPr>
          <p:cNvPr id="3" name="Google Shape;208;p13">
            <a:extLst>
              <a:ext uri="{FF2B5EF4-FFF2-40B4-BE49-F238E27FC236}">
                <a16:creationId xmlns:a16="http://schemas.microsoft.com/office/drawing/2014/main" id="{F44EDE30-20D1-15FC-748C-11010AC6F258}"/>
              </a:ext>
            </a:extLst>
          </p:cNvPr>
          <p:cNvSpPr/>
          <p:nvPr/>
        </p:nvSpPr>
        <p:spPr>
          <a:xfrm>
            <a:off x="947589" y="2057400"/>
            <a:ext cx="5141948" cy="4216401"/>
          </a:xfrm>
          <a:custGeom>
            <a:avLst/>
            <a:gdLst/>
            <a:ahLst/>
            <a:cxnLst/>
            <a:rect l="l" t="t" r="r" b="b"/>
            <a:pathLst>
              <a:path w="1384289" h="1135117" extrusionOk="0">
                <a:moveTo>
                  <a:pt x="0" y="0"/>
                </a:moveTo>
                <a:lnTo>
                  <a:pt x="1384290" y="0"/>
                </a:lnTo>
                <a:lnTo>
                  <a:pt x="1384290" y="1135117"/>
                </a:lnTo>
                <a:lnTo>
                  <a:pt x="0" y="1135117"/>
                </a:lnTo>
                <a:lnTo>
                  <a:pt x="0" y="0"/>
                </a:lnTo>
                <a:close/>
              </a:path>
            </a:pathLst>
          </a:custGeom>
          <a:blipFill rotWithShape="1">
            <a:blip r:embed="rId3">
              <a:alphaModFix/>
            </a:blip>
            <a:stretch>
              <a:fillRect/>
            </a:stretch>
          </a:blipFill>
          <a:ln>
            <a:noFill/>
          </a:ln>
        </p:spPr>
        <p:txBody>
          <a:bodyPr/>
          <a:lstStyle/>
          <a:p>
            <a:endParaRPr lang="en-US"/>
          </a:p>
        </p:txBody>
      </p:sp>
      <p:sp>
        <p:nvSpPr>
          <p:cNvPr id="4" name="Google Shape;209;p13">
            <a:extLst>
              <a:ext uri="{FF2B5EF4-FFF2-40B4-BE49-F238E27FC236}">
                <a16:creationId xmlns:a16="http://schemas.microsoft.com/office/drawing/2014/main" id="{DFF9FC3E-09FD-39C3-40A2-AF1556F21C28}"/>
              </a:ext>
            </a:extLst>
          </p:cNvPr>
          <p:cNvSpPr txBox="1"/>
          <p:nvPr/>
        </p:nvSpPr>
        <p:spPr>
          <a:xfrm>
            <a:off x="611327" y="1017550"/>
            <a:ext cx="1461600" cy="1017600"/>
          </a:xfrm>
          <a:prstGeom prst="rect">
            <a:avLst/>
          </a:prstGeom>
          <a:noFill/>
          <a:ln>
            <a:noFill/>
          </a:ln>
        </p:spPr>
        <p:txBody>
          <a:bodyPr spcFirstLastPara="1" wrap="square" lIns="60950" tIns="60950" rIns="60950" bIns="60950" anchor="t" anchorCtr="0">
            <a:noAutofit/>
          </a:bodyPr>
          <a:lstStyle/>
          <a:p>
            <a:r>
              <a:rPr lang="vi-VN" sz="2133" u="sng">
                <a:solidFill>
                  <a:schemeClr val="bg1"/>
                </a:solidFill>
                <a:latin typeface="UTM Avo" panose="02040603050506020204" pitchFamily="18"/>
                <a:ea typeface="Calibri"/>
                <a:cs typeface="Calibri"/>
                <a:sym typeface="Calibri"/>
                <a:hlinkClick r:id="rId4">
                  <a:extLst>
                    <a:ext uri="{A12FA001-AC4F-418D-AE19-62706E023703}">
                      <ahyp:hlinkClr xmlns:ahyp="http://schemas.microsoft.com/office/drawing/2018/hyperlinkcolor" val="tx"/>
                    </a:ext>
                  </a:extLst>
                </a:hlinkClick>
              </a:rPr>
              <a:t>Link </a:t>
            </a:r>
            <a:r>
              <a:rPr lang="vi-VN" sz="2133">
                <a:solidFill>
                  <a:schemeClr val="bg1"/>
                </a:solidFill>
                <a:latin typeface="UTM Avo" panose="02040603050506020204" pitchFamily="18"/>
                <a:ea typeface="Calibri"/>
                <a:cs typeface="Calibri"/>
                <a:sym typeface="Calibri"/>
              </a:rPr>
              <a:t>bài đọc</a:t>
            </a:r>
            <a:endParaRPr sz="2133">
              <a:solidFill>
                <a:schemeClr val="bg1"/>
              </a:solidFill>
              <a:latin typeface="UTM Avo" panose="02040603050506020204" pitchFamily="18"/>
              <a:ea typeface="Calibri"/>
              <a:cs typeface="Calibri"/>
              <a:sym typeface="Calibri"/>
            </a:endParaRPr>
          </a:p>
        </p:txBody>
      </p:sp>
    </p:spTree>
    <p:extLst>
      <p:ext uri="{BB962C8B-B14F-4D97-AF65-F5344CB8AC3E}">
        <p14:creationId xmlns:p14="http://schemas.microsoft.com/office/powerpoint/2010/main" val="3234329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214;p14">
            <a:extLst>
              <a:ext uri="{FF2B5EF4-FFF2-40B4-BE49-F238E27FC236}">
                <a16:creationId xmlns:a16="http://schemas.microsoft.com/office/drawing/2014/main" id="{DCF7FEEE-D128-1877-96D2-5240451BAAC4}"/>
              </a:ext>
            </a:extLst>
          </p:cNvPr>
          <p:cNvSpPr/>
          <p:nvPr/>
        </p:nvSpPr>
        <p:spPr>
          <a:xfrm>
            <a:off x="4580360" y="4591439"/>
            <a:ext cx="620200" cy="611000"/>
          </a:xfrm>
          <a:prstGeom prst="flowChartConnector">
            <a:avLst/>
          </a:prstGeom>
          <a:solidFill>
            <a:schemeClr val="accent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60950" tIns="30467" rIns="60950" bIns="30467" anchor="ctr" anchorCtr="0">
            <a:noAutofit/>
          </a:bodyPr>
          <a:lstStyle/>
          <a:p>
            <a:pPr algn="ctr"/>
            <a:endParaRPr sz="2400">
              <a:solidFill>
                <a:schemeClr val="lt1"/>
              </a:solidFill>
              <a:latin typeface="UTM Avo" panose="02040603050506020204" pitchFamily="18"/>
            </a:endParaRPr>
          </a:p>
        </p:txBody>
      </p:sp>
      <p:sp>
        <p:nvSpPr>
          <p:cNvPr id="6" name="Google Shape;215;p14">
            <a:extLst>
              <a:ext uri="{FF2B5EF4-FFF2-40B4-BE49-F238E27FC236}">
                <a16:creationId xmlns:a16="http://schemas.microsoft.com/office/drawing/2014/main" id="{02DBB3EE-BF2D-6C84-01BD-E3A30E02579C}"/>
              </a:ext>
            </a:extLst>
          </p:cNvPr>
          <p:cNvSpPr/>
          <p:nvPr/>
        </p:nvSpPr>
        <p:spPr>
          <a:xfrm>
            <a:off x="258974" y="1854201"/>
            <a:ext cx="11674051" cy="1181099"/>
          </a:xfrm>
          <a:custGeom>
            <a:avLst/>
            <a:gdLst/>
            <a:ahLst/>
            <a:cxnLst/>
            <a:rect l="l" t="t" r="r" b="b"/>
            <a:pathLst>
              <a:path w="3832513" h="364359" extrusionOk="0">
                <a:moveTo>
                  <a:pt x="27134" y="0"/>
                </a:moveTo>
                <a:lnTo>
                  <a:pt x="3805379" y="0"/>
                </a:lnTo>
                <a:cubicBezTo>
                  <a:pt x="3812575" y="0"/>
                  <a:pt x="3819477" y="2859"/>
                  <a:pt x="3824566" y="7947"/>
                </a:cubicBezTo>
                <a:cubicBezTo>
                  <a:pt x="3829654" y="13036"/>
                  <a:pt x="3832513" y="19937"/>
                  <a:pt x="3832513" y="27134"/>
                </a:cubicBezTo>
                <a:lnTo>
                  <a:pt x="3832513" y="337225"/>
                </a:lnTo>
                <a:cubicBezTo>
                  <a:pt x="3832513" y="344421"/>
                  <a:pt x="3829654" y="351323"/>
                  <a:pt x="3824566" y="356411"/>
                </a:cubicBezTo>
                <a:cubicBezTo>
                  <a:pt x="3819477" y="361500"/>
                  <a:pt x="3812575" y="364359"/>
                  <a:pt x="3805379" y="364359"/>
                </a:cubicBezTo>
                <a:lnTo>
                  <a:pt x="27134" y="364359"/>
                </a:lnTo>
                <a:cubicBezTo>
                  <a:pt x="19937" y="364359"/>
                  <a:pt x="13036" y="361500"/>
                  <a:pt x="7947" y="356411"/>
                </a:cubicBezTo>
                <a:cubicBezTo>
                  <a:pt x="2859" y="351323"/>
                  <a:pt x="0" y="344421"/>
                  <a:pt x="0" y="337225"/>
                </a:cubicBezTo>
                <a:lnTo>
                  <a:pt x="0" y="27134"/>
                </a:lnTo>
                <a:cubicBezTo>
                  <a:pt x="0" y="19937"/>
                  <a:pt x="2859" y="13036"/>
                  <a:pt x="7947" y="7947"/>
                </a:cubicBezTo>
                <a:cubicBezTo>
                  <a:pt x="13036" y="2859"/>
                  <a:pt x="19937" y="0"/>
                  <a:pt x="27134" y="0"/>
                </a:cubicBezTo>
                <a:close/>
              </a:path>
            </a:pathLst>
          </a:custGeom>
          <a:solidFill>
            <a:schemeClr val="accent4">
              <a:lumMod val="60000"/>
              <a:lumOff val="40000"/>
            </a:schemeClr>
          </a:solidFill>
          <a:ln>
            <a:noFill/>
          </a:ln>
          <a:effectLst>
            <a:outerShdw blurRad="50800" dist="38100" dir="5400000" algn="t" rotWithShape="0">
              <a:srgbClr val="000000">
                <a:alpha val="40000"/>
              </a:srgbClr>
            </a:outerShdw>
          </a:effectLst>
        </p:spPr>
        <p:txBody>
          <a:bodyPr spcFirstLastPara="1" wrap="square" lIns="60950" tIns="30467" rIns="60950" bIns="168000" anchor="ctr" anchorCtr="0">
            <a:noAutofit/>
          </a:bodyPr>
          <a:lstStyle/>
          <a:p>
            <a:pPr algn="ctr">
              <a:lnSpc>
                <a:spcPct val="150000"/>
              </a:lnSpc>
            </a:pPr>
            <a:r>
              <a:rPr lang="vi-VN" sz="2400" dirty="0">
                <a:solidFill>
                  <a:sysClr val="windowText" lastClr="000000"/>
                </a:solidFill>
                <a:latin typeface="UTM Avo" panose="02040603050506020204" pitchFamily="18"/>
              </a:rPr>
              <a:t>Câu 1: </a:t>
            </a:r>
            <a:endParaRPr sz="2400" dirty="0">
              <a:solidFill>
                <a:sysClr val="windowText" lastClr="000000"/>
              </a:solidFill>
              <a:latin typeface="UTM Avo" panose="02040603050506020204" pitchFamily="18"/>
            </a:endParaRPr>
          </a:p>
          <a:p>
            <a:pPr algn="ctr">
              <a:lnSpc>
                <a:spcPct val="150000"/>
              </a:lnSpc>
            </a:pPr>
            <a:r>
              <a:rPr lang="vi-VN" sz="2400" dirty="0">
                <a:solidFill>
                  <a:sysClr val="windowText" lastClr="000000"/>
                </a:solidFill>
                <a:latin typeface="UTM Avo" panose="02040603050506020204" pitchFamily="18"/>
              </a:rPr>
              <a:t>Nội dung chính của cuộc tranh luận giữa hoa, gió và sương là gì? Tìm ý đúng</a:t>
            </a:r>
            <a:endParaRPr sz="2400" dirty="0">
              <a:solidFill>
                <a:sysClr val="windowText" lastClr="000000"/>
              </a:solidFill>
              <a:latin typeface="UTM Avo" panose="02040603050506020204" pitchFamily="18"/>
            </a:endParaRPr>
          </a:p>
        </p:txBody>
      </p:sp>
      <p:sp>
        <p:nvSpPr>
          <p:cNvPr id="7" name="Google Shape;216;p14">
            <a:extLst>
              <a:ext uri="{FF2B5EF4-FFF2-40B4-BE49-F238E27FC236}">
                <a16:creationId xmlns:a16="http://schemas.microsoft.com/office/drawing/2014/main" id="{B53B47AD-F7C4-179D-3421-7095034EBC4E}"/>
              </a:ext>
            </a:extLst>
          </p:cNvPr>
          <p:cNvSpPr txBox="1"/>
          <p:nvPr/>
        </p:nvSpPr>
        <p:spPr>
          <a:xfrm>
            <a:off x="4748980" y="3429000"/>
            <a:ext cx="6797251" cy="2277520"/>
          </a:xfrm>
          <a:prstGeom prst="rect">
            <a:avLst/>
          </a:prstGeom>
          <a:noFill/>
          <a:ln>
            <a:noFill/>
          </a:ln>
        </p:spPr>
        <p:txBody>
          <a:bodyPr spcFirstLastPara="1" wrap="square" lIns="60950" tIns="30467" rIns="60950" bIns="30467" anchor="t" anchorCtr="0">
            <a:spAutoFit/>
          </a:bodyPr>
          <a:lstStyle/>
          <a:p>
            <a:pPr algn="just">
              <a:lnSpc>
                <a:spcPct val="150000"/>
              </a:lnSpc>
            </a:pPr>
            <a:r>
              <a:rPr lang="vi-VN" sz="2400" dirty="0">
                <a:solidFill>
                  <a:schemeClr val="dk1"/>
                </a:solidFill>
                <a:latin typeface="UTM Avo" panose="02040603050506020204" pitchFamily="18"/>
              </a:rPr>
              <a:t>a) Bài hát có hay không?</a:t>
            </a:r>
            <a:endParaRPr sz="2400" dirty="0">
              <a:latin typeface="UTM Avo" panose="02040603050506020204" pitchFamily="18"/>
            </a:endParaRPr>
          </a:p>
          <a:p>
            <a:pPr algn="just">
              <a:lnSpc>
                <a:spcPct val="150000"/>
              </a:lnSpc>
            </a:pPr>
            <a:r>
              <a:rPr lang="vi-VN" sz="2400" dirty="0">
                <a:solidFill>
                  <a:schemeClr val="dk1"/>
                </a:solidFill>
                <a:latin typeface="UTM Avo" panose="02040603050506020204" pitchFamily="18"/>
              </a:rPr>
              <a:t>b) Các bạn có thích bài hát không?</a:t>
            </a:r>
            <a:endParaRPr sz="2400" dirty="0">
              <a:latin typeface="UTM Avo" panose="02040603050506020204" pitchFamily="18"/>
            </a:endParaRPr>
          </a:p>
          <a:p>
            <a:pPr algn="just">
              <a:lnSpc>
                <a:spcPct val="150000"/>
              </a:lnSpc>
            </a:pPr>
            <a:r>
              <a:rPr lang="vi-VN" sz="2400" dirty="0">
                <a:solidFill>
                  <a:schemeClr val="dk1"/>
                </a:solidFill>
                <a:latin typeface="UTM Avo" panose="02040603050506020204" pitchFamily="18"/>
              </a:rPr>
              <a:t>c) Bài hát ấy là của hoa, gió hay sương?</a:t>
            </a:r>
            <a:endParaRPr sz="2400" dirty="0">
              <a:latin typeface="UTM Avo" panose="02040603050506020204" pitchFamily="18"/>
            </a:endParaRPr>
          </a:p>
          <a:p>
            <a:pPr algn="just">
              <a:lnSpc>
                <a:spcPct val="150000"/>
              </a:lnSpc>
            </a:pPr>
            <a:r>
              <a:rPr lang="vi-VN" sz="2400" dirty="0">
                <a:solidFill>
                  <a:schemeClr val="dk1"/>
                </a:solidFill>
                <a:latin typeface="UTM Avo" panose="02040603050506020204" pitchFamily="18"/>
              </a:rPr>
              <a:t>d) Các bạn có biết lắng nghe nhau không?</a:t>
            </a:r>
            <a:endParaRPr sz="2400" dirty="0">
              <a:latin typeface="UTM Avo" panose="02040603050506020204" pitchFamily="18"/>
            </a:endParaRPr>
          </a:p>
        </p:txBody>
      </p:sp>
      <p:sp>
        <p:nvSpPr>
          <p:cNvPr id="8" name="Google Shape;217;p14">
            <a:extLst>
              <a:ext uri="{FF2B5EF4-FFF2-40B4-BE49-F238E27FC236}">
                <a16:creationId xmlns:a16="http://schemas.microsoft.com/office/drawing/2014/main" id="{F9719F2F-9D55-CF2F-3765-9753DFD1AF44}"/>
              </a:ext>
            </a:extLst>
          </p:cNvPr>
          <p:cNvSpPr/>
          <p:nvPr/>
        </p:nvSpPr>
        <p:spPr>
          <a:xfrm>
            <a:off x="733154" y="3178016"/>
            <a:ext cx="3311242" cy="3029787"/>
          </a:xfrm>
          <a:custGeom>
            <a:avLst/>
            <a:gdLst/>
            <a:ahLst/>
            <a:cxnLst/>
            <a:rect l="l" t="t" r="r" b="b"/>
            <a:pathLst>
              <a:path w="1588530" h="1453505" extrusionOk="0">
                <a:moveTo>
                  <a:pt x="0" y="0"/>
                </a:moveTo>
                <a:lnTo>
                  <a:pt x="1588529" y="0"/>
                </a:lnTo>
                <a:lnTo>
                  <a:pt x="1588529" y="1453505"/>
                </a:lnTo>
                <a:lnTo>
                  <a:pt x="0" y="1453505"/>
                </a:lnTo>
                <a:lnTo>
                  <a:pt x="0" y="0"/>
                </a:lnTo>
                <a:close/>
              </a:path>
            </a:pathLst>
          </a:custGeom>
          <a:blipFill rotWithShape="1">
            <a:blip r:embed="rId3">
              <a:alphaModFix/>
            </a:blip>
            <a:stretch>
              <a:fillRect/>
            </a:stretch>
          </a:blipFill>
          <a:ln>
            <a:noFill/>
          </a:ln>
        </p:spPr>
        <p:txBody>
          <a:bodyPr/>
          <a:lstStyle/>
          <a:p>
            <a:endParaRPr lang="en-US"/>
          </a:p>
        </p:txBody>
      </p:sp>
    </p:spTree>
    <p:extLst>
      <p:ext uri="{BB962C8B-B14F-4D97-AF65-F5344CB8AC3E}">
        <p14:creationId xmlns:p14="http://schemas.microsoft.com/office/powerpoint/2010/main" val="20717917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 calcmode="lin" valueType="num">
                                      <p:cBhvr additive="base">
                                        <p:cTn id="20" dur="500"/>
                                        <p:tgtEl>
                                          <p:spTgt spid="5"/>
                                        </p:tgtEl>
                                        <p:attrNameLst>
                                          <p:attrName>ppt_w</p:attrName>
                                        </p:attrNameLst>
                                      </p:cBhvr>
                                      <p:tavLst>
                                        <p:tav tm="0">
                                          <p:val>
                                            <p:strVal val="0"/>
                                          </p:val>
                                        </p:tav>
                                        <p:tav tm="100000">
                                          <p:val>
                                            <p:strVal val="#ppt_w"/>
                                          </p:val>
                                        </p:tav>
                                      </p:tavLst>
                                    </p:anim>
                                    <p:anim calcmode="lin" valueType="num">
                                      <p:cBhvr additive="base">
                                        <p:cTn id="21" dur="500"/>
                                        <p:tgtEl>
                                          <p:spTgt spid="5"/>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222;p15">
            <a:extLst>
              <a:ext uri="{FF2B5EF4-FFF2-40B4-BE49-F238E27FC236}">
                <a16:creationId xmlns:a16="http://schemas.microsoft.com/office/drawing/2014/main" id="{14DDDB4B-B95F-FCFD-09F7-FB8F57572DDA}"/>
              </a:ext>
            </a:extLst>
          </p:cNvPr>
          <p:cNvSpPr/>
          <p:nvPr/>
        </p:nvSpPr>
        <p:spPr>
          <a:xfrm>
            <a:off x="4523917" y="5100660"/>
            <a:ext cx="620200" cy="611000"/>
          </a:xfrm>
          <a:prstGeom prst="flowChartConnector">
            <a:avLst/>
          </a:prstGeom>
          <a:solidFill>
            <a:schemeClr val="accent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60950" tIns="30467" rIns="60950" bIns="30467" anchor="ctr" anchorCtr="0">
            <a:noAutofit/>
          </a:bodyPr>
          <a:lstStyle/>
          <a:p>
            <a:pPr algn="ctr"/>
            <a:endParaRPr sz="2400">
              <a:solidFill>
                <a:schemeClr val="lt1"/>
              </a:solidFill>
              <a:latin typeface="UTM Avo" panose="02040603050506020204" pitchFamily="18"/>
            </a:endParaRPr>
          </a:p>
        </p:txBody>
      </p:sp>
      <p:sp>
        <p:nvSpPr>
          <p:cNvPr id="3" name="Google Shape;223;p15">
            <a:extLst>
              <a:ext uri="{FF2B5EF4-FFF2-40B4-BE49-F238E27FC236}">
                <a16:creationId xmlns:a16="http://schemas.microsoft.com/office/drawing/2014/main" id="{9C91484C-FF42-A338-51B0-A48F1B169F1C}"/>
              </a:ext>
            </a:extLst>
          </p:cNvPr>
          <p:cNvSpPr/>
          <p:nvPr/>
        </p:nvSpPr>
        <p:spPr>
          <a:xfrm>
            <a:off x="1524000" y="1775247"/>
            <a:ext cx="9144000" cy="1387315"/>
          </a:xfrm>
          <a:custGeom>
            <a:avLst/>
            <a:gdLst/>
            <a:ahLst/>
            <a:cxnLst/>
            <a:rect l="l" t="t" r="r" b="b"/>
            <a:pathLst>
              <a:path w="3832513" h="364359" extrusionOk="0">
                <a:moveTo>
                  <a:pt x="27134" y="0"/>
                </a:moveTo>
                <a:lnTo>
                  <a:pt x="3805379" y="0"/>
                </a:lnTo>
                <a:cubicBezTo>
                  <a:pt x="3812575" y="0"/>
                  <a:pt x="3819477" y="2859"/>
                  <a:pt x="3824566" y="7947"/>
                </a:cubicBezTo>
                <a:cubicBezTo>
                  <a:pt x="3829654" y="13036"/>
                  <a:pt x="3832513" y="19937"/>
                  <a:pt x="3832513" y="27134"/>
                </a:cubicBezTo>
                <a:lnTo>
                  <a:pt x="3832513" y="337225"/>
                </a:lnTo>
                <a:cubicBezTo>
                  <a:pt x="3832513" y="344421"/>
                  <a:pt x="3829654" y="351323"/>
                  <a:pt x="3824566" y="356411"/>
                </a:cubicBezTo>
                <a:cubicBezTo>
                  <a:pt x="3819477" y="361500"/>
                  <a:pt x="3812575" y="364359"/>
                  <a:pt x="3805379" y="364359"/>
                </a:cubicBezTo>
                <a:lnTo>
                  <a:pt x="27134" y="364359"/>
                </a:lnTo>
                <a:cubicBezTo>
                  <a:pt x="19937" y="364359"/>
                  <a:pt x="13036" y="361500"/>
                  <a:pt x="7947" y="356411"/>
                </a:cubicBezTo>
                <a:cubicBezTo>
                  <a:pt x="2859" y="351323"/>
                  <a:pt x="0" y="344421"/>
                  <a:pt x="0" y="337225"/>
                </a:cubicBezTo>
                <a:lnTo>
                  <a:pt x="0" y="27134"/>
                </a:lnTo>
                <a:cubicBezTo>
                  <a:pt x="0" y="19937"/>
                  <a:pt x="2859" y="13036"/>
                  <a:pt x="7947" y="7947"/>
                </a:cubicBezTo>
                <a:cubicBezTo>
                  <a:pt x="13036" y="2859"/>
                  <a:pt x="19937" y="0"/>
                  <a:pt x="27134" y="0"/>
                </a:cubicBezTo>
                <a:close/>
              </a:path>
            </a:pathLst>
          </a:custGeom>
          <a:solidFill>
            <a:schemeClr val="accent4">
              <a:lumMod val="60000"/>
              <a:lumOff val="40000"/>
            </a:schemeClr>
          </a:solidFill>
          <a:ln>
            <a:noFill/>
          </a:ln>
          <a:effectLst>
            <a:outerShdw blurRad="50800" dist="38100" dir="5400000" algn="t" rotWithShape="0">
              <a:srgbClr val="000000">
                <a:alpha val="40000"/>
              </a:srgbClr>
            </a:outerShdw>
          </a:effectLst>
        </p:spPr>
        <p:txBody>
          <a:bodyPr spcFirstLastPara="1" wrap="square" lIns="60950" tIns="30467" rIns="60950" bIns="168000" anchor="ctr" anchorCtr="0">
            <a:noAutofit/>
          </a:bodyPr>
          <a:lstStyle/>
          <a:p>
            <a:pPr algn="ctr">
              <a:lnSpc>
                <a:spcPct val="150000"/>
              </a:lnSpc>
            </a:pPr>
            <a:r>
              <a:rPr lang="vi-VN" sz="2400" b="1">
                <a:solidFill>
                  <a:sysClr val="windowText" lastClr="000000"/>
                </a:solidFill>
                <a:latin typeface="UTM Avo" panose="02040603050506020204" pitchFamily="18"/>
              </a:rPr>
              <a:t>Câu 2: </a:t>
            </a:r>
            <a:endParaRPr sz="2400" b="1">
              <a:solidFill>
                <a:sysClr val="windowText" lastClr="000000"/>
              </a:solidFill>
              <a:latin typeface="UTM Avo" panose="02040603050506020204" pitchFamily="18"/>
            </a:endParaRPr>
          </a:p>
          <a:p>
            <a:pPr algn="ctr">
              <a:lnSpc>
                <a:spcPct val="150000"/>
              </a:lnSpc>
            </a:pPr>
            <a:r>
              <a:rPr lang="vi-VN" sz="2400">
                <a:solidFill>
                  <a:sysClr val="windowText" lastClr="000000"/>
                </a:solidFill>
                <a:latin typeface="UTM Avo" panose="02040603050506020204" pitchFamily="18"/>
              </a:rPr>
              <a:t>Vì sao gió và sương đều nói là mình hát? Tìm ý đúng:</a:t>
            </a:r>
            <a:endParaRPr sz="2400" b="1">
              <a:solidFill>
                <a:sysClr val="windowText" lastClr="000000"/>
              </a:solidFill>
              <a:latin typeface="UTM Avo" panose="02040603050506020204" pitchFamily="18"/>
            </a:endParaRPr>
          </a:p>
        </p:txBody>
      </p:sp>
      <p:sp>
        <p:nvSpPr>
          <p:cNvPr id="4" name="Google Shape;224;p15">
            <a:extLst>
              <a:ext uri="{FF2B5EF4-FFF2-40B4-BE49-F238E27FC236}">
                <a16:creationId xmlns:a16="http://schemas.microsoft.com/office/drawing/2014/main" id="{0468EB78-14AB-AF0A-2A6F-FA0AFD6831FE}"/>
              </a:ext>
            </a:extLst>
          </p:cNvPr>
          <p:cNvSpPr txBox="1"/>
          <p:nvPr/>
        </p:nvSpPr>
        <p:spPr>
          <a:xfrm>
            <a:off x="4668236" y="3429000"/>
            <a:ext cx="6797200" cy="2831518"/>
          </a:xfrm>
          <a:prstGeom prst="rect">
            <a:avLst/>
          </a:prstGeom>
          <a:noFill/>
          <a:ln>
            <a:noFill/>
          </a:ln>
        </p:spPr>
        <p:txBody>
          <a:bodyPr spcFirstLastPara="1" wrap="square" lIns="60950" tIns="30467" rIns="60950" bIns="30467" anchor="t" anchorCtr="0">
            <a:spAutoFit/>
          </a:bodyPr>
          <a:lstStyle/>
          <a:p>
            <a:pPr algn="just">
              <a:lnSpc>
                <a:spcPct val="150000"/>
              </a:lnSpc>
            </a:pPr>
            <a:r>
              <a:rPr lang="vi-VN" sz="2400" dirty="0">
                <a:solidFill>
                  <a:schemeClr val="dk1"/>
                </a:solidFill>
                <a:latin typeface="UTM Avo" panose="02040603050506020204" pitchFamily="18"/>
              </a:rPr>
              <a:t>a) Vì gió và sương hiểu lầm hoa.</a:t>
            </a:r>
            <a:endParaRPr sz="2400" dirty="0">
              <a:latin typeface="UTM Avo" panose="02040603050506020204" pitchFamily="18"/>
            </a:endParaRPr>
          </a:p>
          <a:p>
            <a:pPr algn="just">
              <a:lnSpc>
                <a:spcPct val="150000"/>
              </a:lnSpc>
            </a:pPr>
            <a:r>
              <a:rPr lang="vi-VN" sz="2400" dirty="0">
                <a:solidFill>
                  <a:schemeClr val="dk1"/>
                </a:solidFill>
                <a:latin typeface="UTM Avo" panose="02040603050506020204" pitchFamily="18"/>
              </a:rPr>
              <a:t>b) Vì gió và sương muốn trêu đùa hoa.</a:t>
            </a:r>
            <a:endParaRPr sz="2400" dirty="0">
              <a:latin typeface="UTM Avo" panose="02040603050506020204" pitchFamily="18"/>
            </a:endParaRPr>
          </a:p>
          <a:p>
            <a:pPr algn="just">
              <a:lnSpc>
                <a:spcPct val="150000"/>
              </a:lnSpc>
            </a:pPr>
            <a:r>
              <a:rPr lang="vi-VN" sz="2400" dirty="0">
                <a:solidFill>
                  <a:schemeClr val="dk1"/>
                </a:solidFill>
                <a:latin typeface="UTM Avo" panose="02040603050506020204" pitchFamily="18"/>
              </a:rPr>
              <a:t>c) Vì gió và sương tranh công với hoa.</a:t>
            </a:r>
            <a:endParaRPr sz="2400" dirty="0">
              <a:latin typeface="UTM Avo" panose="02040603050506020204" pitchFamily="18"/>
            </a:endParaRPr>
          </a:p>
          <a:p>
            <a:pPr algn="just">
              <a:lnSpc>
                <a:spcPct val="150000"/>
              </a:lnSpc>
            </a:pPr>
            <a:r>
              <a:rPr lang="vi-VN" sz="2400" dirty="0">
                <a:solidFill>
                  <a:schemeClr val="dk1"/>
                </a:solidFill>
                <a:latin typeface="UTM Avo" panose="02040603050506020204" pitchFamily="18"/>
              </a:rPr>
              <a:t>d) Vì gió và sương chưa biết lắng nghe tiếng hát của hoa.</a:t>
            </a:r>
            <a:endParaRPr sz="2400" dirty="0">
              <a:latin typeface="UTM Avo" panose="02040603050506020204" pitchFamily="18"/>
            </a:endParaRPr>
          </a:p>
        </p:txBody>
      </p:sp>
      <p:sp>
        <p:nvSpPr>
          <p:cNvPr id="5" name="Google Shape;225;p15">
            <a:extLst>
              <a:ext uri="{FF2B5EF4-FFF2-40B4-BE49-F238E27FC236}">
                <a16:creationId xmlns:a16="http://schemas.microsoft.com/office/drawing/2014/main" id="{2887E27F-85DD-4FB4-1123-BA34CF72081C}"/>
              </a:ext>
            </a:extLst>
          </p:cNvPr>
          <p:cNvSpPr/>
          <p:nvPr/>
        </p:nvSpPr>
        <p:spPr>
          <a:xfrm>
            <a:off x="635462" y="3583833"/>
            <a:ext cx="3629404" cy="2676685"/>
          </a:xfrm>
          <a:custGeom>
            <a:avLst/>
            <a:gdLst/>
            <a:ahLst/>
            <a:cxnLst/>
            <a:rect l="l" t="t" r="r" b="b"/>
            <a:pathLst>
              <a:path w="1605768" h="1184254" extrusionOk="0">
                <a:moveTo>
                  <a:pt x="0" y="0"/>
                </a:moveTo>
                <a:lnTo>
                  <a:pt x="1605768" y="0"/>
                </a:lnTo>
                <a:lnTo>
                  <a:pt x="1605768" y="1184254"/>
                </a:lnTo>
                <a:lnTo>
                  <a:pt x="0" y="1184254"/>
                </a:lnTo>
                <a:lnTo>
                  <a:pt x="0" y="0"/>
                </a:lnTo>
                <a:close/>
              </a:path>
            </a:pathLst>
          </a:custGeom>
          <a:blipFill rotWithShape="1">
            <a:blip r:embed="rId3">
              <a:alphaModFix/>
            </a:blip>
            <a:stretch>
              <a:fillRect/>
            </a:stretch>
          </a:blipFill>
          <a:ln>
            <a:noFill/>
          </a:ln>
        </p:spPr>
        <p:txBody>
          <a:bodyPr/>
          <a:lstStyle/>
          <a:p>
            <a:endParaRPr lang="en-US"/>
          </a:p>
        </p:txBody>
      </p:sp>
    </p:spTree>
    <p:extLst>
      <p:ext uri="{BB962C8B-B14F-4D97-AF65-F5344CB8AC3E}">
        <p14:creationId xmlns:p14="http://schemas.microsoft.com/office/powerpoint/2010/main" val="771647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p:tgtEl>
                                          <p:spTgt spid="2"/>
                                        </p:tgtEl>
                                        <p:attrNameLst>
                                          <p:attrName>ppt_w</p:attrName>
                                        </p:attrNameLst>
                                      </p:cBhvr>
                                      <p:tavLst>
                                        <p:tav tm="0">
                                          <p:val>
                                            <p:strVal val="0"/>
                                          </p:val>
                                        </p:tav>
                                        <p:tav tm="100000">
                                          <p:val>
                                            <p:strVal val="#ppt_w"/>
                                          </p:val>
                                        </p:tav>
                                      </p:tavLst>
                                    </p:anim>
                                    <p:anim calcmode="lin" valueType="num">
                                      <p:cBhvr additive="base">
                                        <p:cTn id="21" dur="500"/>
                                        <p:tgtEl>
                                          <p:spTgt spid="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230;p16">
            <a:extLst>
              <a:ext uri="{FF2B5EF4-FFF2-40B4-BE49-F238E27FC236}">
                <a16:creationId xmlns:a16="http://schemas.microsoft.com/office/drawing/2014/main" id="{DD5BFC2B-0694-455C-FFB6-92D3027987AA}"/>
              </a:ext>
            </a:extLst>
          </p:cNvPr>
          <p:cNvSpPr/>
          <p:nvPr/>
        </p:nvSpPr>
        <p:spPr>
          <a:xfrm>
            <a:off x="5121951" y="4230017"/>
            <a:ext cx="610400" cy="611000"/>
          </a:xfrm>
          <a:prstGeom prst="flowChartConnector">
            <a:avLst/>
          </a:prstGeom>
          <a:solidFill>
            <a:schemeClr val="accent6"/>
          </a:solidFill>
          <a:ln w="38100" cap="flat" cmpd="sng">
            <a:solidFill>
              <a:schemeClr val="lt1"/>
            </a:solidFill>
            <a:prstDash val="solid"/>
            <a:round/>
            <a:headEnd type="none" w="sm" len="sm"/>
            <a:tailEnd type="none" w="sm" len="sm"/>
          </a:ln>
          <a:effectLst>
            <a:outerShdw blurRad="40000" dist="20000" dir="5400000" rotWithShape="0">
              <a:srgbClr val="000000">
                <a:alpha val="37647"/>
              </a:srgbClr>
            </a:outerShdw>
          </a:effectLst>
        </p:spPr>
        <p:txBody>
          <a:bodyPr spcFirstLastPara="1" wrap="square" lIns="60950" tIns="30467" rIns="60950" bIns="30467" anchor="ctr" anchorCtr="0">
            <a:noAutofit/>
          </a:bodyPr>
          <a:lstStyle/>
          <a:p>
            <a:pPr algn="ctr"/>
            <a:endParaRPr sz="1800">
              <a:solidFill>
                <a:schemeClr val="lt1"/>
              </a:solidFill>
            </a:endParaRPr>
          </a:p>
        </p:txBody>
      </p:sp>
      <p:sp>
        <p:nvSpPr>
          <p:cNvPr id="3" name="Google Shape;231;p16">
            <a:extLst>
              <a:ext uri="{FF2B5EF4-FFF2-40B4-BE49-F238E27FC236}">
                <a16:creationId xmlns:a16="http://schemas.microsoft.com/office/drawing/2014/main" id="{CC4DC7F0-8DB7-43CC-06BB-CBEEE1D96203}"/>
              </a:ext>
            </a:extLst>
          </p:cNvPr>
          <p:cNvSpPr/>
          <p:nvPr/>
        </p:nvSpPr>
        <p:spPr>
          <a:xfrm>
            <a:off x="1116806" y="1812502"/>
            <a:ext cx="9956800" cy="1092199"/>
          </a:xfrm>
          <a:custGeom>
            <a:avLst/>
            <a:gdLst/>
            <a:ahLst/>
            <a:cxnLst/>
            <a:rect l="l" t="t" r="r" b="b"/>
            <a:pathLst>
              <a:path w="3832513" h="364359" extrusionOk="0">
                <a:moveTo>
                  <a:pt x="27134" y="0"/>
                </a:moveTo>
                <a:lnTo>
                  <a:pt x="3805379" y="0"/>
                </a:lnTo>
                <a:cubicBezTo>
                  <a:pt x="3812575" y="0"/>
                  <a:pt x="3819477" y="2859"/>
                  <a:pt x="3824566" y="7947"/>
                </a:cubicBezTo>
                <a:cubicBezTo>
                  <a:pt x="3829654" y="13036"/>
                  <a:pt x="3832513" y="19937"/>
                  <a:pt x="3832513" y="27134"/>
                </a:cubicBezTo>
                <a:lnTo>
                  <a:pt x="3832513" y="337225"/>
                </a:lnTo>
                <a:cubicBezTo>
                  <a:pt x="3832513" y="344421"/>
                  <a:pt x="3829654" y="351323"/>
                  <a:pt x="3824566" y="356411"/>
                </a:cubicBezTo>
                <a:cubicBezTo>
                  <a:pt x="3819477" y="361500"/>
                  <a:pt x="3812575" y="364359"/>
                  <a:pt x="3805379" y="364359"/>
                </a:cubicBezTo>
                <a:lnTo>
                  <a:pt x="27134" y="364359"/>
                </a:lnTo>
                <a:cubicBezTo>
                  <a:pt x="19937" y="364359"/>
                  <a:pt x="13036" y="361500"/>
                  <a:pt x="7947" y="356411"/>
                </a:cubicBezTo>
                <a:cubicBezTo>
                  <a:pt x="2859" y="351323"/>
                  <a:pt x="0" y="344421"/>
                  <a:pt x="0" y="337225"/>
                </a:cubicBezTo>
                <a:lnTo>
                  <a:pt x="0" y="27134"/>
                </a:lnTo>
                <a:cubicBezTo>
                  <a:pt x="0" y="19937"/>
                  <a:pt x="2859" y="13036"/>
                  <a:pt x="7947" y="7947"/>
                </a:cubicBezTo>
                <a:cubicBezTo>
                  <a:pt x="13036" y="2859"/>
                  <a:pt x="19937" y="0"/>
                  <a:pt x="27134" y="0"/>
                </a:cubicBezTo>
                <a:close/>
              </a:path>
            </a:pathLst>
          </a:custGeom>
          <a:solidFill>
            <a:schemeClr val="accent4">
              <a:lumMod val="60000"/>
              <a:lumOff val="40000"/>
            </a:schemeClr>
          </a:solidFill>
          <a:ln>
            <a:noFill/>
          </a:ln>
          <a:effectLst>
            <a:outerShdw blurRad="50800" dist="38100" dir="5400000" algn="t" rotWithShape="0">
              <a:srgbClr val="000000">
                <a:alpha val="40000"/>
              </a:srgbClr>
            </a:outerShdw>
          </a:effectLst>
        </p:spPr>
        <p:txBody>
          <a:bodyPr spcFirstLastPara="1" wrap="square" lIns="60950" tIns="30467" rIns="60950" bIns="168000" anchor="ctr" anchorCtr="0">
            <a:noAutofit/>
          </a:bodyPr>
          <a:lstStyle/>
          <a:p>
            <a:pPr algn="ctr">
              <a:lnSpc>
                <a:spcPct val="150000"/>
              </a:lnSpc>
            </a:pPr>
            <a:r>
              <a:rPr lang="vi-VN" sz="2400" b="1" dirty="0">
                <a:solidFill>
                  <a:sysClr val="windowText" lastClr="000000"/>
                </a:solidFill>
                <a:latin typeface="UTM Avo" panose="02040603050506020204" pitchFamily="18"/>
              </a:rPr>
              <a:t>Câu 3: </a:t>
            </a:r>
            <a:endParaRPr sz="2400" b="1" dirty="0">
              <a:solidFill>
                <a:sysClr val="windowText" lastClr="000000"/>
              </a:solidFill>
              <a:latin typeface="UTM Avo" panose="02040603050506020204" pitchFamily="18"/>
            </a:endParaRPr>
          </a:p>
          <a:p>
            <a:pPr algn="ctr">
              <a:lnSpc>
                <a:spcPct val="150000"/>
              </a:lnSpc>
            </a:pPr>
            <a:r>
              <a:rPr lang="vi-VN" sz="2400" dirty="0">
                <a:solidFill>
                  <a:sysClr val="windowText" lastClr="000000"/>
                </a:solidFill>
                <a:latin typeface="UTM Avo" panose="02040603050506020204" pitchFamily="18"/>
              </a:rPr>
              <a:t>Dòng nào dưới đây thể hiện chủ đề của câu chuyện? Tìm ý đúng:</a:t>
            </a:r>
            <a:endParaRPr sz="2400" b="1" dirty="0">
              <a:solidFill>
                <a:sysClr val="windowText" lastClr="000000"/>
              </a:solidFill>
              <a:latin typeface="UTM Avo" panose="02040603050506020204" pitchFamily="18"/>
            </a:endParaRPr>
          </a:p>
        </p:txBody>
      </p:sp>
      <p:sp>
        <p:nvSpPr>
          <p:cNvPr id="4" name="Google Shape;232;p16">
            <a:extLst>
              <a:ext uri="{FF2B5EF4-FFF2-40B4-BE49-F238E27FC236}">
                <a16:creationId xmlns:a16="http://schemas.microsoft.com/office/drawing/2014/main" id="{39473769-04EB-166F-E0AF-95592C2FA765}"/>
              </a:ext>
            </a:extLst>
          </p:cNvPr>
          <p:cNvSpPr txBox="1"/>
          <p:nvPr/>
        </p:nvSpPr>
        <p:spPr>
          <a:xfrm>
            <a:off x="5271294" y="3086100"/>
            <a:ext cx="5994400" cy="3385516"/>
          </a:xfrm>
          <a:prstGeom prst="rect">
            <a:avLst/>
          </a:prstGeom>
          <a:noFill/>
          <a:ln>
            <a:noFill/>
          </a:ln>
        </p:spPr>
        <p:txBody>
          <a:bodyPr spcFirstLastPara="1" wrap="square" lIns="60950" tIns="30467" rIns="60950" bIns="30467" anchor="t" anchorCtr="0">
            <a:spAutoFit/>
          </a:bodyPr>
          <a:lstStyle/>
          <a:p>
            <a:pPr algn="just">
              <a:lnSpc>
                <a:spcPct val="150000"/>
              </a:lnSpc>
            </a:pPr>
            <a:r>
              <a:rPr lang="vi-VN" sz="2400" dirty="0">
                <a:solidFill>
                  <a:schemeClr val="dk1"/>
                </a:solidFill>
                <a:latin typeface="UTM Avo" panose="02040603050506020204" pitchFamily="18"/>
              </a:rPr>
              <a:t>a) Khi Mặt Trời bắt đầu sưởi ấm vạn vật, muôn loài đều hân hoan hát ca.</a:t>
            </a:r>
            <a:endParaRPr sz="2400" dirty="0">
              <a:latin typeface="UTM Avo" panose="02040603050506020204" pitchFamily="18"/>
            </a:endParaRPr>
          </a:p>
          <a:p>
            <a:pPr algn="just">
              <a:lnSpc>
                <a:spcPct val="150000"/>
              </a:lnSpc>
            </a:pPr>
            <a:r>
              <a:rPr lang="vi-VN" sz="2400" dirty="0">
                <a:solidFill>
                  <a:schemeClr val="dk1"/>
                </a:solidFill>
                <a:latin typeface="UTM Avo" panose="02040603050506020204" pitchFamily="18"/>
              </a:rPr>
              <a:t>b) Có biết lắng nghe nhau mới hiểu được tiếng hát của nhau.</a:t>
            </a:r>
            <a:endParaRPr sz="2400" dirty="0">
              <a:latin typeface="UTM Avo" panose="02040603050506020204" pitchFamily="18"/>
            </a:endParaRPr>
          </a:p>
          <a:p>
            <a:pPr algn="just">
              <a:lnSpc>
                <a:spcPct val="150000"/>
              </a:lnSpc>
            </a:pPr>
            <a:r>
              <a:rPr lang="vi-VN" sz="2400" dirty="0">
                <a:solidFill>
                  <a:schemeClr val="dk1"/>
                </a:solidFill>
                <a:latin typeface="UTM Avo" panose="02040603050506020204" pitchFamily="18"/>
              </a:rPr>
              <a:t>c) Mỗi loài có tiếng hát của riêng mình.</a:t>
            </a:r>
            <a:endParaRPr sz="2400" dirty="0">
              <a:latin typeface="UTM Avo" panose="02040603050506020204" pitchFamily="18"/>
            </a:endParaRPr>
          </a:p>
          <a:p>
            <a:pPr algn="just">
              <a:lnSpc>
                <a:spcPct val="150000"/>
              </a:lnSpc>
            </a:pPr>
            <a:r>
              <a:rPr lang="vi-VN" sz="2400" dirty="0">
                <a:solidFill>
                  <a:schemeClr val="dk1"/>
                </a:solidFill>
                <a:latin typeface="UTM Avo" panose="02040603050506020204" pitchFamily="18"/>
              </a:rPr>
              <a:t>d) Tranh cãi mãi, chẳng ai chịu ai.</a:t>
            </a:r>
            <a:endParaRPr sz="2400" dirty="0">
              <a:latin typeface="UTM Avo" panose="02040603050506020204" pitchFamily="18"/>
            </a:endParaRPr>
          </a:p>
        </p:txBody>
      </p:sp>
      <p:sp>
        <p:nvSpPr>
          <p:cNvPr id="5" name="Google Shape;233;p16">
            <a:extLst>
              <a:ext uri="{FF2B5EF4-FFF2-40B4-BE49-F238E27FC236}">
                <a16:creationId xmlns:a16="http://schemas.microsoft.com/office/drawing/2014/main" id="{F61B7739-0AE7-88D7-790C-AF7F0D9ACAD3}"/>
              </a:ext>
            </a:extLst>
          </p:cNvPr>
          <p:cNvSpPr/>
          <p:nvPr/>
        </p:nvSpPr>
        <p:spPr>
          <a:xfrm>
            <a:off x="926306" y="3304317"/>
            <a:ext cx="3935664" cy="2794000"/>
          </a:xfrm>
          <a:custGeom>
            <a:avLst/>
            <a:gdLst/>
            <a:ahLst/>
            <a:cxnLst/>
            <a:rect l="l" t="t" r="r" b="b"/>
            <a:pathLst>
              <a:path w="2948590" h="1750725" extrusionOk="0">
                <a:moveTo>
                  <a:pt x="0" y="0"/>
                </a:moveTo>
                <a:lnTo>
                  <a:pt x="2948590" y="0"/>
                </a:lnTo>
                <a:lnTo>
                  <a:pt x="2948590" y="1750725"/>
                </a:lnTo>
                <a:lnTo>
                  <a:pt x="0" y="1750725"/>
                </a:lnTo>
                <a:lnTo>
                  <a:pt x="0" y="0"/>
                </a:lnTo>
                <a:close/>
              </a:path>
            </a:pathLst>
          </a:custGeom>
          <a:blipFill rotWithShape="1">
            <a:blip r:embed="rId3">
              <a:alphaModFix/>
            </a:blip>
            <a:stretch>
              <a:fillRect/>
            </a:stretch>
          </a:blipFill>
          <a:ln>
            <a:noFill/>
          </a:ln>
        </p:spPr>
        <p:txBody>
          <a:bodyPr/>
          <a:lstStyle/>
          <a:p>
            <a:endParaRPr lang="en-US"/>
          </a:p>
        </p:txBody>
      </p:sp>
    </p:spTree>
    <p:extLst>
      <p:ext uri="{BB962C8B-B14F-4D97-AF65-F5344CB8AC3E}">
        <p14:creationId xmlns:p14="http://schemas.microsoft.com/office/powerpoint/2010/main" val="3397764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3" presetClass="entr" presetSubtype="16" fill="hold" nodeType="click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500"/>
                                        <p:tgtEl>
                                          <p:spTgt spid="2"/>
                                        </p:tgtEl>
                                        <p:attrNameLst>
                                          <p:attrName>ppt_w</p:attrName>
                                        </p:attrNameLst>
                                      </p:cBhvr>
                                      <p:tavLst>
                                        <p:tav tm="0">
                                          <p:val>
                                            <p:strVal val="0"/>
                                          </p:val>
                                        </p:tav>
                                        <p:tav tm="100000">
                                          <p:val>
                                            <p:strVal val="#ppt_w"/>
                                          </p:val>
                                        </p:tav>
                                      </p:tavLst>
                                    </p:anim>
                                    <p:anim calcmode="lin" valueType="num">
                                      <p:cBhvr additive="base">
                                        <p:cTn id="21" dur="500"/>
                                        <p:tgtEl>
                                          <p:spTgt spid="2"/>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Google Shape;238;p17">
            <a:extLst>
              <a:ext uri="{FF2B5EF4-FFF2-40B4-BE49-F238E27FC236}">
                <a16:creationId xmlns:a16="http://schemas.microsoft.com/office/drawing/2014/main" id="{3A4E3231-D39C-B9AF-2C95-B0DEB1254BE4}"/>
              </a:ext>
            </a:extLst>
          </p:cNvPr>
          <p:cNvSpPr/>
          <p:nvPr/>
        </p:nvSpPr>
        <p:spPr>
          <a:xfrm>
            <a:off x="2917466" y="1691401"/>
            <a:ext cx="6357068" cy="1046270"/>
          </a:xfrm>
          <a:custGeom>
            <a:avLst/>
            <a:gdLst/>
            <a:ahLst/>
            <a:cxnLst/>
            <a:rect l="l" t="t" r="r" b="b"/>
            <a:pathLst>
              <a:path w="3832513" h="364359" extrusionOk="0">
                <a:moveTo>
                  <a:pt x="27134" y="0"/>
                </a:moveTo>
                <a:lnTo>
                  <a:pt x="3805379" y="0"/>
                </a:lnTo>
                <a:cubicBezTo>
                  <a:pt x="3812575" y="0"/>
                  <a:pt x="3819477" y="2859"/>
                  <a:pt x="3824566" y="7947"/>
                </a:cubicBezTo>
                <a:cubicBezTo>
                  <a:pt x="3829654" y="13036"/>
                  <a:pt x="3832513" y="19937"/>
                  <a:pt x="3832513" y="27134"/>
                </a:cubicBezTo>
                <a:lnTo>
                  <a:pt x="3832513" y="337225"/>
                </a:lnTo>
                <a:cubicBezTo>
                  <a:pt x="3832513" y="344421"/>
                  <a:pt x="3829654" y="351323"/>
                  <a:pt x="3824566" y="356411"/>
                </a:cubicBezTo>
                <a:cubicBezTo>
                  <a:pt x="3819477" y="361500"/>
                  <a:pt x="3812575" y="364359"/>
                  <a:pt x="3805379" y="364359"/>
                </a:cubicBezTo>
                <a:lnTo>
                  <a:pt x="27134" y="364359"/>
                </a:lnTo>
                <a:cubicBezTo>
                  <a:pt x="19937" y="364359"/>
                  <a:pt x="13036" y="361500"/>
                  <a:pt x="7947" y="356411"/>
                </a:cubicBezTo>
                <a:cubicBezTo>
                  <a:pt x="2859" y="351323"/>
                  <a:pt x="0" y="344421"/>
                  <a:pt x="0" y="337225"/>
                </a:cubicBezTo>
                <a:lnTo>
                  <a:pt x="0" y="27134"/>
                </a:lnTo>
                <a:cubicBezTo>
                  <a:pt x="0" y="19937"/>
                  <a:pt x="2859" y="13036"/>
                  <a:pt x="7947" y="7947"/>
                </a:cubicBezTo>
                <a:cubicBezTo>
                  <a:pt x="13036" y="2859"/>
                  <a:pt x="19937" y="0"/>
                  <a:pt x="27134" y="0"/>
                </a:cubicBezTo>
                <a:close/>
              </a:path>
            </a:pathLst>
          </a:custGeom>
          <a:solidFill>
            <a:schemeClr val="accent4">
              <a:lumMod val="60000"/>
              <a:lumOff val="40000"/>
            </a:schemeClr>
          </a:solidFill>
          <a:ln>
            <a:noFill/>
          </a:ln>
          <a:effectLst>
            <a:outerShdw blurRad="50800" dist="38100" dir="5400000" algn="t" rotWithShape="0">
              <a:srgbClr val="000000">
                <a:alpha val="40000"/>
              </a:srgbClr>
            </a:outerShdw>
          </a:effectLst>
        </p:spPr>
        <p:txBody>
          <a:bodyPr spcFirstLastPara="1" wrap="square" lIns="60950" tIns="30467" rIns="60950" bIns="168000" anchor="ctr" anchorCtr="0">
            <a:noAutofit/>
          </a:bodyPr>
          <a:lstStyle/>
          <a:p>
            <a:pPr algn="ctr">
              <a:lnSpc>
                <a:spcPct val="150000"/>
              </a:lnSpc>
            </a:pPr>
            <a:r>
              <a:rPr lang="vi-VN" sz="2400" b="1" dirty="0">
                <a:solidFill>
                  <a:sysClr val="windowText" lastClr="000000"/>
                </a:solidFill>
                <a:latin typeface="UTM Avo" panose="02040603050506020204" pitchFamily="18"/>
              </a:rPr>
              <a:t>Câu 4: </a:t>
            </a:r>
            <a:endParaRPr sz="2400" b="1" dirty="0">
              <a:solidFill>
                <a:sysClr val="windowText" lastClr="000000"/>
              </a:solidFill>
              <a:latin typeface="UTM Avo" panose="02040603050506020204" pitchFamily="18"/>
            </a:endParaRPr>
          </a:p>
          <a:p>
            <a:pPr algn="ctr">
              <a:lnSpc>
                <a:spcPct val="150000"/>
              </a:lnSpc>
            </a:pPr>
            <a:r>
              <a:rPr lang="vi-VN" sz="2400" dirty="0">
                <a:solidFill>
                  <a:sysClr val="windowText" lastClr="000000"/>
                </a:solidFill>
                <a:latin typeface="UTM Avo" panose="02040603050506020204" pitchFamily="18"/>
              </a:rPr>
              <a:t>Xác định vị ngữ của mỗi câu sau:</a:t>
            </a:r>
            <a:endParaRPr sz="2400" b="1" dirty="0">
              <a:solidFill>
                <a:sysClr val="windowText" lastClr="000000"/>
              </a:solidFill>
              <a:latin typeface="UTM Avo" panose="02040603050506020204" pitchFamily="18"/>
            </a:endParaRPr>
          </a:p>
        </p:txBody>
      </p:sp>
      <p:sp>
        <p:nvSpPr>
          <p:cNvPr id="7" name="Google Shape;239;p17">
            <a:extLst>
              <a:ext uri="{FF2B5EF4-FFF2-40B4-BE49-F238E27FC236}">
                <a16:creationId xmlns:a16="http://schemas.microsoft.com/office/drawing/2014/main" id="{4BDDDB0F-676F-062D-87F7-65A5F96ACDCB}"/>
              </a:ext>
            </a:extLst>
          </p:cNvPr>
          <p:cNvSpPr txBox="1"/>
          <p:nvPr/>
        </p:nvSpPr>
        <p:spPr>
          <a:xfrm>
            <a:off x="1186732" y="2971800"/>
            <a:ext cx="5747657" cy="615527"/>
          </a:xfrm>
          <a:prstGeom prst="rect">
            <a:avLst/>
          </a:prstGeom>
          <a:noFill/>
          <a:ln>
            <a:noFill/>
          </a:ln>
        </p:spPr>
        <p:txBody>
          <a:bodyPr spcFirstLastPara="1" wrap="square" lIns="60950" tIns="30467" rIns="60950" bIns="30467" anchor="t" anchorCtr="0">
            <a:spAutoFit/>
          </a:bodyPr>
          <a:lstStyle/>
          <a:p>
            <a:pPr algn="just">
              <a:lnSpc>
                <a:spcPct val="150000"/>
              </a:lnSpc>
            </a:pPr>
            <a:r>
              <a:rPr lang="vi-VN" sz="2400" dirty="0">
                <a:solidFill>
                  <a:schemeClr val="dk1"/>
                </a:solidFill>
                <a:latin typeface="UTM Avo" panose="02040603050506020204" pitchFamily="18"/>
              </a:rPr>
              <a:t>a) Bông hoa tỏa hương thơm ngát.</a:t>
            </a:r>
            <a:endParaRPr sz="2400" dirty="0">
              <a:latin typeface="UTM Avo" panose="02040603050506020204" pitchFamily="18"/>
            </a:endParaRPr>
          </a:p>
        </p:txBody>
      </p:sp>
      <p:sp>
        <p:nvSpPr>
          <p:cNvPr id="8" name="Google Shape;240;p17">
            <a:extLst>
              <a:ext uri="{FF2B5EF4-FFF2-40B4-BE49-F238E27FC236}">
                <a16:creationId xmlns:a16="http://schemas.microsoft.com/office/drawing/2014/main" id="{77AD48FC-FDC3-CAF5-B897-C6552E52893E}"/>
              </a:ext>
            </a:extLst>
          </p:cNvPr>
          <p:cNvSpPr txBox="1"/>
          <p:nvPr/>
        </p:nvSpPr>
        <p:spPr>
          <a:xfrm>
            <a:off x="1186732" y="4902200"/>
            <a:ext cx="5379961" cy="615527"/>
          </a:xfrm>
          <a:prstGeom prst="rect">
            <a:avLst/>
          </a:prstGeom>
          <a:noFill/>
          <a:ln>
            <a:noFill/>
          </a:ln>
        </p:spPr>
        <p:txBody>
          <a:bodyPr spcFirstLastPara="1" wrap="square" lIns="60950" tIns="30467" rIns="60950" bIns="30467" anchor="t" anchorCtr="0">
            <a:spAutoFit/>
          </a:bodyPr>
          <a:lstStyle/>
          <a:p>
            <a:pPr algn="just">
              <a:lnSpc>
                <a:spcPct val="150000"/>
              </a:lnSpc>
            </a:pPr>
            <a:r>
              <a:rPr lang="vi-VN" sz="2400">
                <a:solidFill>
                  <a:schemeClr val="dk1"/>
                </a:solidFill>
                <a:latin typeface="UTM Avo" panose="02040603050506020204" pitchFamily="18"/>
              </a:rPr>
              <a:t>b) Mặt Trời mỉm cười với hoa.</a:t>
            </a:r>
            <a:endParaRPr sz="2400">
              <a:latin typeface="UTM Avo" panose="02040603050506020204" pitchFamily="18"/>
            </a:endParaRPr>
          </a:p>
        </p:txBody>
      </p:sp>
      <p:sp>
        <p:nvSpPr>
          <p:cNvPr id="9" name="Google Shape;241;p17">
            <a:extLst>
              <a:ext uri="{FF2B5EF4-FFF2-40B4-BE49-F238E27FC236}">
                <a16:creationId xmlns:a16="http://schemas.microsoft.com/office/drawing/2014/main" id="{0D7F81EF-D523-A687-95E4-84430D08481F}"/>
              </a:ext>
            </a:extLst>
          </p:cNvPr>
          <p:cNvSpPr/>
          <p:nvPr/>
        </p:nvSpPr>
        <p:spPr>
          <a:xfrm rot="-5400000">
            <a:off x="4712467" y="1977527"/>
            <a:ext cx="263729" cy="3454399"/>
          </a:xfrm>
          <a:prstGeom prst="leftBrace">
            <a:avLst>
              <a:gd name="adj1" fmla="val 8333"/>
              <a:gd name="adj2" fmla="val 50000"/>
            </a:avLst>
          </a:prstGeom>
          <a:noFill/>
          <a:ln w="28575" cap="flat" cmpd="sng">
            <a:solidFill>
              <a:srgbClr val="4A7DBA"/>
            </a:solidFill>
            <a:prstDash val="solid"/>
            <a:round/>
            <a:headEnd type="none" w="sm" len="sm"/>
            <a:tailEnd type="none" w="sm" len="sm"/>
          </a:ln>
        </p:spPr>
        <p:txBody>
          <a:bodyPr spcFirstLastPara="1" wrap="square" lIns="60950" tIns="30467" rIns="60950" bIns="30467" anchor="ctr" anchorCtr="0">
            <a:noAutofit/>
          </a:bodyPr>
          <a:lstStyle/>
          <a:p>
            <a:pPr algn="ctr"/>
            <a:endParaRPr sz="2400">
              <a:solidFill>
                <a:schemeClr val="dk1"/>
              </a:solidFill>
              <a:latin typeface="UTM Avo" panose="02040603050506020204" pitchFamily="18"/>
              <a:ea typeface="Calibri"/>
              <a:cs typeface="Calibri"/>
              <a:sym typeface="Calibri"/>
            </a:endParaRPr>
          </a:p>
        </p:txBody>
      </p:sp>
      <p:sp>
        <p:nvSpPr>
          <p:cNvPr id="10" name="Google Shape;242;p17">
            <a:extLst>
              <a:ext uri="{FF2B5EF4-FFF2-40B4-BE49-F238E27FC236}">
                <a16:creationId xmlns:a16="http://schemas.microsoft.com/office/drawing/2014/main" id="{BCB18D0A-8DD2-1F29-332E-8C61DF1DAC1A}"/>
              </a:ext>
            </a:extLst>
          </p:cNvPr>
          <p:cNvSpPr/>
          <p:nvPr/>
        </p:nvSpPr>
        <p:spPr>
          <a:xfrm>
            <a:off x="3701331" y="3851103"/>
            <a:ext cx="2286000" cy="711200"/>
          </a:xfrm>
          <a:prstGeom prst="roundRect">
            <a:avLst>
              <a:gd name="adj" fmla="val 16667"/>
            </a:avLst>
          </a:prstGeom>
          <a:solidFill>
            <a:schemeClr val="lt1"/>
          </a:solidFill>
          <a:ln w="25400" cap="flat" cmpd="sng">
            <a:solidFill>
              <a:srgbClr val="187498"/>
            </a:solidFill>
            <a:prstDash val="solid"/>
            <a:round/>
            <a:headEnd type="none" w="sm" len="sm"/>
            <a:tailEnd type="none" w="sm" len="sm"/>
          </a:ln>
        </p:spPr>
        <p:txBody>
          <a:bodyPr spcFirstLastPara="1" wrap="square" lIns="60950" tIns="30467" rIns="60950" bIns="30467" anchor="ctr" anchorCtr="0">
            <a:noAutofit/>
          </a:bodyPr>
          <a:lstStyle/>
          <a:p>
            <a:pPr algn="ctr"/>
            <a:r>
              <a:rPr lang="vi-VN" sz="2400">
                <a:solidFill>
                  <a:schemeClr val="dk1"/>
                </a:solidFill>
                <a:latin typeface="UTM Avo" panose="02040603050506020204" pitchFamily="18"/>
              </a:rPr>
              <a:t>Vị ngữ</a:t>
            </a:r>
            <a:endParaRPr sz="2400">
              <a:latin typeface="UTM Avo" panose="02040603050506020204" pitchFamily="18"/>
            </a:endParaRPr>
          </a:p>
        </p:txBody>
      </p:sp>
      <p:sp>
        <p:nvSpPr>
          <p:cNvPr id="11" name="Google Shape;243;p17">
            <a:extLst>
              <a:ext uri="{FF2B5EF4-FFF2-40B4-BE49-F238E27FC236}">
                <a16:creationId xmlns:a16="http://schemas.microsoft.com/office/drawing/2014/main" id="{192D07D6-3B2B-111B-814E-A809A424719F}"/>
              </a:ext>
            </a:extLst>
          </p:cNvPr>
          <p:cNvSpPr/>
          <p:nvPr/>
        </p:nvSpPr>
        <p:spPr>
          <a:xfrm rot="-5400000">
            <a:off x="4210518" y="4268361"/>
            <a:ext cx="292752" cy="2794003"/>
          </a:xfrm>
          <a:prstGeom prst="leftBrace">
            <a:avLst>
              <a:gd name="adj1" fmla="val 8333"/>
              <a:gd name="adj2" fmla="val 50000"/>
            </a:avLst>
          </a:prstGeom>
          <a:noFill/>
          <a:ln w="28575" cap="flat" cmpd="sng">
            <a:solidFill>
              <a:srgbClr val="4A7DBA"/>
            </a:solidFill>
            <a:prstDash val="solid"/>
            <a:round/>
            <a:headEnd type="none" w="sm" len="sm"/>
            <a:tailEnd type="none" w="sm" len="sm"/>
          </a:ln>
        </p:spPr>
        <p:txBody>
          <a:bodyPr spcFirstLastPara="1" wrap="square" lIns="60950" tIns="30467" rIns="60950" bIns="30467" anchor="ctr" anchorCtr="0">
            <a:noAutofit/>
          </a:bodyPr>
          <a:lstStyle/>
          <a:p>
            <a:pPr algn="ctr"/>
            <a:endParaRPr sz="2400" dirty="0">
              <a:solidFill>
                <a:schemeClr val="dk1"/>
              </a:solidFill>
              <a:latin typeface="UTM Avo" panose="02040603050506020204" pitchFamily="18"/>
              <a:ea typeface="Calibri"/>
              <a:cs typeface="Calibri"/>
              <a:sym typeface="Calibri"/>
            </a:endParaRPr>
          </a:p>
        </p:txBody>
      </p:sp>
      <p:sp>
        <p:nvSpPr>
          <p:cNvPr id="12" name="Google Shape;244;p17">
            <a:extLst>
              <a:ext uri="{FF2B5EF4-FFF2-40B4-BE49-F238E27FC236}">
                <a16:creationId xmlns:a16="http://schemas.microsoft.com/office/drawing/2014/main" id="{4FCCE903-FBEA-7E9F-8F7D-ED5296CFC116}"/>
              </a:ext>
            </a:extLst>
          </p:cNvPr>
          <p:cNvSpPr/>
          <p:nvPr/>
        </p:nvSpPr>
        <p:spPr>
          <a:xfrm>
            <a:off x="3213894" y="5840879"/>
            <a:ext cx="2286000" cy="711200"/>
          </a:xfrm>
          <a:prstGeom prst="roundRect">
            <a:avLst>
              <a:gd name="adj" fmla="val 16667"/>
            </a:avLst>
          </a:prstGeom>
          <a:solidFill>
            <a:schemeClr val="lt1"/>
          </a:solidFill>
          <a:ln w="25400" cap="flat" cmpd="sng">
            <a:solidFill>
              <a:srgbClr val="187498"/>
            </a:solidFill>
            <a:prstDash val="solid"/>
            <a:round/>
            <a:headEnd type="none" w="sm" len="sm"/>
            <a:tailEnd type="none" w="sm" len="sm"/>
          </a:ln>
        </p:spPr>
        <p:txBody>
          <a:bodyPr spcFirstLastPara="1" wrap="square" lIns="60950" tIns="30467" rIns="60950" bIns="30467" anchor="ctr" anchorCtr="0">
            <a:noAutofit/>
          </a:bodyPr>
          <a:lstStyle/>
          <a:p>
            <a:pPr algn="ctr"/>
            <a:r>
              <a:rPr lang="vi-VN" sz="2400">
                <a:solidFill>
                  <a:schemeClr val="dk1"/>
                </a:solidFill>
                <a:latin typeface="UTM Avo" panose="02040603050506020204" pitchFamily="18"/>
              </a:rPr>
              <a:t>Vị ngữ</a:t>
            </a:r>
            <a:endParaRPr sz="2400">
              <a:latin typeface="UTM Avo" panose="02040603050506020204" pitchFamily="18"/>
            </a:endParaRPr>
          </a:p>
        </p:txBody>
      </p:sp>
      <p:sp>
        <p:nvSpPr>
          <p:cNvPr id="13" name="Google Shape;245;p17">
            <a:extLst>
              <a:ext uri="{FF2B5EF4-FFF2-40B4-BE49-F238E27FC236}">
                <a16:creationId xmlns:a16="http://schemas.microsoft.com/office/drawing/2014/main" id="{1A909B6E-DCDB-555E-2568-FB6F5C320A9F}"/>
              </a:ext>
            </a:extLst>
          </p:cNvPr>
          <p:cNvSpPr/>
          <p:nvPr/>
        </p:nvSpPr>
        <p:spPr>
          <a:xfrm>
            <a:off x="9805194" y="2310265"/>
            <a:ext cx="1607253" cy="1663393"/>
          </a:xfrm>
          <a:custGeom>
            <a:avLst/>
            <a:gdLst/>
            <a:ahLst/>
            <a:cxnLst/>
            <a:rect l="l" t="t" r="r" b="b"/>
            <a:pathLst>
              <a:path w="993981" h="1028700" extrusionOk="0">
                <a:moveTo>
                  <a:pt x="0" y="0"/>
                </a:moveTo>
                <a:lnTo>
                  <a:pt x="993982" y="0"/>
                </a:lnTo>
                <a:lnTo>
                  <a:pt x="993982" y="1028700"/>
                </a:lnTo>
                <a:lnTo>
                  <a:pt x="0" y="1028700"/>
                </a:lnTo>
                <a:lnTo>
                  <a:pt x="0" y="0"/>
                </a:lnTo>
                <a:close/>
              </a:path>
            </a:pathLst>
          </a:custGeom>
          <a:blipFill rotWithShape="1">
            <a:blip r:embed="rId3">
              <a:alphaModFix/>
            </a:blip>
            <a:stretch>
              <a:fillRect/>
            </a:stretch>
          </a:blipFill>
          <a:ln>
            <a:noFill/>
          </a:ln>
        </p:spPr>
        <p:txBody>
          <a:bodyPr/>
          <a:lstStyle/>
          <a:p>
            <a:endParaRPr lang="en-US"/>
          </a:p>
        </p:txBody>
      </p:sp>
      <p:sp>
        <p:nvSpPr>
          <p:cNvPr id="14" name="Google Shape;246;p17">
            <a:extLst>
              <a:ext uri="{FF2B5EF4-FFF2-40B4-BE49-F238E27FC236}">
                <a16:creationId xmlns:a16="http://schemas.microsoft.com/office/drawing/2014/main" id="{D2ABC337-B77C-727B-7976-12B97A25C949}"/>
              </a:ext>
            </a:extLst>
          </p:cNvPr>
          <p:cNvSpPr/>
          <p:nvPr/>
        </p:nvSpPr>
        <p:spPr>
          <a:xfrm>
            <a:off x="6238108" y="3687817"/>
            <a:ext cx="4968113" cy="3179593"/>
          </a:xfrm>
          <a:custGeom>
            <a:avLst/>
            <a:gdLst/>
            <a:ahLst/>
            <a:cxnLst/>
            <a:rect l="l" t="t" r="r" b="b"/>
            <a:pathLst>
              <a:path w="1884118" h="1205836" extrusionOk="0">
                <a:moveTo>
                  <a:pt x="0" y="0"/>
                </a:moveTo>
                <a:lnTo>
                  <a:pt x="1884118" y="0"/>
                </a:lnTo>
                <a:lnTo>
                  <a:pt x="1884118" y="1205836"/>
                </a:lnTo>
                <a:lnTo>
                  <a:pt x="0" y="1205836"/>
                </a:lnTo>
                <a:lnTo>
                  <a:pt x="0" y="0"/>
                </a:lnTo>
                <a:close/>
              </a:path>
            </a:pathLst>
          </a:custGeom>
          <a:blipFill rotWithShape="1">
            <a:blip r:embed="rId4">
              <a:alphaModFix/>
            </a:blip>
            <a:stretch>
              <a:fillRect/>
            </a:stretch>
          </a:blipFill>
          <a:ln>
            <a:noFill/>
          </a:ln>
        </p:spPr>
        <p:txBody>
          <a:bodyPr/>
          <a:lstStyle/>
          <a:p>
            <a:endParaRPr lang="en-US"/>
          </a:p>
        </p:txBody>
      </p:sp>
    </p:spTree>
    <p:extLst>
      <p:ext uri="{BB962C8B-B14F-4D97-AF65-F5344CB8AC3E}">
        <p14:creationId xmlns:p14="http://schemas.microsoft.com/office/powerpoint/2010/main" val="42123087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3" presetClass="entr" presetSubtype="1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linds(horizont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up)">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3" presetClass="entr" presetSubtype="1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blinds(horizontal)">
                                      <p:cBhvr>
                                        <p:cTn id="3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8" grpId="0"/>
      <p:bldP spid="9" grpId="0" animBg="1"/>
      <p:bldP spid="10" grpId="0" animBg="1"/>
      <p:bldP spid="11" grpId="0" animBg="1"/>
      <p:bldP spid="1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922B9963-47AA-E4D3-0E27-23CDFAB7B912}"/>
              </a:ext>
            </a:extLst>
          </p:cNvPr>
          <p:cNvPicPr>
            <a:picLocks noChangeAspect="1"/>
          </p:cNvPicPr>
          <p:nvPr/>
        </p:nvPicPr>
        <p:blipFill>
          <a:blip r:embed="rId4"/>
          <a:stretch>
            <a:fillRect/>
          </a:stretch>
        </p:blipFill>
        <p:spPr>
          <a:xfrm>
            <a:off x="9080119" y="691352"/>
            <a:ext cx="3111881" cy="1721648"/>
          </a:xfrm>
          <a:prstGeom prst="rect">
            <a:avLst/>
          </a:prstGeom>
        </p:spPr>
      </p:pic>
    </p:spTree>
    <p:extLst>
      <p:ext uri="{BB962C8B-B14F-4D97-AF65-F5344CB8AC3E}">
        <p14:creationId xmlns:p14="http://schemas.microsoft.com/office/powerpoint/2010/main" val="1820456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251;p18">
            <a:extLst>
              <a:ext uri="{FF2B5EF4-FFF2-40B4-BE49-F238E27FC236}">
                <a16:creationId xmlns:a16="http://schemas.microsoft.com/office/drawing/2014/main" id="{AC6B5AA2-EA29-7823-EC0C-92001F6570D7}"/>
              </a:ext>
            </a:extLst>
          </p:cNvPr>
          <p:cNvSpPr/>
          <p:nvPr/>
        </p:nvSpPr>
        <p:spPr>
          <a:xfrm>
            <a:off x="3236478" y="1663700"/>
            <a:ext cx="5719044" cy="1141847"/>
          </a:xfrm>
          <a:custGeom>
            <a:avLst/>
            <a:gdLst/>
            <a:ahLst/>
            <a:cxnLst/>
            <a:rect l="l" t="t" r="r" b="b"/>
            <a:pathLst>
              <a:path w="3832513" h="364359" extrusionOk="0">
                <a:moveTo>
                  <a:pt x="27134" y="0"/>
                </a:moveTo>
                <a:lnTo>
                  <a:pt x="3805379" y="0"/>
                </a:lnTo>
                <a:cubicBezTo>
                  <a:pt x="3812575" y="0"/>
                  <a:pt x="3819477" y="2859"/>
                  <a:pt x="3824566" y="7947"/>
                </a:cubicBezTo>
                <a:cubicBezTo>
                  <a:pt x="3829654" y="13036"/>
                  <a:pt x="3832513" y="19937"/>
                  <a:pt x="3832513" y="27134"/>
                </a:cubicBezTo>
                <a:lnTo>
                  <a:pt x="3832513" y="337225"/>
                </a:lnTo>
                <a:cubicBezTo>
                  <a:pt x="3832513" y="344421"/>
                  <a:pt x="3829654" y="351323"/>
                  <a:pt x="3824566" y="356411"/>
                </a:cubicBezTo>
                <a:cubicBezTo>
                  <a:pt x="3819477" y="361500"/>
                  <a:pt x="3812575" y="364359"/>
                  <a:pt x="3805379" y="364359"/>
                </a:cubicBezTo>
                <a:lnTo>
                  <a:pt x="27134" y="364359"/>
                </a:lnTo>
                <a:cubicBezTo>
                  <a:pt x="19937" y="364359"/>
                  <a:pt x="13036" y="361500"/>
                  <a:pt x="7947" y="356411"/>
                </a:cubicBezTo>
                <a:cubicBezTo>
                  <a:pt x="2859" y="351323"/>
                  <a:pt x="0" y="344421"/>
                  <a:pt x="0" y="337225"/>
                </a:cubicBezTo>
                <a:lnTo>
                  <a:pt x="0" y="27134"/>
                </a:lnTo>
                <a:cubicBezTo>
                  <a:pt x="0" y="19937"/>
                  <a:pt x="2859" y="13036"/>
                  <a:pt x="7947" y="7947"/>
                </a:cubicBezTo>
                <a:cubicBezTo>
                  <a:pt x="13036" y="2859"/>
                  <a:pt x="19937" y="0"/>
                  <a:pt x="27134" y="0"/>
                </a:cubicBezTo>
                <a:close/>
              </a:path>
            </a:pathLst>
          </a:custGeom>
          <a:solidFill>
            <a:schemeClr val="accent4">
              <a:lumMod val="60000"/>
              <a:lumOff val="40000"/>
            </a:schemeClr>
          </a:solidFill>
          <a:ln>
            <a:noFill/>
          </a:ln>
          <a:effectLst>
            <a:outerShdw blurRad="50800" dist="38100" dir="5400000" algn="t" rotWithShape="0">
              <a:srgbClr val="000000">
                <a:alpha val="40000"/>
              </a:srgbClr>
            </a:outerShdw>
          </a:effectLst>
        </p:spPr>
        <p:txBody>
          <a:bodyPr spcFirstLastPara="1" wrap="square" lIns="60950" tIns="30467" rIns="60950" bIns="168000" anchor="ctr" anchorCtr="0">
            <a:noAutofit/>
          </a:bodyPr>
          <a:lstStyle/>
          <a:p>
            <a:pPr algn="ctr">
              <a:lnSpc>
                <a:spcPct val="150000"/>
              </a:lnSpc>
            </a:pPr>
            <a:r>
              <a:rPr lang="vi-VN" sz="2667" b="1" dirty="0">
                <a:solidFill>
                  <a:schemeClr val="bg1"/>
                </a:solidFill>
                <a:latin typeface="UTM Avo" panose="02040603050506020204" pitchFamily="18"/>
              </a:rPr>
              <a:t>Câu 5: </a:t>
            </a:r>
            <a:endParaRPr sz="2667" b="1" dirty="0">
              <a:solidFill>
                <a:schemeClr val="bg1"/>
              </a:solidFill>
              <a:latin typeface="UTM Avo" panose="02040603050506020204" pitchFamily="18"/>
            </a:endParaRPr>
          </a:p>
          <a:p>
            <a:pPr algn="ctr">
              <a:lnSpc>
                <a:spcPct val="150000"/>
              </a:lnSpc>
            </a:pPr>
            <a:r>
              <a:rPr lang="vi-VN" sz="2667" dirty="0">
                <a:solidFill>
                  <a:schemeClr val="bg1"/>
                </a:solidFill>
                <a:latin typeface="UTM Avo" panose="02040603050506020204" pitchFamily="18"/>
              </a:rPr>
              <a:t>Chọn 1 trong 2 đề sau:</a:t>
            </a:r>
            <a:endParaRPr sz="2667" b="1" dirty="0">
              <a:solidFill>
                <a:schemeClr val="bg1"/>
              </a:solidFill>
              <a:latin typeface="UTM Avo" panose="02040603050506020204" pitchFamily="18"/>
            </a:endParaRPr>
          </a:p>
        </p:txBody>
      </p:sp>
      <p:sp>
        <p:nvSpPr>
          <p:cNvPr id="3" name="Google Shape;252;p18">
            <a:extLst>
              <a:ext uri="{FF2B5EF4-FFF2-40B4-BE49-F238E27FC236}">
                <a16:creationId xmlns:a16="http://schemas.microsoft.com/office/drawing/2014/main" id="{28246428-4681-AC00-E0F4-5D0C1158A911}"/>
              </a:ext>
            </a:extLst>
          </p:cNvPr>
          <p:cNvSpPr/>
          <p:nvPr/>
        </p:nvSpPr>
        <p:spPr>
          <a:xfrm>
            <a:off x="889000" y="3111500"/>
            <a:ext cx="4966494" cy="3149600"/>
          </a:xfrm>
          <a:prstGeom prst="wedgeRoundRectCallout">
            <a:avLst>
              <a:gd name="adj1" fmla="val -20833"/>
              <a:gd name="adj2" fmla="val 62500"/>
              <a:gd name="adj3" fmla="val 0"/>
            </a:avLst>
          </a:prstGeom>
          <a:solidFill>
            <a:schemeClr val="lt1"/>
          </a:solidFill>
          <a:ln w="25400" cap="flat" cmpd="sng">
            <a:solidFill>
              <a:srgbClr val="187498"/>
            </a:solidFill>
            <a:prstDash val="solid"/>
            <a:round/>
            <a:headEnd type="none" w="sm" len="sm"/>
            <a:tailEnd type="none" w="sm" len="sm"/>
          </a:ln>
        </p:spPr>
        <p:txBody>
          <a:bodyPr spcFirstLastPara="1" wrap="square" lIns="60950" tIns="30467" rIns="60950" bIns="30467" anchor="ctr" anchorCtr="0">
            <a:noAutofit/>
          </a:bodyPr>
          <a:lstStyle/>
          <a:p>
            <a:pPr algn="just">
              <a:lnSpc>
                <a:spcPct val="150000"/>
              </a:lnSpc>
            </a:pPr>
            <a:r>
              <a:rPr lang="vi-VN" sz="2400" dirty="0">
                <a:solidFill>
                  <a:schemeClr val="bg1"/>
                </a:solidFill>
                <a:latin typeface="UTM Avo" panose="02040603050506020204" pitchFamily="18"/>
              </a:rPr>
              <a:t>a) Viết một đoạn văn ngắn chúc mừng bạn vừa đạt được kết quả tốt trong học tập (hoặc hoạt động văn nghệ, thể thao)</a:t>
            </a:r>
            <a:endParaRPr sz="2400" dirty="0">
              <a:solidFill>
                <a:schemeClr val="bg1"/>
              </a:solidFill>
              <a:latin typeface="UTM Avo" panose="02040603050506020204" pitchFamily="18"/>
            </a:endParaRPr>
          </a:p>
        </p:txBody>
      </p:sp>
      <p:sp>
        <p:nvSpPr>
          <p:cNvPr id="4" name="Google Shape;253;p18">
            <a:extLst>
              <a:ext uri="{FF2B5EF4-FFF2-40B4-BE49-F238E27FC236}">
                <a16:creationId xmlns:a16="http://schemas.microsoft.com/office/drawing/2014/main" id="{CF0ADF4B-1BEE-8974-E35E-86BD36999291}"/>
              </a:ext>
            </a:extLst>
          </p:cNvPr>
          <p:cNvSpPr/>
          <p:nvPr/>
        </p:nvSpPr>
        <p:spPr>
          <a:xfrm>
            <a:off x="6363494" y="3111500"/>
            <a:ext cx="4966494" cy="3149600"/>
          </a:xfrm>
          <a:prstGeom prst="wedgeRoundRectCallout">
            <a:avLst>
              <a:gd name="adj1" fmla="val -20833"/>
              <a:gd name="adj2" fmla="val 62500"/>
              <a:gd name="adj3" fmla="val 0"/>
            </a:avLst>
          </a:prstGeom>
          <a:solidFill>
            <a:schemeClr val="lt1"/>
          </a:solidFill>
          <a:ln w="25400" cap="flat" cmpd="sng">
            <a:solidFill>
              <a:srgbClr val="187498"/>
            </a:solidFill>
            <a:prstDash val="solid"/>
            <a:round/>
            <a:headEnd type="none" w="sm" len="sm"/>
            <a:tailEnd type="none" w="sm" len="sm"/>
          </a:ln>
        </p:spPr>
        <p:txBody>
          <a:bodyPr spcFirstLastPara="1" wrap="square" lIns="60950" tIns="30467" rIns="60950" bIns="30467" anchor="ctr" anchorCtr="0">
            <a:noAutofit/>
          </a:bodyPr>
          <a:lstStyle/>
          <a:p>
            <a:pPr algn="just">
              <a:lnSpc>
                <a:spcPct val="150000"/>
              </a:lnSpc>
            </a:pPr>
            <a:r>
              <a:rPr lang="vi-VN" sz="2400" dirty="0">
                <a:solidFill>
                  <a:schemeClr val="bg1"/>
                </a:solidFill>
                <a:latin typeface="UTM Avo" panose="02040603050506020204" pitchFamily="18"/>
              </a:rPr>
              <a:t>b) Tưởng tượng em là một bạn nhỏ trong bài thơ </a:t>
            </a:r>
            <a:r>
              <a:rPr lang="vi-VN" sz="2400" i="1" dirty="0">
                <a:solidFill>
                  <a:schemeClr val="bg1"/>
                </a:solidFill>
                <a:latin typeface="UTM Avo" panose="02040603050506020204" pitchFamily="18"/>
              </a:rPr>
              <a:t>Buổi học cuối cùng</a:t>
            </a:r>
            <a:r>
              <a:rPr lang="vi-VN" sz="2400" dirty="0">
                <a:solidFill>
                  <a:schemeClr val="bg1"/>
                </a:solidFill>
                <a:latin typeface="UTM Avo" panose="02040603050506020204" pitchFamily="18"/>
              </a:rPr>
              <a:t>, hãy viết một đoạn thư tạm biệt cô giáo.</a:t>
            </a:r>
            <a:endParaRPr sz="622" dirty="0">
              <a:solidFill>
                <a:schemeClr val="bg1"/>
              </a:solidFill>
              <a:latin typeface="UTM Avo" panose="02040603050506020204" pitchFamily="18"/>
            </a:endParaRPr>
          </a:p>
        </p:txBody>
      </p:sp>
    </p:spTree>
    <p:extLst>
      <p:ext uri="{BB962C8B-B14F-4D97-AF65-F5344CB8AC3E}">
        <p14:creationId xmlns:p14="http://schemas.microsoft.com/office/powerpoint/2010/main" val="16500263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258;p19">
            <a:extLst>
              <a:ext uri="{FF2B5EF4-FFF2-40B4-BE49-F238E27FC236}">
                <a16:creationId xmlns:a16="http://schemas.microsoft.com/office/drawing/2014/main" id="{B9199CAA-B29B-4A95-02B9-7F5AE63B2A05}"/>
              </a:ext>
            </a:extLst>
          </p:cNvPr>
          <p:cNvSpPr/>
          <p:nvPr/>
        </p:nvSpPr>
        <p:spPr>
          <a:xfrm>
            <a:off x="685800" y="1859643"/>
            <a:ext cx="10820400" cy="1168400"/>
          </a:xfrm>
          <a:prstGeom prst="wedgeRoundRectCallout">
            <a:avLst>
              <a:gd name="adj1" fmla="val -20833"/>
              <a:gd name="adj2" fmla="val 48370"/>
              <a:gd name="adj3" fmla="val 0"/>
            </a:avLst>
          </a:prstGeom>
          <a:solidFill>
            <a:schemeClr val="lt1"/>
          </a:solidFill>
          <a:ln w="25400" cap="flat" cmpd="sng">
            <a:solidFill>
              <a:srgbClr val="187498"/>
            </a:solidFill>
            <a:prstDash val="solid"/>
            <a:round/>
            <a:headEnd type="none" w="sm" len="sm"/>
            <a:tailEnd type="none" w="sm" len="sm"/>
          </a:ln>
        </p:spPr>
        <p:txBody>
          <a:bodyPr spcFirstLastPara="1" wrap="square" lIns="60950" tIns="30467" rIns="60950" bIns="168000" anchor="ctr" anchorCtr="0">
            <a:noAutofit/>
          </a:bodyPr>
          <a:lstStyle/>
          <a:p>
            <a:pPr algn="just">
              <a:lnSpc>
                <a:spcPct val="150000"/>
              </a:lnSpc>
            </a:pPr>
            <a:r>
              <a:rPr lang="vi-VN" sz="2000">
                <a:solidFill>
                  <a:schemeClr val="bg1"/>
                </a:solidFill>
                <a:latin typeface="UTM Avo" panose="02040603050506020204" pitchFamily="18"/>
              </a:rPr>
              <a:t>a) Viết một đoạn văn ngắn chúc mừng bạn vừa đạt được kết quả tốt trong học tập (hoặc hoạt động văn nghệ, thể thao)</a:t>
            </a:r>
            <a:endParaRPr sz="2000">
              <a:solidFill>
                <a:schemeClr val="bg1"/>
              </a:solidFill>
              <a:latin typeface="UTM Avo" panose="02040603050506020204" pitchFamily="18"/>
            </a:endParaRPr>
          </a:p>
        </p:txBody>
      </p:sp>
      <p:sp>
        <p:nvSpPr>
          <p:cNvPr id="3" name="Google Shape;259;p19">
            <a:extLst>
              <a:ext uri="{FF2B5EF4-FFF2-40B4-BE49-F238E27FC236}">
                <a16:creationId xmlns:a16="http://schemas.microsoft.com/office/drawing/2014/main" id="{A08C70D7-E58E-4A08-E5E2-8DC4177BDB91}"/>
              </a:ext>
            </a:extLst>
          </p:cNvPr>
          <p:cNvSpPr txBox="1"/>
          <p:nvPr/>
        </p:nvSpPr>
        <p:spPr>
          <a:xfrm>
            <a:off x="685800" y="3151997"/>
            <a:ext cx="10820400" cy="2831518"/>
          </a:xfrm>
          <a:prstGeom prst="rect">
            <a:avLst/>
          </a:prstGeom>
          <a:noFill/>
          <a:ln>
            <a:noFill/>
          </a:ln>
        </p:spPr>
        <p:txBody>
          <a:bodyPr spcFirstLastPara="1" wrap="square" lIns="60950" tIns="30467" rIns="60950" bIns="30467" anchor="t" anchorCtr="0">
            <a:spAutoFit/>
          </a:bodyPr>
          <a:lstStyle/>
          <a:p>
            <a:pPr algn="ctr">
              <a:lnSpc>
                <a:spcPct val="150000"/>
              </a:lnSpc>
            </a:pPr>
            <a:r>
              <a:rPr lang="vi-VN" sz="2000" b="1" dirty="0">
                <a:solidFill>
                  <a:schemeClr val="bg1"/>
                </a:solidFill>
                <a:latin typeface="UTM Avo" panose="02040603050506020204" pitchFamily="18"/>
              </a:rPr>
              <a:t>Đoạn văn tham khảo:</a:t>
            </a:r>
            <a:endParaRPr sz="2000" dirty="0">
              <a:solidFill>
                <a:schemeClr val="bg1"/>
              </a:solidFill>
              <a:latin typeface="UTM Avo" panose="02040603050506020204" pitchFamily="18"/>
            </a:endParaRPr>
          </a:p>
          <a:p>
            <a:pPr algn="just">
              <a:lnSpc>
                <a:spcPct val="150000"/>
              </a:lnSpc>
            </a:pPr>
            <a:r>
              <a:rPr lang="vi-VN" sz="2000" dirty="0">
                <a:solidFill>
                  <a:schemeClr val="bg1"/>
                </a:solidFill>
                <a:latin typeface="UTM Avo" panose="02040603050506020204" pitchFamily="18"/>
              </a:rPr>
              <a:t>     Sáng nay trên bảng tin đã có danh sách đạt giải của Hội thi văn nghệ chào mừng ngày Nhà giáo Việt Nam 20-11 vừa qua. Biết Hoa và đội múa đạt giải nhì, mình vui lắm. Chúc mừng cậu và các bạn đã đạt thành tích cao. Mình biết các cậu đã tập luyện chăm chỉ suốt nhiều tuần liền và luôn cố gắng hết sức. Thành tích ấy hoàn toàn xứng đáng với các cậu. Một lần nữa, chúc mừng Hoa và đội múa nhé!</a:t>
            </a:r>
            <a:endParaRPr sz="2000" dirty="0">
              <a:solidFill>
                <a:schemeClr val="bg1"/>
              </a:solidFill>
              <a:latin typeface="UTM Avo" panose="02040603050506020204" pitchFamily="18"/>
            </a:endParaRPr>
          </a:p>
        </p:txBody>
      </p:sp>
    </p:spTree>
    <p:extLst>
      <p:ext uri="{BB962C8B-B14F-4D97-AF65-F5344CB8AC3E}">
        <p14:creationId xmlns:p14="http://schemas.microsoft.com/office/powerpoint/2010/main" val="9467365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264;p20">
            <a:extLst>
              <a:ext uri="{FF2B5EF4-FFF2-40B4-BE49-F238E27FC236}">
                <a16:creationId xmlns:a16="http://schemas.microsoft.com/office/drawing/2014/main" id="{A7ED7AC0-5F21-5E1C-F378-F3FD564BC329}"/>
              </a:ext>
            </a:extLst>
          </p:cNvPr>
          <p:cNvSpPr/>
          <p:nvPr/>
        </p:nvSpPr>
        <p:spPr>
          <a:xfrm>
            <a:off x="685800" y="1778000"/>
            <a:ext cx="10820400" cy="1168400"/>
          </a:xfrm>
          <a:prstGeom prst="wedgeRoundRectCallout">
            <a:avLst>
              <a:gd name="adj1" fmla="val -20716"/>
              <a:gd name="adj2" fmla="val 48370"/>
              <a:gd name="adj3" fmla="val 0"/>
            </a:avLst>
          </a:prstGeom>
          <a:solidFill>
            <a:schemeClr val="lt1"/>
          </a:solidFill>
          <a:ln w="25400" cap="flat" cmpd="sng">
            <a:solidFill>
              <a:srgbClr val="187498"/>
            </a:solidFill>
            <a:prstDash val="solid"/>
            <a:round/>
            <a:headEnd type="none" w="sm" len="sm"/>
            <a:tailEnd type="none" w="sm" len="sm"/>
          </a:ln>
        </p:spPr>
        <p:txBody>
          <a:bodyPr spcFirstLastPara="1" wrap="square" lIns="60950" tIns="30467" rIns="60950" bIns="168000" anchor="ctr" anchorCtr="0">
            <a:noAutofit/>
          </a:bodyPr>
          <a:lstStyle/>
          <a:p>
            <a:pPr algn="just">
              <a:lnSpc>
                <a:spcPct val="150000"/>
              </a:lnSpc>
            </a:pPr>
            <a:r>
              <a:rPr lang="vi-VN" sz="2000">
                <a:solidFill>
                  <a:schemeClr val="bg1"/>
                </a:solidFill>
                <a:latin typeface="UTM Avo" panose="02040603050506020204" pitchFamily="18"/>
              </a:rPr>
              <a:t>b) Tưởng tượng em là một bạn nhỏ trong bài thơ </a:t>
            </a:r>
            <a:r>
              <a:rPr lang="vi-VN" sz="2000" i="1">
                <a:solidFill>
                  <a:schemeClr val="bg1"/>
                </a:solidFill>
                <a:latin typeface="UTM Avo" panose="02040603050506020204" pitchFamily="18"/>
              </a:rPr>
              <a:t>Buổi học cuối cùng</a:t>
            </a:r>
            <a:r>
              <a:rPr lang="vi-VN" sz="2000">
                <a:solidFill>
                  <a:schemeClr val="bg1"/>
                </a:solidFill>
                <a:latin typeface="UTM Avo" panose="02040603050506020204" pitchFamily="18"/>
              </a:rPr>
              <a:t>, hãy viết một đoạn thư tạm biệt cô giáo.</a:t>
            </a:r>
            <a:endParaRPr sz="2000">
              <a:solidFill>
                <a:schemeClr val="bg1"/>
              </a:solidFill>
              <a:latin typeface="UTM Avo" panose="02040603050506020204" pitchFamily="18"/>
            </a:endParaRPr>
          </a:p>
        </p:txBody>
      </p:sp>
      <p:sp>
        <p:nvSpPr>
          <p:cNvPr id="3" name="Google Shape;265;p20">
            <a:extLst>
              <a:ext uri="{FF2B5EF4-FFF2-40B4-BE49-F238E27FC236}">
                <a16:creationId xmlns:a16="http://schemas.microsoft.com/office/drawing/2014/main" id="{AA9254AE-A658-1DC0-1A1C-F43A760A87DF}"/>
              </a:ext>
            </a:extLst>
          </p:cNvPr>
          <p:cNvSpPr txBox="1"/>
          <p:nvPr/>
        </p:nvSpPr>
        <p:spPr>
          <a:xfrm>
            <a:off x="685800" y="3126598"/>
            <a:ext cx="10820400" cy="3293183"/>
          </a:xfrm>
          <a:prstGeom prst="rect">
            <a:avLst/>
          </a:prstGeom>
          <a:noFill/>
          <a:ln>
            <a:noFill/>
          </a:ln>
        </p:spPr>
        <p:txBody>
          <a:bodyPr spcFirstLastPara="1" wrap="square" lIns="60950" tIns="30467" rIns="60950" bIns="30467" anchor="t" anchorCtr="0">
            <a:spAutoFit/>
          </a:bodyPr>
          <a:lstStyle/>
          <a:p>
            <a:pPr algn="ctr">
              <a:lnSpc>
                <a:spcPct val="150000"/>
              </a:lnSpc>
            </a:pPr>
            <a:r>
              <a:rPr lang="vi-VN" sz="2000" b="1" dirty="0">
                <a:solidFill>
                  <a:schemeClr val="bg1"/>
                </a:solidFill>
                <a:latin typeface="UTM Avo" panose="02040603050506020204" pitchFamily="18"/>
              </a:rPr>
              <a:t>Đoạn văn tham khảo:</a:t>
            </a:r>
            <a:endParaRPr sz="2000" dirty="0">
              <a:solidFill>
                <a:schemeClr val="bg1"/>
              </a:solidFill>
              <a:latin typeface="UTM Avo" panose="02040603050506020204" pitchFamily="18"/>
            </a:endParaRPr>
          </a:p>
          <a:p>
            <a:pPr algn="just">
              <a:lnSpc>
                <a:spcPct val="150000"/>
              </a:lnSpc>
            </a:pPr>
            <a:r>
              <a:rPr lang="vi-VN" sz="2000" dirty="0">
                <a:solidFill>
                  <a:schemeClr val="bg1"/>
                </a:solidFill>
                <a:latin typeface="UTM Avo" panose="02040603050506020204" pitchFamily="18"/>
              </a:rPr>
              <a:t>     Mới ngày nào con còn mới chân ướt chân ráo bước vào lớp 1, khóc thút thít không muốn vào lớp, vì bước vào một môi trường lạ lẫm mà e dè, lo sợ. Nhưng cô rất dịu dàng, kiên nhẫn kéo con bước ra hòa đồng với lớp, tập làm quen cách ghép chữ ghép vần, dạy những cách tính toán đơn giản, dạy con kỹ năng sống,... Chính tình yêu thương vô bờ của cô đã giúp con có một khởi đầu tốt nhất với môi trường học tập bên bàn ghế, sách vở. Cô là người dẫn đường con không thể nào quên...</a:t>
            </a:r>
            <a:endParaRPr sz="2000" dirty="0">
              <a:solidFill>
                <a:schemeClr val="bg1"/>
              </a:solidFill>
              <a:latin typeface="UTM Avo" panose="02040603050506020204" pitchFamily="18"/>
            </a:endParaRPr>
          </a:p>
        </p:txBody>
      </p:sp>
    </p:spTree>
    <p:extLst>
      <p:ext uri="{BB962C8B-B14F-4D97-AF65-F5344CB8AC3E}">
        <p14:creationId xmlns:p14="http://schemas.microsoft.com/office/powerpoint/2010/main" val="27802593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270;p21">
            <a:extLst>
              <a:ext uri="{FF2B5EF4-FFF2-40B4-BE49-F238E27FC236}">
                <a16:creationId xmlns:a16="http://schemas.microsoft.com/office/drawing/2014/main" id="{AC358212-3655-AE15-9830-B53B58EADA9F}"/>
              </a:ext>
            </a:extLst>
          </p:cNvPr>
          <p:cNvSpPr/>
          <p:nvPr/>
        </p:nvSpPr>
        <p:spPr>
          <a:xfrm>
            <a:off x="4515247" y="1054100"/>
            <a:ext cx="3161506" cy="665053"/>
          </a:xfrm>
          <a:custGeom>
            <a:avLst/>
            <a:gdLst/>
            <a:ahLst/>
            <a:cxnLst/>
            <a:rect l="l" t="t" r="r" b="b"/>
            <a:pathLst>
              <a:path w="48185608" h="3282502" extrusionOk="0">
                <a:moveTo>
                  <a:pt x="47246707" y="3271314"/>
                </a:moveTo>
                <a:cubicBezTo>
                  <a:pt x="47246707" y="3271314"/>
                  <a:pt x="46826956" y="3282501"/>
                  <a:pt x="46364370" y="3279880"/>
                </a:cubicBezTo>
                <a:cubicBezTo>
                  <a:pt x="13635568" y="3277717"/>
                  <a:pt x="1057073" y="3269893"/>
                  <a:pt x="1057073" y="3269893"/>
                </a:cubicBezTo>
                <a:cubicBezTo>
                  <a:pt x="812931" y="3261059"/>
                  <a:pt x="565145" y="3244078"/>
                  <a:pt x="398404" y="3185900"/>
                </a:cubicBezTo>
                <a:cubicBezTo>
                  <a:pt x="120505" y="3088938"/>
                  <a:pt x="0" y="2911410"/>
                  <a:pt x="0" y="1187227"/>
                </a:cubicBezTo>
                <a:cubicBezTo>
                  <a:pt x="8536" y="440430"/>
                  <a:pt x="34263" y="311302"/>
                  <a:pt x="140291" y="225758"/>
                </a:cubicBezTo>
                <a:cubicBezTo>
                  <a:pt x="342602" y="62530"/>
                  <a:pt x="736658" y="7673"/>
                  <a:pt x="1155311" y="7673"/>
                </a:cubicBezTo>
                <a:cubicBezTo>
                  <a:pt x="1155311" y="7673"/>
                  <a:pt x="1551711" y="15681"/>
                  <a:pt x="36490746" y="7673"/>
                </a:cubicBezTo>
                <a:cubicBezTo>
                  <a:pt x="46608030" y="0"/>
                  <a:pt x="47071955" y="7673"/>
                  <a:pt x="47071955" y="7673"/>
                </a:cubicBezTo>
                <a:cubicBezTo>
                  <a:pt x="47440264" y="15152"/>
                  <a:pt x="47803575" y="84484"/>
                  <a:pt x="48001315" y="207066"/>
                </a:cubicBezTo>
                <a:cubicBezTo>
                  <a:pt x="48152332" y="300683"/>
                  <a:pt x="48185608" y="425358"/>
                  <a:pt x="48176467" y="1187227"/>
                </a:cubicBezTo>
                <a:cubicBezTo>
                  <a:pt x="48176467" y="3029375"/>
                  <a:pt x="47893470" y="3243473"/>
                  <a:pt x="47246707" y="3271314"/>
                </a:cubicBezTo>
                <a:close/>
              </a:path>
            </a:pathLst>
          </a:custGeom>
          <a:solidFill>
            <a:srgbClr val="FFCF71"/>
          </a:solidFill>
          <a:ln>
            <a:noFill/>
          </a:ln>
        </p:spPr>
        <p:txBody>
          <a:bodyPr spcFirstLastPara="1" wrap="square" lIns="60950" tIns="30467" rIns="60950" bIns="30467" anchor="ctr" anchorCtr="0">
            <a:noAutofit/>
          </a:bodyPr>
          <a:lstStyle/>
          <a:p>
            <a:pPr algn="ctr"/>
            <a:r>
              <a:rPr lang="vi-VN" sz="2400" b="1">
                <a:solidFill>
                  <a:schemeClr val="bg1"/>
                </a:solidFill>
                <a:latin typeface="UTM Avo" panose="02040603050506020204" pitchFamily="18"/>
              </a:rPr>
              <a:t>TỰ NHẬN XÉT</a:t>
            </a:r>
            <a:endParaRPr sz="2400" b="1">
              <a:solidFill>
                <a:schemeClr val="bg1"/>
              </a:solidFill>
              <a:latin typeface="UTM Avo" panose="02040603050506020204" pitchFamily="18"/>
            </a:endParaRPr>
          </a:p>
        </p:txBody>
      </p:sp>
      <p:sp>
        <p:nvSpPr>
          <p:cNvPr id="3" name="Google Shape;271;p21">
            <a:extLst>
              <a:ext uri="{FF2B5EF4-FFF2-40B4-BE49-F238E27FC236}">
                <a16:creationId xmlns:a16="http://schemas.microsoft.com/office/drawing/2014/main" id="{4F1C149B-48A8-9DF0-7077-CD1C785869C9}"/>
              </a:ext>
            </a:extLst>
          </p:cNvPr>
          <p:cNvSpPr>
            <a:spLocks noChangeAspect="1"/>
          </p:cNvSpPr>
          <p:nvPr/>
        </p:nvSpPr>
        <p:spPr>
          <a:xfrm>
            <a:off x="2643082" y="4140123"/>
            <a:ext cx="6297823" cy="2810406"/>
          </a:xfrm>
          <a:custGeom>
            <a:avLst/>
            <a:gdLst/>
            <a:ahLst/>
            <a:cxnLst/>
            <a:rect l="l" t="t" r="r" b="b"/>
            <a:pathLst>
              <a:path w="1764022" h="787195" extrusionOk="0">
                <a:moveTo>
                  <a:pt x="0" y="0"/>
                </a:moveTo>
                <a:lnTo>
                  <a:pt x="1764022" y="0"/>
                </a:lnTo>
                <a:lnTo>
                  <a:pt x="1764022" y="787195"/>
                </a:lnTo>
                <a:lnTo>
                  <a:pt x="0" y="787195"/>
                </a:lnTo>
                <a:lnTo>
                  <a:pt x="0" y="0"/>
                </a:lnTo>
                <a:close/>
              </a:path>
            </a:pathLst>
          </a:custGeom>
          <a:blipFill rotWithShape="1">
            <a:blip r:embed="rId3">
              <a:alphaModFix/>
            </a:blip>
            <a:stretch>
              <a:fillRect/>
            </a:stretch>
          </a:blipFill>
          <a:ln>
            <a:noFill/>
          </a:ln>
        </p:spPr>
        <p:txBody>
          <a:bodyPr/>
          <a:lstStyle/>
          <a:p>
            <a:endParaRPr lang="en-US"/>
          </a:p>
        </p:txBody>
      </p:sp>
      <p:sp>
        <p:nvSpPr>
          <p:cNvPr id="4" name="Google Shape;272;p21">
            <a:extLst>
              <a:ext uri="{FF2B5EF4-FFF2-40B4-BE49-F238E27FC236}">
                <a16:creationId xmlns:a16="http://schemas.microsoft.com/office/drawing/2014/main" id="{D67C4A0D-BDA0-7C2D-15E6-14E47C7A70EF}"/>
              </a:ext>
            </a:extLst>
          </p:cNvPr>
          <p:cNvSpPr/>
          <p:nvPr/>
        </p:nvSpPr>
        <p:spPr>
          <a:xfrm>
            <a:off x="1118566" y="1778311"/>
            <a:ext cx="5384006" cy="2392937"/>
          </a:xfrm>
          <a:prstGeom prst="rect">
            <a:avLst/>
          </a:prstGeom>
          <a:noFill/>
          <a:ln>
            <a:noFill/>
          </a:ln>
        </p:spPr>
        <p:txBody>
          <a:bodyPr spcFirstLastPara="1" wrap="square" lIns="60950" tIns="30467" rIns="60950" bIns="30467" anchor="t" anchorCtr="0">
            <a:spAutoFit/>
          </a:bodyPr>
          <a:lstStyle/>
          <a:p>
            <a:pPr indent="114306" algn="just">
              <a:lnSpc>
                <a:spcPct val="150000"/>
              </a:lnSpc>
              <a:buSzPts val="3600"/>
            </a:pPr>
            <a:r>
              <a:rPr lang="vi-VN" sz="2400" b="1" dirty="0">
                <a:solidFill>
                  <a:schemeClr val="bg1"/>
                </a:solidFill>
                <a:latin typeface="UTM Avo" panose="02040603050506020204" pitchFamily="18"/>
              </a:rPr>
              <a:t>a. Giỏi: </a:t>
            </a:r>
            <a:r>
              <a:rPr lang="vi-VN" sz="2400" dirty="0">
                <a:solidFill>
                  <a:schemeClr val="bg1"/>
                </a:solidFill>
                <a:latin typeface="UTM Avo" panose="02040603050506020204" pitchFamily="18"/>
              </a:rPr>
              <a:t>từ 9 đến 10 điểm.</a:t>
            </a:r>
            <a:endParaRPr sz="2400" dirty="0">
              <a:solidFill>
                <a:schemeClr val="bg1"/>
              </a:solidFill>
              <a:latin typeface="UTM Avo" panose="02040603050506020204" pitchFamily="18"/>
            </a:endParaRPr>
          </a:p>
          <a:p>
            <a:pPr indent="114306" algn="just">
              <a:lnSpc>
                <a:spcPct val="150000"/>
              </a:lnSpc>
              <a:spcBef>
                <a:spcPts val="320"/>
              </a:spcBef>
              <a:buSzPts val="3600"/>
            </a:pPr>
            <a:r>
              <a:rPr lang="vi-VN" sz="2400" b="1" dirty="0">
                <a:solidFill>
                  <a:schemeClr val="bg1"/>
                </a:solidFill>
                <a:latin typeface="UTM Avo" panose="02040603050506020204" pitchFamily="18"/>
              </a:rPr>
              <a:t>b. Khá: </a:t>
            </a:r>
            <a:r>
              <a:rPr lang="vi-VN" sz="2400" dirty="0">
                <a:solidFill>
                  <a:schemeClr val="bg1"/>
                </a:solidFill>
                <a:latin typeface="UTM Avo" panose="02040603050506020204" pitchFamily="18"/>
              </a:rPr>
              <a:t>từ 7 đến 8 điểm.</a:t>
            </a:r>
            <a:endParaRPr sz="2400" dirty="0">
              <a:solidFill>
                <a:schemeClr val="bg1"/>
              </a:solidFill>
              <a:latin typeface="UTM Avo" panose="02040603050506020204" pitchFamily="18"/>
            </a:endParaRPr>
          </a:p>
          <a:p>
            <a:pPr indent="114306" algn="just">
              <a:lnSpc>
                <a:spcPct val="150000"/>
              </a:lnSpc>
              <a:spcBef>
                <a:spcPts val="320"/>
              </a:spcBef>
              <a:buSzPts val="3600"/>
            </a:pPr>
            <a:r>
              <a:rPr lang="vi-VN" sz="2400" b="1" dirty="0">
                <a:solidFill>
                  <a:schemeClr val="bg1"/>
                </a:solidFill>
                <a:latin typeface="UTM Avo" panose="02040603050506020204" pitchFamily="18"/>
              </a:rPr>
              <a:t>c. Trung bình: </a:t>
            </a:r>
            <a:r>
              <a:rPr lang="vi-VN" sz="2400" dirty="0">
                <a:solidFill>
                  <a:schemeClr val="bg1"/>
                </a:solidFill>
                <a:latin typeface="UTM Avo" panose="02040603050506020204" pitchFamily="18"/>
              </a:rPr>
              <a:t>từ 5 đến 6 điểm.</a:t>
            </a:r>
            <a:endParaRPr sz="2400" dirty="0">
              <a:solidFill>
                <a:schemeClr val="bg1"/>
              </a:solidFill>
              <a:latin typeface="UTM Avo" panose="02040603050506020204" pitchFamily="18"/>
            </a:endParaRPr>
          </a:p>
          <a:p>
            <a:pPr indent="114306" algn="just">
              <a:lnSpc>
                <a:spcPct val="150000"/>
              </a:lnSpc>
              <a:spcBef>
                <a:spcPts val="320"/>
              </a:spcBef>
              <a:buSzPts val="3600"/>
            </a:pPr>
            <a:r>
              <a:rPr lang="vi-VN" sz="2400" b="1" dirty="0">
                <a:solidFill>
                  <a:schemeClr val="bg1"/>
                </a:solidFill>
                <a:latin typeface="UTM Avo" panose="02040603050506020204" pitchFamily="18"/>
              </a:rPr>
              <a:t>d. Chưa đạt: </a:t>
            </a:r>
            <a:r>
              <a:rPr lang="vi-VN" sz="2400" dirty="0">
                <a:solidFill>
                  <a:schemeClr val="bg1"/>
                </a:solidFill>
                <a:latin typeface="UTM Avo" panose="02040603050506020204" pitchFamily="18"/>
              </a:rPr>
              <a:t>dưới 5 điểm.</a:t>
            </a:r>
            <a:endParaRPr sz="2400" dirty="0">
              <a:solidFill>
                <a:schemeClr val="bg1"/>
              </a:solidFill>
              <a:latin typeface="UTM Avo" panose="02040603050506020204" pitchFamily="18"/>
            </a:endParaRPr>
          </a:p>
        </p:txBody>
      </p:sp>
      <p:sp>
        <p:nvSpPr>
          <p:cNvPr id="5" name="Google Shape;273;p21">
            <a:extLst>
              <a:ext uri="{FF2B5EF4-FFF2-40B4-BE49-F238E27FC236}">
                <a16:creationId xmlns:a16="http://schemas.microsoft.com/office/drawing/2014/main" id="{51FED8AA-A2EB-4C20-69B2-CDD0E5077090}"/>
              </a:ext>
            </a:extLst>
          </p:cNvPr>
          <p:cNvSpPr/>
          <p:nvPr/>
        </p:nvSpPr>
        <p:spPr>
          <a:xfrm>
            <a:off x="6457725" y="2005779"/>
            <a:ext cx="4966360" cy="1906876"/>
          </a:xfrm>
          <a:prstGeom prst="wedgeRoundRectCallout">
            <a:avLst>
              <a:gd name="adj1" fmla="val -37118"/>
              <a:gd name="adj2" fmla="val 64910"/>
              <a:gd name="adj3" fmla="val 16667"/>
            </a:avLst>
          </a:prstGeom>
          <a:solidFill>
            <a:schemeClr val="lt1"/>
          </a:solidFill>
          <a:ln w="28575" cap="flat" cmpd="sng">
            <a:solidFill>
              <a:srgbClr val="187498"/>
            </a:solidFill>
            <a:prstDash val="solid"/>
            <a:round/>
            <a:headEnd type="none" w="sm" len="sm"/>
            <a:tailEnd type="none" w="sm" len="sm"/>
          </a:ln>
        </p:spPr>
        <p:txBody>
          <a:bodyPr spcFirstLastPara="1" wrap="square" lIns="60950" tIns="30467" rIns="60950" bIns="30467" anchor="t" anchorCtr="0">
            <a:spAutoFit/>
          </a:bodyPr>
          <a:lstStyle/>
          <a:p>
            <a:pPr indent="114306" algn="ctr">
              <a:lnSpc>
                <a:spcPct val="150000"/>
              </a:lnSpc>
              <a:buSzPts val="3600"/>
            </a:pPr>
            <a:r>
              <a:rPr lang="vi-VN" sz="2400" dirty="0">
                <a:solidFill>
                  <a:schemeClr val="bg1"/>
                </a:solidFill>
                <a:latin typeface="UTM Avo" panose="02040603050506020204" pitchFamily="18"/>
              </a:rPr>
              <a:t>Em cần cố gắng thêm về mặt nào? Em cần phải làm gì để có kiến thức, kĩ năng tốt hơn?</a:t>
            </a:r>
            <a:endParaRPr sz="2400" dirty="0">
              <a:solidFill>
                <a:schemeClr val="bg1"/>
              </a:solidFill>
              <a:latin typeface="UTM Avo" panose="02040603050506020204" pitchFamily="18"/>
            </a:endParaRPr>
          </a:p>
        </p:txBody>
      </p:sp>
    </p:spTree>
    <p:extLst>
      <p:ext uri="{BB962C8B-B14F-4D97-AF65-F5344CB8AC3E}">
        <p14:creationId xmlns:p14="http://schemas.microsoft.com/office/powerpoint/2010/main" val="11452303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94541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ACB027CB-33A2-DB8E-FDCD-11D3E26EE0D0}"/>
              </a:ext>
            </a:extLst>
          </p:cNvPr>
          <p:cNvSpPr/>
          <p:nvPr/>
        </p:nvSpPr>
        <p:spPr>
          <a:xfrm>
            <a:off x="4775418" y="3585180"/>
            <a:ext cx="2944537" cy="2958470"/>
          </a:xfrm>
          <a:prstGeom prst="roundRect">
            <a:avLst/>
          </a:prstGeom>
          <a:solidFill>
            <a:schemeClr val="accent2"/>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E3EB4BD1-2902-EC4A-0F38-79BCCA9B2602}"/>
              </a:ext>
            </a:extLst>
          </p:cNvPr>
          <p:cNvSpPr txBox="1"/>
          <p:nvPr/>
        </p:nvSpPr>
        <p:spPr>
          <a:xfrm>
            <a:off x="454403" y="574846"/>
            <a:ext cx="11367083" cy="141199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Để</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kết</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nối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cộng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đồng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giáo</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viên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và</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nhận</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thêm</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nhiều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tài</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liệu</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giảng</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1"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dạy</a:t>
            </a:r>
            <a:r>
              <a:rPr kumimoji="0" lang="en-US" sz="2000" b="1"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mời</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quý</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thầy</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cô</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tham</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gia</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Group Facebook</a:t>
            </a:r>
          </a:p>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theo</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a:t>
            </a:r>
            <a:r>
              <a:rPr kumimoji="0" lang="en-US" sz="2000" b="0" i="0" u="none" strike="noStrike" kern="1200" cap="none" spc="0" normalizeH="0" baseline="0" noProof="0" dirty="0" err="1">
                <a:ln>
                  <a:noFill/>
                </a:ln>
                <a:solidFill>
                  <a:srgbClr val="ED7D31">
                    <a:lumMod val="50000"/>
                  </a:srgbClr>
                </a:solidFill>
                <a:effectLst/>
                <a:uLnTx/>
                <a:uFillTx/>
                <a:latin typeface="UTM Avo" panose="02040603050506020204" pitchFamily="18" charset="0"/>
                <a:ea typeface="+mn-ea"/>
                <a:cs typeface="+mn-cs"/>
              </a:rPr>
              <a:t>đường</a:t>
            </a:r>
            <a:r>
              <a:rPr kumimoji="0" lang="en-US" sz="2000" b="0" i="0" u="none" strike="noStrike" kern="1200" cap="none" spc="0" normalizeH="0" baseline="0" noProof="0" dirty="0">
                <a:ln>
                  <a:noFill/>
                </a:ln>
                <a:solidFill>
                  <a:srgbClr val="ED7D31">
                    <a:lumMod val="50000"/>
                  </a:srgbClr>
                </a:solidFill>
                <a:effectLst/>
                <a:uLnTx/>
                <a:uFillTx/>
                <a:latin typeface="UTM Avo" panose="02040603050506020204" pitchFamily="18" charset="0"/>
                <a:ea typeface="+mn-ea"/>
                <a:cs typeface="+mn-cs"/>
              </a:rPr>
              <a:t> link:  </a:t>
            </a:r>
          </a:p>
        </p:txBody>
      </p:sp>
      <p:sp>
        <p:nvSpPr>
          <p:cNvPr id="11" name="Rectangle: Rounded Corners 10">
            <a:extLst>
              <a:ext uri="{FF2B5EF4-FFF2-40B4-BE49-F238E27FC236}">
                <a16:creationId xmlns:a16="http://schemas.microsoft.com/office/drawing/2014/main" id="{277F7C17-E574-9332-676F-7B4FC88CD262}"/>
              </a:ext>
            </a:extLst>
          </p:cNvPr>
          <p:cNvSpPr/>
          <p:nvPr/>
        </p:nvSpPr>
        <p:spPr>
          <a:xfrm>
            <a:off x="2441908" y="2000034"/>
            <a:ext cx="7407478" cy="461665"/>
          </a:xfrm>
          <a:prstGeom prst="roundRect">
            <a:avLst/>
          </a:prstGeom>
          <a:solidFill>
            <a:schemeClr val="accent2">
              <a:lumMod val="20000"/>
              <a:lumOff val="80000"/>
            </a:schemeClr>
          </a:solidFill>
          <a:ln>
            <a:solidFill>
              <a:schemeClr val="accent2">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a:hlinkClick r:id="rId3"/>
            <a:extLst>
              <a:ext uri="{FF2B5EF4-FFF2-40B4-BE49-F238E27FC236}">
                <a16:creationId xmlns:a16="http://schemas.microsoft.com/office/drawing/2014/main" id="{EEDCC7DA-65BA-6B5F-4904-487E49566583}"/>
              </a:ext>
            </a:extLst>
          </p:cNvPr>
          <p:cNvSpPr txBox="1"/>
          <p:nvPr/>
        </p:nvSpPr>
        <p:spPr>
          <a:xfrm>
            <a:off x="2644617" y="2000034"/>
            <a:ext cx="7122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Hoc10 – Đồng hành cùng giáo viên tiểu học</a:t>
            </a:r>
          </a:p>
        </p:txBody>
      </p:sp>
      <p:sp>
        <p:nvSpPr>
          <p:cNvPr id="15" name="TextBox 14">
            <a:extLst>
              <a:ext uri="{FF2B5EF4-FFF2-40B4-BE49-F238E27FC236}">
                <a16:creationId xmlns:a16="http://schemas.microsoft.com/office/drawing/2014/main" id="{27B892AE-66B0-F635-0B83-4AD3E5525730}"/>
              </a:ext>
            </a:extLst>
          </p:cNvPr>
          <p:cNvSpPr txBox="1"/>
          <p:nvPr/>
        </p:nvSpPr>
        <p:spPr>
          <a:xfrm>
            <a:off x="4011326" y="2381351"/>
            <a:ext cx="4321723" cy="488660"/>
          </a:xfrm>
          <a:prstGeom prst="rect">
            <a:avLst/>
          </a:prstGeom>
          <a:noFill/>
        </p:spPr>
        <p:txBody>
          <a:bodyPr wrap="square" rtlCol="0">
            <a:spAutoFit/>
          </a:bodyPr>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000" b="0" i="0" u="none" strike="noStrike" kern="1200" cap="none" spc="0" normalizeH="0" baseline="0" noProof="0">
                <a:ln>
                  <a:noFill/>
                </a:ln>
                <a:solidFill>
                  <a:srgbClr val="ED7D31">
                    <a:lumMod val="50000"/>
                  </a:srgbClr>
                </a:solidFill>
                <a:effectLst/>
                <a:uLnTx/>
                <a:uFillTx/>
                <a:latin typeface="UTM Avo" panose="02040603050506020204" pitchFamily="18" charset="0"/>
                <a:ea typeface="+mn-ea"/>
                <a:cs typeface="+mn-cs"/>
              </a:rPr>
              <a:t>Hoặc truy cập qua QR code</a:t>
            </a:r>
          </a:p>
        </p:txBody>
      </p:sp>
      <p:pic>
        <p:nvPicPr>
          <p:cNvPr id="1026" name="Picture 2" descr="Ngón Trỏ, ngón tay, Máy tính Biểu tượng Tay - tay png tải về - Miễn phí  trong suốt Tay png Tải về.">
            <a:extLst>
              <a:ext uri="{FF2B5EF4-FFF2-40B4-BE49-F238E27FC236}">
                <a16:creationId xmlns:a16="http://schemas.microsoft.com/office/drawing/2014/main" id="{7E39AE3B-04ED-AC20-C486-F5B9A97F621B}"/>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rot="16200000">
            <a:off x="5679086" y="2851979"/>
            <a:ext cx="1053311" cy="74902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832875A-4427-A797-26A3-6FCDC20AC8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5420" y="3722149"/>
            <a:ext cx="2684532" cy="2684532"/>
          </a:xfrm>
          <a:prstGeom prst="roundRect">
            <a:avLst>
              <a:gd name="adj" fmla="val 12957"/>
            </a:avLst>
          </a:prstGeom>
        </p:spPr>
      </p:pic>
    </p:spTree>
    <p:extLst>
      <p:ext uri="{BB962C8B-B14F-4D97-AF65-F5344CB8AC3E}">
        <p14:creationId xmlns:p14="http://schemas.microsoft.com/office/powerpoint/2010/main" val="2475335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childTnLst>
                                    <p:animClr clrSpc="hsl" dir="cw">
                                      <p:cBhvr override="childStyle">
                                        <p:cTn id="6" dur="1000" fill="hold"/>
                                        <p:tgtEl>
                                          <p:spTgt spid="10"/>
                                        </p:tgtEl>
                                        <p:attrNameLst>
                                          <p:attrName>style.color</p:attrName>
                                        </p:attrNameLst>
                                      </p:cBhvr>
                                      <p:by>
                                        <p:hsl h="7200000" s="0" l="0"/>
                                      </p:by>
                                    </p:animClr>
                                    <p:animClr clrSpc="hsl" dir="cw">
                                      <p:cBhvr>
                                        <p:cTn id="7" dur="1000" fill="hold"/>
                                        <p:tgtEl>
                                          <p:spTgt spid="10"/>
                                        </p:tgtEl>
                                        <p:attrNameLst>
                                          <p:attrName>fillcolor</p:attrName>
                                        </p:attrNameLst>
                                      </p:cBhvr>
                                      <p:by>
                                        <p:hsl h="7200000" s="0" l="0"/>
                                      </p:by>
                                    </p:animClr>
                                    <p:animClr clrSpc="hsl" dir="cw">
                                      <p:cBhvr>
                                        <p:cTn id="8" dur="1000" fill="hold"/>
                                        <p:tgtEl>
                                          <p:spTgt spid="10"/>
                                        </p:tgtEl>
                                        <p:attrNameLst>
                                          <p:attrName>stroke.color</p:attrName>
                                        </p:attrNameLst>
                                      </p:cBhvr>
                                      <p:by>
                                        <p:hsl h="7200000" s="0" l="0"/>
                                      </p:by>
                                    </p:animClr>
                                    <p:set>
                                      <p:cBhvr>
                                        <p:cTn id="9" dur="1000" fill="hold"/>
                                        <p:tgtEl>
                                          <p:spTgt spid="10"/>
                                        </p:tgtEl>
                                        <p:attrNameLst>
                                          <p:attrName>fill.type</p:attrName>
                                        </p:attrNameLst>
                                      </p:cBhvr>
                                      <p:to>
                                        <p:strVal val="solid"/>
                                      </p:to>
                                    </p:set>
                                  </p:childTnLst>
                                </p:cTn>
                              </p:par>
                              <p:par>
                                <p:cTn id="10" presetID="1" presetClass="emph" presetSubtype="2" repeatCount="indefinite" fill="hold" nodeType="withEffect">
                                  <p:stCondLst>
                                    <p:cond delay="0"/>
                                  </p:stCondLst>
                                  <p:childTnLst>
                                    <p:animClr clrSpc="rgb" dir="cw">
                                      <p:cBhvr>
                                        <p:cTn id="11" dur="1000" fill="hold"/>
                                        <p:tgtEl>
                                          <p:spTgt spid="11"/>
                                        </p:tgtEl>
                                        <p:attrNameLst>
                                          <p:attrName>fillcolor</p:attrName>
                                        </p:attrNameLst>
                                      </p:cBhvr>
                                      <p:to>
                                        <a:srgbClr val="C5E0B3"/>
                                      </p:to>
                                    </p:animClr>
                                    <p:set>
                                      <p:cBhvr>
                                        <p:cTn id="12" dur="1000" fill="hold"/>
                                        <p:tgtEl>
                                          <p:spTgt spid="11"/>
                                        </p:tgtEl>
                                        <p:attrNameLst>
                                          <p:attrName>fill.type</p:attrName>
                                        </p:attrNameLst>
                                      </p:cBhvr>
                                      <p:to>
                                        <p:strVal val="solid"/>
                                      </p:to>
                                    </p:set>
                                    <p:set>
                                      <p:cBhvr>
                                        <p:cTn id="13" dur="1000" fill="hold"/>
                                        <p:tgtEl>
                                          <p:spTgt spid="11"/>
                                        </p:tgtEl>
                                        <p:attrNameLst>
                                          <p:attrName>fill.on</p:attrName>
                                        </p:attrNameLst>
                                      </p:cBhvr>
                                      <p:to>
                                        <p:strVal val="true"/>
                                      </p:to>
                                    </p:set>
                                  </p:childTnLst>
                                </p:cTn>
                              </p:par>
                              <p:par>
                                <p:cTn id="14" presetID="21" presetClass="emph" presetSubtype="0" repeatCount="indefinite" fill="hold" grpId="0" nodeType="withEffect">
                                  <p:stCondLst>
                                    <p:cond delay="0"/>
                                  </p:stCondLst>
                                  <p:childTnLst>
                                    <p:animClr clrSpc="hsl" dir="cw">
                                      <p:cBhvr override="childStyle">
                                        <p:cTn id="15" dur="1000" fill="hold"/>
                                        <p:tgtEl>
                                          <p:spTgt spid="6"/>
                                        </p:tgtEl>
                                        <p:attrNameLst>
                                          <p:attrName>style.color</p:attrName>
                                        </p:attrNameLst>
                                      </p:cBhvr>
                                      <p:by>
                                        <p:hsl h="7200000" s="0" l="0"/>
                                      </p:by>
                                    </p:animClr>
                                    <p:animClr clrSpc="hsl" dir="cw">
                                      <p:cBhvr>
                                        <p:cTn id="16" dur="1000" fill="hold"/>
                                        <p:tgtEl>
                                          <p:spTgt spid="6"/>
                                        </p:tgtEl>
                                        <p:attrNameLst>
                                          <p:attrName>fillcolor</p:attrName>
                                        </p:attrNameLst>
                                      </p:cBhvr>
                                      <p:by>
                                        <p:hsl h="7200000" s="0" l="0"/>
                                      </p:by>
                                    </p:animClr>
                                    <p:animClr clrSpc="hsl" dir="cw">
                                      <p:cBhvr>
                                        <p:cTn id="17" dur="1000" fill="hold"/>
                                        <p:tgtEl>
                                          <p:spTgt spid="6"/>
                                        </p:tgtEl>
                                        <p:attrNameLst>
                                          <p:attrName>stroke.color</p:attrName>
                                        </p:attrNameLst>
                                      </p:cBhvr>
                                      <p:by>
                                        <p:hsl h="7200000" s="0" l="0"/>
                                      </p:by>
                                    </p:animClr>
                                    <p:set>
                                      <p:cBhvr>
                                        <p:cTn id="18" dur="1000" fill="hold"/>
                                        <p:tgtEl>
                                          <p:spTgt spid="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2" name="Google Shape;102;p2">
            <a:extLst>
              <a:ext uri="{FF2B5EF4-FFF2-40B4-BE49-F238E27FC236}">
                <a16:creationId xmlns:a16="http://schemas.microsoft.com/office/drawing/2014/main" id="{BAB77D70-B9AB-2634-2991-AA37372700BB}"/>
              </a:ext>
            </a:extLst>
          </p:cNvPr>
          <p:cNvSpPr/>
          <p:nvPr/>
        </p:nvSpPr>
        <p:spPr>
          <a:xfrm>
            <a:off x="991394" y="2013799"/>
            <a:ext cx="2717800" cy="3860800"/>
          </a:xfrm>
          <a:prstGeom prst="roundRect">
            <a:avLst>
              <a:gd name="adj" fmla="val 16667"/>
            </a:avLst>
          </a:prstGeom>
          <a:solidFill>
            <a:schemeClr val="lt1"/>
          </a:solidFill>
          <a:ln w="25400" cap="flat" cmpd="sng">
            <a:solidFill>
              <a:srgbClr val="187498"/>
            </a:solidFill>
            <a:prstDash val="solid"/>
            <a:round/>
            <a:headEnd type="none" w="sm" len="sm"/>
            <a:tailEnd type="none" w="sm" len="sm"/>
          </a:ln>
        </p:spPr>
        <p:txBody>
          <a:bodyPr spcFirstLastPara="1" wrap="square" lIns="60950" tIns="30467" rIns="60950" bIns="30467" anchor="ctr" anchorCtr="0">
            <a:noAutofit/>
          </a:bodyPr>
          <a:lstStyle/>
          <a:p>
            <a:pPr algn="ctr">
              <a:lnSpc>
                <a:spcPct val="150000"/>
              </a:lnSpc>
            </a:pPr>
            <a:r>
              <a:rPr lang="vi-VN" sz="2600" dirty="0">
                <a:solidFill>
                  <a:schemeClr val="bg1"/>
                </a:solidFill>
                <a:latin typeface="UTM Avo" panose="02040603050506020204" pitchFamily="18"/>
              </a:rPr>
              <a:t>Em hãy xem video và suy nghĩ của em về hành động trong video.</a:t>
            </a:r>
            <a:endParaRPr sz="2600" dirty="0">
              <a:solidFill>
                <a:schemeClr val="bg1"/>
              </a:solidFill>
              <a:latin typeface="UTM Avo" panose="02040603050506020204" pitchFamily="18"/>
            </a:endParaRPr>
          </a:p>
        </p:txBody>
      </p:sp>
      <p:pic>
        <p:nvPicPr>
          <p:cNvPr id="4" name="yt1s.com -Clip ngắn về lòng tốt và tình thương Nhất định bạn sẽ khóc Phụ Đề_360p">
            <a:hlinkClick r:id="" action="ppaction://media"/>
            <a:extLst>
              <a:ext uri="{FF2B5EF4-FFF2-40B4-BE49-F238E27FC236}">
                <a16:creationId xmlns:a16="http://schemas.microsoft.com/office/drawing/2014/main" id="{674EBADC-EB4C-19A0-277D-8AF5CB7C3581}"/>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013201" y="1678377"/>
            <a:ext cx="7771606" cy="4372024"/>
          </a:xfrm>
          <a:prstGeom prst="rect">
            <a:avLst/>
          </a:prstGeom>
        </p:spPr>
      </p:pic>
    </p:spTree>
    <p:extLst>
      <p:ext uri="{BB962C8B-B14F-4D97-AF65-F5344CB8AC3E}">
        <p14:creationId xmlns:p14="http://schemas.microsoft.com/office/powerpoint/2010/main" val="41961350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85179" fill="hold"/>
                                        <p:tgtEl>
                                          <p:spTgt spid="4"/>
                                        </p:tgtEl>
                                      </p:cBhvr>
                                    </p:cmd>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blinds(horizontal)">
                                      <p:cBhvr>
                                        <p:cTn id="1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4"/>
                                        </p:tgtEl>
                                      </p:cBhvr>
                                    </p:cmd>
                                  </p:childTnLst>
                                </p:cTn>
                              </p:par>
                            </p:childTnLst>
                          </p:cTn>
                        </p:par>
                      </p:childTnLst>
                    </p:cTn>
                  </p:par>
                </p:childTnLst>
              </p:cTn>
              <p:nextCondLst>
                <p:cond evt="onClick" delay="0">
                  <p:tgtEl>
                    <p:spTgt spid="4"/>
                  </p:tgtEl>
                </p:cond>
              </p:nextCondLst>
            </p:seq>
            <p:video fullScrn="1">
              <p:cMediaNode vol="80000">
                <p:cTn id="22"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hlinkClick r:id="rId3"/>
            <a:extLst>
              <a:ext uri="{FF2B5EF4-FFF2-40B4-BE49-F238E27FC236}">
                <a16:creationId xmlns:a16="http://schemas.microsoft.com/office/drawing/2014/main" id="{7D139807-B138-6065-0CEA-D6EB523D39CE}"/>
              </a:ext>
            </a:extLst>
          </p:cNvPr>
          <p:cNvPicPr>
            <a:picLocks noChangeAspect="1"/>
          </p:cNvPicPr>
          <p:nvPr/>
        </p:nvPicPr>
        <p:blipFill>
          <a:blip r:embed="rId4"/>
          <a:stretch>
            <a:fillRect/>
          </a:stretch>
        </p:blipFill>
        <p:spPr>
          <a:xfrm>
            <a:off x="9080119" y="691352"/>
            <a:ext cx="3111881" cy="1721648"/>
          </a:xfrm>
          <a:prstGeom prst="rect">
            <a:avLst/>
          </a:prstGeom>
        </p:spPr>
      </p:pic>
    </p:spTree>
    <p:extLst>
      <p:ext uri="{BB962C8B-B14F-4D97-AF65-F5344CB8AC3E}">
        <p14:creationId xmlns:p14="http://schemas.microsoft.com/office/powerpoint/2010/main" val="42876081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28;p5">
            <a:extLst>
              <a:ext uri="{FF2B5EF4-FFF2-40B4-BE49-F238E27FC236}">
                <a16:creationId xmlns:a16="http://schemas.microsoft.com/office/drawing/2014/main" id="{BC44FEA6-96B8-04AA-EE2A-03CAFBC7D2BD}"/>
              </a:ext>
            </a:extLst>
          </p:cNvPr>
          <p:cNvSpPr>
            <a:spLocks noChangeAspect="1"/>
          </p:cNvSpPr>
          <p:nvPr/>
        </p:nvSpPr>
        <p:spPr>
          <a:xfrm>
            <a:off x="1764903" y="1611280"/>
            <a:ext cx="3330654" cy="4508500"/>
          </a:xfrm>
          <a:custGeom>
            <a:avLst/>
            <a:gdLst/>
            <a:ahLst/>
            <a:cxnLst/>
            <a:rect l="l" t="t" r="r" b="b"/>
            <a:pathLst>
              <a:path w="6079617" h="8229600" extrusionOk="0">
                <a:moveTo>
                  <a:pt x="0" y="0"/>
                </a:moveTo>
                <a:lnTo>
                  <a:pt x="6079617" y="0"/>
                </a:lnTo>
                <a:lnTo>
                  <a:pt x="6079617" y="8229600"/>
                </a:lnTo>
                <a:lnTo>
                  <a:pt x="0" y="8229600"/>
                </a:lnTo>
                <a:lnTo>
                  <a:pt x="0" y="0"/>
                </a:lnTo>
                <a:close/>
              </a:path>
            </a:pathLst>
          </a:custGeom>
          <a:blipFill rotWithShape="1">
            <a:blip r:embed="rId3">
              <a:alphaModFix/>
            </a:blip>
            <a:stretch>
              <a:fillRect/>
            </a:stretch>
          </a:blipFill>
          <a:ln>
            <a:noFill/>
          </a:ln>
        </p:spPr>
        <p:txBody>
          <a:bodyPr/>
          <a:lstStyle/>
          <a:p>
            <a:endParaRPr lang="en-US"/>
          </a:p>
        </p:txBody>
      </p:sp>
      <p:sp>
        <p:nvSpPr>
          <p:cNvPr id="4" name="Google Shape;129;p5">
            <a:extLst>
              <a:ext uri="{FF2B5EF4-FFF2-40B4-BE49-F238E27FC236}">
                <a16:creationId xmlns:a16="http://schemas.microsoft.com/office/drawing/2014/main" id="{C5684A7C-A1F2-D718-F94A-C261C87A9E79}"/>
              </a:ext>
            </a:extLst>
          </p:cNvPr>
          <p:cNvSpPr/>
          <p:nvPr/>
        </p:nvSpPr>
        <p:spPr>
          <a:xfrm>
            <a:off x="5601891" y="2185531"/>
            <a:ext cx="4825206" cy="3359999"/>
          </a:xfrm>
          <a:prstGeom prst="roundRect">
            <a:avLst>
              <a:gd name="adj" fmla="val 15196"/>
            </a:avLst>
          </a:prstGeom>
          <a:ln w="28575">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60950" tIns="30467" rIns="60950" bIns="30467" anchor="ctr" anchorCtr="0">
            <a:noAutofit/>
          </a:bodyPr>
          <a:lstStyle/>
          <a:p>
            <a:pPr algn="ctr">
              <a:lnSpc>
                <a:spcPct val="150000"/>
              </a:lnSpc>
            </a:pPr>
            <a:r>
              <a:rPr lang="vi-VN" sz="4800" b="1" dirty="0">
                <a:solidFill>
                  <a:schemeClr val="dk1"/>
                </a:solidFill>
                <a:latin typeface="UTM Avo" panose="02040603050506020204" pitchFamily="18"/>
              </a:rPr>
              <a:t>LẬP DỰ ÁN </a:t>
            </a:r>
          </a:p>
          <a:p>
            <a:pPr algn="ctr">
              <a:lnSpc>
                <a:spcPct val="150000"/>
              </a:lnSpc>
            </a:pPr>
            <a:r>
              <a:rPr lang="vi-VN" sz="4800" b="1" dirty="0">
                <a:solidFill>
                  <a:schemeClr val="dk1"/>
                </a:solidFill>
                <a:latin typeface="UTM Avo" panose="02040603050506020204" pitchFamily="18"/>
              </a:rPr>
              <a:t>TỪ THIỆN</a:t>
            </a:r>
            <a:endParaRPr sz="622" dirty="0">
              <a:latin typeface="UTM Avo" panose="02040603050506020204" pitchFamily="18"/>
            </a:endParaRPr>
          </a:p>
        </p:txBody>
      </p:sp>
      <p:sp>
        <p:nvSpPr>
          <p:cNvPr id="5" name="Google Shape;130;p5">
            <a:extLst>
              <a:ext uri="{FF2B5EF4-FFF2-40B4-BE49-F238E27FC236}">
                <a16:creationId xmlns:a16="http://schemas.microsoft.com/office/drawing/2014/main" id="{280AC875-3D70-401C-0CFE-73AE79BCD348}"/>
              </a:ext>
            </a:extLst>
          </p:cNvPr>
          <p:cNvSpPr/>
          <p:nvPr/>
        </p:nvSpPr>
        <p:spPr>
          <a:xfrm>
            <a:off x="7481094" y="1625600"/>
            <a:ext cx="1066800" cy="1119862"/>
          </a:xfrm>
          <a:prstGeom prst="flowChartOffpageConnector">
            <a:avLst/>
          </a:prstGeom>
          <a:ln w="28575">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60950" tIns="30467" rIns="60950" bIns="30467" anchor="ctr" anchorCtr="0">
            <a:noAutofit/>
          </a:bodyPr>
          <a:lstStyle/>
          <a:p>
            <a:pPr algn="ctr"/>
            <a:r>
              <a:rPr lang="vi-VN" sz="4800" b="1">
                <a:solidFill>
                  <a:schemeClr val="dk1"/>
                </a:solidFill>
                <a:latin typeface="UTM Avo" panose="02040603050506020204" pitchFamily="18"/>
              </a:rPr>
              <a:t>01</a:t>
            </a:r>
            <a:endParaRPr sz="622">
              <a:latin typeface="UTM Avo" panose="02040603050506020204" pitchFamily="18"/>
            </a:endParaRPr>
          </a:p>
        </p:txBody>
      </p:sp>
    </p:spTree>
    <p:extLst>
      <p:ext uri="{BB962C8B-B14F-4D97-AF65-F5344CB8AC3E}">
        <p14:creationId xmlns:p14="http://schemas.microsoft.com/office/powerpoint/2010/main" val="1292132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35;p6">
            <a:extLst>
              <a:ext uri="{FF2B5EF4-FFF2-40B4-BE49-F238E27FC236}">
                <a16:creationId xmlns:a16="http://schemas.microsoft.com/office/drawing/2014/main" id="{6D7F513D-8B2D-EF37-F5EB-8DA7365650E9}"/>
              </a:ext>
            </a:extLst>
          </p:cNvPr>
          <p:cNvSpPr/>
          <p:nvPr/>
        </p:nvSpPr>
        <p:spPr>
          <a:xfrm>
            <a:off x="3098800" y="1014943"/>
            <a:ext cx="5995364" cy="814409"/>
          </a:xfrm>
          <a:custGeom>
            <a:avLst/>
            <a:gdLst/>
            <a:ahLst/>
            <a:cxnLst/>
            <a:rect l="l" t="t" r="r" b="b"/>
            <a:pathLst>
              <a:path w="48185608" h="3282502" extrusionOk="0">
                <a:moveTo>
                  <a:pt x="47246707" y="3271314"/>
                </a:moveTo>
                <a:cubicBezTo>
                  <a:pt x="47246707" y="3271314"/>
                  <a:pt x="46826956" y="3282501"/>
                  <a:pt x="46364370" y="3279880"/>
                </a:cubicBezTo>
                <a:cubicBezTo>
                  <a:pt x="13635568" y="3277717"/>
                  <a:pt x="1057073" y="3269893"/>
                  <a:pt x="1057073" y="3269893"/>
                </a:cubicBezTo>
                <a:cubicBezTo>
                  <a:pt x="812931" y="3261059"/>
                  <a:pt x="565145" y="3244078"/>
                  <a:pt x="398404" y="3185900"/>
                </a:cubicBezTo>
                <a:cubicBezTo>
                  <a:pt x="120505" y="3088938"/>
                  <a:pt x="0" y="2911410"/>
                  <a:pt x="0" y="1187227"/>
                </a:cubicBezTo>
                <a:cubicBezTo>
                  <a:pt x="8536" y="440430"/>
                  <a:pt x="34263" y="311302"/>
                  <a:pt x="140291" y="225758"/>
                </a:cubicBezTo>
                <a:cubicBezTo>
                  <a:pt x="342602" y="62530"/>
                  <a:pt x="736658" y="7673"/>
                  <a:pt x="1155311" y="7673"/>
                </a:cubicBezTo>
                <a:cubicBezTo>
                  <a:pt x="1155311" y="7673"/>
                  <a:pt x="1551711" y="15681"/>
                  <a:pt x="36490746" y="7673"/>
                </a:cubicBezTo>
                <a:cubicBezTo>
                  <a:pt x="46608030" y="0"/>
                  <a:pt x="47071955" y="7673"/>
                  <a:pt x="47071955" y="7673"/>
                </a:cubicBezTo>
                <a:cubicBezTo>
                  <a:pt x="47440264" y="15152"/>
                  <a:pt x="47803575" y="84484"/>
                  <a:pt x="48001315" y="207066"/>
                </a:cubicBezTo>
                <a:cubicBezTo>
                  <a:pt x="48152332" y="300683"/>
                  <a:pt x="48185608" y="425358"/>
                  <a:pt x="48176467" y="1187227"/>
                </a:cubicBezTo>
                <a:cubicBezTo>
                  <a:pt x="48176467" y="3029375"/>
                  <a:pt x="47893470" y="3243473"/>
                  <a:pt x="47246707" y="3271314"/>
                </a:cubicBezTo>
                <a:close/>
              </a:path>
            </a:pathLst>
          </a:custGeom>
          <a:solidFill>
            <a:srgbClr val="FFCF71"/>
          </a:solidFill>
          <a:ln>
            <a:noFill/>
          </a:ln>
        </p:spPr>
        <p:txBody>
          <a:bodyPr spcFirstLastPara="1" wrap="square" lIns="60950" tIns="30467" rIns="60950" bIns="30467" anchor="ctr" anchorCtr="0">
            <a:noAutofit/>
          </a:bodyPr>
          <a:lstStyle/>
          <a:p>
            <a:pPr algn="ctr"/>
            <a:r>
              <a:rPr lang="en-US" sz="2400" b="1">
                <a:solidFill>
                  <a:schemeClr val="bg1"/>
                </a:solidFill>
                <a:latin typeface="UTM Avo" panose="02040603050506020204" pitchFamily="18"/>
              </a:rPr>
              <a:t>a</a:t>
            </a:r>
            <a:r>
              <a:rPr lang="vi-VN" sz="2400" b="1">
                <a:solidFill>
                  <a:schemeClr val="bg1"/>
                </a:solidFill>
                <a:latin typeface="UTM Avo" panose="02040603050506020204" pitchFamily="18"/>
              </a:rPr>
              <a:t>. Thảo luận về dự án</a:t>
            </a:r>
            <a:endParaRPr sz="2400">
              <a:solidFill>
                <a:schemeClr val="bg1"/>
              </a:solidFill>
              <a:latin typeface="UTM Avo" panose="02040603050506020204" pitchFamily="18"/>
            </a:endParaRPr>
          </a:p>
        </p:txBody>
      </p:sp>
      <p:grpSp>
        <p:nvGrpSpPr>
          <p:cNvPr id="3" name="Google Shape;136;p6">
            <a:extLst>
              <a:ext uri="{FF2B5EF4-FFF2-40B4-BE49-F238E27FC236}">
                <a16:creationId xmlns:a16="http://schemas.microsoft.com/office/drawing/2014/main" id="{8BE33B82-3521-7969-537E-AEBFA3C33E8D}"/>
              </a:ext>
            </a:extLst>
          </p:cNvPr>
          <p:cNvGrpSpPr/>
          <p:nvPr/>
        </p:nvGrpSpPr>
        <p:grpSpPr>
          <a:xfrm>
            <a:off x="3851711" y="2387600"/>
            <a:ext cx="4488578" cy="4370409"/>
            <a:chOff x="5777565" y="2391443"/>
            <a:chExt cx="6732867" cy="6555614"/>
          </a:xfrm>
        </p:grpSpPr>
        <p:sp>
          <p:nvSpPr>
            <p:cNvPr id="4" name="Google Shape;137;p6">
              <a:extLst>
                <a:ext uri="{FF2B5EF4-FFF2-40B4-BE49-F238E27FC236}">
                  <a16:creationId xmlns:a16="http://schemas.microsoft.com/office/drawing/2014/main" id="{3C416DC2-8605-686D-AF07-03B150DB0456}"/>
                </a:ext>
              </a:extLst>
            </p:cNvPr>
            <p:cNvSpPr/>
            <p:nvPr/>
          </p:nvSpPr>
          <p:spPr>
            <a:xfrm>
              <a:off x="6095999" y="7725443"/>
              <a:ext cx="6096000" cy="1221614"/>
            </a:xfrm>
            <a:prstGeom prst="roundRect">
              <a:avLst>
                <a:gd name="adj" fmla="val 15196"/>
              </a:avLst>
            </a:prstGeom>
            <a:solidFill>
              <a:schemeClr val="lt1"/>
            </a:solidFill>
            <a:ln w="25400" cap="flat" cmpd="sng">
              <a:solidFill>
                <a:srgbClr val="187498"/>
              </a:solidFill>
              <a:prstDash val="solid"/>
              <a:round/>
              <a:headEnd type="none" w="sm" len="sm"/>
              <a:tailEnd type="none" w="sm" len="sm"/>
            </a:ln>
          </p:spPr>
          <p:txBody>
            <a:bodyPr spcFirstLastPara="1" wrap="square" lIns="60950" tIns="30467" rIns="60950" bIns="30467" anchor="t" anchorCtr="0">
              <a:noAutofit/>
            </a:bodyPr>
            <a:lstStyle/>
            <a:p>
              <a:pPr algn="ctr">
                <a:lnSpc>
                  <a:spcPct val="150000"/>
                </a:lnSpc>
              </a:pPr>
              <a:r>
                <a:rPr lang="vi-VN" sz="2400" b="1">
                  <a:solidFill>
                    <a:schemeClr val="bg1"/>
                  </a:solidFill>
                  <a:latin typeface="UTM Avo" panose="02040603050506020204" pitchFamily="18"/>
                </a:rPr>
                <a:t>THẢO LUẬN NHÓM</a:t>
              </a:r>
              <a:endParaRPr sz="2400" b="1">
                <a:solidFill>
                  <a:schemeClr val="bg1"/>
                </a:solidFill>
                <a:latin typeface="UTM Avo" panose="02040603050506020204" pitchFamily="18"/>
              </a:endParaRPr>
            </a:p>
          </p:txBody>
        </p:sp>
        <p:sp>
          <p:nvSpPr>
            <p:cNvPr id="5" name="Google Shape;138;p6">
              <a:extLst>
                <a:ext uri="{FF2B5EF4-FFF2-40B4-BE49-F238E27FC236}">
                  <a16:creationId xmlns:a16="http://schemas.microsoft.com/office/drawing/2014/main" id="{BACFC530-04B9-D11C-97C3-716BC7685181}"/>
                </a:ext>
              </a:extLst>
            </p:cNvPr>
            <p:cNvSpPr/>
            <p:nvPr/>
          </p:nvSpPr>
          <p:spPr>
            <a:xfrm>
              <a:off x="5777565" y="2391443"/>
              <a:ext cx="6732867" cy="5504113"/>
            </a:xfrm>
            <a:custGeom>
              <a:avLst/>
              <a:gdLst/>
              <a:ahLst/>
              <a:cxnLst/>
              <a:rect l="l" t="t" r="r" b="b"/>
              <a:pathLst>
                <a:path w="1675225" h="1369496" extrusionOk="0">
                  <a:moveTo>
                    <a:pt x="0" y="0"/>
                  </a:moveTo>
                  <a:lnTo>
                    <a:pt x="1675225" y="0"/>
                  </a:lnTo>
                  <a:lnTo>
                    <a:pt x="1675225" y="1369496"/>
                  </a:lnTo>
                  <a:lnTo>
                    <a:pt x="0" y="1369496"/>
                  </a:lnTo>
                  <a:lnTo>
                    <a:pt x="0" y="0"/>
                  </a:lnTo>
                  <a:close/>
                </a:path>
              </a:pathLst>
            </a:custGeom>
            <a:blipFill rotWithShape="1">
              <a:blip r:embed="rId3">
                <a:alphaModFix/>
              </a:blip>
              <a:stretch>
                <a:fillRect/>
              </a:stretch>
            </a:blipFill>
            <a:ln>
              <a:noFill/>
            </a:ln>
          </p:spPr>
          <p:txBody>
            <a:bodyPr/>
            <a:lstStyle/>
            <a:p>
              <a:endParaRPr lang="en-US"/>
            </a:p>
          </p:txBody>
        </p:sp>
      </p:grpSp>
      <p:sp>
        <p:nvSpPr>
          <p:cNvPr id="6" name="Google Shape;139;p6">
            <a:extLst>
              <a:ext uri="{FF2B5EF4-FFF2-40B4-BE49-F238E27FC236}">
                <a16:creationId xmlns:a16="http://schemas.microsoft.com/office/drawing/2014/main" id="{388C4F15-0BF8-36C0-D722-FE1B09A7DF3C}"/>
              </a:ext>
            </a:extLst>
          </p:cNvPr>
          <p:cNvSpPr/>
          <p:nvPr/>
        </p:nvSpPr>
        <p:spPr>
          <a:xfrm>
            <a:off x="457200" y="2387600"/>
            <a:ext cx="2946400" cy="965200"/>
          </a:xfrm>
          <a:prstGeom prst="wedgeRoundRectCallout">
            <a:avLst>
              <a:gd name="adj1" fmla="val 64553"/>
              <a:gd name="adj2" fmla="val 31422"/>
              <a:gd name="adj3" fmla="val 16667"/>
            </a:avLst>
          </a:prstGeom>
          <a:solidFill>
            <a:schemeClr val="lt1"/>
          </a:solidFill>
          <a:ln w="25400" cap="flat" cmpd="sng">
            <a:solidFill>
              <a:srgbClr val="187498"/>
            </a:solidFill>
            <a:prstDash val="solid"/>
            <a:round/>
            <a:headEnd type="none" w="sm" len="sm"/>
            <a:tailEnd type="none" w="sm" len="sm"/>
          </a:ln>
        </p:spPr>
        <p:txBody>
          <a:bodyPr spcFirstLastPara="1" wrap="square" lIns="60950" tIns="30467" rIns="60950" bIns="30467" anchor="ctr" anchorCtr="0">
            <a:noAutofit/>
          </a:bodyPr>
          <a:lstStyle/>
          <a:p>
            <a:pPr algn="ctr"/>
            <a:r>
              <a:rPr lang="vi-VN" sz="2400">
                <a:solidFill>
                  <a:schemeClr val="bg1"/>
                </a:solidFill>
                <a:latin typeface="UTM Avo" panose="02040603050506020204" pitchFamily="18"/>
              </a:rPr>
              <a:t>Tên dự án là gì?</a:t>
            </a:r>
            <a:endParaRPr sz="2400">
              <a:solidFill>
                <a:schemeClr val="bg1"/>
              </a:solidFill>
              <a:latin typeface="UTM Avo" panose="02040603050506020204" pitchFamily="18"/>
            </a:endParaRPr>
          </a:p>
        </p:txBody>
      </p:sp>
      <p:sp>
        <p:nvSpPr>
          <p:cNvPr id="7" name="Google Shape;140;p6">
            <a:extLst>
              <a:ext uri="{FF2B5EF4-FFF2-40B4-BE49-F238E27FC236}">
                <a16:creationId xmlns:a16="http://schemas.microsoft.com/office/drawing/2014/main" id="{1E94BD23-9BC2-866C-D496-00E910F42F25}"/>
              </a:ext>
            </a:extLst>
          </p:cNvPr>
          <p:cNvSpPr/>
          <p:nvPr/>
        </p:nvSpPr>
        <p:spPr>
          <a:xfrm>
            <a:off x="457200" y="4222304"/>
            <a:ext cx="2946400" cy="1694542"/>
          </a:xfrm>
          <a:prstGeom prst="wedgeRoundRectCallout">
            <a:avLst>
              <a:gd name="adj1" fmla="val 64553"/>
              <a:gd name="adj2" fmla="val -35387"/>
              <a:gd name="adj3" fmla="val 16667"/>
            </a:avLst>
          </a:prstGeom>
          <a:solidFill>
            <a:schemeClr val="lt1"/>
          </a:solidFill>
          <a:ln w="25400" cap="flat" cmpd="sng">
            <a:solidFill>
              <a:srgbClr val="187498"/>
            </a:solidFill>
            <a:prstDash val="solid"/>
            <a:round/>
            <a:headEnd type="none" w="sm" len="sm"/>
            <a:tailEnd type="none" w="sm" len="sm"/>
          </a:ln>
        </p:spPr>
        <p:txBody>
          <a:bodyPr spcFirstLastPara="1" wrap="square" lIns="60950" tIns="30467" rIns="60950" bIns="30467" anchor="ctr" anchorCtr="0">
            <a:noAutofit/>
          </a:bodyPr>
          <a:lstStyle/>
          <a:p>
            <a:pPr algn="ctr">
              <a:lnSpc>
                <a:spcPct val="150000"/>
              </a:lnSpc>
            </a:pPr>
            <a:r>
              <a:rPr lang="vi-VN" sz="2400">
                <a:solidFill>
                  <a:schemeClr val="bg1"/>
                </a:solidFill>
                <a:latin typeface="UTM Avo" panose="02040603050506020204" pitchFamily="18"/>
              </a:rPr>
              <a:t>Dự án nhằm </a:t>
            </a:r>
            <a:endParaRPr sz="2400">
              <a:solidFill>
                <a:schemeClr val="bg1"/>
              </a:solidFill>
              <a:latin typeface="UTM Avo" panose="02040603050506020204" pitchFamily="18"/>
            </a:endParaRPr>
          </a:p>
          <a:p>
            <a:pPr algn="ctr">
              <a:lnSpc>
                <a:spcPct val="150000"/>
              </a:lnSpc>
            </a:pPr>
            <a:r>
              <a:rPr lang="vi-VN" sz="2400">
                <a:solidFill>
                  <a:schemeClr val="bg1"/>
                </a:solidFill>
                <a:latin typeface="UTM Avo" panose="02040603050506020204" pitchFamily="18"/>
              </a:rPr>
              <a:t>giúp đỡ ai?</a:t>
            </a:r>
            <a:endParaRPr sz="2400">
              <a:solidFill>
                <a:schemeClr val="bg1"/>
              </a:solidFill>
              <a:latin typeface="UTM Avo" panose="02040603050506020204" pitchFamily="18"/>
            </a:endParaRPr>
          </a:p>
        </p:txBody>
      </p:sp>
      <p:sp>
        <p:nvSpPr>
          <p:cNvPr id="8" name="Google Shape;141;p6">
            <a:extLst>
              <a:ext uri="{FF2B5EF4-FFF2-40B4-BE49-F238E27FC236}">
                <a16:creationId xmlns:a16="http://schemas.microsoft.com/office/drawing/2014/main" id="{A08C5899-501B-81C8-A286-267B92C6B952}"/>
              </a:ext>
            </a:extLst>
          </p:cNvPr>
          <p:cNvSpPr/>
          <p:nvPr/>
        </p:nvSpPr>
        <p:spPr>
          <a:xfrm>
            <a:off x="8788399" y="2226261"/>
            <a:ext cx="2946400" cy="1786939"/>
          </a:xfrm>
          <a:prstGeom prst="wedgeRoundRectCallout">
            <a:avLst>
              <a:gd name="adj1" fmla="val -66810"/>
              <a:gd name="adj2" fmla="val 39442"/>
              <a:gd name="adj3" fmla="val 16667"/>
            </a:avLst>
          </a:prstGeom>
          <a:solidFill>
            <a:schemeClr val="lt1"/>
          </a:solidFill>
          <a:ln w="25400" cap="flat" cmpd="sng">
            <a:solidFill>
              <a:srgbClr val="187498"/>
            </a:solidFill>
            <a:prstDash val="solid"/>
            <a:round/>
            <a:headEnd type="none" w="sm" len="sm"/>
            <a:tailEnd type="none" w="sm" len="sm"/>
          </a:ln>
        </p:spPr>
        <p:txBody>
          <a:bodyPr spcFirstLastPara="1" wrap="square" lIns="60950" tIns="30467" rIns="60950" bIns="30467" anchor="ctr" anchorCtr="0">
            <a:noAutofit/>
          </a:bodyPr>
          <a:lstStyle/>
          <a:p>
            <a:pPr algn="ctr">
              <a:lnSpc>
                <a:spcPct val="150000"/>
              </a:lnSpc>
            </a:pPr>
            <a:r>
              <a:rPr lang="vi-VN" sz="2400">
                <a:solidFill>
                  <a:schemeClr val="bg1"/>
                </a:solidFill>
                <a:latin typeface="UTM Avo" panose="02040603050506020204" pitchFamily="18"/>
              </a:rPr>
              <a:t>Để triển khai </a:t>
            </a:r>
            <a:endParaRPr sz="2400">
              <a:solidFill>
                <a:schemeClr val="bg1"/>
              </a:solidFill>
              <a:latin typeface="UTM Avo" panose="02040603050506020204" pitchFamily="18"/>
            </a:endParaRPr>
          </a:p>
          <a:p>
            <a:pPr algn="ctr">
              <a:lnSpc>
                <a:spcPct val="150000"/>
              </a:lnSpc>
            </a:pPr>
            <a:r>
              <a:rPr lang="vi-VN" sz="2400">
                <a:solidFill>
                  <a:schemeClr val="bg1"/>
                </a:solidFill>
                <a:latin typeface="UTM Avo" panose="02040603050506020204" pitchFamily="18"/>
              </a:rPr>
              <a:t>dự án, cần làm những gì?</a:t>
            </a:r>
            <a:endParaRPr sz="2400">
              <a:solidFill>
                <a:schemeClr val="bg1"/>
              </a:solidFill>
              <a:latin typeface="UTM Avo" panose="02040603050506020204" pitchFamily="18"/>
            </a:endParaRPr>
          </a:p>
        </p:txBody>
      </p:sp>
      <p:sp>
        <p:nvSpPr>
          <p:cNvPr id="9" name="Google Shape;142;p6">
            <a:extLst>
              <a:ext uri="{FF2B5EF4-FFF2-40B4-BE49-F238E27FC236}">
                <a16:creationId xmlns:a16="http://schemas.microsoft.com/office/drawing/2014/main" id="{27AF0DFA-8334-7A8C-A75D-2AC9678164CB}"/>
              </a:ext>
            </a:extLst>
          </p:cNvPr>
          <p:cNvSpPr/>
          <p:nvPr/>
        </p:nvSpPr>
        <p:spPr>
          <a:xfrm>
            <a:off x="8766628" y="4434172"/>
            <a:ext cx="2946400" cy="1270805"/>
          </a:xfrm>
          <a:prstGeom prst="wedgeRoundRectCallout">
            <a:avLst>
              <a:gd name="adj1" fmla="val -92754"/>
              <a:gd name="adj2" fmla="val -17141"/>
              <a:gd name="adj3" fmla="val 16667"/>
            </a:avLst>
          </a:prstGeom>
          <a:solidFill>
            <a:schemeClr val="lt1"/>
          </a:solidFill>
          <a:ln w="25400" cap="flat" cmpd="sng">
            <a:solidFill>
              <a:srgbClr val="187498"/>
            </a:solidFill>
            <a:prstDash val="solid"/>
            <a:round/>
            <a:headEnd type="none" w="sm" len="sm"/>
            <a:tailEnd type="none" w="sm" len="sm"/>
          </a:ln>
        </p:spPr>
        <p:txBody>
          <a:bodyPr spcFirstLastPara="1" wrap="square" lIns="60950" tIns="30467" rIns="60950" bIns="30467" anchor="ctr" anchorCtr="0">
            <a:noAutofit/>
          </a:bodyPr>
          <a:lstStyle/>
          <a:p>
            <a:pPr algn="ctr">
              <a:lnSpc>
                <a:spcPct val="150000"/>
              </a:lnSpc>
            </a:pPr>
            <a:r>
              <a:rPr lang="vi-VN" sz="2400">
                <a:solidFill>
                  <a:schemeClr val="bg1"/>
                </a:solidFill>
                <a:latin typeface="UTM Avo" panose="02040603050506020204" pitchFamily="18"/>
              </a:rPr>
              <a:t>Thời gian </a:t>
            </a:r>
            <a:endParaRPr sz="2400">
              <a:solidFill>
                <a:schemeClr val="bg1"/>
              </a:solidFill>
              <a:latin typeface="UTM Avo" panose="02040603050506020204" pitchFamily="18"/>
            </a:endParaRPr>
          </a:p>
          <a:p>
            <a:pPr algn="ctr">
              <a:lnSpc>
                <a:spcPct val="150000"/>
              </a:lnSpc>
            </a:pPr>
            <a:r>
              <a:rPr lang="vi-VN" sz="2400">
                <a:solidFill>
                  <a:schemeClr val="bg1"/>
                </a:solidFill>
                <a:latin typeface="UTM Avo" panose="02040603050506020204" pitchFamily="18"/>
              </a:rPr>
              <a:t>thực hiện dự án?</a:t>
            </a:r>
            <a:endParaRPr sz="2400">
              <a:solidFill>
                <a:schemeClr val="bg1"/>
              </a:solidFill>
              <a:latin typeface="UTM Avo" panose="02040603050506020204" pitchFamily="18"/>
            </a:endParaRPr>
          </a:p>
        </p:txBody>
      </p:sp>
    </p:spTree>
    <p:extLst>
      <p:ext uri="{BB962C8B-B14F-4D97-AF65-F5344CB8AC3E}">
        <p14:creationId xmlns:p14="http://schemas.microsoft.com/office/powerpoint/2010/main" val="36425935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ppt_w</p:attrName>
                                        </p:attrNameLst>
                                      </p:cBhvr>
                                      <p:tavLst>
                                        <p:tav tm="0">
                                          <p:val>
                                            <p:strVal val="0"/>
                                          </p:val>
                                        </p:tav>
                                        <p:tav tm="100000">
                                          <p:val>
                                            <p:strVal val="#ppt_w"/>
                                          </p:val>
                                        </p:tav>
                                      </p:tavLst>
                                    </p:anim>
                                    <p:anim calcmode="lin" valueType="num">
                                      <p:cBhvr additive="base">
                                        <p:cTn id="8" dur="500"/>
                                        <p:tgtEl>
                                          <p:spTgt spid="3"/>
                                        </p:tgtEl>
                                        <p:attrNameLst>
                                          <p:attrName>ppt_h</p:attrName>
                                        </p:attrNameLst>
                                      </p:cBhvr>
                                      <p:tavLst>
                                        <p:tav tm="0">
                                          <p:val>
                                            <p:str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500"/>
                                        <p:tgtEl>
                                          <p:spTgt spid="7"/>
                                        </p:tgtEl>
                                      </p:cBhvr>
                                    </p:animEffect>
                                  </p:childTnLst>
                                </p:cTn>
                              </p:par>
                              <p:par>
                                <p:cTn id="17" presetID="10" presetClass="entr" presetSubtype="0" fill="hold" nodeType="with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par>
                                <p:cTn id="20" presetID="10" presetClass="entr" presetSubtype="0" fill="hold"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47;p7">
            <a:extLst>
              <a:ext uri="{FF2B5EF4-FFF2-40B4-BE49-F238E27FC236}">
                <a16:creationId xmlns:a16="http://schemas.microsoft.com/office/drawing/2014/main" id="{54DD2500-2C46-0CE5-5960-4FF6DCADE959}"/>
              </a:ext>
            </a:extLst>
          </p:cNvPr>
          <p:cNvSpPr/>
          <p:nvPr/>
        </p:nvSpPr>
        <p:spPr>
          <a:xfrm>
            <a:off x="3098318" y="1570239"/>
            <a:ext cx="5995364" cy="814409"/>
          </a:xfrm>
          <a:custGeom>
            <a:avLst/>
            <a:gdLst/>
            <a:ahLst/>
            <a:cxnLst/>
            <a:rect l="l" t="t" r="r" b="b"/>
            <a:pathLst>
              <a:path w="48185608" h="3282502" extrusionOk="0">
                <a:moveTo>
                  <a:pt x="47246707" y="3271314"/>
                </a:moveTo>
                <a:cubicBezTo>
                  <a:pt x="47246707" y="3271314"/>
                  <a:pt x="46826956" y="3282501"/>
                  <a:pt x="46364370" y="3279880"/>
                </a:cubicBezTo>
                <a:cubicBezTo>
                  <a:pt x="13635568" y="3277717"/>
                  <a:pt x="1057073" y="3269893"/>
                  <a:pt x="1057073" y="3269893"/>
                </a:cubicBezTo>
                <a:cubicBezTo>
                  <a:pt x="812931" y="3261059"/>
                  <a:pt x="565145" y="3244078"/>
                  <a:pt x="398404" y="3185900"/>
                </a:cubicBezTo>
                <a:cubicBezTo>
                  <a:pt x="120505" y="3088938"/>
                  <a:pt x="0" y="2911410"/>
                  <a:pt x="0" y="1187227"/>
                </a:cubicBezTo>
                <a:cubicBezTo>
                  <a:pt x="8536" y="440430"/>
                  <a:pt x="34263" y="311302"/>
                  <a:pt x="140291" y="225758"/>
                </a:cubicBezTo>
                <a:cubicBezTo>
                  <a:pt x="342602" y="62530"/>
                  <a:pt x="736658" y="7673"/>
                  <a:pt x="1155311" y="7673"/>
                </a:cubicBezTo>
                <a:cubicBezTo>
                  <a:pt x="1155311" y="7673"/>
                  <a:pt x="1551711" y="15681"/>
                  <a:pt x="36490746" y="7673"/>
                </a:cubicBezTo>
                <a:cubicBezTo>
                  <a:pt x="46608030" y="0"/>
                  <a:pt x="47071955" y="7673"/>
                  <a:pt x="47071955" y="7673"/>
                </a:cubicBezTo>
                <a:cubicBezTo>
                  <a:pt x="47440264" y="15152"/>
                  <a:pt x="47803575" y="84484"/>
                  <a:pt x="48001315" y="207066"/>
                </a:cubicBezTo>
                <a:cubicBezTo>
                  <a:pt x="48152332" y="300683"/>
                  <a:pt x="48185608" y="425358"/>
                  <a:pt x="48176467" y="1187227"/>
                </a:cubicBezTo>
                <a:cubicBezTo>
                  <a:pt x="48176467" y="3029375"/>
                  <a:pt x="47893470" y="3243473"/>
                  <a:pt x="47246707" y="3271314"/>
                </a:cubicBezTo>
                <a:close/>
              </a:path>
            </a:pathLst>
          </a:custGeom>
          <a:solidFill>
            <a:srgbClr val="FFCF71"/>
          </a:solidFill>
          <a:ln>
            <a:noFill/>
          </a:ln>
        </p:spPr>
        <p:txBody>
          <a:bodyPr spcFirstLastPara="1" wrap="square" lIns="60950" tIns="30467" rIns="60950" bIns="30467" anchor="ctr" anchorCtr="0">
            <a:noAutofit/>
          </a:bodyPr>
          <a:lstStyle/>
          <a:p>
            <a:pPr algn="ctr"/>
            <a:r>
              <a:rPr lang="en-US" sz="2400" b="1">
                <a:solidFill>
                  <a:schemeClr val="bg1"/>
                </a:solidFill>
                <a:latin typeface="UTM Avo" panose="02040603050506020204" pitchFamily="18"/>
              </a:rPr>
              <a:t>a</a:t>
            </a:r>
            <a:r>
              <a:rPr lang="vi-VN" sz="2400" b="1">
                <a:solidFill>
                  <a:schemeClr val="bg1"/>
                </a:solidFill>
                <a:latin typeface="UTM Avo" panose="02040603050506020204" pitchFamily="18"/>
              </a:rPr>
              <a:t>. Thảo luận về dự án</a:t>
            </a:r>
            <a:endParaRPr sz="2400">
              <a:solidFill>
                <a:schemeClr val="bg1"/>
              </a:solidFill>
              <a:latin typeface="UTM Avo" panose="02040603050506020204" pitchFamily="18"/>
            </a:endParaRPr>
          </a:p>
        </p:txBody>
      </p:sp>
      <p:sp>
        <p:nvSpPr>
          <p:cNvPr id="3" name="Google Shape;148;p7">
            <a:extLst>
              <a:ext uri="{FF2B5EF4-FFF2-40B4-BE49-F238E27FC236}">
                <a16:creationId xmlns:a16="http://schemas.microsoft.com/office/drawing/2014/main" id="{ADD0560E-4E95-7E6C-5D06-419535EB223F}"/>
              </a:ext>
            </a:extLst>
          </p:cNvPr>
          <p:cNvSpPr/>
          <p:nvPr/>
        </p:nvSpPr>
        <p:spPr>
          <a:xfrm>
            <a:off x="558318" y="2808176"/>
            <a:ext cx="6502400" cy="965200"/>
          </a:xfrm>
          <a:prstGeom prst="wedgeRoundRectCallout">
            <a:avLst>
              <a:gd name="adj1" fmla="val 64553"/>
              <a:gd name="adj2" fmla="val 31422"/>
              <a:gd name="adj3" fmla="val 16667"/>
            </a:avLst>
          </a:prstGeom>
          <a:solidFill>
            <a:schemeClr val="lt1"/>
          </a:solidFill>
          <a:ln w="25400" cap="flat" cmpd="sng">
            <a:solidFill>
              <a:srgbClr val="187498"/>
            </a:solidFill>
            <a:prstDash val="solid"/>
            <a:round/>
            <a:headEnd type="none" w="sm" len="sm"/>
            <a:tailEnd type="none" w="sm" len="sm"/>
          </a:ln>
        </p:spPr>
        <p:txBody>
          <a:bodyPr spcFirstLastPara="1" wrap="square" lIns="60950" tIns="30467" rIns="60950" bIns="30467" anchor="ctr" anchorCtr="0">
            <a:noAutofit/>
          </a:bodyPr>
          <a:lstStyle/>
          <a:p>
            <a:pPr algn="ctr"/>
            <a:r>
              <a:rPr lang="vi-VN" sz="2400">
                <a:solidFill>
                  <a:schemeClr val="bg1"/>
                </a:solidFill>
                <a:latin typeface="UTM Avo" panose="02040603050506020204" pitchFamily="18"/>
              </a:rPr>
              <a:t>Tên dự án là là “Trái tim yêu thương”.</a:t>
            </a:r>
            <a:endParaRPr sz="2400">
              <a:solidFill>
                <a:schemeClr val="bg1"/>
              </a:solidFill>
              <a:latin typeface="UTM Avo" panose="02040603050506020204" pitchFamily="18"/>
            </a:endParaRPr>
          </a:p>
        </p:txBody>
      </p:sp>
      <p:sp>
        <p:nvSpPr>
          <p:cNvPr id="4" name="Google Shape;149;p7">
            <a:extLst>
              <a:ext uri="{FF2B5EF4-FFF2-40B4-BE49-F238E27FC236}">
                <a16:creationId xmlns:a16="http://schemas.microsoft.com/office/drawing/2014/main" id="{8297AC6D-E2C9-EE0E-4266-2E50D921D74B}"/>
              </a:ext>
            </a:extLst>
          </p:cNvPr>
          <p:cNvSpPr/>
          <p:nvPr/>
        </p:nvSpPr>
        <p:spPr>
          <a:xfrm>
            <a:off x="558318" y="4196904"/>
            <a:ext cx="6502400" cy="1694542"/>
          </a:xfrm>
          <a:prstGeom prst="wedgeRoundRectCallout">
            <a:avLst>
              <a:gd name="adj1" fmla="val 64553"/>
              <a:gd name="adj2" fmla="val -35387"/>
              <a:gd name="adj3" fmla="val 16667"/>
            </a:avLst>
          </a:prstGeom>
          <a:solidFill>
            <a:schemeClr val="lt1"/>
          </a:solidFill>
          <a:ln w="25400" cap="flat" cmpd="sng">
            <a:solidFill>
              <a:srgbClr val="187498"/>
            </a:solidFill>
            <a:prstDash val="solid"/>
            <a:round/>
            <a:headEnd type="none" w="sm" len="sm"/>
            <a:tailEnd type="none" w="sm" len="sm"/>
          </a:ln>
        </p:spPr>
        <p:txBody>
          <a:bodyPr spcFirstLastPara="1" wrap="square" lIns="60950" tIns="30467" rIns="60950" bIns="30467" anchor="ctr" anchorCtr="0">
            <a:noAutofit/>
          </a:bodyPr>
          <a:lstStyle/>
          <a:p>
            <a:pPr algn="just">
              <a:lnSpc>
                <a:spcPct val="150000"/>
              </a:lnSpc>
            </a:pPr>
            <a:r>
              <a:rPr lang="vi-VN" sz="2400">
                <a:solidFill>
                  <a:schemeClr val="bg1"/>
                </a:solidFill>
                <a:latin typeface="UTM Avo" panose="02040603050506020204" pitchFamily="18"/>
              </a:rPr>
              <a:t>Dự án nhằm giúp đỡ những bạn nhỏ hoặc cô bác đang gặp khó khăn.</a:t>
            </a:r>
            <a:endParaRPr sz="2400">
              <a:solidFill>
                <a:schemeClr val="bg1"/>
              </a:solidFill>
              <a:latin typeface="UTM Avo" panose="02040603050506020204" pitchFamily="18"/>
            </a:endParaRPr>
          </a:p>
        </p:txBody>
      </p:sp>
      <p:sp>
        <p:nvSpPr>
          <p:cNvPr id="6" name="Freeform 7">
            <a:extLst>
              <a:ext uri="{FF2B5EF4-FFF2-40B4-BE49-F238E27FC236}">
                <a16:creationId xmlns:a16="http://schemas.microsoft.com/office/drawing/2014/main" id="{015A7FF5-4834-1388-9CEF-E66D02102DF2}"/>
              </a:ext>
            </a:extLst>
          </p:cNvPr>
          <p:cNvSpPr>
            <a:spLocks noChangeAspect="1"/>
          </p:cNvSpPr>
          <p:nvPr/>
        </p:nvSpPr>
        <p:spPr>
          <a:xfrm>
            <a:off x="7797800" y="2541055"/>
            <a:ext cx="3581399" cy="3964649"/>
          </a:xfrm>
          <a:custGeom>
            <a:avLst/>
            <a:gdLst/>
            <a:ahLst/>
            <a:cxnLst/>
            <a:rect l="l" t="t" r="r" b="b"/>
            <a:pathLst>
              <a:path w="3595523" h="3980284">
                <a:moveTo>
                  <a:pt x="0" y="0"/>
                </a:moveTo>
                <a:lnTo>
                  <a:pt x="3595523" y="0"/>
                </a:lnTo>
                <a:lnTo>
                  <a:pt x="3595523" y="3980283"/>
                </a:lnTo>
                <a:lnTo>
                  <a:pt x="0" y="3980283"/>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29470341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55;p8">
            <a:extLst>
              <a:ext uri="{FF2B5EF4-FFF2-40B4-BE49-F238E27FC236}">
                <a16:creationId xmlns:a16="http://schemas.microsoft.com/office/drawing/2014/main" id="{10C28A02-E54A-8446-816D-59AB7582BA2C}"/>
              </a:ext>
            </a:extLst>
          </p:cNvPr>
          <p:cNvSpPr/>
          <p:nvPr/>
        </p:nvSpPr>
        <p:spPr>
          <a:xfrm>
            <a:off x="3098318" y="1166791"/>
            <a:ext cx="5995364" cy="814409"/>
          </a:xfrm>
          <a:custGeom>
            <a:avLst/>
            <a:gdLst/>
            <a:ahLst/>
            <a:cxnLst/>
            <a:rect l="l" t="t" r="r" b="b"/>
            <a:pathLst>
              <a:path w="48185608" h="3282502" extrusionOk="0">
                <a:moveTo>
                  <a:pt x="47246707" y="3271314"/>
                </a:moveTo>
                <a:cubicBezTo>
                  <a:pt x="47246707" y="3271314"/>
                  <a:pt x="46826956" y="3282501"/>
                  <a:pt x="46364370" y="3279880"/>
                </a:cubicBezTo>
                <a:cubicBezTo>
                  <a:pt x="13635568" y="3277717"/>
                  <a:pt x="1057073" y="3269893"/>
                  <a:pt x="1057073" y="3269893"/>
                </a:cubicBezTo>
                <a:cubicBezTo>
                  <a:pt x="812931" y="3261059"/>
                  <a:pt x="565145" y="3244078"/>
                  <a:pt x="398404" y="3185900"/>
                </a:cubicBezTo>
                <a:cubicBezTo>
                  <a:pt x="120505" y="3088938"/>
                  <a:pt x="0" y="2911410"/>
                  <a:pt x="0" y="1187227"/>
                </a:cubicBezTo>
                <a:cubicBezTo>
                  <a:pt x="8536" y="440430"/>
                  <a:pt x="34263" y="311302"/>
                  <a:pt x="140291" y="225758"/>
                </a:cubicBezTo>
                <a:cubicBezTo>
                  <a:pt x="342602" y="62530"/>
                  <a:pt x="736658" y="7673"/>
                  <a:pt x="1155311" y="7673"/>
                </a:cubicBezTo>
                <a:cubicBezTo>
                  <a:pt x="1155311" y="7673"/>
                  <a:pt x="1551711" y="15681"/>
                  <a:pt x="36490746" y="7673"/>
                </a:cubicBezTo>
                <a:cubicBezTo>
                  <a:pt x="46608030" y="0"/>
                  <a:pt x="47071955" y="7673"/>
                  <a:pt x="47071955" y="7673"/>
                </a:cubicBezTo>
                <a:cubicBezTo>
                  <a:pt x="47440264" y="15152"/>
                  <a:pt x="47803575" y="84484"/>
                  <a:pt x="48001315" y="207066"/>
                </a:cubicBezTo>
                <a:cubicBezTo>
                  <a:pt x="48152332" y="300683"/>
                  <a:pt x="48185608" y="425358"/>
                  <a:pt x="48176467" y="1187227"/>
                </a:cubicBezTo>
                <a:cubicBezTo>
                  <a:pt x="48176467" y="3029375"/>
                  <a:pt x="47893470" y="3243473"/>
                  <a:pt x="47246707" y="3271314"/>
                </a:cubicBezTo>
                <a:close/>
              </a:path>
            </a:pathLst>
          </a:custGeom>
          <a:solidFill>
            <a:srgbClr val="FFCF71"/>
          </a:solidFill>
          <a:ln>
            <a:noFill/>
          </a:ln>
        </p:spPr>
        <p:txBody>
          <a:bodyPr spcFirstLastPara="1" wrap="square" lIns="60950" tIns="30467" rIns="60950" bIns="30467" anchor="ctr" anchorCtr="0">
            <a:noAutofit/>
          </a:bodyPr>
          <a:lstStyle/>
          <a:p>
            <a:pPr algn="ctr"/>
            <a:r>
              <a:rPr lang="en-US" sz="2400" b="1">
                <a:solidFill>
                  <a:schemeClr val="dk1"/>
                </a:solidFill>
                <a:latin typeface="UTM Avo" panose="02040603050506020204" pitchFamily="18"/>
              </a:rPr>
              <a:t>a</a:t>
            </a:r>
            <a:r>
              <a:rPr lang="vi-VN" sz="2400" b="1">
                <a:solidFill>
                  <a:schemeClr val="dk1"/>
                </a:solidFill>
                <a:latin typeface="UTM Avo" panose="02040603050506020204" pitchFamily="18"/>
              </a:rPr>
              <a:t>. Thảo luận về dự án</a:t>
            </a:r>
            <a:endParaRPr sz="2400">
              <a:latin typeface="UTM Avo" panose="02040603050506020204" pitchFamily="18"/>
            </a:endParaRPr>
          </a:p>
        </p:txBody>
      </p:sp>
      <p:sp>
        <p:nvSpPr>
          <p:cNvPr id="3" name="Google Shape;156;p8">
            <a:extLst>
              <a:ext uri="{FF2B5EF4-FFF2-40B4-BE49-F238E27FC236}">
                <a16:creationId xmlns:a16="http://schemas.microsoft.com/office/drawing/2014/main" id="{7AD53DC1-B9AA-F0CF-BD7B-98B98D3F0E45}"/>
              </a:ext>
            </a:extLst>
          </p:cNvPr>
          <p:cNvSpPr/>
          <p:nvPr/>
        </p:nvSpPr>
        <p:spPr>
          <a:xfrm>
            <a:off x="559594" y="2184400"/>
            <a:ext cx="6502400" cy="2489200"/>
          </a:xfrm>
          <a:prstGeom prst="wedgeRoundRectCallout">
            <a:avLst>
              <a:gd name="adj1" fmla="val 64553"/>
              <a:gd name="adj2" fmla="val 31422"/>
              <a:gd name="adj3" fmla="val 16667"/>
            </a:avLst>
          </a:prstGeom>
          <a:solidFill>
            <a:schemeClr val="lt1"/>
          </a:solidFill>
          <a:ln w="25400" cap="flat" cmpd="sng">
            <a:solidFill>
              <a:srgbClr val="187498"/>
            </a:solidFill>
            <a:prstDash val="solid"/>
            <a:round/>
            <a:headEnd type="none" w="sm" len="sm"/>
            <a:tailEnd type="none" w="sm" len="sm"/>
          </a:ln>
        </p:spPr>
        <p:txBody>
          <a:bodyPr spcFirstLastPara="1" wrap="square" lIns="60950" tIns="30467" rIns="60950" bIns="30467" anchor="ctr" anchorCtr="0">
            <a:noAutofit/>
          </a:bodyPr>
          <a:lstStyle/>
          <a:p>
            <a:pPr algn="just">
              <a:lnSpc>
                <a:spcPct val="150000"/>
              </a:lnSpc>
            </a:pPr>
            <a:r>
              <a:rPr lang="vi-VN" sz="2400" dirty="0">
                <a:solidFill>
                  <a:schemeClr val="bg1"/>
                </a:solidFill>
                <a:latin typeface="UTM Avo" panose="02040603050506020204" pitchFamily="18"/>
              </a:rPr>
              <a:t>Để triển khai dự án, cần: quyên góp sách giáo khoa, đồ dùng học tập, quần áo,... gửi tặng các bạn nhỏ hoặc cô bác đang gặp khó khăn.</a:t>
            </a:r>
            <a:endParaRPr sz="2400" dirty="0">
              <a:solidFill>
                <a:schemeClr val="bg1"/>
              </a:solidFill>
              <a:latin typeface="UTM Avo" panose="02040603050506020204" pitchFamily="18"/>
            </a:endParaRPr>
          </a:p>
        </p:txBody>
      </p:sp>
      <p:sp>
        <p:nvSpPr>
          <p:cNvPr id="4" name="Google Shape;157;p8">
            <a:extLst>
              <a:ext uri="{FF2B5EF4-FFF2-40B4-BE49-F238E27FC236}">
                <a16:creationId xmlns:a16="http://schemas.microsoft.com/office/drawing/2014/main" id="{64668268-AA9E-F97A-51CA-98B6D94676A3}"/>
              </a:ext>
            </a:extLst>
          </p:cNvPr>
          <p:cNvSpPr/>
          <p:nvPr/>
        </p:nvSpPr>
        <p:spPr>
          <a:xfrm>
            <a:off x="559594" y="4876800"/>
            <a:ext cx="6502400" cy="1548045"/>
          </a:xfrm>
          <a:prstGeom prst="wedgeRoundRectCallout">
            <a:avLst>
              <a:gd name="adj1" fmla="val 64553"/>
              <a:gd name="adj2" fmla="val -35387"/>
              <a:gd name="adj3" fmla="val 16667"/>
            </a:avLst>
          </a:prstGeom>
          <a:solidFill>
            <a:schemeClr val="lt1"/>
          </a:solidFill>
          <a:ln w="25400" cap="flat" cmpd="sng">
            <a:solidFill>
              <a:srgbClr val="187498"/>
            </a:solidFill>
            <a:prstDash val="solid"/>
            <a:round/>
            <a:headEnd type="none" w="sm" len="sm"/>
            <a:tailEnd type="none" w="sm" len="sm"/>
          </a:ln>
        </p:spPr>
        <p:txBody>
          <a:bodyPr spcFirstLastPara="1" wrap="square" lIns="60950" tIns="30467" rIns="60950" bIns="30467" anchor="ctr" anchorCtr="0">
            <a:noAutofit/>
          </a:bodyPr>
          <a:lstStyle/>
          <a:p>
            <a:pPr algn="just">
              <a:lnSpc>
                <a:spcPct val="150000"/>
              </a:lnSpc>
            </a:pPr>
            <a:r>
              <a:rPr lang="vi-VN" sz="2400" dirty="0">
                <a:solidFill>
                  <a:schemeClr val="bg1"/>
                </a:solidFill>
                <a:latin typeface="UTM Avo" panose="02040603050506020204" pitchFamily="18"/>
              </a:rPr>
              <a:t>Thời gian thực hiện: Lựa chọn phù hợp với bản thân.</a:t>
            </a:r>
            <a:endParaRPr sz="2400" dirty="0">
              <a:solidFill>
                <a:schemeClr val="bg1"/>
              </a:solidFill>
              <a:latin typeface="UTM Avo" panose="02040603050506020204" pitchFamily="18"/>
            </a:endParaRPr>
          </a:p>
        </p:txBody>
      </p:sp>
      <p:sp>
        <p:nvSpPr>
          <p:cNvPr id="6" name="Freeform 9">
            <a:extLst>
              <a:ext uri="{FF2B5EF4-FFF2-40B4-BE49-F238E27FC236}">
                <a16:creationId xmlns:a16="http://schemas.microsoft.com/office/drawing/2014/main" id="{F58258CB-7334-C920-CC57-68292719B6F5}"/>
              </a:ext>
            </a:extLst>
          </p:cNvPr>
          <p:cNvSpPr>
            <a:spLocks noChangeAspect="1"/>
          </p:cNvSpPr>
          <p:nvPr/>
        </p:nvSpPr>
        <p:spPr>
          <a:xfrm>
            <a:off x="8012303" y="2565400"/>
            <a:ext cx="4333942" cy="3602589"/>
          </a:xfrm>
          <a:custGeom>
            <a:avLst/>
            <a:gdLst/>
            <a:ahLst/>
            <a:cxnLst/>
            <a:rect l="l" t="t" r="r" b="b"/>
            <a:pathLst>
              <a:path w="3595523" h="2988778">
                <a:moveTo>
                  <a:pt x="0" y="0"/>
                </a:moveTo>
                <a:lnTo>
                  <a:pt x="3595523" y="0"/>
                </a:lnTo>
                <a:lnTo>
                  <a:pt x="3595523" y="2988778"/>
                </a:lnTo>
                <a:lnTo>
                  <a:pt x="0" y="298877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Tree>
    <p:extLst>
      <p:ext uri="{BB962C8B-B14F-4D97-AF65-F5344CB8AC3E}">
        <p14:creationId xmlns:p14="http://schemas.microsoft.com/office/powerpoint/2010/main" val="9658795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Google Shape;163;p9">
            <a:extLst>
              <a:ext uri="{FF2B5EF4-FFF2-40B4-BE49-F238E27FC236}">
                <a16:creationId xmlns:a16="http://schemas.microsoft.com/office/drawing/2014/main" id="{170DE95C-D351-6B03-996B-34DD3D4D77F9}"/>
              </a:ext>
            </a:extLst>
          </p:cNvPr>
          <p:cNvSpPr/>
          <p:nvPr/>
        </p:nvSpPr>
        <p:spPr>
          <a:xfrm>
            <a:off x="4515458" y="1153385"/>
            <a:ext cx="3415506" cy="673652"/>
          </a:xfrm>
          <a:custGeom>
            <a:avLst/>
            <a:gdLst/>
            <a:ahLst/>
            <a:cxnLst/>
            <a:rect l="l" t="t" r="r" b="b"/>
            <a:pathLst>
              <a:path w="48185608" h="3282502" extrusionOk="0">
                <a:moveTo>
                  <a:pt x="47246707" y="3271314"/>
                </a:moveTo>
                <a:cubicBezTo>
                  <a:pt x="47246707" y="3271314"/>
                  <a:pt x="46826956" y="3282501"/>
                  <a:pt x="46364370" y="3279880"/>
                </a:cubicBezTo>
                <a:cubicBezTo>
                  <a:pt x="13635568" y="3277717"/>
                  <a:pt x="1057073" y="3269893"/>
                  <a:pt x="1057073" y="3269893"/>
                </a:cubicBezTo>
                <a:cubicBezTo>
                  <a:pt x="812931" y="3261059"/>
                  <a:pt x="565145" y="3244078"/>
                  <a:pt x="398404" y="3185900"/>
                </a:cubicBezTo>
                <a:cubicBezTo>
                  <a:pt x="120505" y="3088938"/>
                  <a:pt x="0" y="2911410"/>
                  <a:pt x="0" y="1187227"/>
                </a:cubicBezTo>
                <a:cubicBezTo>
                  <a:pt x="8536" y="440430"/>
                  <a:pt x="34263" y="311302"/>
                  <a:pt x="140291" y="225758"/>
                </a:cubicBezTo>
                <a:cubicBezTo>
                  <a:pt x="342602" y="62530"/>
                  <a:pt x="736658" y="7673"/>
                  <a:pt x="1155311" y="7673"/>
                </a:cubicBezTo>
                <a:cubicBezTo>
                  <a:pt x="1155311" y="7673"/>
                  <a:pt x="1551711" y="15681"/>
                  <a:pt x="36490746" y="7673"/>
                </a:cubicBezTo>
                <a:cubicBezTo>
                  <a:pt x="46608030" y="0"/>
                  <a:pt x="47071955" y="7673"/>
                  <a:pt x="47071955" y="7673"/>
                </a:cubicBezTo>
                <a:cubicBezTo>
                  <a:pt x="47440264" y="15152"/>
                  <a:pt x="47803575" y="84484"/>
                  <a:pt x="48001315" y="207066"/>
                </a:cubicBezTo>
                <a:cubicBezTo>
                  <a:pt x="48152332" y="300683"/>
                  <a:pt x="48185608" y="425358"/>
                  <a:pt x="48176467" y="1187227"/>
                </a:cubicBezTo>
                <a:cubicBezTo>
                  <a:pt x="48176467" y="3029375"/>
                  <a:pt x="47893470" y="3243473"/>
                  <a:pt x="47246707" y="3271314"/>
                </a:cubicBezTo>
                <a:close/>
              </a:path>
            </a:pathLst>
          </a:custGeom>
          <a:solidFill>
            <a:srgbClr val="FFCF71"/>
          </a:solidFill>
          <a:ln>
            <a:noFill/>
          </a:ln>
        </p:spPr>
        <p:txBody>
          <a:bodyPr spcFirstLastPara="1" wrap="square" lIns="60950" tIns="30467" rIns="60950" bIns="30467" anchor="ctr" anchorCtr="0">
            <a:noAutofit/>
          </a:bodyPr>
          <a:lstStyle/>
          <a:p>
            <a:pPr algn="ctr"/>
            <a:r>
              <a:rPr lang="en-US" sz="2400" b="1">
                <a:solidFill>
                  <a:schemeClr val="dk1"/>
                </a:solidFill>
                <a:latin typeface="UTM Avo" panose="02040603050506020204" pitchFamily="18"/>
              </a:rPr>
              <a:t>b</a:t>
            </a:r>
            <a:r>
              <a:rPr lang="vi-VN" sz="2400" b="1">
                <a:solidFill>
                  <a:schemeClr val="dk1"/>
                </a:solidFill>
                <a:latin typeface="UTM Avo" panose="02040603050506020204" pitchFamily="18"/>
              </a:rPr>
              <a:t>. Viết dự án</a:t>
            </a:r>
            <a:endParaRPr sz="2400">
              <a:latin typeface="UTM Avo" panose="02040603050506020204" pitchFamily="18"/>
            </a:endParaRPr>
          </a:p>
        </p:txBody>
      </p:sp>
      <p:sp>
        <p:nvSpPr>
          <p:cNvPr id="3" name="Google Shape;164;p9">
            <a:extLst>
              <a:ext uri="{FF2B5EF4-FFF2-40B4-BE49-F238E27FC236}">
                <a16:creationId xmlns:a16="http://schemas.microsoft.com/office/drawing/2014/main" id="{D48A5EA6-9362-36FD-E17E-6E0744F79C41}"/>
              </a:ext>
            </a:extLst>
          </p:cNvPr>
          <p:cNvSpPr/>
          <p:nvPr/>
        </p:nvSpPr>
        <p:spPr>
          <a:xfrm>
            <a:off x="508794" y="2115103"/>
            <a:ext cx="11480800" cy="850899"/>
          </a:xfrm>
          <a:prstGeom prst="wedgeRoundRectCallout">
            <a:avLst>
              <a:gd name="adj1" fmla="val 23317"/>
              <a:gd name="adj2" fmla="val 48281"/>
              <a:gd name="adj3" fmla="val 16667"/>
            </a:avLst>
          </a:prstGeom>
          <a:ln w="28575">
            <a:headEnd type="none" w="sm" len="sm"/>
            <a:tailEnd type="none" w="sm" len="sm"/>
          </a:ln>
        </p:spPr>
        <p:style>
          <a:lnRef idx="2">
            <a:schemeClr val="accent2"/>
          </a:lnRef>
          <a:fillRef idx="1">
            <a:schemeClr val="lt1"/>
          </a:fillRef>
          <a:effectRef idx="0">
            <a:schemeClr val="accent2"/>
          </a:effectRef>
          <a:fontRef idx="minor">
            <a:schemeClr val="dk1"/>
          </a:fontRef>
        </p:style>
        <p:txBody>
          <a:bodyPr spcFirstLastPara="1" wrap="square" lIns="60950" tIns="30467" rIns="60950" bIns="30467" anchor="ctr" anchorCtr="0">
            <a:noAutofit/>
          </a:bodyPr>
          <a:lstStyle/>
          <a:p>
            <a:pPr algn="ctr">
              <a:lnSpc>
                <a:spcPct val="114000"/>
              </a:lnSpc>
            </a:pPr>
            <a:r>
              <a:rPr lang="vi-VN" sz="2400" b="1">
                <a:solidFill>
                  <a:schemeClr val="dk1"/>
                </a:solidFill>
                <a:latin typeface="UTM Avo" panose="02040603050506020204" pitchFamily="18"/>
              </a:rPr>
              <a:t>Các nhóm phân công mỗi thành viên viết một phần của dự án.</a:t>
            </a:r>
            <a:endParaRPr sz="2400" b="1">
              <a:solidFill>
                <a:schemeClr val="dk1"/>
              </a:solidFill>
              <a:latin typeface="UTM Avo" panose="02040603050506020204" pitchFamily="18"/>
            </a:endParaRPr>
          </a:p>
        </p:txBody>
      </p:sp>
      <p:sp>
        <p:nvSpPr>
          <p:cNvPr id="4" name="Google Shape;165;p9">
            <a:extLst>
              <a:ext uri="{FF2B5EF4-FFF2-40B4-BE49-F238E27FC236}">
                <a16:creationId xmlns:a16="http://schemas.microsoft.com/office/drawing/2014/main" id="{7E4C115C-7F02-522D-4CAB-7DB20B25B1D9}"/>
              </a:ext>
            </a:extLst>
          </p:cNvPr>
          <p:cNvSpPr/>
          <p:nvPr/>
        </p:nvSpPr>
        <p:spPr>
          <a:xfrm>
            <a:off x="2185194" y="3254068"/>
            <a:ext cx="8076034" cy="3603933"/>
          </a:xfrm>
          <a:custGeom>
            <a:avLst/>
            <a:gdLst/>
            <a:ahLst/>
            <a:cxnLst/>
            <a:rect l="l" t="t" r="r" b="b"/>
            <a:pathLst>
              <a:path w="1764022" h="787195" extrusionOk="0">
                <a:moveTo>
                  <a:pt x="0" y="0"/>
                </a:moveTo>
                <a:lnTo>
                  <a:pt x="1764022" y="0"/>
                </a:lnTo>
                <a:lnTo>
                  <a:pt x="1764022" y="787195"/>
                </a:lnTo>
                <a:lnTo>
                  <a:pt x="0" y="787195"/>
                </a:lnTo>
                <a:lnTo>
                  <a:pt x="0" y="0"/>
                </a:lnTo>
                <a:close/>
              </a:path>
            </a:pathLst>
          </a:custGeom>
          <a:blipFill rotWithShape="1">
            <a:blip r:embed="rId3">
              <a:alphaModFix/>
            </a:blip>
            <a:stretch>
              <a:fillRect/>
            </a:stretch>
          </a:blipFill>
          <a:ln>
            <a:noFill/>
          </a:ln>
        </p:spPr>
        <p:txBody>
          <a:bodyPr/>
          <a:lstStyle/>
          <a:p>
            <a:endParaRPr lang="en-US"/>
          </a:p>
        </p:txBody>
      </p:sp>
    </p:spTree>
    <p:extLst>
      <p:ext uri="{BB962C8B-B14F-4D97-AF65-F5344CB8AC3E}">
        <p14:creationId xmlns:p14="http://schemas.microsoft.com/office/powerpoint/2010/main" val="31431687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F6ED58AA-6044-4063-A2D9-5C566FADBD0E}" vid="{6929B544-CFDD-4290-A91C-DFD0546A7D38}"/>
    </a:ext>
  </a:ext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57</TotalTime>
  <Words>1071</Words>
  <PresentationFormat>Widescreen</PresentationFormat>
  <Paragraphs>93</Paragraphs>
  <Slides>25</Slides>
  <Notes>0</Notes>
  <HiddenSlides>0</HiddenSlides>
  <MMClips>1</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25</vt:i4>
      </vt:variant>
    </vt:vector>
  </HeadingPairs>
  <TitlesOfParts>
    <vt:vector size="32" baseType="lpstr">
      <vt:lpstr>Calibri</vt:lpstr>
      <vt:lpstr>Arial</vt:lpstr>
      <vt:lpstr>UTM Avo</vt:lpstr>
      <vt:lpstr>Calibri Light</vt:lpstr>
      <vt:lpstr>Office Theme</vt:lpstr>
      <vt:lpstr>2_Office Theme</vt:lpstr>
      <vt:lpstr>1_Office Theme</vt:lpstr>
      <vt:lpstr>TIẾNG VIỆT 4            Tập 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2023-10-19T01:39:18Z</dcterms:created>
  <dcterms:modified xsi:type="dcterms:W3CDTF">2024-01-04T04:46:44Z</dcterms:modified>
</cp:coreProperties>
</file>