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gpLPeefMrBeuUoHGN8QQxjWhGO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Relationship Id="rId4" Type="http://schemas.openxmlformats.org/officeDocument/2006/relationships/hyperlink" Target="https://www.youtube.com/channel/UCoXY9A-egjmjIaaWGxaf8Aw" TargetMode="External"/><Relationship Id="rId5" Type="http://schemas.openxmlformats.org/officeDocument/2006/relationships/hyperlink" Target="https://www.youtube.com/watch?v=63H3PdzOxNQ&amp;list=PL9dkg2KkCYHLxRspphBx9qQiwRMggvKGM" TargetMode="External"/><Relationship Id="rId6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Relationship Id="rId4" Type="http://schemas.openxmlformats.org/officeDocument/2006/relationships/hyperlink" Target="https://www.youtube.com/channel/UCoXY9A-egjmjIaaWGxaf8Aw" TargetMode="External"/><Relationship Id="rId5" Type="http://schemas.openxmlformats.org/officeDocument/2006/relationships/hyperlink" Target="https://www.youtube.com/watch?v=63H3PdzOxNQ&amp;list=PL9dkg2KkCYHLxRspphBx9qQiwRMggvKG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Relationship Id="rId4" Type="http://schemas.openxmlformats.org/officeDocument/2006/relationships/hyperlink" Target="https://www.youtube.com/channel/UCoXY9A-egjmjIaaWGxaf8Aw" TargetMode="External"/><Relationship Id="rId5" Type="http://schemas.openxmlformats.org/officeDocument/2006/relationships/hyperlink" Target="https://www.youtube.com/watch?v=63H3PdzOxNQ&amp;list=PL9dkg2KkCYHLxRspphBx9qQiwRMggvKGM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Relationship Id="rId4" Type="http://schemas.openxmlformats.org/officeDocument/2006/relationships/hyperlink" Target="https://www.youtube.com/channel/UCoXY9A-egjmjIaaWGxaf8Aw" TargetMode="External"/><Relationship Id="rId5" Type="http://schemas.openxmlformats.org/officeDocument/2006/relationships/hyperlink" Target="https://www.youtube.com/watch?v=63H3PdzOxNQ&amp;list=PL9dkg2KkCYHLxRspphBx9qQiwRMggvKGM" TargetMode="External"/><Relationship Id="rId6" Type="http://schemas.openxmlformats.org/officeDocument/2006/relationships/image" Target="../media/image10.png"/><Relationship Id="rId7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Relationship Id="rId4" Type="http://schemas.openxmlformats.org/officeDocument/2006/relationships/hyperlink" Target="https://www.youtube.com/channel/UCoXY9A-egjmjIaaWGxaf8Aw" TargetMode="External"/><Relationship Id="rId5" Type="http://schemas.openxmlformats.org/officeDocument/2006/relationships/hyperlink" Target="https://www.youtube.com/watch?v=63H3PdzOxNQ&amp;list=PL9dkg2KkCYHLxRspphBx9qQiwRMggvKGM" TargetMode="External"/><Relationship Id="rId6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png"/><Relationship Id="rId4" Type="http://schemas.openxmlformats.org/officeDocument/2006/relationships/hyperlink" Target="https://www.youtube.com/channel/UCoXY9A-egjmjIaaWGxaf8Aw" TargetMode="External"/><Relationship Id="rId5" Type="http://schemas.openxmlformats.org/officeDocument/2006/relationships/hyperlink" Target="https://www.youtube.com/watch?v=63H3PdzOxNQ&amp;list=PL9dkg2KkCYHLxRspphBx9qQiwRMggvKGM" TargetMode="External"/><Relationship Id="rId6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png"/><Relationship Id="rId4" Type="http://schemas.openxmlformats.org/officeDocument/2006/relationships/hyperlink" Target="https://www.youtube.com/channel/UCoXY9A-egjmjIaaWGxaf8Aw" TargetMode="External"/><Relationship Id="rId5" Type="http://schemas.openxmlformats.org/officeDocument/2006/relationships/hyperlink" Target="https://www.youtube.com/watch?v=63H3PdzOxNQ&amp;list=PL9dkg2KkCYHLxRspphBx9qQiwRMggvKGM" TargetMode="External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5.png"/><Relationship Id="rId4" Type="http://schemas.openxmlformats.org/officeDocument/2006/relationships/hyperlink" Target="https://www.youtube.com/channel/UCoXY9A-egjmjIaaWGxaf8Aw" TargetMode="External"/><Relationship Id="rId5" Type="http://schemas.openxmlformats.org/officeDocument/2006/relationships/hyperlink" Target="https://www.youtube.com/watch?v=63H3PdzOxNQ&amp;list=PL9dkg2KkCYHLxRspphBx9qQiwRMggvKGM" TargetMode="External"/><Relationship Id="rId6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Relationship Id="rId4" Type="http://schemas.openxmlformats.org/officeDocument/2006/relationships/hyperlink" Target="https://www.youtube.com/channel/UCoXY9A-egjmjIaaWGxaf8Aw" TargetMode="External"/><Relationship Id="rId5" Type="http://schemas.openxmlformats.org/officeDocument/2006/relationships/hyperlink" Target="https://www.youtube.com/watch?v=63H3PdzOxNQ&amp;list=PL9dkg2KkCYHLxRspphBx9qQiwRMggvKGM" TargetMode="External"/><Relationship Id="rId6" Type="http://schemas.openxmlformats.org/officeDocument/2006/relationships/image" Target="../media/image8.png"/><Relationship Id="rId7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Relationship Id="rId4" Type="http://schemas.openxmlformats.org/officeDocument/2006/relationships/hyperlink" Target="https://www.youtube.com/channel/UCoXY9A-egjmjIaaWGxaf8Aw" TargetMode="External"/><Relationship Id="rId5" Type="http://schemas.openxmlformats.org/officeDocument/2006/relationships/hyperlink" Target="https://www.youtube.com/watch?v=63H3PdzOxNQ&amp;list=PL9dkg2KkCYHLxRspphBx9qQiwRMggvKGM" TargetMode="External"/><Relationship Id="rId6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6910" y="195942"/>
            <a:ext cx="1969965" cy="110810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9958646" y="1579930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9958646" y="5882868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49629" y="5886010"/>
            <a:ext cx="9725891" cy="129182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>
            <a:hlinkClick r:id="rId4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vi-VN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NNLT python Tin hoïc 11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"/>
          <p:cNvCxnSpPr/>
          <p:nvPr/>
        </p:nvCxnSpPr>
        <p:spPr>
          <a:xfrm>
            <a:off x="2892490" y="6340778"/>
            <a:ext cx="0" cy="24663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p1">
            <a:hlinkClick r:id="rId5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Thaày Tuaán Stem</a:t>
            </a:r>
            <a:endParaRPr sz="16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Baøi taäp vaø thöïc haønh 2</a:t>
            </a:r>
            <a:endParaRPr sz="240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96" name="Google Shape;96;p1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97" name="Google Shape;97;p1"/>
            <p:cNvCxnSpPr/>
            <p:nvPr/>
          </p:nvCxnSpPr>
          <p:spPr>
            <a:xfrm>
              <a:off x="270587" y="816091"/>
              <a:ext cx="2146040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8" name="Google Shape;98;p1"/>
            <p:cNvCxnSpPr/>
            <p:nvPr/>
          </p:nvCxnSpPr>
          <p:spPr>
            <a:xfrm>
              <a:off x="475861" y="396213"/>
              <a:ext cx="0" cy="709126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99" name="Google Shape;99;p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Tin häc 11</a:t>
            </a:r>
            <a:endParaRPr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43607" y="1824426"/>
            <a:ext cx="7572375" cy="329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"/>
          <p:cNvSpPr txBox="1"/>
          <p:nvPr/>
        </p:nvSpPr>
        <p:spPr>
          <a:xfrm>
            <a:off x="752883" y="1328505"/>
            <a:ext cx="81630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vi-VN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Kiểm tra bộ 3 số a,b,c có phải là bộ số Pitago không?</a:t>
            </a:r>
            <a:endParaRPr b="1" i="1"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0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10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0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2" name="Google Shape;28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6910" y="195942"/>
            <a:ext cx="1969965" cy="1108105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10"/>
          <p:cNvSpPr/>
          <p:nvPr/>
        </p:nvSpPr>
        <p:spPr>
          <a:xfrm>
            <a:off x="9958646" y="1579930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0"/>
          <p:cNvSpPr/>
          <p:nvPr/>
        </p:nvSpPr>
        <p:spPr>
          <a:xfrm>
            <a:off x="9958646" y="5882868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10"/>
          <p:cNvSpPr/>
          <p:nvPr/>
        </p:nvSpPr>
        <p:spPr>
          <a:xfrm>
            <a:off x="149629" y="5886010"/>
            <a:ext cx="9725891" cy="129182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0">
            <a:hlinkClick r:id="rId4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NNLT python Tin hoïc 11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7" name="Google Shape;287;p10"/>
          <p:cNvCxnSpPr/>
          <p:nvPr/>
        </p:nvCxnSpPr>
        <p:spPr>
          <a:xfrm>
            <a:off x="2892490" y="6340778"/>
            <a:ext cx="0" cy="24663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8" name="Google Shape;288;p10">
            <a:hlinkClick r:id="rId5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Thaày Tuaán Stem</a:t>
            </a:r>
            <a:endParaRPr sz="16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Baøi 10. Caáu truùc laëp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0" name="Google Shape;290;p10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91" name="Google Shape;291;p10"/>
            <p:cNvCxnSpPr/>
            <p:nvPr/>
          </p:nvCxnSpPr>
          <p:spPr>
            <a:xfrm>
              <a:off x="270587" y="816091"/>
              <a:ext cx="2146040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2" name="Google Shape;292;p10"/>
            <p:cNvCxnSpPr/>
            <p:nvPr/>
          </p:nvCxnSpPr>
          <p:spPr>
            <a:xfrm>
              <a:off x="475861" y="396213"/>
              <a:ext cx="0" cy="709126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93" name="Google Shape;293;p10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Tin häc 11</a:t>
            </a:r>
            <a:endParaRPr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6910" y="195942"/>
            <a:ext cx="1969965" cy="110810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"/>
          <p:cNvSpPr/>
          <p:nvPr/>
        </p:nvSpPr>
        <p:spPr>
          <a:xfrm>
            <a:off x="9958646" y="1579930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9958646" y="5882868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/>
          <p:nvPr/>
        </p:nvSpPr>
        <p:spPr>
          <a:xfrm>
            <a:off x="149629" y="5886010"/>
            <a:ext cx="9725891" cy="129182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">
            <a:hlinkClick r:id="rId4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NNLT python Tin hoïc 11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5" name="Google Shape;115;p2"/>
          <p:cNvCxnSpPr/>
          <p:nvPr/>
        </p:nvCxnSpPr>
        <p:spPr>
          <a:xfrm>
            <a:off x="2892490" y="6340778"/>
            <a:ext cx="0" cy="24663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" name="Google Shape;116;p2">
            <a:hlinkClick r:id="rId5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Thaày Tuaán Stem</a:t>
            </a:r>
            <a:endParaRPr sz="16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Baøi 10. Caáu truùc laëp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p2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119" name="Google Shape;119;p2"/>
            <p:cNvCxnSpPr/>
            <p:nvPr/>
          </p:nvCxnSpPr>
          <p:spPr>
            <a:xfrm>
              <a:off x="270587" y="816091"/>
              <a:ext cx="2146040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0" name="Google Shape;120;p2"/>
            <p:cNvCxnSpPr/>
            <p:nvPr/>
          </p:nvCxnSpPr>
          <p:spPr>
            <a:xfrm>
              <a:off x="475861" y="396213"/>
              <a:ext cx="0" cy="709126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21" name="Google Shape;121;p2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Tin häc 11</a:t>
            </a:r>
            <a:endParaRPr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2" name="Google Shape;122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65773" y="1517513"/>
            <a:ext cx="7915275" cy="414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488574" y="968521"/>
            <a:ext cx="3048000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6910" y="195942"/>
            <a:ext cx="1969965" cy="110810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3"/>
          <p:cNvSpPr/>
          <p:nvPr/>
        </p:nvSpPr>
        <p:spPr>
          <a:xfrm>
            <a:off x="9958646" y="1579930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"/>
          <p:cNvSpPr/>
          <p:nvPr/>
        </p:nvSpPr>
        <p:spPr>
          <a:xfrm>
            <a:off x="9958646" y="5882868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149629" y="5886010"/>
            <a:ext cx="9725891" cy="129182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3">
            <a:hlinkClick r:id="rId4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NNLT python Tin hoïc 11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7" name="Google Shape;137;p3"/>
          <p:cNvCxnSpPr/>
          <p:nvPr/>
        </p:nvCxnSpPr>
        <p:spPr>
          <a:xfrm>
            <a:off x="2892490" y="6340778"/>
            <a:ext cx="0" cy="24663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8" name="Google Shape;138;p3">
            <a:hlinkClick r:id="rId5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Thaày Tuaán Stem</a:t>
            </a:r>
            <a:endParaRPr sz="16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Baøi 10. Caáu truùc laëp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0" name="Google Shape;140;p3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141" name="Google Shape;141;p3"/>
            <p:cNvCxnSpPr/>
            <p:nvPr/>
          </p:nvCxnSpPr>
          <p:spPr>
            <a:xfrm>
              <a:off x="270587" y="816091"/>
              <a:ext cx="2146040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2" name="Google Shape;142;p3"/>
            <p:cNvCxnSpPr/>
            <p:nvPr/>
          </p:nvCxnSpPr>
          <p:spPr>
            <a:xfrm>
              <a:off x="475861" y="396213"/>
              <a:ext cx="0" cy="709126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43" name="Google Shape;143;p3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Tin häc 11</a:t>
            </a:r>
            <a:endParaRPr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" name="Google Shape;144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37596" y="1024430"/>
            <a:ext cx="7734300" cy="1362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591257" y="2372584"/>
            <a:ext cx="7486650" cy="329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4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4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4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6910" y="195942"/>
            <a:ext cx="1969965" cy="1108105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9958646" y="1579930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/>
          <p:nvPr/>
        </p:nvSpPr>
        <p:spPr>
          <a:xfrm>
            <a:off x="9958646" y="5882868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149629" y="5886010"/>
            <a:ext cx="9725891" cy="129182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>
            <a:hlinkClick r:id="rId4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NNLT python Tin hoïc 11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9" name="Google Shape;159;p4"/>
          <p:cNvCxnSpPr/>
          <p:nvPr/>
        </p:nvCxnSpPr>
        <p:spPr>
          <a:xfrm>
            <a:off x="2892490" y="6340778"/>
            <a:ext cx="0" cy="24663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0" name="Google Shape;160;p4">
            <a:hlinkClick r:id="rId5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Thaày Tuaán Stem</a:t>
            </a:r>
            <a:endParaRPr sz="16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4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Baøi 10. Caáu truùc laëp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2" name="Google Shape;162;p4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163" name="Google Shape;163;p4"/>
            <p:cNvCxnSpPr/>
            <p:nvPr/>
          </p:nvCxnSpPr>
          <p:spPr>
            <a:xfrm>
              <a:off x="270587" y="816091"/>
              <a:ext cx="2146040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4" name="Google Shape;164;p4"/>
            <p:cNvCxnSpPr/>
            <p:nvPr/>
          </p:nvCxnSpPr>
          <p:spPr>
            <a:xfrm>
              <a:off x="475861" y="396213"/>
              <a:ext cx="0" cy="709126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65" name="Google Shape;165;p4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Tin häc 11</a:t>
            </a:r>
            <a:endParaRPr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Google Shape;166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36945" y="1304047"/>
            <a:ext cx="7800975" cy="334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5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5" name="Google Shape;17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6910" y="195942"/>
            <a:ext cx="1969965" cy="110810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5"/>
          <p:cNvSpPr/>
          <p:nvPr/>
        </p:nvSpPr>
        <p:spPr>
          <a:xfrm>
            <a:off x="9958646" y="1579930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5"/>
          <p:cNvSpPr/>
          <p:nvPr/>
        </p:nvSpPr>
        <p:spPr>
          <a:xfrm>
            <a:off x="9958646" y="5882868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5"/>
          <p:cNvSpPr/>
          <p:nvPr/>
        </p:nvSpPr>
        <p:spPr>
          <a:xfrm>
            <a:off x="149629" y="5886010"/>
            <a:ext cx="9725891" cy="129182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5">
            <a:hlinkClick r:id="rId4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NNLT python Tin hoïc 11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0" name="Google Shape;180;p5"/>
          <p:cNvCxnSpPr/>
          <p:nvPr/>
        </p:nvCxnSpPr>
        <p:spPr>
          <a:xfrm>
            <a:off x="2892490" y="6340778"/>
            <a:ext cx="0" cy="24663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1" name="Google Shape;181;p5">
            <a:hlinkClick r:id="rId5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Thaày Tuaán Stem</a:t>
            </a:r>
            <a:endParaRPr sz="16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5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Baøi 10. Caáu truùc laëp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3" name="Google Shape;183;p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184" name="Google Shape;184;p5"/>
            <p:cNvCxnSpPr/>
            <p:nvPr/>
          </p:nvCxnSpPr>
          <p:spPr>
            <a:xfrm>
              <a:off x="270587" y="816091"/>
              <a:ext cx="2146040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5" name="Google Shape;185;p5"/>
            <p:cNvCxnSpPr/>
            <p:nvPr/>
          </p:nvCxnSpPr>
          <p:spPr>
            <a:xfrm>
              <a:off x="475861" y="396213"/>
              <a:ext cx="0" cy="709126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86" name="Google Shape;186;p5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Tin häc 11</a:t>
            </a:r>
            <a:endParaRPr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7" name="Google Shape;187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43607" y="1648382"/>
            <a:ext cx="7686675" cy="308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6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6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6" name="Google Shape;19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6910" y="195942"/>
            <a:ext cx="1969965" cy="1108105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6"/>
          <p:cNvSpPr/>
          <p:nvPr/>
        </p:nvSpPr>
        <p:spPr>
          <a:xfrm>
            <a:off x="9958646" y="1579930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6"/>
          <p:cNvSpPr/>
          <p:nvPr/>
        </p:nvSpPr>
        <p:spPr>
          <a:xfrm>
            <a:off x="9958646" y="5882868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6"/>
          <p:cNvSpPr/>
          <p:nvPr/>
        </p:nvSpPr>
        <p:spPr>
          <a:xfrm>
            <a:off x="149629" y="5886010"/>
            <a:ext cx="9725891" cy="129182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6">
            <a:hlinkClick r:id="rId4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NNLT python Tin hoïc 11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1" name="Google Shape;201;p6"/>
          <p:cNvCxnSpPr/>
          <p:nvPr/>
        </p:nvCxnSpPr>
        <p:spPr>
          <a:xfrm>
            <a:off x="2892490" y="6340778"/>
            <a:ext cx="0" cy="24663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2" name="Google Shape;202;p6">
            <a:hlinkClick r:id="rId5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Thaày Tuaán Stem</a:t>
            </a:r>
            <a:endParaRPr sz="16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6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Baøi 10. Caáu truùc laëp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4" name="Google Shape;204;p6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05" name="Google Shape;205;p6"/>
            <p:cNvCxnSpPr/>
            <p:nvPr/>
          </p:nvCxnSpPr>
          <p:spPr>
            <a:xfrm>
              <a:off x="270587" y="816091"/>
              <a:ext cx="2146040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6" name="Google Shape;206;p6"/>
            <p:cNvCxnSpPr/>
            <p:nvPr/>
          </p:nvCxnSpPr>
          <p:spPr>
            <a:xfrm>
              <a:off x="475861" y="396213"/>
              <a:ext cx="0" cy="709126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07" name="Google Shape;207;p6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Tin häc 11</a:t>
            </a:r>
            <a:endParaRPr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44166" y="1403092"/>
            <a:ext cx="1924050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86094" y="1943242"/>
            <a:ext cx="7524750" cy="260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7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7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7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7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8" name="Google Shape;21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6910" y="195942"/>
            <a:ext cx="1969965" cy="1108105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7"/>
          <p:cNvSpPr/>
          <p:nvPr/>
        </p:nvSpPr>
        <p:spPr>
          <a:xfrm>
            <a:off x="9958646" y="1579930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7"/>
          <p:cNvSpPr/>
          <p:nvPr/>
        </p:nvSpPr>
        <p:spPr>
          <a:xfrm>
            <a:off x="9958646" y="5882868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7"/>
          <p:cNvSpPr/>
          <p:nvPr/>
        </p:nvSpPr>
        <p:spPr>
          <a:xfrm>
            <a:off x="149629" y="5886010"/>
            <a:ext cx="9725891" cy="129182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7">
            <a:hlinkClick r:id="rId4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NNLT python Tin hoïc 11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3" name="Google Shape;223;p7"/>
          <p:cNvCxnSpPr/>
          <p:nvPr/>
        </p:nvCxnSpPr>
        <p:spPr>
          <a:xfrm>
            <a:off x="2892490" y="6340778"/>
            <a:ext cx="0" cy="24663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4" name="Google Shape;224;p7">
            <a:hlinkClick r:id="rId5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Thaày Tuaán Stem</a:t>
            </a:r>
            <a:endParaRPr sz="16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7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Baøi 10. Caáu truùc laëp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6" name="Google Shape;226;p7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27" name="Google Shape;227;p7"/>
            <p:cNvCxnSpPr/>
            <p:nvPr/>
          </p:nvCxnSpPr>
          <p:spPr>
            <a:xfrm>
              <a:off x="270587" y="816091"/>
              <a:ext cx="2146040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8" name="Google Shape;228;p7"/>
            <p:cNvCxnSpPr/>
            <p:nvPr/>
          </p:nvCxnSpPr>
          <p:spPr>
            <a:xfrm>
              <a:off x="475861" y="396213"/>
              <a:ext cx="0" cy="709126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29" name="Google Shape;229;p7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Tin häc 11</a:t>
            </a:r>
            <a:endParaRPr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0" name="Google Shape;230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43607" y="1362270"/>
            <a:ext cx="7934325" cy="3752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8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8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8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8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9" name="Google Shape;23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6910" y="195942"/>
            <a:ext cx="1969965" cy="1108105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8"/>
          <p:cNvSpPr/>
          <p:nvPr/>
        </p:nvSpPr>
        <p:spPr>
          <a:xfrm>
            <a:off x="9958646" y="1579930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8"/>
          <p:cNvSpPr/>
          <p:nvPr/>
        </p:nvSpPr>
        <p:spPr>
          <a:xfrm>
            <a:off x="9958646" y="5882868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8"/>
          <p:cNvSpPr/>
          <p:nvPr/>
        </p:nvSpPr>
        <p:spPr>
          <a:xfrm>
            <a:off x="149629" y="5886010"/>
            <a:ext cx="9725891" cy="129182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8">
            <a:hlinkClick r:id="rId4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NNLT python Tin hoïc 11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4" name="Google Shape;244;p8"/>
          <p:cNvCxnSpPr/>
          <p:nvPr/>
        </p:nvCxnSpPr>
        <p:spPr>
          <a:xfrm>
            <a:off x="2892490" y="6340778"/>
            <a:ext cx="0" cy="24663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5" name="Google Shape;245;p8">
            <a:hlinkClick r:id="rId5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Thaày Tuaán Stem</a:t>
            </a:r>
            <a:endParaRPr sz="16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8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Baøi 10. Caáu truùc laëp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7" name="Google Shape;247;p8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48" name="Google Shape;248;p8"/>
            <p:cNvCxnSpPr/>
            <p:nvPr/>
          </p:nvCxnSpPr>
          <p:spPr>
            <a:xfrm>
              <a:off x="270587" y="816091"/>
              <a:ext cx="2146040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9" name="Google Shape;249;p8"/>
            <p:cNvCxnSpPr/>
            <p:nvPr/>
          </p:nvCxnSpPr>
          <p:spPr>
            <a:xfrm>
              <a:off x="475861" y="396213"/>
              <a:ext cx="0" cy="709126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50" name="Google Shape;250;p8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Tin häc 11</a:t>
            </a:r>
            <a:endParaRPr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1" name="Google Shape;251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212273" y="942679"/>
            <a:ext cx="7772400" cy="450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77761" y="5251216"/>
            <a:ext cx="7515225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9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9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cap="flat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9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9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cap="sq" cmpd="sng" w="2857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1" name="Google Shape;26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6910" y="195942"/>
            <a:ext cx="1969965" cy="1108105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9"/>
          <p:cNvSpPr/>
          <p:nvPr/>
        </p:nvSpPr>
        <p:spPr>
          <a:xfrm>
            <a:off x="9958646" y="1579930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9"/>
          <p:cNvSpPr/>
          <p:nvPr/>
        </p:nvSpPr>
        <p:spPr>
          <a:xfrm>
            <a:off x="9958646" y="5882868"/>
            <a:ext cx="2086495" cy="1369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9"/>
          <p:cNvSpPr/>
          <p:nvPr/>
        </p:nvSpPr>
        <p:spPr>
          <a:xfrm>
            <a:off x="149629" y="5886010"/>
            <a:ext cx="9725891" cy="129182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127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9">
            <a:hlinkClick r:id="rId4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NNLT python Tin hoïc 11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6" name="Google Shape;266;p9"/>
          <p:cNvCxnSpPr/>
          <p:nvPr/>
        </p:nvCxnSpPr>
        <p:spPr>
          <a:xfrm>
            <a:off x="2892490" y="6340778"/>
            <a:ext cx="0" cy="24663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7" name="Google Shape;267;p9">
            <a:hlinkClick r:id="rId5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Thaày Tuaán Stem</a:t>
            </a:r>
            <a:endParaRPr sz="16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9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Baøi 10. Caáu truùc laëp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9" name="Google Shape;269;p9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70" name="Google Shape;270;p9"/>
            <p:cNvCxnSpPr/>
            <p:nvPr/>
          </p:nvCxnSpPr>
          <p:spPr>
            <a:xfrm>
              <a:off x="270587" y="816091"/>
              <a:ext cx="2146040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1" name="Google Shape;271;p9"/>
            <p:cNvCxnSpPr/>
            <p:nvPr/>
          </p:nvCxnSpPr>
          <p:spPr>
            <a:xfrm>
              <a:off x="475861" y="396213"/>
              <a:ext cx="0" cy="709126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72" name="Google Shape;272;p9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Tin häc 11</a:t>
            </a:r>
            <a:endParaRPr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3" name="Google Shape;273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16836" y="863571"/>
            <a:ext cx="7991475" cy="489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2021-07-24T15:04:47Z</dcterms:created>
</cp:coreProperties>
</file>