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257" r:id="rId3"/>
    <p:sldId id="335" r:id="rId4"/>
    <p:sldId id="337" r:id="rId5"/>
    <p:sldId id="331" r:id="rId6"/>
    <p:sldId id="332" r:id="rId7"/>
    <p:sldId id="333" r:id="rId8"/>
    <p:sldId id="258" r:id="rId9"/>
    <p:sldId id="336" r:id="rId10"/>
    <p:sldId id="338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A86ED4"/>
    <a:srgbClr val="FFF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2" y="8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11B0-00C7-440D-A8FC-A26C4FB2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38DC1-D842-40A2-988E-22A50B1B0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F4FB1-8C01-4A5E-8AD3-783542D2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94FFC-94E3-4D65-87DA-10B4A26B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89E84-F19B-498F-8A7A-2F27196C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77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A0D3-B418-45BA-B9D3-F846C691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A35FD-82D8-4431-9159-4FC1183AA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FEEEA-821C-4AC7-A42A-FD1C137E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58FF7-B062-4E37-9D6E-E6CE7AE9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1FC9B-89D5-48A9-B66F-43ED4D90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9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ED74CB-88C1-4D29-B124-CD353EAFC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CD2F9-2802-4C89-B40E-6C79B1A3A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22B52-FA9B-420C-8C41-63EC8A5C2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ADA11-4204-4E38-A40F-8639D9CD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C2AA4-DCAE-4E5C-B74D-2DB338F5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965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9526-F17D-4ACF-B21E-70717EDE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2FC2A-F0E3-404B-80DA-BB7864708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C0875-5049-44DB-A255-634BC9E5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94205-8BDF-4C60-B3D8-020EE17C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62526-6D6F-4B7E-9141-C3EBEE80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24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2921-018E-43A3-A086-EC20C41C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D3B06-989C-4D97-A9A8-D41E31DFD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1C0C4-649C-475E-9A11-5E653A5E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232CC-4691-468A-AE56-71142800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97D46-6225-4DF4-A94F-2AE9AC7C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44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90894-CD36-426E-9EE1-59B9879F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2B7B-E844-40B9-8CD2-619C6CF45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3421B-0B35-4063-9879-0532BA30E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DAC66-9A4F-43F7-94D9-60918AB8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562A4-82BB-4550-AE2F-16345E9C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85E6D-453B-4568-9640-98D60FF9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06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065B-84A7-4C9A-805E-976579DD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FEAD3-23E9-40B3-A039-375E8CA95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85D3D-1C33-4B9B-84F9-5B40C3E57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DC9B4-BF67-423F-A41D-E364CC3F0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71DB1-8CE9-4075-B371-4DCA0C5F8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25579-B5F8-42E8-A9D1-0549141E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22513-DC74-4773-9514-D9BDC984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43AB7-3A39-4F76-88FB-B7F0E07E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1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E367-861C-4A47-9862-77D423C9A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24941-78E7-4772-9A3C-56E7065FD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54229-5CBA-4E3D-838B-0AFE30D4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4756A-1747-4375-94E0-88F22B53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59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41746-3579-4B2E-B2AE-67709FB7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19BEB-FD1F-49CC-B74E-39F960B8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397F4-B55A-4A8F-9B82-59F329C3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83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BBA5-470B-4200-ADB4-AC33E0D1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FFFCB-5749-441A-9A68-81452FFD4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09080-5616-4799-8A51-FE4D37892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FAD9-6A5E-48C5-845A-5F9AADF9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A6D63-6A64-45B1-964A-B2CD4CEE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93F92-19C8-4462-803B-1DA9D4A7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D218-FBF1-4C8D-A2BE-1AB2D5E30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F641B-0234-4D51-A2BB-9B0B98965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F0E04-6536-401B-8FE7-F3A121990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86F2F-105A-4571-8976-B34FD8CB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5A9A2-FC3C-4128-BF0A-9FCF8039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8184F-59AE-4297-946B-D22A1303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01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A038C-9860-440F-BFA9-774369C2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5D018-BF2E-4510-BD68-CC36F97AA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8AB2-98CA-474A-8CE6-CB7ACE12C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403A5-DC7F-4D04-897E-9067C76E2CA0}" type="datetimeFigureOut">
              <a:rPr lang="vi-VN" smtClean="0"/>
              <a:t>28/07/2021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5C7A-4979-4005-ACBE-F3CDDFE95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659C4-BB5F-4AFD-9B37-541A6C978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0C38B-BB45-49DA-A9E1-28A3A363A8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E928-2771-4821-B1F9-D0F5C006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4FF35-C233-45DB-B1CC-FB098AB84AFD}"/>
              </a:ext>
            </a:extLst>
          </p:cNvPr>
          <p:cNvSpPr/>
          <p:nvPr/>
        </p:nvSpPr>
        <p:spPr>
          <a:xfrm>
            <a:off x="0" y="618173"/>
            <a:ext cx="12247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2C2AD-7D08-44FB-B74E-135A7B9363B7}"/>
              </a:ext>
            </a:extLst>
          </p:cNvPr>
          <p:cNvSpPr txBox="1"/>
          <p:nvPr/>
        </p:nvSpPr>
        <p:spPr>
          <a:xfrm>
            <a:off x="1831807" y="5488426"/>
            <a:ext cx="896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160170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41695F4-59E3-4BEC-A6E9-C5B6D2E6B798}"/>
              </a:ext>
            </a:extLst>
          </p:cNvPr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5DDFB4B4-4E3A-4402-B0CC-0765BAC26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94" y="-137688"/>
            <a:ext cx="2096378" cy="2268995"/>
          </a:xfrm>
          <a:prstGeom prst="rect">
            <a:avLst/>
          </a:prstGeom>
        </p:spPr>
      </p:pic>
      <p:pic>
        <p:nvPicPr>
          <p:cNvPr id="4" name="图片 9220" descr="21">
            <a:extLst>
              <a:ext uri="{FF2B5EF4-FFF2-40B4-BE49-F238E27FC236}">
                <a16:creationId xmlns:a16="http://schemas.microsoft.com/office/drawing/2014/main" id="{90B9A33E-BFA9-478D-8383-000E24767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0" y="374409"/>
            <a:ext cx="8245563" cy="64835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>
            <a:extLst>
              <a:ext uri="{FF2B5EF4-FFF2-40B4-BE49-F238E27FC236}">
                <a16:creationId xmlns:a16="http://schemas.microsoft.com/office/drawing/2014/main" id="{7D3E8E27-BD35-46E5-B169-89FCC62FD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8111737" y="820332"/>
            <a:ext cx="3758986" cy="6103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21">
            <a:extLst>
              <a:ext uri="{FF2B5EF4-FFF2-40B4-BE49-F238E27FC236}">
                <a16:creationId xmlns:a16="http://schemas.microsoft.com/office/drawing/2014/main" id="{A94D9F18-0E53-4966-864B-F0973A727B35}"/>
              </a:ext>
            </a:extLst>
          </p:cNvPr>
          <p:cNvSpPr txBox="1"/>
          <p:nvPr/>
        </p:nvSpPr>
        <p:spPr>
          <a:xfrm>
            <a:off x="8501541" y="2025671"/>
            <a:ext cx="2979377" cy="6937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7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908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Củng</a:t>
            </a:r>
            <a:r>
              <a:rPr lang="en-US" altLang="zh-CN" sz="3908" b="1" dirty="0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908" b="1" dirty="0" err="1">
                <a:solidFill>
                  <a:srgbClr val="FF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cố</a:t>
            </a:r>
            <a:endParaRPr lang="zh-CN" altLang="en-US" sz="3908" b="1" dirty="0">
              <a:solidFill>
                <a:srgbClr val="FF000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7" name="文本框 9221">
            <a:extLst>
              <a:ext uri="{FF2B5EF4-FFF2-40B4-BE49-F238E27FC236}">
                <a16:creationId xmlns:a16="http://schemas.microsoft.com/office/drawing/2014/main" id="{CA5B174B-B133-4FFD-96A3-39CE0FEE3FDB}"/>
              </a:ext>
            </a:extLst>
          </p:cNvPr>
          <p:cNvSpPr txBox="1"/>
          <p:nvPr/>
        </p:nvSpPr>
        <p:spPr>
          <a:xfrm>
            <a:off x="3518688" y="996809"/>
            <a:ext cx="1485573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Tự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đánh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giá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chủ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đề</a:t>
            </a:r>
            <a:endParaRPr lang="zh-CN" altLang="en-US" sz="4000" b="1" dirty="0">
              <a:solidFill>
                <a:srgbClr val="7030A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13CCC3-7126-49F2-ADF7-596DE7FED533}"/>
              </a:ext>
            </a:extLst>
          </p:cNvPr>
          <p:cNvSpPr txBox="1"/>
          <p:nvPr/>
        </p:nvSpPr>
        <p:spPr>
          <a:xfrm>
            <a:off x="1905002" y="1422400"/>
            <a:ext cx="876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thúc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algn="ctr"/>
            <a:r>
              <a:rPr lang="vi-VN" sz="5400" dirty="0" err="1">
                <a:solidFill>
                  <a:srgbClr val="FF0000"/>
                </a:solidFill>
                <a:latin typeface="+mj-lt"/>
              </a:rPr>
              <a:t>Cảm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ơn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+mj-lt"/>
              </a:rPr>
              <a:t>lắng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nghe.</a:t>
            </a:r>
          </a:p>
        </p:txBody>
      </p:sp>
    </p:spTree>
    <p:extLst>
      <p:ext uri="{BB962C8B-B14F-4D97-AF65-F5344CB8AC3E}">
        <p14:creationId xmlns:p14="http://schemas.microsoft.com/office/powerpoint/2010/main" val="148857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11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Karaoke HD - Em Yêu Trường Em">
            <a:hlinkClick r:id="" action="ppaction://media"/>
            <a:extLst>
              <a:ext uri="{FF2B5EF4-FFF2-40B4-BE49-F238E27FC236}">
                <a16:creationId xmlns:a16="http://schemas.microsoft.com/office/drawing/2014/main" id="{49BA4CDE-C222-4119-B474-FD24DE5AC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</a:t>
            </a:r>
          </a:p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261165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extLst>
              <a:ext uri="{FF2B5EF4-FFF2-40B4-BE49-F238E27FC236}">
                <a16:creationId xmlns:a16="http://schemas.microsoft.com/office/drawing/2014/main" id="{4F285749-DA2D-43A8-8618-9193C6402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420" y="4568008"/>
            <a:ext cx="2663203" cy="2415405"/>
          </a:xfrm>
          <a:prstGeom prst="rect">
            <a:avLst/>
          </a:prstGeom>
        </p:spPr>
      </p:pic>
      <p:sp>
        <p:nvSpPr>
          <p:cNvPr id="3" name="文本框 71690">
            <a:extLst>
              <a:ext uri="{FF2B5EF4-FFF2-40B4-BE49-F238E27FC236}">
                <a16:creationId xmlns:a16="http://schemas.microsoft.com/office/drawing/2014/main" id="{F0D8643A-CE69-4FAA-BC8D-ACAE6850FBD5}"/>
              </a:ext>
            </a:extLst>
          </p:cNvPr>
          <p:cNvSpPr txBox="1"/>
          <p:nvPr/>
        </p:nvSpPr>
        <p:spPr>
          <a:xfrm>
            <a:off x="855133" y="2396477"/>
            <a:ext cx="9876288" cy="2389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HOẠT ĐỘNG TRẢI NGHIỆM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A86E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SƠ KẾT TUẦN 16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A86E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ĐIỀU EM HỌC ĐƯỢC TỪ CHỦ ĐỀ 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2714" b="1" dirty="0">
                <a:solidFill>
                  <a:srgbClr val="A86E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SimHei" panose="02010609060101010101" pitchFamily="2" charset="-122"/>
                <a:cs typeface="Times New Roman" pitchFamily="18" charset="0"/>
              </a:rPr>
              <a:t>“EM VỚI CỘNG ĐỒNG”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83D0E6-1697-444E-ADF8-171406714340}"/>
              </a:ext>
            </a:extLst>
          </p:cNvPr>
          <p:cNvGrpSpPr/>
          <p:nvPr/>
        </p:nvGrpSpPr>
        <p:grpSpPr>
          <a:xfrm>
            <a:off x="8634365" y="316474"/>
            <a:ext cx="2957258" cy="988451"/>
            <a:chOff x="535828" y="257493"/>
            <a:chExt cx="2957258" cy="9884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5F299E-F207-4386-89ED-CA43C340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1ACB5A-642E-4268-A3B4-871C1C94A153}"/>
                </a:ext>
              </a:extLst>
            </p:cNvPr>
            <p:cNvSpPr/>
            <p:nvPr/>
          </p:nvSpPr>
          <p:spPr>
            <a:xfrm>
              <a:off x="1546719" y="257493"/>
              <a:ext cx="1946367" cy="579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lớp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9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035" descr="1-17">
            <a:extLst>
              <a:ext uri="{FF2B5EF4-FFF2-40B4-BE49-F238E27FC236}">
                <a16:creationId xmlns:a16="http://schemas.microsoft.com/office/drawing/2014/main" id="{1F1BF280-A738-4261-9A08-8B30DA446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4" y="3747882"/>
            <a:ext cx="12088916" cy="31101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4036" descr="1-31">
            <a:extLst>
              <a:ext uri="{FF2B5EF4-FFF2-40B4-BE49-F238E27FC236}">
                <a16:creationId xmlns:a16="http://schemas.microsoft.com/office/drawing/2014/main" id="{B97C7B13-E5B4-40B0-9895-C7976E54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196" y="-277585"/>
            <a:ext cx="9201504" cy="69186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4037" descr="1-34">
            <a:extLst>
              <a:ext uri="{FF2B5EF4-FFF2-40B4-BE49-F238E27FC236}">
                <a16:creationId xmlns:a16="http://schemas.microsoft.com/office/drawing/2014/main" id="{03A2D6B8-8DEB-4CDE-A507-0B27D2CF0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768" y="3660075"/>
            <a:ext cx="2736240" cy="3063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>
            <a:extLst>
              <a:ext uri="{FF2B5EF4-FFF2-40B4-BE49-F238E27FC236}">
                <a16:creationId xmlns:a16="http://schemas.microsoft.com/office/drawing/2014/main" id="{31B65997-3250-4849-8DCD-B267BADD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6095"/>
            <a:ext cx="3215740" cy="70499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1">
            <a:extLst>
              <a:ext uri="{FF2B5EF4-FFF2-40B4-BE49-F238E27FC236}">
                <a16:creationId xmlns:a16="http://schemas.microsoft.com/office/drawing/2014/main" id="{A09FD387-9118-437C-911C-89F157AEB028}"/>
              </a:ext>
            </a:extLst>
          </p:cNvPr>
          <p:cNvSpPr/>
          <p:nvPr/>
        </p:nvSpPr>
        <p:spPr>
          <a:xfrm>
            <a:off x="308933" y="922203"/>
            <a:ext cx="2216682" cy="9460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4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</a:t>
            </a:r>
          </a:p>
          <a:p>
            <a:pPr algn="ctr"/>
            <a:r>
              <a:rPr lang="en-US" altLang="zh-CN" sz="2714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16</a:t>
            </a:r>
            <a:endParaRPr lang="zh-CN" altLang="en-US" sz="2714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7109" descr="1-42">
            <a:extLst>
              <a:ext uri="{FF2B5EF4-FFF2-40B4-BE49-F238E27FC236}">
                <a16:creationId xmlns:a16="http://schemas.microsoft.com/office/drawing/2014/main" id="{BC54BFEE-25FB-40D9-933B-734A1992A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901" y="1341280"/>
            <a:ext cx="3350800" cy="3384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7109" descr="1-42">
            <a:extLst>
              <a:ext uri="{FF2B5EF4-FFF2-40B4-BE49-F238E27FC236}">
                <a16:creationId xmlns:a16="http://schemas.microsoft.com/office/drawing/2014/main" id="{456BAA8E-17AE-49A2-A3BB-F8F4973F8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959" y="1292645"/>
            <a:ext cx="3370553" cy="3384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3233FB3E-A6E3-41DE-B57E-5698AEFFF226}"/>
              </a:ext>
            </a:extLst>
          </p:cNvPr>
          <p:cNvSpPr/>
          <p:nvPr/>
        </p:nvSpPr>
        <p:spPr>
          <a:xfrm>
            <a:off x="3644401" y="2762285"/>
            <a:ext cx="2317420" cy="52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altLang="zh-CN" sz="2714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zh-CN" altLang="en-US" sz="2714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3C8F147C-7D2E-4844-AF22-70EB12569408}"/>
              </a:ext>
            </a:extLst>
          </p:cNvPr>
          <p:cNvSpPr/>
          <p:nvPr/>
        </p:nvSpPr>
        <p:spPr>
          <a:xfrm>
            <a:off x="7339178" y="2811027"/>
            <a:ext cx="1855829" cy="52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zh-CN" sz="2714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14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zh-CN" altLang="en-US" sz="2714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87" descr="8">
            <a:extLst>
              <a:ext uri="{FF2B5EF4-FFF2-40B4-BE49-F238E27FC236}">
                <a16:creationId xmlns:a16="http://schemas.microsoft.com/office/drawing/2014/main" id="{2FA55963-1FBD-4D79-9AE2-FDD0A813F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914" y="570011"/>
            <a:ext cx="6752825" cy="125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8" descr="9">
            <a:extLst>
              <a:ext uri="{FF2B5EF4-FFF2-40B4-BE49-F238E27FC236}">
                <a16:creationId xmlns:a16="http://schemas.microsoft.com/office/drawing/2014/main" id="{EAF0FC47-0DD7-4C9C-8940-BBA6183B0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407" y="1753322"/>
            <a:ext cx="6629332" cy="116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71689" descr="10">
            <a:extLst>
              <a:ext uri="{FF2B5EF4-FFF2-40B4-BE49-F238E27FC236}">
                <a16:creationId xmlns:a16="http://schemas.microsoft.com/office/drawing/2014/main" id="{A9287791-44AB-4428-A57E-C813FC462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660" y="3081051"/>
            <a:ext cx="6752825" cy="983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>
            <a:extLst>
              <a:ext uri="{FF2B5EF4-FFF2-40B4-BE49-F238E27FC236}">
                <a16:creationId xmlns:a16="http://schemas.microsoft.com/office/drawing/2014/main" id="{C8CD44B9-A7A3-4986-A9F4-5E52AC4EF2F2}"/>
              </a:ext>
            </a:extLst>
          </p:cNvPr>
          <p:cNvSpPr txBox="1"/>
          <p:nvPr/>
        </p:nvSpPr>
        <p:spPr>
          <a:xfrm>
            <a:off x="5323691" y="837913"/>
            <a:ext cx="5963770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altLang="zh-CN" sz="2443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43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71691">
            <a:extLst>
              <a:ext uri="{FF2B5EF4-FFF2-40B4-BE49-F238E27FC236}">
                <a16:creationId xmlns:a16="http://schemas.microsoft.com/office/drawing/2014/main" id="{B8A3CF84-57F2-4020-BD46-B0F33858C75A}"/>
              </a:ext>
            </a:extLst>
          </p:cNvPr>
          <p:cNvSpPr txBox="1"/>
          <p:nvPr/>
        </p:nvSpPr>
        <p:spPr>
          <a:xfrm>
            <a:off x="5323691" y="1990409"/>
            <a:ext cx="6139400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zh-CN" altLang="en-US" sz="244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71695" descr="2">
            <a:extLst>
              <a:ext uri="{FF2B5EF4-FFF2-40B4-BE49-F238E27FC236}">
                <a16:creationId xmlns:a16="http://schemas.microsoft.com/office/drawing/2014/main" id="{1E73204A-9AB8-42C8-A7A3-AB8F07FFF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09" y="516535"/>
            <a:ext cx="2893015" cy="26251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0EA443-8B4E-4B15-8E25-7FA9FB565396}"/>
              </a:ext>
            </a:extLst>
          </p:cNvPr>
          <p:cNvSpPr/>
          <p:nvPr/>
        </p:nvSpPr>
        <p:spPr>
          <a:xfrm>
            <a:off x="1256623" y="1364149"/>
            <a:ext cx="1837585" cy="109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US" altLang="zh-CN" sz="2171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PHƯƠNG HƯỚNG</a:t>
            </a:r>
          </a:p>
          <a:p>
            <a:pPr lvl="0" algn="ctr" eaLnBrk="0" hangingPunct="0"/>
            <a:r>
              <a:rPr lang="en-US" altLang="zh-CN" sz="2171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TUẦN 17</a:t>
            </a:r>
            <a:endParaRPr lang="zh-CN" altLang="en-US" sz="2171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A few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2D06F3A-DFA8-4767-8B5A-7A1DC35E0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23" y="3466822"/>
            <a:ext cx="4416691" cy="3150139"/>
          </a:xfrm>
          <a:prstGeom prst="rect">
            <a:avLst/>
          </a:prstGeom>
        </p:spPr>
      </p:pic>
      <p:pic>
        <p:nvPicPr>
          <p:cNvPr id="11" name="图片 71689" descr="10">
            <a:extLst>
              <a:ext uri="{FF2B5EF4-FFF2-40B4-BE49-F238E27FC236}">
                <a16:creationId xmlns:a16="http://schemas.microsoft.com/office/drawing/2014/main" id="{80CF34D2-9BE2-4333-94A6-6ADE435AB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7660" y="4103028"/>
            <a:ext cx="6752825" cy="10421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71691">
            <a:extLst>
              <a:ext uri="{FF2B5EF4-FFF2-40B4-BE49-F238E27FC236}">
                <a16:creationId xmlns:a16="http://schemas.microsoft.com/office/drawing/2014/main" id="{2699DEC6-E637-45FD-9EEB-6CCB229F134E}"/>
              </a:ext>
            </a:extLst>
          </p:cNvPr>
          <p:cNvSpPr txBox="1"/>
          <p:nvPr/>
        </p:nvSpPr>
        <p:spPr>
          <a:xfrm>
            <a:off x="5241015" y="4389966"/>
            <a:ext cx="6446113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4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71691">
            <a:extLst>
              <a:ext uri="{FF2B5EF4-FFF2-40B4-BE49-F238E27FC236}">
                <a16:creationId xmlns:a16="http://schemas.microsoft.com/office/drawing/2014/main" id="{023AD578-3AE4-4DE2-9787-DD3FC96E9D15}"/>
              </a:ext>
            </a:extLst>
          </p:cNvPr>
          <p:cNvSpPr txBox="1"/>
          <p:nvPr/>
        </p:nvSpPr>
        <p:spPr>
          <a:xfrm>
            <a:off x="5394372" y="3232687"/>
            <a:ext cx="6139400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43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43" b="1" dirty="0">
                <a:latin typeface="Times New Roman" pitchFamily="18" charset="0"/>
                <a:cs typeface="Times New Roman" pitchFamily="18" charset="0"/>
              </a:rPr>
              <a:t> ATGT, ATVSTP.</a:t>
            </a:r>
            <a:endParaRPr lang="zh-CN" altLang="en-US" sz="244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6B75A4-B4A8-4835-93BD-0E3E23B1E845}"/>
              </a:ext>
            </a:extLst>
          </p:cNvPr>
          <p:cNvGrpSpPr/>
          <p:nvPr/>
        </p:nvGrpSpPr>
        <p:grpSpPr>
          <a:xfrm>
            <a:off x="801677" y="-38161"/>
            <a:ext cx="10025718" cy="1591381"/>
            <a:chOff x="1691296" y="684283"/>
            <a:chExt cx="10025718" cy="15913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C17C2D-A139-442E-8595-B044A7FABA6B}"/>
                </a:ext>
              </a:extLst>
            </p:cNvPr>
            <p:cNvSpPr/>
            <p:nvPr/>
          </p:nvSpPr>
          <p:spPr>
            <a:xfrm>
              <a:off x="2730885" y="1269058"/>
              <a:ext cx="8986129" cy="8045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C04D47-93D8-4A96-9907-14B7C2D1B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5251" r="86281" b="10589"/>
            <a:stretch/>
          </p:blipFill>
          <p:spPr>
            <a:xfrm>
              <a:off x="1691296" y="684283"/>
              <a:ext cx="1530249" cy="159138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A3453D7-2B3C-49F0-80FB-77EB2B819F18}"/>
              </a:ext>
            </a:extLst>
          </p:cNvPr>
          <p:cNvSpPr txBox="1"/>
          <p:nvPr/>
        </p:nvSpPr>
        <p:spPr>
          <a:xfrm>
            <a:off x="465221" y="1458891"/>
            <a:ext cx="11261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86E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2800" dirty="0">
              <a:solidFill>
                <a:srgbClr val="A86E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00E63-F21A-4ED5-AFE8-38446AC0F9DC}"/>
              </a:ext>
            </a:extLst>
          </p:cNvPr>
          <p:cNvSpPr txBox="1"/>
          <p:nvPr/>
        </p:nvSpPr>
        <p:spPr>
          <a:xfrm>
            <a:off x="631372" y="2520719"/>
            <a:ext cx="1126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few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5728A6E-C5B8-4F43-BBA2-34B3D5BB3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0552" r="7466" b="5408"/>
          <a:stretch/>
        </p:blipFill>
        <p:spPr>
          <a:xfrm>
            <a:off x="3341341" y="3404886"/>
            <a:ext cx="4551376" cy="3453114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FE6EBEAC-C85B-448D-A93B-ED44206E364E}"/>
              </a:ext>
            </a:extLst>
          </p:cNvPr>
          <p:cNvSpPr/>
          <p:nvPr/>
        </p:nvSpPr>
        <p:spPr>
          <a:xfrm>
            <a:off x="8934306" y="2848222"/>
            <a:ext cx="2626322" cy="1698364"/>
          </a:xfrm>
          <a:prstGeom prst="cloudCallout">
            <a:avLst>
              <a:gd name="adj1" fmla="val -81304"/>
              <a:gd name="adj2" fmla="val 4792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530F8-B5F2-47AB-B060-466AC792A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438" r="8346" b="2466"/>
          <a:stretch/>
        </p:blipFill>
        <p:spPr>
          <a:xfrm>
            <a:off x="331772" y="1157161"/>
            <a:ext cx="11563519" cy="5700839"/>
          </a:xfrm>
          <a:prstGeom prst="rect">
            <a:avLst/>
          </a:prstGeom>
        </p:spPr>
      </p:pic>
      <p:sp>
        <p:nvSpPr>
          <p:cNvPr id="8" name="文本框 16">
            <a:extLst>
              <a:ext uri="{FF2B5EF4-FFF2-40B4-BE49-F238E27FC236}">
                <a16:creationId xmlns:a16="http://schemas.microsoft.com/office/drawing/2014/main" id="{8E3F6917-AFA0-44FF-AADD-CB3D5F2DFBDF}"/>
              </a:ext>
            </a:extLst>
          </p:cNvPr>
          <p:cNvSpPr txBox="1"/>
          <p:nvPr/>
        </p:nvSpPr>
        <p:spPr>
          <a:xfrm>
            <a:off x="2730885" y="198457"/>
            <a:ext cx="7546000" cy="584775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CẢM XÚC TRẢI NGHIỆM</a:t>
            </a:r>
            <a:endParaRPr lang="zh-CN" altLang="en-US" sz="32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6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170</Words>
  <PresentationFormat>Widescreen</PresentationFormat>
  <Paragraphs>29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2021-07-28T02:52:33Z</dcterms:created>
  <dcterms:modified xsi:type="dcterms:W3CDTF">2021-07-28T03:36:53Z</dcterms:modified>
</cp:coreProperties>
</file>