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66" r:id="rId6"/>
    <p:sldId id="367" r:id="rId7"/>
    <p:sldId id="368" r:id="rId8"/>
    <p:sldId id="370" r:id="rId9"/>
    <p:sldId id="371" r:id="rId10"/>
    <p:sldId id="354" r:id="rId11"/>
    <p:sldId id="355" r:id="rId12"/>
    <p:sldId id="356" r:id="rId13"/>
    <p:sldId id="373" r:id="rId14"/>
    <p:sldId id="364" r:id="rId15"/>
    <p:sldId id="363" r:id="rId16"/>
    <p:sldId id="314" r:id="rId17"/>
    <p:sldId id="330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F7A5A5"/>
    <a:srgbClr val="EF4B66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1893-2400-E449-BF6B-44B4D49ED48A}" v="22" dt="2022-12-10T16:49:44.017"/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59"/>
  </p:normalViewPr>
  <p:slideViewPr>
    <p:cSldViewPr snapToGrid="0" showGuides="1">
      <p:cViewPr varScale="1">
        <p:scale>
          <a:sx n="106" d="100"/>
          <a:sy n="106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A89F1893-2400-E449-BF6B-44B4D49ED48A}"/>
    <pc:docChg chg="undo redo custSel addSld delSld modSld sldOrd">
      <pc:chgData name="Trúc Quỳnh Võ Thị" userId="d3a72b9751383f94" providerId="LiveId" clId="{A89F1893-2400-E449-BF6B-44B4D49ED48A}" dt="2022-12-10T16:51:29.297" v="125" actId="20577"/>
      <pc:docMkLst>
        <pc:docMk/>
      </pc:docMkLst>
      <pc:sldChg chg="addSp delSp modSp mod">
        <pc:chgData name="Trúc Quỳnh Võ Thị" userId="d3a72b9751383f94" providerId="LiveId" clId="{A89F1893-2400-E449-BF6B-44B4D49ED48A}" dt="2022-12-10T16:43:15.764" v="2"/>
        <pc:sldMkLst>
          <pc:docMk/>
          <pc:sldMk cId="252621157" sldId="256"/>
        </pc:sldMkLst>
        <pc:spChg chg="mod">
          <ac:chgData name="Trúc Quỳnh Võ Thị" userId="d3a72b9751383f94" providerId="LiveId" clId="{A89F1893-2400-E449-BF6B-44B4D49ED48A}" dt="2022-12-10T16:43:10.592" v="0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3:15.373" v="1" actId="478"/>
          <ac:spMkLst>
            <pc:docMk/>
            <pc:sldMk cId="252621157" sldId="256"/>
            <ac:spMk id="43" creationId="{607B7897-B16D-44E3-91AE-9D0FF2697117}"/>
          </ac:spMkLst>
        </pc:spChg>
        <pc:picChg chg="del">
          <ac:chgData name="Trúc Quỳnh Võ Thị" userId="d3a72b9751383f94" providerId="LiveId" clId="{A89F1893-2400-E449-BF6B-44B4D49ED48A}" dt="2022-12-10T16:43:15.373" v="1" actId="478"/>
          <ac:picMkLst>
            <pc:docMk/>
            <pc:sldMk cId="252621157" sldId="256"/>
            <ac:picMk id="2" creationId="{106DD946-CE37-5729-A238-DBD61159527D}"/>
          </ac:picMkLst>
        </pc:picChg>
        <pc:picChg chg="add mod">
          <ac:chgData name="Trúc Quỳnh Võ Thị" userId="d3a72b9751383f94" providerId="LiveId" clId="{A89F1893-2400-E449-BF6B-44B4D49ED48A}" dt="2022-12-10T16:43:15.764" v="2"/>
          <ac:picMkLst>
            <pc:docMk/>
            <pc:sldMk cId="252621157" sldId="256"/>
            <ac:picMk id="3" creationId="{140DFED9-C270-CF8E-1ABD-BB71EA920588}"/>
          </ac:picMkLst>
        </pc:picChg>
      </pc:sldChg>
      <pc:sldChg chg="del">
        <pc:chgData name="Trúc Quỳnh Võ Thị" userId="d3a72b9751383f94" providerId="LiveId" clId="{A89F1893-2400-E449-BF6B-44B4D49ED48A}" dt="2022-12-10T16:46:32.708" v="55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A89F1893-2400-E449-BF6B-44B4D49ED48A}" dt="2022-12-10T16:44:41.278" v="21"/>
        <pc:sldMkLst>
          <pc:docMk/>
          <pc:sldMk cId="3404845292" sldId="279"/>
        </pc:sldMkLst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2" creationId="{892EDFE8-6036-92C4-7718-04D7CC698B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4" creationId="{C911E472-794C-B93A-6B33-CF6624F34DD0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5" creationId="{4B4B5BF9-9D14-1DF5-E6BF-BD99C760D1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9" creationId="{BB09D437-7EDB-0C7D-E68D-6C4657B9818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0" creationId="{3FBE9DBE-48C8-DF22-6BE7-B08D47E871F5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1" creationId="{9F433745-6D42-6746-33A1-F865B311B27F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2" creationId="{B22023E7-7072-6A52-7FF2-C052675BC237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3" creationId="{39957B04-422E-2EF0-DB93-5D80E4F9CCB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4" creationId="{7C344300-E63D-3385-17C4-35CD2083CE6C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5" creationId="{AA608EF2-3683-0FD0-7EDC-9A023044FDD4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6" creationId="{0849167C-49C6-C03F-909A-DE8B7BE725BD}"/>
          </ac:spMkLst>
        </pc:spChg>
        <pc:picChg chg="del">
          <ac:chgData name="Trúc Quỳnh Võ Thị" userId="d3a72b9751383f94" providerId="LiveId" clId="{A89F1893-2400-E449-BF6B-44B4D49ED48A}" dt="2022-12-10T16:44:40.973" v="20" actId="478"/>
          <ac:picMkLst>
            <pc:docMk/>
            <pc:sldMk cId="3404845292" sldId="279"/>
            <ac:picMk id="7" creationId="{1737CE6B-8312-68AE-92CF-5E987793B1F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7" creationId="{FD0CBA0C-5B7D-331D-177B-CC52D689769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9" creationId="{2AAB196A-2E0D-B8AD-D387-ECBF5BF6DF93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1" creationId="{6FE9A5F3-D79A-8CE8-6285-6EF9AA261F7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8" creationId="{F4B36145-A558-571B-CE89-F18E3DCC4A9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9" creationId="{5B091C50-4F8D-078E-701D-AE77D0B1BB5C}"/>
          </ac:picMkLst>
        </pc:picChg>
      </pc:sldChg>
      <pc:sldChg chg="addSp delSp modSp mod">
        <pc:chgData name="Trúc Quỳnh Võ Thị" userId="d3a72b9751383f94" providerId="LiveId" clId="{A89F1893-2400-E449-BF6B-44B4D49ED48A}" dt="2022-12-10T16:44:27.846" v="19"/>
        <pc:sldMkLst>
          <pc:docMk/>
          <pc:sldMk cId="658201877" sldId="302"/>
        </pc:sldMkLst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4" creationId="{1BC7136F-93A6-DF28-F2D3-171A2F1A2EBB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5" creationId="{16FE406C-6C58-9117-7D7F-063C02F8E586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6" creationId="{1EFD9722-9843-D160-AC29-D6A5375805BD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7" creationId="{FB64EA63-09A3-93A3-3F8E-2646AA2E9322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8" creationId="{27D41779-EC32-C9C9-C3DE-8654E28B2CCE}"/>
          </ac:spMkLst>
        </pc:spChg>
        <pc:spChg chg="mod">
          <ac:chgData name="Trúc Quỳnh Võ Thị" userId="d3a72b9751383f94" providerId="LiveId" clId="{A89F1893-2400-E449-BF6B-44B4D49ED48A}" dt="2022-12-10T16:43:31.650" v="12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3:40.450" v="14" actId="14100"/>
          <ac:spMkLst>
            <pc:docMk/>
            <pc:sldMk cId="658201877" sldId="302"/>
            <ac:spMk id="19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0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1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3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4:27.846" v="19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rúc Quỳnh Võ Thị" userId="d3a72b9751383f94" providerId="LiveId" clId="{A89F1893-2400-E449-BF6B-44B4D49ED48A}" dt="2022-12-10T16:49:44.017" v="114"/>
        <pc:sldMkLst>
          <pc:docMk/>
          <pc:sldMk cId="2275727840" sldId="314"/>
        </pc:sldMkLst>
        <pc:spChg chg="add mod">
          <ac:chgData name="Trúc Quỳnh Võ Thị" userId="d3a72b9751383f94" providerId="LiveId" clId="{A89F1893-2400-E449-BF6B-44B4D49ED48A}" dt="2022-12-10T16:49:44.017" v="114"/>
          <ac:spMkLst>
            <pc:docMk/>
            <pc:sldMk cId="2275727840" sldId="314"/>
            <ac:spMk id="2" creationId="{82F82141-47F9-072B-68BA-952E833E2628}"/>
          </ac:spMkLst>
        </pc:spChg>
        <pc:spChg chg="del">
          <ac:chgData name="Trúc Quỳnh Võ Thị" userId="d3a72b9751383f94" providerId="LiveId" clId="{A89F1893-2400-E449-BF6B-44B4D49ED48A}" dt="2022-12-10T16:49:43.530" v="113" actId="478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A89F1893-2400-E449-BF6B-44B4D49ED48A}" dt="2022-12-10T16:45:48.547" v="40" actId="478"/>
        <pc:sldMkLst>
          <pc:docMk/>
          <pc:sldMk cId="2817977460" sldId="316"/>
        </pc:sldMkLst>
        <pc:spChg chg="add del mod">
          <ac:chgData name="Trúc Quỳnh Võ Thị" userId="d3a72b9751383f94" providerId="LiveId" clId="{A89F1893-2400-E449-BF6B-44B4D49ED48A}" dt="2022-12-10T16:45:48.547" v="40" actId="478"/>
          <ac:spMkLst>
            <pc:docMk/>
            <pc:sldMk cId="2817977460" sldId="316"/>
            <ac:spMk id="2" creationId="{4DCCC2E3-69DE-431E-F36A-06D5B27EED83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3" creationId="{C3E1A575-3CCD-0103-A531-F7320990CBD7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4" creationId="{47035607-B83F-3B5C-8EC5-A11B06AC035A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5" creationId="{FBCE3F62-B61E-620A-9626-D61F8771C011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6" creationId="{F8519F6C-CE9F-EDF3-D08A-A2B0763110C4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7" creationId="{898C2D50-7FB7-E4B5-0986-A3F605CC8D94}"/>
          </ac:spMkLst>
        </pc:spChg>
        <pc:spChg chg="mod">
          <ac:chgData name="Trúc Quỳnh Võ Thị" userId="d3a72b9751383f94" providerId="LiveId" clId="{A89F1893-2400-E449-BF6B-44B4D49ED48A}" dt="2022-12-10T16:45:21.603" v="34" actId="20577"/>
          <ac:spMkLst>
            <pc:docMk/>
            <pc:sldMk cId="2817977460" sldId="316"/>
            <ac:spMk id="9" creationId="{8801185B-0D41-9410-BCF2-BF4CC574B16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2" creationId="{32B55AA1-801C-A025-0D97-7D3D45571FCD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3" creationId="{C1884E50-377B-78D8-FDB4-BA5E3DB79801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5" creationId="{DEBA416A-BFDB-537E-D35D-FF68D85243E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6" creationId="{D4FC8889-B195-C3EF-175D-9E5BF95E2F3D}"/>
          </ac:spMkLst>
        </pc:spChg>
        <pc:picChg chg="del">
          <ac:chgData name="Trúc Quỳnh Võ Thị" userId="d3a72b9751383f94" providerId="LiveId" clId="{A89F1893-2400-E449-BF6B-44B4D49ED48A}" dt="2022-12-10T16:45:18.816" v="24" actId="478"/>
          <ac:picMkLst>
            <pc:docMk/>
            <pc:sldMk cId="2817977460" sldId="316"/>
            <ac:picMk id="8" creationId="{A9A4EEE3-2F7A-BA20-C1CB-5168D720C6EB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0" creationId="{02464DDE-7B2B-C9FE-BC71-46670A215591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1" creationId="{3DC30CA3-5209-ABD5-B417-57DCDA81D56E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4" creationId="{8E0A765B-07AE-86FC-D0B0-68A792757AD5}"/>
          </ac:picMkLst>
        </pc:picChg>
      </pc:sldChg>
      <pc:sldChg chg="modSp mod">
        <pc:chgData name="Trúc Quỳnh Võ Thị" userId="d3a72b9751383f94" providerId="LiveId" clId="{A89F1893-2400-E449-BF6B-44B4D49ED48A}" dt="2022-12-10T16:49:49.952" v="115"/>
        <pc:sldMkLst>
          <pc:docMk/>
          <pc:sldMk cId="387957963" sldId="330"/>
        </pc:sldMkLst>
        <pc:spChg chg="mod">
          <ac:chgData name="Trúc Quỳnh Võ Thị" userId="d3a72b9751383f94" providerId="LiveId" clId="{A89F1893-2400-E449-BF6B-44B4D49ED48A}" dt="2022-12-10T16:49:49.952" v="115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5:16.213" v="22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A89F1893-2400-E449-BF6B-44B4D49ED48A}" dt="2022-12-10T16:45:16.539" v="23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A89F1893-2400-E449-BF6B-44B4D49ED48A}" dt="2022-12-10T16:45:29.797" v="36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A89F1893-2400-E449-BF6B-44B4D49ED48A}" dt="2022-12-10T16:46:00.301" v="41" actId="2696"/>
        <pc:sldMkLst>
          <pc:docMk/>
          <pc:sldMk cId="556382188" sldId="353"/>
        </pc:sldMkLst>
      </pc:sldChg>
      <pc:sldChg chg="modSp mod">
        <pc:chgData name="Trúc Quỳnh Võ Thị" userId="d3a72b9751383f94" providerId="LiveId" clId="{A89F1893-2400-E449-BF6B-44B4D49ED48A}" dt="2022-12-10T16:46:20.658" v="54" actId="14100"/>
        <pc:sldMkLst>
          <pc:docMk/>
          <pc:sldMk cId="947084810" sldId="354"/>
        </pc:sldMkLst>
        <pc:spChg chg="mod">
          <ac:chgData name="Trúc Quỳnh Võ Thị" userId="d3a72b9751383f94" providerId="LiveId" clId="{A89F1893-2400-E449-BF6B-44B4D49ED48A}" dt="2022-12-10T16:46:05.594" v="51" actId="20577"/>
          <ac:spMkLst>
            <pc:docMk/>
            <pc:sldMk cId="947084810" sldId="354"/>
            <ac:spMk id="3" creationId="{4937918F-13EA-7257-F115-5387FCF8BCE7}"/>
          </ac:spMkLst>
        </pc:spChg>
        <pc:graphicFrameChg chg="mod modGraphic">
          <ac:chgData name="Trúc Quỳnh Võ Thị" userId="d3a72b9751383f94" providerId="LiveId" clId="{A89F1893-2400-E449-BF6B-44B4D49ED48A}" dt="2022-12-10T16:46:20.658" v="54" actId="14100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modSp mod delAnim modAnim">
        <pc:chgData name="Trúc Quỳnh Võ Thị" userId="d3a72b9751383f94" providerId="LiveId" clId="{A89F1893-2400-E449-BF6B-44B4D49ED48A}" dt="2022-12-10T16:51:01.460" v="117" actId="20577"/>
        <pc:sldMkLst>
          <pc:docMk/>
          <pc:sldMk cId="2780557566" sldId="355"/>
        </pc:sldMkLst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2" creationId="{169FCC15-03B8-C661-30E5-3CA8610BCC81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3" creationId="{5CA526D6-2E83-B451-AC62-1AC6B202744B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4" creationId="{4DCDB1ED-6D2B-1319-4DBB-0366486527CD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5" creationId="{0CEFA932-54B3-DBFF-6E02-B88B3218F10F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6" creationId="{206D6968-2A92-4859-0A76-A2C17901CD4A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A89F1893-2400-E449-BF6B-44B4D49ED48A}" dt="2022-12-10T16:46:36.701" v="57" actId="14100"/>
          <ac:spMkLst>
            <pc:docMk/>
            <pc:sldMk cId="2780557566" sldId="355"/>
            <ac:spMk id="12" creationId="{00000000-0000-0000-0000-000000000000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13" creationId="{98469700-F1B5-9C9B-82E7-2742728626E4}"/>
          </ac:spMkLst>
        </pc:spChg>
        <pc:spChg chg="mod">
          <ac:chgData name="Trúc Quỳnh Võ Thị" userId="d3a72b9751383f94" providerId="LiveId" clId="{A89F1893-2400-E449-BF6B-44B4D49ED48A}" dt="2022-12-10T16:51:01.460" v="117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A89F1893-2400-E449-BF6B-44B4D49ED48A}" dt="2022-12-10T16:46:38.982" v="58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Sp delSp modSp add del mod delAnim modAnim">
        <pc:chgData name="Trúc Quỳnh Võ Thị" userId="d3a72b9751383f94" providerId="LiveId" clId="{A89F1893-2400-E449-BF6B-44B4D49ED48A}" dt="2022-12-10T16:51:03.957" v="119" actId="20577"/>
        <pc:sldMkLst>
          <pc:docMk/>
          <pc:sldMk cId="406269209" sldId="356"/>
        </pc:sldMkLst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2" creationId="{00875E70-042F-6FF9-EEFF-624FD8088461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3" creationId="{8139CCA2-23B1-74E3-AD11-7B76AB803FC8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4" creationId="{C4E60D7F-1FD3-BB89-E512-2C006260A79E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5" creationId="{2991D990-DE0A-3E8B-A4F5-CE9F560A6827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6" creationId="{90F9B4CC-5EB4-8EAD-4C5D-90EDAFD660BC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7" creationId="{3FDBC0B6-7236-703E-5ED8-ABE37E7DF4BF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9" creationId="{1785BE6C-B0D3-2B45-DBCD-535F65C90741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0" creationId="{5FA2D4C4-C375-77D8-4748-5CC350900DE3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46:54.361" v="62"/>
          <ac:spMkLst>
            <pc:docMk/>
            <pc:sldMk cId="406269209" sldId="356"/>
            <ac:spMk id="1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A89F1893-2400-E449-BF6B-44B4D49ED48A}" dt="2022-12-10T16:51:03.957" v="119" actId="20577"/>
          <ac:spMkLst>
            <pc:docMk/>
            <pc:sldMk cId="406269209" sldId="356"/>
            <ac:spMk id="17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8:55.016" v="106" actId="2696"/>
        <pc:sldMkLst>
          <pc:docMk/>
          <pc:sldMk cId="3470374486" sldId="357"/>
        </pc:sldMkLst>
      </pc:sldChg>
      <pc:sldChg chg="del">
        <pc:chgData name="Trúc Quỳnh Võ Thị" userId="d3a72b9751383f94" providerId="LiveId" clId="{A89F1893-2400-E449-BF6B-44B4D49ED48A}" dt="2022-12-10T16:49:29.658" v="110" actId="2696"/>
        <pc:sldMkLst>
          <pc:docMk/>
          <pc:sldMk cId="104512685" sldId="358"/>
        </pc:sldMkLst>
      </pc:sldChg>
      <pc:sldChg chg="del">
        <pc:chgData name="Trúc Quỳnh Võ Thị" userId="d3a72b9751383f94" providerId="LiveId" clId="{A89F1893-2400-E449-BF6B-44B4D49ED48A}" dt="2022-12-10T16:49:35.815" v="112" actId="2696"/>
        <pc:sldMkLst>
          <pc:docMk/>
          <pc:sldMk cId="1279074173" sldId="359"/>
        </pc:sldMkLst>
      </pc:sldChg>
      <pc:sldChg chg="del">
        <pc:chgData name="Trúc Quỳnh Võ Thị" userId="d3a72b9751383f94" providerId="LiveId" clId="{A89F1893-2400-E449-BF6B-44B4D49ED48A}" dt="2022-12-10T16:49:30.656" v="111" actId="2696"/>
        <pc:sldMkLst>
          <pc:docMk/>
          <pc:sldMk cId="1203191528" sldId="360"/>
        </pc:sldMkLst>
      </pc:sldChg>
      <pc:sldChg chg="addSp delSp modSp add modAnim">
        <pc:chgData name="Trúc Quỳnh Võ Thị" userId="d3a72b9751383f94" providerId="LiveId" clId="{A89F1893-2400-E449-BF6B-44B4D49ED48A}" dt="2022-12-10T16:45:37.931" v="38" actId="478"/>
        <pc:sldMkLst>
          <pc:docMk/>
          <pc:sldMk cId="3081611648" sldId="361"/>
        </pc:sldMkLst>
        <pc:spChg chg="add del mod">
          <ac:chgData name="Trúc Quỳnh Võ Thị" userId="d3a72b9751383f94" providerId="LiveId" clId="{A89F1893-2400-E449-BF6B-44B4D49ED48A}" dt="2022-12-10T16:45:37.931" v="38" actId="478"/>
          <ac:spMkLst>
            <pc:docMk/>
            <pc:sldMk cId="3081611648" sldId="361"/>
            <ac:spMk id="2" creationId="{D879D38B-26A2-5BF9-31BB-8E01D022ED17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3" creationId="{8F9A65B1-2329-E4F4-6DBC-45CBFC02CD63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4" creationId="{5BCA23D0-2105-EC35-935E-8A5368D78A3D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5" creationId="{A98667F1-0B84-2C17-C8C0-A6FA060E88EF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6" creationId="{34FB2562-8CA7-951C-AE6F-838E5D038854}"/>
          </ac:spMkLst>
        </pc:sp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7" creationId="{FCA9C25C-CF2B-7FCA-3098-7F91EE875AA6}"/>
          </ac:picMkLst>
        </pc:pic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8" creationId="{140453E6-7701-293B-3EA5-9BFB5098328B}"/>
          </ac:picMkLst>
        </pc:picChg>
      </pc:sldChg>
      <pc:sldChg chg="addSp delSp modSp add mod delAnim modAnim">
        <pc:chgData name="Trúc Quỳnh Võ Thị" userId="d3a72b9751383f94" providerId="LiveId" clId="{A89F1893-2400-E449-BF6B-44B4D49ED48A}" dt="2022-12-10T16:51:13.517" v="121" actId="20577"/>
        <pc:sldMkLst>
          <pc:docMk/>
          <pc:sldMk cId="2255477354" sldId="362"/>
        </pc:sldMkLst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2" creationId="{171529C3-CC0D-383D-A9B3-972555E717E6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3" creationId="{03131AC9-DDFD-5358-C699-7A37F21FF114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4" creationId="{5F7BD863-5EF0-DEEB-C4E3-67F2A2FD4A70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7" creationId="{3FDBC0B6-7236-703E-5ED8-ABE37E7DF4BF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9" creationId="{1785BE6C-B0D3-2B45-DBCD-535F65C90741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0" creationId="{5FA2D4C4-C375-77D8-4748-5CC350900DE3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51:13.517" v="121" actId="20577"/>
          <ac:spMkLst>
            <pc:docMk/>
            <pc:sldMk cId="2255477354" sldId="362"/>
            <ac:spMk id="17" creationId="{00000000-0000-0000-0000-000000000000}"/>
          </ac:spMkLst>
        </pc:spChg>
      </pc:sldChg>
      <pc:sldChg chg="addSp delSp modSp add mod modAnim">
        <pc:chgData name="Trúc Quỳnh Võ Thị" userId="d3a72b9751383f94" providerId="LiveId" clId="{A89F1893-2400-E449-BF6B-44B4D49ED48A}" dt="2022-12-10T16:51:29.297" v="125" actId="20577"/>
        <pc:sldMkLst>
          <pc:docMk/>
          <pc:sldMk cId="1824511954" sldId="363"/>
        </pc:sldMkLst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" creationId="{7AE63533-56A9-9A51-3BFB-00F9A638E711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" creationId="{A567D7B7-383C-173F-B2C8-DD6262873A3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4" creationId="{4ABA6D1E-D3C9-A73A-D79C-41F6B33D2529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5" creationId="{090CA440-4495-A8F1-64B3-6B4DA901E51F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6" creationId="{CCFF76CE-8509-6348-452E-B54722B325AD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7" creationId="{ED82F66F-2246-C48C-C7CA-8026B2C489A6}"/>
          </ac:spMkLst>
        </pc:spChg>
        <pc:spChg chg="mod">
          <ac:chgData name="Trúc Quỳnh Võ Thị" userId="d3a72b9751383f94" providerId="LiveId" clId="{A89F1893-2400-E449-BF6B-44B4D49ED48A}" dt="2022-12-10T16:47:59.286" v="87" actId="20577"/>
          <ac:spMkLst>
            <pc:docMk/>
            <pc:sldMk cId="1824511954" sldId="363"/>
            <ac:spMk id="8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9" creationId="{04FDA739-DD61-CB4C-1A7E-69167EF6051A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0" creationId="{1F4D3119-2D76-05A7-A024-5A378B20526C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1" creationId="{3523CB20-6B86-C0FA-009B-E57C240BC5D4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2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4" creationId="{611D757E-BE64-7C8E-04EE-971E9803FF62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6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7" creationId="{00000000-0000-0000-0000-000000000000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7" creationId="{86AD6A8A-29F9-8C66-F821-B9BFCCA4DC6E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9" creationId="{1FF34DC9-0D90-2073-965E-E654E4DFCAE3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1" creationId="{2728DA08-512A-7023-27F6-1EEBCF5A13E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3" creationId="{3D566C41-9A20-FAB8-255A-CE36F1E8B28E}"/>
          </ac:spMkLst>
        </pc:spChg>
        <pc:spChg chg="add mod">
          <ac:chgData name="Trúc Quỳnh Võ Thị" userId="d3a72b9751383f94" providerId="LiveId" clId="{A89F1893-2400-E449-BF6B-44B4D49ED48A}" dt="2022-12-10T16:48:04.832" v="89"/>
          <ac:spMkLst>
            <pc:docMk/>
            <pc:sldMk cId="1824511954" sldId="363"/>
            <ac:spMk id="35" creationId="{3884C70D-29D0-0CC4-CB7E-6F5795853EDF}"/>
          </ac:spMkLst>
        </pc:spChg>
        <pc:spChg chg="add mod">
          <ac:chgData name="Trúc Quỳnh Võ Thị" userId="d3a72b9751383f94" providerId="LiveId" clId="{A89F1893-2400-E449-BF6B-44B4D49ED48A}" dt="2022-12-10T16:51:29.297" v="125" actId="20577"/>
          <ac:spMkLst>
            <pc:docMk/>
            <pc:sldMk cId="1824511954" sldId="363"/>
            <ac:spMk id="36" creationId="{1118F5D1-36E0-1DA3-D966-352172DADA09}"/>
          </ac:spMkLst>
        </pc:spChg>
        <pc:spChg chg="add mod">
          <ac:chgData name="Trúc Quỳnh Võ Thị" userId="d3a72b9751383f94" providerId="LiveId" clId="{A89F1893-2400-E449-BF6B-44B4D49ED48A}" dt="2022-12-10T16:48:18.337" v="94" actId="14100"/>
          <ac:spMkLst>
            <pc:docMk/>
            <pc:sldMk cId="1824511954" sldId="363"/>
            <ac:spMk id="37" creationId="{20976585-CD9F-C838-8F2B-E3DA738732EA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8" creationId="{D595B0C0-A2DF-4E3F-8B0E-1F2F985D0D55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9" creationId="{144B2469-0B77-916D-97E9-1F3F36BEFFD9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2" creationId="{41012983-2B33-98B5-871B-1C95422C17D2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4" creationId="{3427ACB1-5D8D-9615-85BB-E26F9F522D00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6" creationId="{F5A62A8C-7BA6-D22C-E15F-BE7D6BA17D57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8" creationId="{3076E90B-3739-BE4C-A426-09A1BA1FD153}"/>
          </ac:spMkLst>
        </pc:sp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15" creationId="{B4E2A9B4-4186-332A-73FC-760670914757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2" creationId="{940CA231-A88D-CA9C-47D7-0442A8A67C38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3" creationId="{38420585-32E2-F47B-EECA-DCC0463DC5C3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4" creationId="{246A3A8D-372C-2896-877F-5E02F2D5EB00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5" creationId="{F2A62F32-6A32-3526-09E5-1E80672C64FF}"/>
          </ac:picMkLst>
        </pc:pic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13" creationId="{5733274B-0368-8D07-6835-56EE1AC52FB4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6" creationId="{E480F19C-A81A-0803-17B5-9E3AA3D4FCE1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8" creationId="{D25B3C1F-2E67-1AF2-ABBA-FE4C9711D342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0" creationId="{DF4349FA-6DB2-64EF-9712-7B701A319D88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2" creationId="{31CC1BAB-9EA1-B7E6-7952-77D59BAB3AC6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4" creationId="{D79F506F-E7C0-6969-666E-66B01FB352DC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0" creationId="{809D1880-E833-8515-5472-EB2584128CA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1" creationId="{08BE2B90-86D7-672E-C2AA-91F73C36D6E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3" creationId="{923BE702-33B6-EA8B-F04C-2D5AED08AD4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5" creationId="{EA3049C3-A38B-148A-B7C9-3ACB52986664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7" creationId="{CBC7C804-4C71-599F-0332-9C5DCBBFBDB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9" creationId="{9E88D300-C5BB-2A37-AC7C-BBB07C2A9557}"/>
          </ac:cxnSpMkLst>
        </pc:cxnChg>
      </pc:sldChg>
      <pc:sldChg chg="addSp delSp modSp add mod ord delAnim">
        <pc:chgData name="Trúc Quỳnh Võ Thị" userId="d3a72b9751383f94" providerId="LiveId" clId="{A89F1893-2400-E449-BF6B-44B4D49ED48A}" dt="2022-12-10T16:51:25.110" v="123" actId="20577"/>
        <pc:sldMkLst>
          <pc:docMk/>
          <pc:sldMk cId="1331171066" sldId="364"/>
        </pc:sldMkLst>
        <pc:spChg chg="mod">
          <ac:chgData name="Trúc Quỳnh Võ Thị" userId="d3a72b9751383f94" providerId="LiveId" clId="{A89F1893-2400-E449-BF6B-44B4D49ED48A}" dt="2022-12-10T16:51:25.110" v="123" actId="20577"/>
          <ac:spMkLst>
            <pc:docMk/>
            <pc:sldMk cId="1331171066" sldId="364"/>
            <ac:spMk id="36" creationId="{1118F5D1-36E0-1DA3-D966-352172DADA09}"/>
          </ac:spMkLst>
        </pc:spChg>
        <pc:spChg chg="mod">
          <ac:chgData name="Trúc Quỳnh Võ Thị" userId="d3a72b9751383f94" providerId="LiveId" clId="{A89F1893-2400-E449-BF6B-44B4D49ED48A}" dt="2022-12-10T16:48:46.902" v="105" actId="1076"/>
          <ac:spMkLst>
            <pc:docMk/>
            <pc:sldMk cId="1331171066" sldId="364"/>
            <ac:spMk id="37" creationId="{20976585-CD9F-C838-8F2B-E3DA738732EA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8" creationId="{D595B0C0-A2DF-4E3F-8B0E-1F2F985D0D55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9" creationId="{144B2469-0B77-916D-97E9-1F3F36BEFFD9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2" creationId="{41012983-2B33-98B5-871B-1C95422C17D2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4" creationId="{3427ACB1-5D8D-9615-85BB-E26F9F522D00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6" creationId="{F5A62A8C-7BA6-D22C-E15F-BE7D6BA17D57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8" creationId="{3076E90B-3739-BE4C-A426-09A1BA1FD153}"/>
          </ac:spMkLst>
        </pc:spChg>
        <pc:graphicFrameChg chg="add mod modGraphic">
          <ac:chgData name="Trúc Quỳnh Võ Thị" userId="d3a72b9751383f94" providerId="LiveId" clId="{A89F1893-2400-E449-BF6B-44B4D49ED48A}" dt="2022-12-10T16:49:07.669" v="109" actId="404"/>
          <ac:graphicFrameMkLst>
            <pc:docMk/>
            <pc:sldMk cId="1331171066" sldId="364"/>
            <ac:graphicFrameMk id="2" creationId="{737636C1-8C88-B7E0-EACD-CBC474D11C32}"/>
          </ac:graphicFrameMkLst>
        </pc:graphicFrame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0" creationId="{809D1880-E833-8515-5472-EB2584128CA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1" creationId="{08BE2B90-86D7-672E-C2AA-91F73C36D6E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3" creationId="{923BE702-33B6-EA8B-F04C-2D5AED08AD4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5" creationId="{EA3049C3-A38B-148A-B7C9-3ACB52986664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7" creationId="{CBC7C804-4C71-599F-0332-9C5DCBBFBDB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9" creationId="{9E88D300-C5BB-2A37-AC7C-BBB07C2A955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Youtube pronunciation</a:t>
            </a:r>
            <a:r>
              <a:rPr lang="en-US" baseline="0" smtClean="0"/>
              <a:t> video link: https://www.youtube.com/watch?v=oWgAfkyvZHc&amp;list=PL8_ETpRL2xNZS5A2pZ5LE7Vbrk1jzDA6k&amp;index=7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7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49568"/>
              </p:ext>
            </p:extLst>
          </p:nvPr>
        </p:nvGraphicFramePr>
        <p:xfrm>
          <a:off x="1224305" y="1421612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﻿xe trượt tuyết chó kéo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traɪbl dɑːns/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GB" sz="2400" baseline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nhảy của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tộc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lạc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neɪtɪv ɑːt/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phẩm nghệ thuật bản địa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166112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3686183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4614610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88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4375" y="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169FCC15-03B8-C661-30E5-3CA8610BCC81}"/>
              </a:ext>
            </a:extLst>
          </p:cNvPr>
          <p:cNvSpPr txBox="1"/>
          <p:nvPr/>
        </p:nvSpPr>
        <p:spPr>
          <a:xfrm>
            <a:off x="76613" y="2522796"/>
            <a:ext cx="12163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The traditional craft of the villagers </a:t>
            </a:r>
            <a:r>
              <a:rPr lang="en-US" sz="3200"/>
              <a:t>is </a:t>
            </a:r>
            <a:r>
              <a:rPr lang="en-US" sz="3200" smtClean="0"/>
              <a:t>_________ </a:t>
            </a:r>
            <a:r>
              <a:rPr lang="en-US" sz="3200" dirty="0"/>
              <a:t>bamboo baskets.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We all joined in </a:t>
            </a:r>
            <a:r>
              <a:rPr lang="en-US" sz="3200"/>
              <a:t>the </a:t>
            </a:r>
            <a:r>
              <a:rPr lang="en-US" sz="3200" smtClean="0"/>
              <a:t>______________ </a:t>
            </a:r>
            <a:r>
              <a:rPr lang="en-US" sz="3200" dirty="0"/>
              <a:t>when we attended the local festival.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gallery in the city </a:t>
            </a:r>
            <a:r>
              <a:rPr lang="en-US" sz="3200" dirty="0" err="1"/>
              <a:t>centre</a:t>
            </a:r>
            <a:r>
              <a:rPr lang="en-US" sz="3200" dirty="0"/>
              <a:t> has an excellent collection of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 err="1"/>
              <a:t>Hoa</a:t>
            </a:r>
            <a:r>
              <a:rPr lang="en-US" sz="3200" dirty="0"/>
              <a:t> is very keen </a:t>
            </a:r>
            <a:r>
              <a:rPr lang="en-US" sz="3200"/>
              <a:t>on </a:t>
            </a:r>
            <a:r>
              <a:rPr lang="en-US" sz="3200" smtClean="0"/>
              <a:t>_____________. </a:t>
            </a:r>
            <a:r>
              <a:rPr lang="en-US" sz="3200" dirty="0"/>
              <a:t>She loves to knit gloves after school.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/>
              <a:t>The </a:t>
            </a:r>
            <a:r>
              <a:rPr lang="en-US" sz="3200" smtClean="0"/>
              <a:t>_________ </a:t>
            </a:r>
            <a:r>
              <a:rPr lang="en-US" sz="3200" dirty="0"/>
              <a:t>is still used as a means of transport in Alaska today.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CA526D6-2E83-B451-AC62-1AC6B202744B}"/>
              </a:ext>
            </a:extLst>
          </p:cNvPr>
          <p:cNvSpPr/>
          <p:nvPr/>
        </p:nvSpPr>
        <p:spPr>
          <a:xfrm>
            <a:off x="693602" y="1775462"/>
            <a:ext cx="242210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tribal dances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4DCDB1ED-6D2B-1319-4DBB-0366486527CD}"/>
              </a:ext>
            </a:extLst>
          </p:cNvPr>
          <p:cNvSpPr/>
          <p:nvPr/>
        </p:nvSpPr>
        <p:spPr>
          <a:xfrm>
            <a:off x="3200387" y="1777693"/>
            <a:ext cx="17222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weaving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0CEFA932-54B3-DBFF-6E02-B88B3218F10F}"/>
              </a:ext>
            </a:extLst>
          </p:cNvPr>
          <p:cNvSpPr/>
          <p:nvPr/>
        </p:nvSpPr>
        <p:spPr>
          <a:xfrm>
            <a:off x="5007355" y="1775462"/>
            <a:ext cx="17875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dogsled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206D6968-2A92-4859-0A76-A2C17901CD4A}"/>
              </a:ext>
            </a:extLst>
          </p:cNvPr>
          <p:cNvSpPr/>
          <p:nvPr/>
        </p:nvSpPr>
        <p:spPr>
          <a:xfrm>
            <a:off x="6879625" y="1775462"/>
            <a:ext cx="2533378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making crafts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98469700-F1B5-9C9B-82E7-2742728626E4}"/>
              </a:ext>
            </a:extLst>
          </p:cNvPr>
          <p:cNvSpPr/>
          <p:nvPr/>
        </p:nvSpPr>
        <p:spPr>
          <a:xfrm>
            <a:off x="9497681" y="1775461"/>
            <a:ext cx="202574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native art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0078 0.10718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26797 0.179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75898 0.3965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-0.24388 0.46574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30234 0.6094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1664347"/>
            <a:ext cx="11826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/>
              <a:t> The tribal women know how to </a:t>
            </a:r>
            <a:r>
              <a:rPr lang="en-US" sz="3200" smtClean="0"/>
              <a:t>______ these </a:t>
            </a:r>
            <a:r>
              <a:rPr lang="en-US" sz="3200"/>
              <a:t>threads into beautiful clothes.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weave </a:t>
            </a:r>
            <a:r>
              <a:rPr lang="en-US" sz="3200"/>
              <a:t>	</a:t>
            </a:r>
            <a:r>
              <a:rPr lang="en-US" sz="3200" smtClean="0"/>
              <a:t>	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make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cut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2.</a:t>
            </a:r>
            <a:r>
              <a:rPr lang="en-US" sz="3200"/>
              <a:t> She comes from Korea, so her </a:t>
            </a:r>
            <a:r>
              <a:rPr lang="en-US" sz="3200" smtClean="0"/>
              <a:t>______ language </a:t>
            </a:r>
            <a:r>
              <a:rPr lang="en-US" sz="3200"/>
              <a:t>is Korean.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modern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native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practical</a:t>
            </a:r>
          </a:p>
          <a:p>
            <a:endParaRPr lang="en-US" sz="32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/>
              <a:t> Sticking out one’s tongue was a way </a:t>
            </a:r>
            <a:r>
              <a:rPr lang="en-US" sz="3200" smtClean="0"/>
              <a:t>of greeting </a:t>
            </a:r>
            <a:r>
              <a:rPr lang="en-US" sz="3200"/>
              <a:t>in ______ Tibetan culture</a:t>
            </a:r>
            <a:r>
              <a:rPr lang="en-US" sz="3200" smtClean="0"/>
              <a:t>. 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traditional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leisurely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simple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212720" y="267970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144338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0ED9D7-9586-2740-8F98-F933BD698EBC}"/>
              </a:ext>
            </a:extLst>
          </p:cNvPr>
          <p:cNvSpPr/>
          <p:nvPr/>
        </p:nvSpPr>
        <p:spPr>
          <a:xfrm>
            <a:off x="241663" y="6104375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2605641"/>
            <a:ext cx="1182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How do people ______ New Years in your country, Jack</a:t>
            </a:r>
            <a:r>
              <a:rPr lang="en-US" sz="3200" smtClean="0"/>
              <a:t>?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 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keep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celebrate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/>
              <a:t> </a:t>
            </a:r>
            <a:r>
              <a:rPr lang="en-US" sz="3200"/>
              <a:t>We like that restaurant: it ______ very delicious food.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practises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</a:t>
            </a:r>
            <a:r>
              <a:rPr lang="en-US" sz="3200" smtClean="0"/>
              <a:t>serves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 smtClean="0"/>
              <a:t>buys</a:t>
            </a:r>
            <a:endParaRPr lang="en-US" sz="3200"/>
          </a:p>
          <a:p>
            <a:endParaRPr lang="en-US" sz="320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7644461" y="310609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592573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09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8" y="1097104"/>
            <a:ext cx="10662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37636C1-8C88-B7E0-EACD-CBC474D1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7691"/>
              </p:ext>
            </p:extLst>
          </p:nvPr>
        </p:nvGraphicFramePr>
        <p:xfrm>
          <a:off x="2392721" y="2116255"/>
          <a:ext cx="7099442" cy="3928289"/>
        </p:xfrm>
        <a:graphic>
          <a:graphicData uri="http://schemas.openxmlformats.org/drawingml/2006/table">
            <a:tbl>
              <a:tblPr/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pr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﻿br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occoli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alge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cele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actise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ecious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ogramme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ex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ess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pic>
        <p:nvPicPr>
          <p:cNvPr id="3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389" y="1051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9" y="1025539"/>
            <a:ext cx="105040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sound /</a:t>
            </a:r>
            <a:r>
              <a:rPr lang="en-US" sz="24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/pr/.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95B0C0-A2DF-4E3F-8B0E-1F2F985D0D55}"/>
              </a:ext>
            </a:extLst>
          </p:cNvPr>
          <p:cNvSpPr txBox="1"/>
          <p:nvPr/>
        </p:nvSpPr>
        <p:spPr>
          <a:xfrm>
            <a:off x="340409" y="1698626"/>
            <a:ext cx="108307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>
                <a:cs typeface="Arial" panose="020B0604020202020204" pitchFamily="34" charset="0"/>
              </a:rPr>
              <a:t>﻿</a:t>
            </a: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1.</a:t>
            </a:r>
            <a:r>
              <a:rPr lang="en-VN" sz="3200" dirty="0">
                <a:cs typeface="Arial" panose="020B0604020202020204" pitchFamily="34" charset="0"/>
              </a:rPr>
              <a:t> My brother says online learning improves our IT skills.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2.</a:t>
            </a:r>
            <a:r>
              <a:rPr lang="en-VN" sz="3200" dirty="0">
                <a:cs typeface="Arial" panose="020B0604020202020204" pitchFamily="34" charset="0"/>
              </a:rPr>
              <a:t> </a:t>
            </a:r>
            <a:r>
              <a:rPr lang="en-VN" sz="3200">
                <a:cs typeface="Arial" panose="020B0604020202020204" pitchFamily="34" charset="0"/>
              </a:rPr>
              <a:t>Santa </a:t>
            </a:r>
            <a:r>
              <a:rPr lang="en-GB" sz="3200" smtClean="0">
                <a:cs typeface="Arial" panose="020B0604020202020204" pitchFamily="34" charset="0"/>
              </a:rPr>
              <a:t>C</a:t>
            </a:r>
            <a:r>
              <a:rPr lang="en-VN" sz="3200" smtClean="0">
                <a:cs typeface="Arial" panose="020B0604020202020204" pitchFamily="34" charset="0"/>
              </a:rPr>
              <a:t>laus </a:t>
            </a:r>
            <a:r>
              <a:rPr lang="en-VN" sz="3200" dirty="0">
                <a:cs typeface="Arial" panose="020B0604020202020204" pitchFamily="34" charset="0"/>
              </a:rPr>
              <a:t>brings a lot of presents to children.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3.</a:t>
            </a:r>
            <a:r>
              <a:rPr lang="en-VN" sz="3200" dirty="0">
                <a:cs typeface="Arial" panose="020B0604020202020204" pitchFamily="34" charset="0"/>
              </a:rPr>
              <a:t> She briefly introduced the new programme.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4.</a:t>
            </a:r>
            <a:r>
              <a:rPr lang="en-VN" sz="3200" dirty="0">
                <a:cs typeface="Arial" panose="020B0604020202020204" pitchFamily="34" charset="0"/>
              </a:rPr>
              <a:t> He spent a lot of time preparing for his algebra test.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5.</a:t>
            </a:r>
            <a:r>
              <a:rPr lang="en-VN" sz="3200" dirty="0">
                <a:cs typeface="Arial" panose="020B0604020202020204" pitchFamily="34" charset="0"/>
              </a:rPr>
              <a:t> My mum prays at the temple before breakfast on Sundays.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4B2469-0B77-916D-97E9-1F3F36BEFFD9}"/>
              </a:ext>
            </a:extLst>
          </p:cNvPr>
          <p:cNvSpPr/>
          <p:nvPr/>
        </p:nvSpPr>
        <p:spPr>
          <a:xfrm>
            <a:off x="6033591" y="2073050"/>
            <a:ext cx="169496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D1880-E833-8515-5472-EB2584128CA5}"/>
              </a:ext>
            </a:extLst>
          </p:cNvPr>
          <p:cNvCxnSpPr/>
          <p:nvPr/>
        </p:nvCxnSpPr>
        <p:spPr>
          <a:xfrm>
            <a:off x="1450249" y="2556531"/>
            <a:ext cx="127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BE2B90-86D7-672E-C2AA-91F73C36D6E5}"/>
              </a:ext>
            </a:extLst>
          </p:cNvPr>
          <p:cNvCxnSpPr>
            <a:cxnSpLocks/>
          </p:cNvCxnSpPr>
          <p:nvPr/>
        </p:nvCxnSpPr>
        <p:spPr>
          <a:xfrm>
            <a:off x="2820089" y="3506019"/>
            <a:ext cx="98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1012983-2B33-98B5-871B-1C95422C17D2}"/>
              </a:ext>
            </a:extLst>
          </p:cNvPr>
          <p:cNvSpPr/>
          <p:nvPr/>
        </p:nvSpPr>
        <p:spPr>
          <a:xfrm>
            <a:off x="5131686" y="3074863"/>
            <a:ext cx="149819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3BE702-33B6-EA8B-F04C-2D5AED08AD45}"/>
              </a:ext>
            </a:extLst>
          </p:cNvPr>
          <p:cNvCxnSpPr>
            <a:cxnSpLocks/>
          </p:cNvCxnSpPr>
          <p:nvPr/>
        </p:nvCxnSpPr>
        <p:spPr>
          <a:xfrm>
            <a:off x="1538931" y="4492428"/>
            <a:ext cx="1014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427ACB1-5D8D-9615-85BB-E26F9F522D00}"/>
              </a:ext>
            </a:extLst>
          </p:cNvPr>
          <p:cNvSpPr/>
          <p:nvPr/>
        </p:nvSpPr>
        <p:spPr>
          <a:xfrm>
            <a:off x="5924394" y="4044059"/>
            <a:ext cx="2125912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5A62A8C-7BA6-D22C-E15F-BE7D6BA17D57}"/>
              </a:ext>
            </a:extLst>
          </p:cNvPr>
          <p:cNvSpPr/>
          <p:nvPr/>
        </p:nvSpPr>
        <p:spPr>
          <a:xfrm>
            <a:off x="4426204" y="5032206"/>
            <a:ext cx="1768408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C7C804-4C71-599F-0332-9C5DCBBFBDB5}"/>
              </a:ext>
            </a:extLst>
          </p:cNvPr>
          <p:cNvCxnSpPr>
            <a:cxnSpLocks/>
          </p:cNvCxnSpPr>
          <p:nvPr/>
        </p:nvCxnSpPr>
        <p:spPr>
          <a:xfrm>
            <a:off x="7312325" y="5448523"/>
            <a:ext cx="123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076E90B-3739-BE4C-A426-09A1BA1FD153}"/>
              </a:ext>
            </a:extLst>
          </p:cNvPr>
          <p:cNvSpPr/>
          <p:nvPr/>
        </p:nvSpPr>
        <p:spPr>
          <a:xfrm>
            <a:off x="2326920" y="5983612"/>
            <a:ext cx="986337" cy="571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88D300-C5BB-2A37-AC7C-BBB07C2A9557}"/>
              </a:ext>
            </a:extLst>
          </p:cNvPr>
          <p:cNvCxnSpPr>
            <a:cxnSpLocks/>
          </p:cNvCxnSpPr>
          <p:nvPr/>
        </p:nvCxnSpPr>
        <p:spPr>
          <a:xfrm>
            <a:off x="6881071" y="6457563"/>
            <a:ext cx="151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214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82141-47F9-072B-68BA-952E833E2628}"/>
              </a:ext>
            </a:extLst>
          </p:cNvPr>
          <p:cNvSpPr txBox="1"/>
          <p:nvPr/>
        </p:nvSpPr>
        <p:spPr>
          <a:xfrm>
            <a:off x="322690" y="2512891"/>
            <a:ext cx="103453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 i="1" dirty="0"/>
              <a:t>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Pronunciation: How to correctly pronounce words that contain the sounds: /</a:t>
            </a:r>
            <a:r>
              <a:rPr lang="en-US" sz="3200" dirty="0" err="1"/>
              <a:t>br</a:t>
            </a:r>
            <a:r>
              <a:rPr lang="en-US" sz="3200" dirty="0"/>
              <a:t>/ and /pr/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650" y="2282180"/>
            <a:ext cx="694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Do exercises in the Workbook.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2217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160"/>
            <a:ext cx="573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DFED9-C270-CF8E-1ABD-BB71EA92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7" y="2739760"/>
            <a:ext cx="3948886" cy="3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3937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08008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2302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653465" y="2948178"/>
            <a:ext cx="1078461" cy="1459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126" y="585134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37767" y="4708732"/>
            <a:ext cx="1107316" cy="1142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C7136F-93A6-DF28-F2D3-171A2F1A2EBB}"/>
              </a:ext>
            </a:extLst>
          </p:cNvPr>
          <p:cNvSpPr/>
          <p:nvPr/>
        </p:nvSpPr>
        <p:spPr>
          <a:xfrm>
            <a:off x="5588839" y="123606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22-9843-D160-AC29-D6A5375805BD}"/>
              </a:ext>
            </a:extLst>
          </p:cNvPr>
          <p:cNvSpPr/>
          <p:nvPr/>
        </p:nvSpPr>
        <p:spPr>
          <a:xfrm>
            <a:off x="5574527" y="2217176"/>
            <a:ext cx="5755112" cy="1462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﻿Complete the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 to complete each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EA63-09A3-93A3-3F8E-2646AA2E9322}"/>
              </a:ext>
            </a:extLst>
          </p:cNvPr>
          <p:cNvSpPr/>
          <p:nvPr/>
        </p:nvSpPr>
        <p:spPr>
          <a:xfrm>
            <a:off x="5585947" y="4005952"/>
            <a:ext cx="5743692" cy="14055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repeat the 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the sound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the sound /pr/.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41779-EC32-C9C9-C3DE-8654E28B2CCE}"/>
              </a:ext>
            </a:extLst>
          </p:cNvPr>
          <p:cNvSpPr/>
          <p:nvPr/>
        </p:nvSpPr>
        <p:spPr>
          <a:xfrm>
            <a:off x="5581683" y="581093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911E472-794C-B93A-6B33-CF6624F3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9" y="1731759"/>
            <a:ext cx="54168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</a:rPr>
              <a:t>Match the words to the suitable pictures</a:t>
            </a:r>
            <a:endParaRPr lang="vi-VN" sz="4400" b="1" dirty="0">
              <a:solidFill>
                <a:srgbClr val="E0702A"/>
              </a:solidFill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BB09D437-7EDB-0C7D-E68D-6C4657B9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1" name="Hình chữ nhật 31">
            <a:extLst>
              <a:ext uri="{FF2B5EF4-FFF2-40B4-BE49-F238E27FC236}">
                <a16:creationId xmlns:a16="http://schemas.microsoft.com/office/drawing/2014/main" id="{9F433745-6D42-6746-33A1-F865B311B27F}"/>
              </a:ext>
            </a:extLst>
          </p:cNvPr>
          <p:cNvSpPr/>
          <p:nvPr/>
        </p:nvSpPr>
        <p:spPr>
          <a:xfrm>
            <a:off x="472090" y="357554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60" y="3422834"/>
            <a:ext cx="158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DOGSLED</a:t>
            </a:r>
            <a:endParaRPr lang="vi-VN" sz="2800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46" y="3422671"/>
            <a:ext cx="22411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MAKE CRAFTS</a:t>
            </a:r>
            <a:endParaRPr lang="vi-VN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223" y="5881330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NATIVE ART</a:t>
            </a:r>
            <a:endParaRPr lang="vi-VN" sz="2800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004" y="5904073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WEAVE</a:t>
            </a:r>
            <a:endParaRPr lang="vi-VN" sz="28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497" y="5876272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TRIBAL DANCE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801185B-0D41-9410-BCF2-BF4CC574B16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9" r="1434" b="58024"/>
          <a:stretch/>
        </p:blipFill>
        <p:spPr>
          <a:xfrm>
            <a:off x="512771" y="2330774"/>
            <a:ext cx="3135756" cy="1322976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7" y="1189315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dogsled</a:t>
            </a:r>
            <a:endParaRPr lang="vi-VN" sz="3600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115" y="1187548"/>
            <a:ext cx="2344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make crafts</a:t>
            </a:r>
            <a:endParaRPr lang="vi-VN" sz="3600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84" y="1183570"/>
            <a:ext cx="2034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native art</a:t>
            </a:r>
            <a:endParaRPr lang="vi-VN" sz="36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411" y="1183570"/>
            <a:ext cx="142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weave</a:t>
            </a:r>
            <a:endParaRPr lang="vi-VN" sz="3600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837" y="1211091"/>
            <a:ext cx="2476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tribal dance</a:t>
            </a:r>
            <a:endParaRPr lang="vi-VN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79" t="41604" r="1434"/>
          <a:stretch/>
        </p:blipFill>
        <p:spPr>
          <a:xfrm>
            <a:off x="4526217" y="1998809"/>
            <a:ext cx="3135756" cy="184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31" t="879" b="50884"/>
          <a:stretch/>
        </p:blipFill>
        <p:spPr>
          <a:xfrm>
            <a:off x="8721969" y="2188060"/>
            <a:ext cx="3179885" cy="16512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731" t="50211"/>
          <a:stretch/>
        </p:blipFill>
        <p:spPr>
          <a:xfrm>
            <a:off x="1481503" y="4511534"/>
            <a:ext cx="3179885" cy="170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88" r="1385" b="2386"/>
          <a:stretch/>
        </p:blipFill>
        <p:spPr>
          <a:xfrm>
            <a:off x="7051605" y="4369005"/>
            <a:ext cx="4045750" cy="1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63711 0.72593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5208 0.72106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039 0.3659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0339 0.32893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6068 0.36458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461" y="4724901"/>
            <a:ext cx="47151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sledge pulled by dogs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23" y="1306690"/>
            <a:ext cx="5247211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dogsled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03" y="3207233"/>
            <a:ext cx="2690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/ˈdɒɡsled/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46"/>
          <a:stretch/>
        </p:blipFill>
        <p:spPr>
          <a:xfrm>
            <a:off x="5945847" y="2351646"/>
            <a:ext cx="6064822" cy="2832346"/>
          </a:xfrm>
          <a:prstGeom prst="rect">
            <a:avLst/>
          </a:prstGeom>
        </p:spPr>
      </p:pic>
      <p:pic>
        <p:nvPicPr>
          <p:cNvPr id="16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542" y="3287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55" y="4510138"/>
            <a:ext cx="57012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 things with your hands in a skilled way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" y="1344119"/>
            <a:ext cx="6500389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</a:t>
            </a:r>
            <a:r>
              <a:rPr lang="en-US" sz="8000" b="1" smtClean="0">
                <a:solidFill>
                  <a:srgbClr val="AD4F0F"/>
                </a:solidFill>
              </a:rPr>
              <a:t>make crafts </a:t>
            </a:r>
            <a:r>
              <a:rPr lang="en-US" sz="6600" b="1" smtClean="0">
                <a:solidFill>
                  <a:srgbClr val="AD4F0F"/>
                </a:solidFill>
              </a:rPr>
              <a:t>(v)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2066" y="3172919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/meɪk krɑːft/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4" descr="Kids on the Coast – Kids in the City | Craft ideas for the non-crafty  parent - Kids on the Coast - Kids in the City">
            <a:extLst>
              <a:ext uri="{FF2B5EF4-FFF2-40B4-BE49-F238E27FC236}">
                <a16:creationId xmlns:a16="http://schemas.microsoft.com/office/drawing/2014/main" id="{140453E6-7701-293B-3EA5-9BFB509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3" y="2743200"/>
            <a:ext cx="5478033" cy="29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ke craft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705" y="325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" y="4178274"/>
            <a:ext cx="5701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a dance </a:t>
            </a:r>
            <a:r>
              <a:rPr lang="en-US" sz="3600"/>
              <a:t>performed by tribal people based on their customs and beliefs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﻿tribal dance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42" y="3000192"/>
            <a:ext cx="3538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/ˈtraɪbl dɑːns/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4" descr="National Tribal Dance Festival to be held from Oct 28 in Raipur | Deccan  Herald">
            <a:extLst>
              <a:ext uri="{FF2B5EF4-FFF2-40B4-BE49-F238E27FC236}">
                <a16:creationId xmlns:a16="http://schemas.microsoft.com/office/drawing/2014/main" id="{8E0A765B-07AE-86FC-D0B0-68A7927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5" y="2762755"/>
            <a:ext cx="5032304" cy="28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621" y="31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033" y="4625601"/>
            <a:ext cx="5091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the artwork created by the original native people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﻿native art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702" y="3172919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/ˈneɪtɪv ɑːt/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 descr="Indigenous Art Card - Medicine Tent - Rob McIntosh">
            <a:extLst>
              <a:ext uri="{FF2B5EF4-FFF2-40B4-BE49-F238E27FC236}">
                <a16:creationId xmlns:a16="http://schemas.microsoft.com/office/drawing/2014/main" id="{3DC30CA3-5209-ABD5-B417-57DCDA8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9" y="2199814"/>
            <a:ext cx="4879934" cy="3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47" y="3274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350</Words>
  <PresentationFormat>Widescreen</PresentationFormat>
  <Paragraphs>148</Paragraphs>
  <Slides>18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ChronicaPro-Bold</vt:lpstr>
      <vt:lpstr>ChronicaPro-Book</vt:lpstr>
      <vt:lpstr>LucidaSansUnicode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2023-06-27T08:19:01Z</dcterms:modified>
</cp:coreProperties>
</file>