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EM NGHĨ VỀ TRÁI ĐẤT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19" y="3962400"/>
            <a:ext cx="61722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Tĩnh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95319" y="1471211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Núi Hồng Lĩnh Hà Tĩnh – Vẻ đẹp Thiên Nhiên Hùng Vĩ - Xứ Nghệ Today | Du  Lịch Nghệ An | Ẩm Thực Nghệ An | Du Lịch Xứ Ngh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919" y="2460397"/>
            <a:ext cx="8458200" cy="6150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9675</TotalTime>
  <Words>33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1046</cp:revision>
  <dcterms:created xsi:type="dcterms:W3CDTF">2008-09-09T22:52:10Z</dcterms:created>
  <dcterms:modified xsi:type="dcterms:W3CDTF">2022-08-01T09:08:30Z</dcterms:modified>
</cp:coreProperties>
</file>