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34" r:id="rId3"/>
    <p:sldId id="317" r:id="rId4"/>
    <p:sldId id="310" r:id="rId5"/>
    <p:sldId id="362" r:id="rId6"/>
    <p:sldId id="311" r:id="rId7"/>
    <p:sldId id="319" r:id="rId8"/>
    <p:sldId id="320" r:id="rId9"/>
    <p:sldId id="318" r:id="rId10"/>
    <p:sldId id="321" r:id="rId11"/>
    <p:sldId id="363" r:id="rId12"/>
    <p:sldId id="369" r:id="rId13"/>
    <p:sldId id="365" r:id="rId14"/>
    <p:sldId id="364" r:id="rId15"/>
    <p:sldId id="345" r:id="rId16"/>
    <p:sldId id="336" r:id="rId17"/>
    <p:sldId id="337" r:id="rId18"/>
    <p:sldId id="338" r:id="rId19"/>
    <p:sldId id="339" r:id="rId20"/>
    <p:sldId id="340" r:id="rId21"/>
    <p:sldId id="344" r:id="rId22"/>
    <p:sldId id="343" r:id="rId23"/>
    <p:sldId id="366" r:id="rId24"/>
    <p:sldId id="367" r:id="rId25"/>
    <p:sldId id="323" r:id="rId26"/>
    <p:sldId id="352" r:id="rId27"/>
    <p:sldId id="368" r:id="rId28"/>
    <p:sldId id="330" r:id="rId29"/>
    <p:sldId id="370" r:id="rId30"/>
    <p:sldId id="355" r:id="rId31"/>
    <p:sldId id="3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8A88"/>
    <a:srgbClr val="863017"/>
    <a:srgbClr val="ED7D31"/>
    <a:srgbClr val="15472C"/>
    <a:srgbClr val="134928"/>
    <a:srgbClr val="164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822"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DD1E6-FECC-4425-B58B-D9673768BA00}"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34D45-F14B-4CAB-88C1-F6DB3AFC98B6}" type="slidenum">
              <a:rPr lang="en-US" smtClean="0"/>
              <a:t>‹#›</a:t>
            </a:fld>
            <a:endParaRPr lang="en-US"/>
          </a:p>
        </p:txBody>
      </p:sp>
    </p:spTree>
    <p:extLst>
      <p:ext uri="{BB962C8B-B14F-4D97-AF65-F5344CB8AC3E}">
        <p14:creationId xmlns:p14="http://schemas.microsoft.com/office/powerpoint/2010/main" val="403859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81527A56-8946-4EC5-B402-95C7DCD7D3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E00C9087-941E-44EB-ABAF-10F2C7282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xmlns="" id="{1987EBED-1ABF-4B6B-B4CD-255098D950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23577E8-FC6B-4209-B16D-B9141030F83E}" type="slidenum">
              <a:rPr lang="zh-CN" altLang="en-US" sz="1400">
                <a:solidFill>
                  <a:srgbClr val="000000"/>
                </a:solidFill>
                <a:sym typeface="Arial" panose="020B0604020202020204" pitchFamily="34" charset="0"/>
              </a:rPr>
              <a:pPr eaLnBrk="1" hangingPunct="1"/>
              <a:t>6</a:t>
            </a:fld>
            <a:endParaRPr lang="zh-CN" altLang="en-US" sz="1400">
              <a:solidFill>
                <a:srgbClr val="000000"/>
              </a:solidFill>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400">
                <a:solidFill>
                  <a:schemeClr val="tx1"/>
                </a:solidFill>
                <a:latin typeface="Courier New" pitchFamily="49" charset="0"/>
              </a:defRPr>
            </a:lvl1pPr>
            <a:lvl2pPr marL="726531" indent="-279435">
              <a:defRPr sz="9400">
                <a:solidFill>
                  <a:schemeClr val="tx1"/>
                </a:solidFill>
                <a:latin typeface="Courier New" pitchFamily="49" charset="0"/>
              </a:defRPr>
            </a:lvl2pPr>
            <a:lvl3pPr marL="1117740" indent="-223548">
              <a:defRPr sz="9400">
                <a:solidFill>
                  <a:schemeClr val="tx1"/>
                </a:solidFill>
                <a:latin typeface="Courier New" pitchFamily="49" charset="0"/>
              </a:defRPr>
            </a:lvl3pPr>
            <a:lvl4pPr marL="1564836" indent="-223548">
              <a:defRPr sz="9400">
                <a:solidFill>
                  <a:schemeClr val="tx1"/>
                </a:solidFill>
                <a:latin typeface="Courier New" pitchFamily="49" charset="0"/>
              </a:defRPr>
            </a:lvl4pPr>
            <a:lvl5pPr marL="2011931" indent="-223548">
              <a:defRPr sz="9400">
                <a:solidFill>
                  <a:schemeClr val="tx1"/>
                </a:solidFill>
                <a:latin typeface="Courier New" pitchFamily="49" charset="0"/>
              </a:defRPr>
            </a:lvl5pPr>
            <a:lvl6pPr marL="2459027" indent="-223548" eaLnBrk="0" fontAlgn="base" hangingPunct="0">
              <a:spcBef>
                <a:spcPct val="0"/>
              </a:spcBef>
              <a:spcAft>
                <a:spcPct val="0"/>
              </a:spcAft>
              <a:defRPr sz="9400">
                <a:solidFill>
                  <a:schemeClr val="tx1"/>
                </a:solidFill>
                <a:latin typeface="Courier New" pitchFamily="49" charset="0"/>
              </a:defRPr>
            </a:lvl6pPr>
            <a:lvl7pPr marL="2906123" indent="-223548" eaLnBrk="0" fontAlgn="base" hangingPunct="0">
              <a:spcBef>
                <a:spcPct val="0"/>
              </a:spcBef>
              <a:spcAft>
                <a:spcPct val="0"/>
              </a:spcAft>
              <a:defRPr sz="9400">
                <a:solidFill>
                  <a:schemeClr val="tx1"/>
                </a:solidFill>
                <a:latin typeface="Courier New" pitchFamily="49" charset="0"/>
              </a:defRPr>
            </a:lvl7pPr>
            <a:lvl8pPr marL="3353219" indent="-223548" eaLnBrk="0" fontAlgn="base" hangingPunct="0">
              <a:spcBef>
                <a:spcPct val="0"/>
              </a:spcBef>
              <a:spcAft>
                <a:spcPct val="0"/>
              </a:spcAft>
              <a:defRPr sz="9400">
                <a:solidFill>
                  <a:schemeClr val="tx1"/>
                </a:solidFill>
                <a:latin typeface="Courier New" pitchFamily="49" charset="0"/>
              </a:defRPr>
            </a:lvl8pPr>
            <a:lvl9pPr marL="3800315" indent="-223548" eaLnBrk="0" fontAlgn="base" hangingPunct="0">
              <a:spcBef>
                <a:spcPct val="0"/>
              </a:spcBef>
              <a:spcAft>
                <a:spcPct val="0"/>
              </a:spcAft>
              <a:defRPr sz="9400">
                <a:solidFill>
                  <a:schemeClr val="tx1"/>
                </a:solidFill>
                <a:latin typeface="Courier New" pitchFamily="49" charset="0"/>
              </a:defRPr>
            </a:lvl9pPr>
          </a:lstStyle>
          <a:p>
            <a:fld id="{C9196BBF-5341-413B-8E14-D3455BC09757}" type="slidenum">
              <a:rPr lang="en-US" altLang="en-US" sz="1200"/>
              <a:pPr/>
              <a:t>30</a:t>
            </a:fld>
            <a:endParaRPr lang="en-US" altLang="en-US" sz="12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D805C-B755-4D95-87FF-760F8A634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B46354D-DED2-4A38-957C-ABF33A156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5FAF788-6220-448A-9935-77CCD2992FA9}"/>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843AB542-0B8F-4AA8-A2C5-5E1209F5F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AF3B82-FCCB-4A0F-87CA-27B9EBD76DD3}"/>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31751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7320B-9E96-4909-BBB5-72B434A91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639126-DF12-4EE3-A049-DE7A5E752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2E7095-8054-425B-9F98-C2E539157444}"/>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077421AE-067D-4542-8AEE-843276A88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2F0E4F-2927-46DB-8C23-4E83CE28EBB3}"/>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213156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16C08E-2F67-40DD-BB5B-01571C2677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0C9C33-7EF7-4548-ACDC-6AB82AE67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A0B3FA-E3FA-403D-A168-6EB6E183B896}"/>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E68CE691-15A1-4C1D-A681-DEB06C825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2D8054-8EAD-4532-A1AA-939200096C37}"/>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98531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6/26/2023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289678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6/26/2023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38431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6/26/2023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354131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6/26/2023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374304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6/26/2023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8810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6/26/2023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214909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6/26/2023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4186848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6/26/2023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235961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63C4A-9DB6-4D9F-BC11-B9BFE37C9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381F67-460E-40D0-A181-317F90AB1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D7B4C-8C52-4334-A844-0F5DB7BE59E7}"/>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4936527F-85E8-499C-9954-E70D7A966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C17E15-47AA-4E70-810C-24167270621D}"/>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470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6/26/2023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27492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6/26/2023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295831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6/26/2023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311550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3DF38-AD8B-4194-9627-74511FEFA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5EDF8A1-51E7-45A8-9BC5-B63B9F311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69D98E-29E9-4929-95D4-868FDBA148EC}"/>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0C03C685-25F2-4714-9F00-5B3EC1819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7607FC-C2E8-4F24-8DB4-89DE9FB65C9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18047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588D4-0AB3-4FB8-82EB-E1C4FD114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9A9ABA-3659-4E38-BC73-B98658BAF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9A9B83-AC91-4B31-95EE-FF65C84D6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A470407-7A97-4473-A47B-CA4AA841BDF2}"/>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6" name="Footer Placeholder 5">
            <a:extLst>
              <a:ext uri="{FF2B5EF4-FFF2-40B4-BE49-F238E27FC236}">
                <a16:creationId xmlns:a16="http://schemas.microsoft.com/office/drawing/2014/main" xmlns="" id="{26A14AB0-E32E-4E01-8D0B-01B431504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EE0305-F343-4C07-A2B9-E1BBCFB4685E}"/>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259662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0C5BA-31E9-43AD-939D-24C4F4376C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4DFE3ED-03E0-4C20-9CA4-CE7737FBD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B3595E-DB30-44F5-A764-D1AAE5205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FF773A-45A8-462C-ADD4-D1CB2C810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AABD844-3F7F-4E0C-B4F3-5474D33C3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173D43-755F-44EB-9399-EC71F8C86A86}"/>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8" name="Footer Placeholder 7">
            <a:extLst>
              <a:ext uri="{FF2B5EF4-FFF2-40B4-BE49-F238E27FC236}">
                <a16:creationId xmlns:a16="http://schemas.microsoft.com/office/drawing/2014/main" xmlns="" id="{E55AE492-9771-4E0E-A6EC-0A3F076892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A92D97-7CEF-43A3-8348-AB62FB0E5730}"/>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109708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90C36-DE77-4D55-80D1-58E63E5BD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D8A3E73-445B-46A7-A53B-C033741A49CD}"/>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4" name="Footer Placeholder 3">
            <a:extLst>
              <a:ext uri="{FF2B5EF4-FFF2-40B4-BE49-F238E27FC236}">
                <a16:creationId xmlns:a16="http://schemas.microsoft.com/office/drawing/2014/main" xmlns="" id="{CFD5BEA0-94C8-4A5A-91FB-CFAFA91C3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8853E0-C218-486D-8674-934F2A4DAD6E}"/>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57976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A30A032-4188-4AAF-BDAE-DE07BEC2715D}"/>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3" name="Footer Placeholder 2">
            <a:extLst>
              <a:ext uri="{FF2B5EF4-FFF2-40B4-BE49-F238E27FC236}">
                <a16:creationId xmlns:a16="http://schemas.microsoft.com/office/drawing/2014/main" xmlns="" id="{997A279F-BDBC-4C66-9A7F-A15B800EC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AE8AC8-3D74-4458-A1CE-4875FDB1D19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08289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12E31-78B3-4E41-94AD-7B9C4A530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4C89B4-7266-4294-853D-A3FD7C409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965EF6-CF8E-4AE2-8429-B569BBF1E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68487D-EDF3-4100-8425-A3E425FB2B5D}"/>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6" name="Footer Placeholder 5">
            <a:extLst>
              <a:ext uri="{FF2B5EF4-FFF2-40B4-BE49-F238E27FC236}">
                <a16:creationId xmlns:a16="http://schemas.microsoft.com/office/drawing/2014/main" xmlns="" id="{A3525554-F4E5-4F6E-9C2A-2D13FAD6F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4E8E1F-4906-42E7-92B0-FAB0C2208ED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417223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0ECB6-3A2F-4C28-AF89-99441CC06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4E9CB97-BFA1-4D5E-8A61-31A110E35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5FAD00-6095-42C2-8F0A-535BA274D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74843E-A93F-4BFA-9C97-A8E5166D789E}"/>
              </a:ext>
            </a:extLst>
          </p:cNvPr>
          <p:cNvSpPr>
            <a:spLocks noGrp="1"/>
          </p:cNvSpPr>
          <p:nvPr>
            <p:ph type="dt" sz="half" idx="10"/>
          </p:nvPr>
        </p:nvSpPr>
        <p:spPr/>
        <p:txBody>
          <a:bodyPr/>
          <a:lstStyle/>
          <a:p>
            <a:fld id="{0A3595D1-F15E-4C92-B550-66B7CE8419E0}" type="datetimeFigureOut">
              <a:rPr lang="en-US" smtClean="0"/>
              <a:t>6/26/2023</a:t>
            </a:fld>
            <a:endParaRPr lang="en-US"/>
          </a:p>
        </p:txBody>
      </p:sp>
      <p:sp>
        <p:nvSpPr>
          <p:cNvPr id="6" name="Footer Placeholder 5">
            <a:extLst>
              <a:ext uri="{FF2B5EF4-FFF2-40B4-BE49-F238E27FC236}">
                <a16:creationId xmlns:a16="http://schemas.microsoft.com/office/drawing/2014/main" xmlns="" id="{40D8727A-B55A-4D3D-B84D-1B63CCF7C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933F52-3823-4DCD-9372-9A1C2C5DF634}"/>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88970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C0AA9F-3EBC-4829-BB34-B76DB459D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AAEACC3-4EF6-4319-A1B6-AB5910A32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072608-58F2-407E-8369-58674EE3B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95D1-F15E-4C92-B550-66B7CE8419E0}" type="datetimeFigureOut">
              <a:rPr lang="en-US" smtClean="0"/>
              <a:t>6/26/2023</a:t>
            </a:fld>
            <a:endParaRPr lang="en-US"/>
          </a:p>
        </p:txBody>
      </p:sp>
      <p:sp>
        <p:nvSpPr>
          <p:cNvPr id="5" name="Footer Placeholder 4">
            <a:extLst>
              <a:ext uri="{FF2B5EF4-FFF2-40B4-BE49-F238E27FC236}">
                <a16:creationId xmlns:a16="http://schemas.microsoft.com/office/drawing/2014/main" xmlns="" id="{A53E4D5F-39B2-4F13-B9C1-348B24939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6D3C651-0F3A-4712-91AB-AEA2FC0B0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C3F76-57C7-4A97-B7EA-02D9D6D5E9A3}" type="slidenum">
              <a:rPr lang="en-US" smtClean="0"/>
              <a:t>‹#›</a:t>
            </a:fld>
            <a:endParaRPr lang="en-US"/>
          </a:p>
        </p:txBody>
      </p:sp>
    </p:spTree>
    <p:extLst>
      <p:ext uri="{BB962C8B-B14F-4D97-AF65-F5344CB8AC3E}">
        <p14:creationId xmlns:p14="http://schemas.microsoft.com/office/powerpoint/2010/main" val="364153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5A77139-37E4-429F-94D8-F67E475D5052}" type="datetimeFigureOut">
              <a:rPr lang="en-US"/>
              <a:pPr>
                <a:defRPr/>
              </a:pPr>
              <a:t>6/26/2023</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12086140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slide" Target="slide3.xml"/><Relationship Id="rId7" Type="http://schemas.openxmlformats.org/officeDocument/2006/relationships/image" Target="../media/image14.png"/><Relationship Id="rId12" Type="http://schemas.openxmlformats.org/officeDocument/2006/relationships/slide" Target="slide7.xml"/><Relationship Id="rId2" Type="http://schemas.openxmlformats.org/officeDocument/2006/relationships/image" Target="../media/image11.jpe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gif"/><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slide" Target="slide6.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10.gif"/><Relationship Id="rId5" Type="http://schemas.openxmlformats.org/officeDocument/2006/relationships/image" Target="../media/image22.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xmlns=""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4" name="Content Placeholder 3">
            <a:extLst>
              <a:ext uri="{FF2B5EF4-FFF2-40B4-BE49-F238E27FC236}">
                <a16:creationId xmlns:a16="http://schemas.microsoft.com/office/drawing/2014/main" xmlns="" id="{EF4CE03A-9DD1-4673-8F13-CDAE87D3BF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8182" y="914400"/>
            <a:ext cx="10556111" cy="5006051"/>
          </a:xfrm>
          <a:effectLst>
            <a:softEdge rad="635000"/>
          </a:effectLst>
        </p:spPr>
      </p:pic>
      <p:sp>
        <p:nvSpPr>
          <p:cNvPr id="6" name="Rectangle 5">
            <a:extLst>
              <a:ext uri="{FF2B5EF4-FFF2-40B4-BE49-F238E27FC236}">
                <a16:creationId xmlns:a16="http://schemas.microsoft.com/office/drawing/2014/main" xmlns="" id="{D50DDCED-AD46-4038-93DA-F2B50E5C78BE}"/>
              </a:ext>
            </a:extLst>
          </p:cNvPr>
          <p:cNvSpPr/>
          <p:nvPr/>
        </p:nvSpPr>
        <p:spPr>
          <a:xfrm>
            <a:off x="1713053" y="3599727"/>
            <a:ext cx="8715737" cy="118061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a:solidFill>
                  <a:srgbClr val="FFFFFF"/>
                </a:solidFill>
              </a:ln>
              <a:solidFill>
                <a:srgbClr val="FFFFFF"/>
              </a:solidFill>
              <a:latin typeface="Arial"/>
            </a:endParaRPr>
          </a:p>
        </p:txBody>
      </p:sp>
      <p:sp>
        <p:nvSpPr>
          <p:cNvPr id="8" name="TextBox 5">
            <a:extLst>
              <a:ext uri="{FF2B5EF4-FFF2-40B4-BE49-F238E27FC236}">
                <a16:creationId xmlns:a16="http://schemas.microsoft.com/office/drawing/2014/main" xmlns="" id="{771EE6B0-F3EE-402A-AD1B-864A88991AD5}"/>
              </a:ext>
            </a:extLst>
          </p:cNvPr>
          <p:cNvSpPr txBox="1">
            <a:spLocks noChangeArrowheads="1"/>
          </p:cNvSpPr>
          <p:nvPr/>
        </p:nvSpPr>
        <p:spPr bwMode="auto">
          <a:xfrm>
            <a:off x="1713053" y="12700"/>
            <a:ext cx="8057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PHÒNG GIÁO DỤC VÀ ĐÀO TẠO</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THÀNH PHỐ THÁI BÌNH</a:t>
            </a:r>
            <a:endPar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TRƯỜN</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G: TRUNG HỌC CƠ SỞ PHÚ XUÂN</a:t>
            </a:r>
          </a:p>
        </p:txBody>
      </p:sp>
      <p:sp>
        <p:nvSpPr>
          <p:cNvPr id="10" name="TextBox 2">
            <a:extLst>
              <a:ext uri="{FF2B5EF4-FFF2-40B4-BE49-F238E27FC236}">
                <a16:creationId xmlns:a16="http://schemas.microsoft.com/office/drawing/2014/main" xmlns="" id="{0A21BBEB-B146-431E-A204-FCBF88660351}"/>
              </a:ext>
            </a:extLst>
          </p:cNvPr>
          <p:cNvSpPr txBox="1">
            <a:spLocks noChangeArrowheads="1"/>
          </p:cNvSpPr>
          <p:nvPr/>
        </p:nvSpPr>
        <p:spPr bwMode="auto">
          <a:xfrm>
            <a:off x="4197622" y="1413777"/>
            <a:ext cx="3797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BÀI </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GIẢNG (</a:t>
            </a:r>
            <a:r>
              <a:rPr lang="en-US" altLang="en-US" sz="2400" b="1" u="sng" dirty="0" err="1"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Tiết</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 1)</a:t>
            </a:r>
            <a:endPar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2" name="Rectangle 11">
            <a:extLst>
              <a:ext uri="{FF2B5EF4-FFF2-40B4-BE49-F238E27FC236}">
                <a16:creationId xmlns:a16="http://schemas.microsoft.com/office/drawing/2014/main" xmlns="" id="{8C6F351C-96C1-491C-8FF9-B8A4A9ECE1CA}"/>
              </a:ext>
            </a:extLst>
          </p:cNvPr>
          <p:cNvSpPr/>
          <p:nvPr/>
        </p:nvSpPr>
        <p:spPr>
          <a:xfrm>
            <a:off x="2843164" y="5576398"/>
            <a:ext cx="7086600" cy="830997"/>
          </a:xfrm>
          <a:prstGeom prst="rect">
            <a:avLst/>
          </a:prstGeom>
        </p:spPr>
        <p:txBody>
          <a:bodyPr>
            <a:spAutoFit/>
          </a:bodyPr>
          <a:lstStyle/>
          <a:p>
            <a:pPr>
              <a:defRPr/>
            </a:pPr>
            <a:r>
              <a:rPr lang="vi-VN" sz="2400" b="1" i="1" kern="0" dirty="0">
                <a:solidFill>
                  <a:srgbClr val="000000"/>
                </a:solidFill>
                <a:latin typeface="Times New Roman" pitchFamily="18" charset="0"/>
                <a:cs typeface="Times New Roman" pitchFamily="18" charset="0"/>
              </a:rPr>
              <a:t> </a:t>
            </a:r>
            <a:r>
              <a:rPr lang="en-US" sz="2400" b="1" i="1" kern="0" dirty="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Giáo</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viên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thực</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hiện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Hoàng</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Thị</a:t>
            </a:r>
            <a:r>
              <a:rPr lang="en-US" sz="2400" b="1" i="1" kern="0" dirty="0" smtClean="0">
                <a:solidFill>
                  <a:srgbClr val="000000"/>
                </a:solidFill>
                <a:latin typeface="Times New Roman" pitchFamily="18" charset="0"/>
                <a:cs typeface="Times New Roman" pitchFamily="18" charset="0"/>
              </a:rPr>
              <a:t> Minh </a:t>
            </a:r>
            <a:r>
              <a:rPr lang="en-US" sz="2400" b="1" i="1" kern="0" dirty="0" err="1" smtClean="0">
                <a:solidFill>
                  <a:srgbClr val="000000"/>
                </a:solidFill>
                <a:latin typeface="Times New Roman" pitchFamily="18" charset="0"/>
                <a:cs typeface="Times New Roman" pitchFamily="18" charset="0"/>
              </a:rPr>
              <a:t>Nguyệt</a:t>
            </a:r>
            <a:endParaRPr lang="vi-VN" sz="2800" b="1" i="1" kern="0" dirty="0">
              <a:solidFill>
                <a:srgbClr val="000000"/>
              </a:solidFill>
              <a:latin typeface="Times New Roman" pitchFamily="18" charset="0"/>
              <a:cs typeface="Times New Roman" pitchFamily="18" charset="0"/>
            </a:endParaRPr>
          </a:p>
          <a:p>
            <a:pPr>
              <a:defRPr/>
            </a:pPr>
            <a:r>
              <a:rPr lang="en-US" sz="2400" b="1" kern="0" dirty="0">
                <a:solidFill>
                  <a:prstClr val="black"/>
                </a:solidFill>
                <a:latin typeface="Times New Roman" pitchFamily="18" charset="0"/>
                <a:cs typeface="Times New Roman" pitchFamily="18" charset="0"/>
              </a:rPr>
              <a:t>         </a:t>
            </a:r>
            <a:endParaRPr lang="en-US" kern="0" dirty="0">
              <a:solidFill>
                <a:srgbClr val="C00000"/>
              </a:solidFill>
              <a:latin typeface="Arial"/>
            </a:endParaRPr>
          </a:p>
        </p:txBody>
      </p:sp>
      <p:sp>
        <p:nvSpPr>
          <p:cNvPr id="13" name="Title 1">
            <a:extLst>
              <a:ext uri="{FF2B5EF4-FFF2-40B4-BE49-F238E27FC236}"/>
            </a:extLst>
          </p:cNvPr>
          <p:cNvSpPr txBox="1">
            <a:spLocks/>
          </p:cNvSpPr>
          <p:nvPr/>
        </p:nvSpPr>
        <p:spPr>
          <a:xfrm>
            <a:off x="1288497" y="3501251"/>
            <a:ext cx="9671821" cy="1506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n-US" sz="2400" u="sng"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p>
          <a:p>
            <a:pPr>
              <a:lnSpc>
                <a:spcPct val="150000"/>
              </a:lnSpc>
              <a:defRPr/>
            </a:pPr>
            <a:r>
              <a:rPr lang="en-US" sz="28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64647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38900"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814530"/>
            <a:ext cx="2563730"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b/ </a:t>
            </a:r>
            <a:r>
              <a:rPr lang="en-US" sz="2400" b="1" u="sng" dirty="0" err="1" smtClean="0">
                <a:solidFill>
                  <a:srgbClr val="002060"/>
                </a:solidFill>
                <a:latin typeface="Times New Roman" panose="02020603050405020304" pitchFamily="18" charset="0"/>
                <a:cs typeface="Times New Roman" panose="02020603050405020304" pitchFamily="18" charset="0"/>
              </a:rPr>
              <a:t>Lập</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err="1" smtClean="0">
                <a:solidFill>
                  <a:srgbClr val="002060"/>
                </a:solidFill>
                <a:latin typeface="Times New Roman" panose="02020603050405020304" pitchFamily="18" charset="0"/>
                <a:cs typeface="Times New Roman" panose="02020603050405020304" pitchFamily="18" charset="0"/>
              </a:rPr>
              <a:t>dàn</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90185179"/>
              </p:ext>
            </p:extLst>
          </p:nvPr>
        </p:nvGraphicFramePr>
        <p:xfrm>
          <a:off x="273525" y="2498091"/>
          <a:ext cx="11539960" cy="3691688"/>
        </p:xfrm>
        <a:graphic>
          <a:graphicData uri="http://schemas.openxmlformats.org/drawingml/2006/table">
            <a:tbl>
              <a:tblPr firstRow="1" bandRow="1">
                <a:tableStyleId>{5C22544A-7EE6-4342-B048-85BDC9FD1C3A}</a:tableStyleId>
              </a:tblPr>
              <a:tblGrid>
                <a:gridCol w="1995149"/>
                <a:gridCol w="9544811"/>
              </a:tblGrid>
              <a:tr h="3691688">
                <a:tc>
                  <a:txBody>
                    <a:bodyPr/>
                    <a:lstStyle/>
                    <a:p>
                      <a:r>
                        <a:rPr lang="en-US" sz="2000" b="1" u="sng" kern="1200" dirty="0" smtClean="0">
                          <a:solidFill>
                            <a:schemeClr val="tx1"/>
                          </a:solidFill>
                          <a:effectLst/>
                          <a:latin typeface="Times New Roman" pitchFamily="18" charset="0"/>
                          <a:ea typeface="+mn-ea"/>
                          <a:cs typeface="Times New Roman" pitchFamily="18" charset="0"/>
                        </a:rPr>
                        <a:t>  </a:t>
                      </a:r>
                    </a:p>
                    <a:p>
                      <a:pPr algn="ctr"/>
                      <a:r>
                        <a:rPr lang="en-US" sz="2400" b="1" u="sng" kern="1200" dirty="0" smtClean="0">
                          <a:solidFill>
                            <a:schemeClr val="tx1"/>
                          </a:solidFill>
                          <a:effectLst/>
                          <a:latin typeface="Times New Roman" pitchFamily="18" charset="0"/>
                          <a:ea typeface="+mn-ea"/>
                          <a:cs typeface="Times New Roman" pitchFamily="18" charset="0"/>
                        </a:rPr>
                        <a:t>*</a:t>
                      </a:r>
                      <a:r>
                        <a:rPr lang="en-US" sz="2400" b="1" u="sng" kern="1200" dirty="0" err="1" smtClean="0">
                          <a:solidFill>
                            <a:schemeClr val="tx1"/>
                          </a:solidFill>
                          <a:effectLst/>
                          <a:latin typeface="Times New Roman" pitchFamily="18" charset="0"/>
                          <a:ea typeface="+mn-ea"/>
                          <a:cs typeface="Times New Roman" pitchFamily="18" charset="0"/>
                        </a:rPr>
                        <a:t>Mở</a:t>
                      </a:r>
                      <a:r>
                        <a:rPr lang="en-US" sz="2400" b="1" u="sng" kern="1200" dirty="0" smtClean="0">
                          <a:solidFill>
                            <a:schemeClr val="tx1"/>
                          </a:solidFill>
                          <a:effectLst/>
                          <a:latin typeface="Times New Roman" pitchFamily="18" charset="0"/>
                          <a:ea typeface="+mn-ea"/>
                          <a:cs typeface="Times New Roman" pitchFamily="18" charset="0"/>
                        </a:rPr>
                        <a:t> </a:t>
                      </a:r>
                      <a:r>
                        <a:rPr lang="en-US" sz="2400" b="1" u="sng" kern="1200" dirty="0" err="1" smtClean="0">
                          <a:solidFill>
                            <a:schemeClr val="tx1"/>
                          </a:solidFill>
                          <a:effectLst/>
                          <a:latin typeface="Times New Roman" pitchFamily="18" charset="0"/>
                          <a:ea typeface="+mn-ea"/>
                          <a:cs typeface="Times New Roman" pitchFamily="18" charset="0"/>
                        </a:rPr>
                        <a:t>đầu</a:t>
                      </a:r>
                      <a:endParaRPr lang="en-US" sz="2400" b="1" u="sng"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marL="342900" indent="-342900">
                        <a:lnSpc>
                          <a:spcPct val="100000"/>
                        </a:lnSpc>
                        <a:buFontTx/>
                        <a:buChar char="-"/>
                      </a:pPr>
                      <a:r>
                        <a:rPr lang="vi-VN" sz="2400" b="0" dirty="0" smtClean="0">
                          <a:solidFill>
                            <a:schemeClr val="tx1"/>
                          </a:solidFill>
                          <a:latin typeface="Times New Roman" pitchFamily="18" charset="0"/>
                          <a:cs typeface="Times New Roman" pitchFamily="18" charset="0"/>
                        </a:rPr>
                        <a:t>Nêu vấn đề và ý kiến chung của em về vấn đề thảo luận: </a:t>
                      </a:r>
                      <a:endParaRPr lang="en-US" sz="2400" b="0" dirty="0" smtClean="0">
                        <a:solidFill>
                          <a:schemeClr val="tx1"/>
                        </a:solidFill>
                        <a:latin typeface="Times New Roman" pitchFamily="18" charset="0"/>
                        <a:cs typeface="Times New Roman" pitchFamily="18" charset="0"/>
                      </a:endParaRPr>
                    </a:p>
                    <a:p>
                      <a:pPr marL="0" indent="0">
                        <a:lnSpc>
                          <a:spcPct val="100000"/>
                        </a:lnSpc>
                        <a:buFontTx/>
                        <a:buNone/>
                      </a:pPr>
                      <a:r>
                        <a:rPr lang="en-US" sz="2400" b="0" dirty="0" smtClean="0">
                          <a:solidFill>
                            <a:schemeClr val="tx1"/>
                          </a:solidFill>
                          <a:latin typeface="Times New Roman" pitchFamily="18" charset="0"/>
                          <a:cs typeface="Times New Roman" pitchFamily="18" charset="0"/>
                        </a:rPr>
                        <a:t>       </a:t>
                      </a:r>
                      <a:r>
                        <a:rPr lang="vi-VN" sz="2400" b="1" i="1" dirty="0" smtClean="0">
                          <a:solidFill>
                            <a:schemeClr val="tx1"/>
                          </a:solidFill>
                          <a:latin typeface="Times New Roman" pitchFamily="18" charset="0"/>
                          <a:cs typeface="Times New Roman" pitchFamily="18" charset="0"/>
                        </a:rPr>
                        <a:t>Vai trò của tình cảm quê hương đối với mỗi người.</a:t>
                      </a:r>
                      <a:endParaRPr lang="en-US" sz="2400" b="1" i="1" dirty="0" smtClean="0">
                        <a:solidFill>
                          <a:schemeClr val="tx1"/>
                        </a:solidFill>
                        <a:latin typeface="Times New Roman" pitchFamily="18" charset="0"/>
                        <a:cs typeface="Times New Roman" pitchFamily="18" charset="0"/>
                      </a:endParaRP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Ví dụ:</a:t>
                      </a: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 - Quê hương là những gì gần gũi, thân thuộc nhất với con người, là cội nguồn sinh dưỡng của mỗi con người.Tình yêu quê hương là một nguồn tình cảm tự nhiên đối với mỗi chúng ta.</a:t>
                      </a: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 Tình yêu quê hương là yêu thương, gắn bó với những gì bình dị, nhỏ bé mà thiêng liêng. Tình yêu quê hương bắt đầu từ tình yêu gia đình, làng xóm, phát triển trở thành tình yêu tổ quốc.</a:t>
                      </a:r>
                    </a:p>
                  </a:txBody>
                  <a:tcPr>
                    <a:solidFill>
                      <a:schemeClr val="accent1">
                        <a:lumMod val="40000"/>
                        <a:lumOff val="60000"/>
                      </a:schemeClr>
                    </a:solidFill>
                  </a:tcPr>
                </a:tc>
              </a:tr>
            </a:tbl>
          </a:graphicData>
        </a:graphic>
      </p:graphicFrame>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0" name="Rectangle 9"/>
          <p:cNvSpPr/>
          <p:nvPr/>
        </p:nvSpPr>
        <p:spPr>
          <a:xfrm>
            <a:off x="189117" y="1351599"/>
            <a:ext cx="1367091"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a/ </a:t>
            </a:r>
            <a:r>
              <a:rPr lang="en-US" sz="2400" b="1" u="sng" dirty="0" err="1" smtClean="0">
                <a:solidFill>
                  <a:srgbClr val="002060"/>
                </a:solidFill>
                <a:latin typeface="Times New Roman" panose="02020603050405020304" pitchFamily="18" charset="0"/>
                <a:cs typeface="Times New Roman" panose="02020603050405020304" pitchFamily="18" charset="0"/>
              </a:rPr>
              <a:t>Tìm</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spTree>
    <p:extLst>
      <p:ext uri="{BB962C8B-B14F-4D97-AF65-F5344CB8AC3E}">
        <p14:creationId xmlns:p14="http://schemas.microsoft.com/office/powerpoint/2010/main" val="35719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38900"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352865"/>
            <a:ext cx="2563730"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b/ </a:t>
            </a:r>
            <a:r>
              <a:rPr lang="en-US" sz="2400" b="1" u="sng" dirty="0" err="1" smtClean="0">
                <a:solidFill>
                  <a:srgbClr val="002060"/>
                </a:solidFill>
                <a:latin typeface="Times New Roman" panose="02020603050405020304" pitchFamily="18" charset="0"/>
                <a:cs typeface="Times New Roman" panose="02020603050405020304" pitchFamily="18" charset="0"/>
              </a:rPr>
              <a:t>Lập</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err="1" smtClean="0">
                <a:solidFill>
                  <a:srgbClr val="002060"/>
                </a:solidFill>
                <a:latin typeface="Times New Roman" panose="02020603050405020304" pitchFamily="18" charset="0"/>
                <a:cs typeface="Times New Roman" panose="02020603050405020304" pitchFamily="18" charset="0"/>
              </a:rPr>
              <a:t>dàn</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97614983"/>
              </p:ext>
            </p:extLst>
          </p:nvPr>
        </p:nvGraphicFramePr>
        <p:xfrm>
          <a:off x="326020" y="1949178"/>
          <a:ext cx="11539960" cy="3872477"/>
        </p:xfrm>
        <a:graphic>
          <a:graphicData uri="http://schemas.openxmlformats.org/drawingml/2006/table">
            <a:tbl>
              <a:tblPr firstRow="1" bandRow="1">
                <a:tableStyleId>{5C22544A-7EE6-4342-B048-85BDC9FD1C3A}</a:tableStyleId>
              </a:tblPr>
              <a:tblGrid>
                <a:gridCol w="1713795"/>
                <a:gridCol w="9826165"/>
              </a:tblGrid>
              <a:tr h="3872477">
                <a:tc>
                  <a:txBody>
                    <a:bodyPr/>
                    <a:lstStyle/>
                    <a:p>
                      <a:r>
                        <a:rPr lang="en-US" sz="2400" b="1" kern="1200" dirty="0" smtClean="0">
                          <a:solidFill>
                            <a:schemeClr val="dk1"/>
                          </a:solidFill>
                          <a:effectLst/>
                          <a:latin typeface="Times New Roman" pitchFamily="18" charset="0"/>
                          <a:ea typeface="+mn-ea"/>
                          <a:cs typeface="Times New Roman" pitchFamily="18" charset="0"/>
                        </a:rPr>
                        <a:t>* </a:t>
                      </a:r>
                      <a:r>
                        <a:rPr lang="en-US" sz="2400" b="1" kern="1200" dirty="0" err="1" smtClean="0">
                          <a:solidFill>
                            <a:schemeClr val="dk1"/>
                          </a:solidFill>
                          <a:effectLst/>
                          <a:latin typeface="Times New Roman" pitchFamily="18" charset="0"/>
                          <a:ea typeface="+mn-ea"/>
                          <a:cs typeface="Times New Roman" pitchFamily="18" charset="0"/>
                        </a:rPr>
                        <a:t>Nội</a:t>
                      </a:r>
                      <a:r>
                        <a:rPr lang="en-US" sz="2400" b="1" kern="1200" dirty="0" smtClean="0">
                          <a:solidFill>
                            <a:schemeClr val="dk1"/>
                          </a:solidFill>
                          <a:effectLst/>
                          <a:latin typeface="Times New Roman" pitchFamily="18" charset="0"/>
                          <a:ea typeface="+mn-ea"/>
                          <a:cs typeface="Times New Roman" pitchFamily="18" charset="0"/>
                        </a:rPr>
                        <a:t> dung</a:t>
                      </a:r>
                    </a:p>
                    <a:p>
                      <a:r>
                        <a:rPr lang="en-US" sz="2400" b="1" kern="1200" dirty="0" err="1" smtClean="0">
                          <a:solidFill>
                            <a:schemeClr val="dk1"/>
                          </a:solidFill>
                          <a:effectLst/>
                          <a:latin typeface="Times New Roman" pitchFamily="18" charset="0"/>
                          <a:ea typeface="+mn-ea"/>
                          <a:cs typeface="Times New Roman" pitchFamily="18" charset="0"/>
                        </a:rPr>
                        <a:t>chính</a:t>
                      </a:r>
                      <a:endParaRPr lang="en-US" sz="2400" b="1" dirty="0">
                        <a:latin typeface="Times New Roman" pitchFamily="18" charset="0"/>
                        <a:cs typeface="Times New Roman" pitchFamily="18" charset="0"/>
                      </a:endParaRPr>
                    </a:p>
                  </a:txBody>
                  <a:tcPr>
                    <a:solidFill>
                      <a:schemeClr val="accent2">
                        <a:lumMod val="60000"/>
                        <a:lumOff val="40000"/>
                      </a:schemeClr>
                    </a:solidFill>
                  </a:tcPr>
                </a:tc>
                <a:tc>
                  <a:txBody>
                    <a:bodyPr/>
                    <a:lstStyle/>
                    <a:p>
                      <a:pPr algn="just">
                        <a:lnSpc>
                          <a:spcPct val="100000"/>
                        </a:lnSpc>
                      </a:pPr>
                      <a:r>
                        <a:rPr lang="vi-VN" sz="2200" b="0" dirty="0" smtClean="0">
                          <a:solidFill>
                            <a:schemeClr val="tx1"/>
                          </a:solidFill>
                          <a:latin typeface="Times New Roman" pitchFamily="18" charset="0"/>
                          <a:cs typeface="Times New Roman" pitchFamily="18" charset="0"/>
                        </a:rPr>
                        <a:t>- Tình cảm với quê hương đem đến cho con người nhiều điều. Đó là tình cảm đẹp đẽ, thiêng liêng trong đời sống tình cảm của mỗi con người.</a:t>
                      </a:r>
                    </a:p>
                    <a:p>
                      <a:pPr algn="just">
                        <a:lnSpc>
                          <a:spcPct val="100000"/>
                        </a:lnSpc>
                      </a:pPr>
                      <a:r>
                        <a:rPr lang="vi-VN" sz="2200" b="0" dirty="0" smtClean="0">
                          <a:solidFill>
                            <a:schemeClr val="tx1"/>
                          </a:solidFill>
                          <a:latin typeface="Times New Roman" pitchFamily="18" charset="0"/>
                          <a:cs typeface="Times New Roman" pitchFamily="18" charset="0"/>
                        </a:rPr>
                        <a:t> - Quê hương có vai trò vô cùng to lớn trong cuộc đời mỗi con người. Quê hương là cái nôi nuôi dưỡng ta về cả thể xác và tâm hồn. </a:t>
                      </a:r>
                      <a:endParaRPr lang="en-US" sz="2200" b="0" dirty="0" smtClean="0">
                        <a:solidFill>
                          <a:schemeClr val="tx1"/>
                        </a:solidFill>
                        <a:latin typeface="Times New Roman" pitchFamily="18" charset="0"/>
                        <a:cs typeface="Times New Roman" pitchFamily="18" charset="0"/>
                      </a:endParaRPr>
                    </a:p>
                    <a:p>
                      <a:pPr algn="just">
                        <a:lnSpc>
                          <a:spcPct val="100000"/>
                        </a:lnSpc>
                      </a:pPr>
                      <a:r>
                        <a:rPr lang="vi-VN" sz="2200" b="0" dirty="0" smtClean="0">
                          <a:solidFill>
                            <a:schemeClr val="tx1"/>
                          </a:solidFill>
                          <a:latin typeface="Times New Roman" pitchFamily="18" charset="0"/>
                          <a:cs typeface="Times New Roman" pitchFamily="18" charset="0"/>
                        </a:rPr>
                        <a:t>- Chúng ta cần thể hiện tình cảm, trách nhiệm với quê hương bằng những suy nghĩ, việc làm phù hợp, ý nghĩa.</a:t>
                      </a:r>
                    </a:p>
                    <a:p>
                      <a:pPr algn="just">
                        <a:lnSpc>
                          <a:spcPct val="100000"/>
                        </a:lnSpc>
                      </a:pPr>
                      <a:r>
                        <a:rPr lang="vi-VN" sz="2200" b="0" dirty="0" smtClean="0">
                          <a:solidFill>
                            <a:schemeClr val="tx1"/>
                          </a:solidFill>
                          <a:latin typeface="Times New Roman" pitchFamily="18" charset="0"/>
                          <a:cs typeface="Times New Roman" pitchFamily="18" charset="0"/>
                        </a:rPr>
                        <a:t>- Chúng ta phải ý thức  rõ vai trò của quê hương đối với mỗi con người, ra sức bảo vệ, xây dựng, phát triển quê hương nên tầm cao mới. Đó chính là cách thiết thực nhất để thể hiện tình yêu quê hương của mình.</a:t>
                      </a:r>
                    </a:p>
                    <a:p>
                      <a:pPr algn="just">
                        <a:lnSpc>
                          <a:spcPct val="100000"/>
                        </a:lnSpc>
                      </a:pPr>
                      <a:r>
                        <a:rPr lang="vi-VN" sz="2200" b="0" dirty="0" smtClean="0">
                          <a:solidFill>
                            <a:schemeClr val="tx1"/>
                          </a:solidFill>
                          <a:latin typeface="Times New Roman" pitchFamily="18" charset="0"/>
                          <a:cs typeface="Times New Roman" pitchFamily="18" charset="0"/>
                        </a:rPr>
                        <a:t>- Liên hệ: Là học sinh, chúng ta cố gắng nỗ lực, phấn đấu để góp phần xây dựng quê hương trong tương lai. </a:t>
                      </a:r>
                      <a:endParaRPr lang="en-US" sz="2200" b="0" dirty="0" smtClean="0">
                        <a:solidFill>
                          <a:schemeClr val="tx1"/>
                        </a:solidFill>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69471515"/>
              </p:ext>
            </p:extLst>
          </p:nvPr>
        </p:nvGraphicFramePr>
        <p:xfrm>
          <a:off x="326020" y="5760720"/>
          <a:ext cx="11539960" cy="818296"/>
        </p:xfrm>
        <a:graphic>
          <a:graphicData uri="http://schemas.openxmlformats.org/drawingml/2006/table">
            <a:tbl>
              <a:tblPr firstRow="1" bandRow="1">
                <a:tableStyleId>{5C22544A-7EE6-4342-B048-85BDC9FD1C3A}</a:tableStyleId>
              </a:tblPr>
              <a:tblGrid>
                <a:gridCol w="1713795"/>
                <a:gridCol w="9826165"/>
              </a:tblGrid>
              <a:tr h="818296">
                <a:tc>
                  <a:txBody>
                    <a:bodyPr/>
                    <a:lstStyle/>
                    <a:p>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Kết</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thúc</a:t>
                      </a:r>
                      <a:endParaRPr lang="en-US" sz="2400" b="1"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vi-VN" sz="2200" b="0" dirty="0" smtClean="0">
                          <a:solidFill>
                            <a:schemeClr val="tx1"/>
                          </a:solidFill>
                          <a:latin typeface="Times New Roman" pitchFamily="18" charset="0"/>
                          <a:cs typeface="Times New Roman" pitchFamily="18" charset="0"/>
                        </a:rPr>
                        <a:t>- Khẳng định lại ý kiến</a:t>
                      </a:r>
                      <a:r>
                        <a:rPr lang="en-US" sz="2200" b="0" dirty="0" smtClean="0">
                          <a:solidFill>
                            <a:schemeClr val="tx1"/>
                          </a:solidFill>
                          <a:latin typeface="Times New Roman" pitchFamily="18" charset="0"/>
                          <a:cs typeface="Times New Roman" pitchFamily="18" charset="0"/>
                        </a:rPr>
                        <a:t>,</a:t>
                      </a:r>
                      <a:r>
                        <a:rPr lang="vi-VN" sz="2200" b="0" dirty="0" smtClean="0">
                          <a:solidFill>
                            <a:schemeClr val="tx1"/>
                          </a:solidFill>
                          <a:latin typeface="Times New Roman" pitchFamily="18" charset="0"/>
                          <a:cs typeface="Times New Roman" pitchFamily="18" charset="0"/>
                        </a:rPr>
                        <a:t> th</a:t>
                      </a:r>
                      <a:r>
                        <a:rPr lang="en-US" sz="2200" b="0" dirty="0" err="1" smtClean="0">
                          <a:solidFill>
                            <a:schemeClr val="tx1"/>
                          </a:solidFill>
                          <a:latin typeface="Times New Roman" pitchFamily="18" charset="0"/>
                          <a:cs typeface="Times New Roman" pitchFamily="18" charset="0"/>
                        </a:rPr>
                        <a:t>ông</a:t>
                      </a:r>
                      <a:r>
                        <a:rPr lang="en-US" sz="2200" b="0" baseline="0" dirty="0" smtClean="0">
                          <a:solidFill>
                            <a:schemeClr val="tx1"/>
                          </a:solidFill>
                          <a:latin typeface="Times New Roman" pitchFamily="18" charset="0"/>
                          <a:cs typeface="Times New Roman" pitchFamily="18" charset="0"/>
                        </a:rPr>
                        <a:t> </a:t>
                      </a:r>
                      <a:r>
                        <a:rPr lang="vi-VN" sz="2200" b="0" dirty="0" smtClean="0">
                          <a:solidFill>
                            <a:schemeClr val="tx1"/>
                          </a:solidFill>
                          <a:latin typeface="Times New Roman" pitchFamily="18" charset="0"/>
                          <a:cs typeface="Times New Roman" pitchFamily="18" charset="0"/>
                        </a:rPr>
                        <a:t>điệp chung:Tình yêu quê hương là một nguồn tình cảm tự nhiên đối với mỗi chúng ta. Nó luôn là tình cảm thiêng liêng trong mỗi con người.</a:t>
                      </a:r>
                      <a:endParaRPr lang="en-US" sz="2200" b="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17985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2" y="0"/>
            <a:ext cx="122131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fld id="{B39EB6B2-FC1A-4599-9369-7F311665B9A6}" type="slidenum">
              <a:rPr lang="en-US" sz="1200" smtClean="0">
                <a:solidFill>
                  <a:srgbClr val="898989"/>
                </a:solidFill>
                <a:latin typeface="Arial" charset="0"/>
              </a:rPr>
              <a:pPr/>
              <a:t>12</a:t>
            </a:fld>
            <a:endParaRPr lang="en-US" sz="1200" smtClean="0">
              <a:solidFill>
                <a:srgbClr val="898989"/>
              </a:solidFill>
              <a:latin typeface="Arial" charset="0"/>
            </a:endParaRPr>
          </a:p>
        </p:txBody>
      </p:sp>
      <p:sp>
        <p:nvSpPr>
          <p:cNvPr id="16388" name="Rectangle 3"/>
          <p:cNvSpPr txBox="1">
            <a:spLocks noChangeArrowheads="1"/>
          </p:cNvSpPr>
          <p:nvPr/>
        </p:nvSpPr>
        <p:spPr bwMode="auto">
          <a:xfrm>
            <a:off x="700617" y="714522"/>
            <a:ext cx="1097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eaLnBrk="1" hangingPunct="1">
              <a:spcBef>
                <a:spcPct val="20000"/>
              </a:spcBef>
            </a:pPr>
            <a:r>
              <a:rPr lang="en-US" altLang="en-US" sz="4800" b="1" dirty="0" smtClean="0">
                <a:solidFill>
                  <a:srgbClr val="C00000"/>
                </a:solidFill>
                <a:latin typeface="Times New Roman" pitchFamily="18" charset="0"/>
                <a:cs typeface="Times New Roman" pitchFamily="18" charset="0"/>
              </a:rPr>
              <a:t>HƯỚNG DẪN VỀ NHÀ</a:t>
            </a:r>
            <a:endParaRPr lang="en-US" altLang="en-US" sz="4800" b="1" dirty="0">
              <a:solidFill>
                <a:srgbClr val="C00000"/>
              </a:solidFill>
              <a:latin typeface="Times New Roman" pitchFamily="18" charset="0"/>
              <a:cs typeface="Times New Roman" pitchFamily="18" charset="0"/>
            </a:endParaRPr>
          </a:p>
          <a:p>
            <a:pPr algn="ctr" eaLnBrk="1" hangingPunct="1">
              <a:spcBef>
                <a:spcPct val="20000"/>
              </a:spcBef>
            </a:pPr>
            <a:r>
              <a:rPr lang="en-US" altLang="en-US" sz="3200" b="1" i="1" dirty="0">
                <a:solidFill>
                  <a:srgbClr val="333399"/>
                </a:solidFill>
                <a:latin typeface="Arial Narrow" pitchFamily="34" charset="0"/>
              </a:rPr>
              <a:t>                                             </a:t>
            </a:r>
            <a:endParaRPr lang="en-US" altLang="en-US" sz="2400" b="1" i="1" dirty="0">
              <a:solidFill>
                <a:srgbClr val="333399"/>
              </a:solidFill>
              <a:latin typeface="Arial Narrow" pitchFamily="34" charset="0"/>
            </a:endParaRPr>
          </a:p>
        </p:txBody>
      </p:sp>
      <p:pic>
        <p:nvPicPr>
          <p:cNvPr id="16390" name="Picture 30"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083" y="4286615"/>
            <a:ext cx="4785784"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6596" y="1697867"/>
            <a:ext cx="9200271" cy="2477601"/>
          </a:xfrm>
          <a:prstGeom prst="rect">
            <a:avLst/>
          </a:prstGeom>
        </p:spPr>
        <p:txBody>
          <a:bodyPr wrap="square">
            <a:spAutoFit/>
          </a:bodyPr>
          <a:lstStyle/>
          <a:p>
            <a:pPr>
              <a:spcBef>
                <a:spcPts val="600"/>
              </a:spcBef>
              <a:spcAft>
                <a:spcPts val="0"/>
              </a:spcAft>
            </a:pPr>
            <a:r>
              <a:rPr lang="en-US" sz="2800" b="1" dirty="0" smtClean="0">
                <a:latin typeface="Times New Roman"/>
                <a:ea typeface="MS Mincho"/>
              </a:rPr>
              <a:t> </a:t>
            </a:r>
            <a:r>
              <a:rPr lang="en-US" sz="2800" b="1" dirty="0" err="1">
                <a:latin typeface="Times New Roman"/>
                <a:ea typeface="MS Mincho"/>
              </a:rPr>
              <a:t>Tự</a:t>
            </a:r>
            <a:r>
              <a:rPr lang="en-US" sz="2800" b="1" dirty="0">
                <a:latin typeface="Times New Roman"/>
                <a:ea typeface="MS Mincho"/>
              </a:rPr>
              <a:t> </a:t>
            </a:r>
            <a:r>
              <a:rPr lang="en-US" sz="2800" b="1" dirty="0" err="1">
                <a:latin typeface="Times New Roman"/>
                <a:ea typeface="MS Mincho"/>
              </a:rPr>
              <a:t>luyện</a:t>
            </a:r>
            <a:r>
              <a:rPr lang="en-US" sz="2800" b="1" dirty="0">
                <a:latin typeface="Times New Roman"/>
                <a:ea typeface="MS Mincho"/>
              </a:rPr>
              <a:t> </a:t>
            </a:r>
            <a:r>
              <a:rPr lang="en-US" sz="2800" b="1" dirty="0" err="1">
                <a:latin typeface="Times New Roman"/>
                <a:ea typeface="MS Mincho"/>
              </a:rPr>
              <a:t>tập</a:t>
            </a:r>
            <a:r>
              <a:rPr lang="en-US" sz="2800" b="1" dirty="0">
                <a:latin typeface="Times New Roman"/>
                <a:ea typeface="MS Mincho"/>
              </a:rPr>
              <a:t> </a:t>
            </a:r>
            <a:r>
              <a:rPr lang="en-US" sz="2800" b="1" dirty="0" err="1">
                <a:latin typeface="Times New Roman"/>
                <a:ea typeface="MS Mincho"/>
              </a:rPr>
              <a:t>và</a:t>
            </a:r>
            <a:r>
              <a:rPr lang="en-US" sz="2800" b="1" dirty="0">
                <a:latin typeface="Times New Roman"/>
                <a:ea typeface="MS Mincho"/>
              </a:rPr>
              <a:t> </a:t>
            </a:r>
            <a:r>
              <a:rPr lang="en-US" sz="2800" b="1" dirty="0" err="1">
                <a:latin typeface="Times New Roman"/>
                <a:ea typeface="MS Mincho"/>
              </a:rPr>
              <a:t>trình</a:t>
            </a:r>
            <a:r>
              <a:rPr lang="en-US" sz="2800" b="1" dirty="0">
                <a:latin typeface="Times New Roman"/>
                <a:ea typeface="MS Mincho"/>
              </a:rPr>
              <a:t> </a:t>
            </a:r>
            <a:r>
              <a:rPr lang="en-US" sz="2800" b="1" dirty="0" err="1">
                <a:latin typeface="Times New Roman"/>
                <a:ea typeface="MS Mincho"/>
              </a:rPr>
              <a:t>bày</a:t>
            </a:r>
            <a:endParaRPr lang="en-US" sz="2800" dirty="0">
              <a:latin typeface="Times New Roman"/>
              <a:ea typeface="Times New Roman"/>
            </a:endParaRPr>
          </a:p>
          <a:p>
            <a:pPr>
              <a:spcBef>
                <a:spcPts val="600"/>
              </a:spcBef>
              <a:spcAft>
                <a:spcPts val="0"/>
              </a:spcAft>
            </a:pPr>
            <a:r>
              <a:rPr lang="en-US" sz="2800" dirty="0" smtClean="0">
                <a:latin typeface="Times New Roman"/>
                <a:ea typeface="MS Mincho"/>
              </a:rPr>
              <a:t>* </a:t>
            </a:r>
            <a:r>
              <a:rPr lang="en-US" sz="2800" dirty="0" err="1" smtClean="0">
                <a:latin typeface="Times New Roman"/>
                <a:ea typeface="MS Mincho"/>
              </a:rPr>
              <a:t>Để</a:t>
            </a:r>
            <a:r>
              <a:rPr lang="en-US" sz="2800" dirty="0" smtClean="0">
                <a:latin typeface="Times New Roman"/>
                <a:ea typeface="MS Mincho"/>
              </a:rPr>
              <a:t> </a:t>
            </a:r>
            <a:r>
              <a:rPr lang="en-US" sz="2800" dirty="0" err="1">
                <a:latin typeface="Times New Roman"/>
                <a:ea typeface="MS Mincho"/>
              </a:rPr>
              <a:t>trình</a:t>
            </a:r>
            <a:r>
              <a:rPr lang="en-US" sz="2800" dirty="0">
                <a:latin typeface="Times New Roman"/>
                <a:ea typeface="MS Mincho"/>
              </a:rPr>
              <a:t> </a:t>
            </a:r>
            <a:r>
              <a:rPr lang="en-US" sz="2800" dirty="0" err="1">
                <a:latin typeface="Times New Roman"/>
                <a:ea typeface="MS Mincho"/>
              </a:rPr>
              <a:t>bày</a:t>
            </a:r>
            <a:r>
              <a:rPr lang="en-US" sz="2800" dirty="0">
                <a:latin typeface="Times New Roman"/>
                <a:ea typeface="MS Mincho"/>
              </a:rPr>
              <a:t> </a:t>
            </a:r>
            <a:r>
              <a:rPr lang="en-US" sz="2800" dirty="0" err="1">
                <a:latin typeface="Times New Roman"/>
                <a:ea typeface="MS Mincho"/>
              </a:rPr>
              <a:t>tốt</a:t>
            </a:r>
            <a:r>
              <a:rPr lang="en-US" sz="2800" dirty="0">
                <a:latin typeface="Times New Roman"/>
                <a:ea typeface="MS Mincho"/>
              </a:rPr>
              <a:t>, </a:t>
            </a:r>
            <a:r>
              <a:rPr lang="en-US" sz="2800" dirty="0" err="1">
                <a:latin typeface="Times New Roman"/>
                <a:ea typeface="MS Mincho"/>
              </a:rPr>
              <a:t>em</a:t>
            </a:r>
            <a:r>
              <a:rPr lang="en-US" sz="2800" dirty="0">
                <a:latin typeface="Times New Roman"/>
                <a:ea typeface="MS Mincho"/>
              </a:rPr>
              <a:t> </a:t>
            </a:r>
            <a:r>
              <a:rPr lang="en-US" sz="2800" dirty="0" err="1">
                <a:latin typeface="Times New Roman"/>
                <a:ea typeface="MS Mincho"/>
              </a:rPr>
              <a:t>hãy</a:t>
            </a:r>
            <a:r>
              <a:rPr lang="en-US" sz="2800" dirty="0">
                <a:latin typeface="Times New Roman"/>
                <a:ea typeface="MS Mincho"/>
              </a:rPr>
              <a:t> </a:t>
            </a:r>
            <a:r>
              <a:rPr lang="en-US" sz="2800" dirty="0" err="1">
                <a:latin typeface="Times New Roman"/>
                <a:ea typeface="MS Mincho"/>
              </a:rPr>
              <a:t>luyện</a:t>
            </a:r>
            <a:r>
              <a:rPr lang="en-US" sz="2800" dirty="0">
                <a:latin typeface="Times New Roman"/>
                <a:ea typeface="MS Mincho"/>
              </a:rPr>
              <a:t> </a:t>
            </a:r>
            <a:r>
              <a:rPr lang="en-US" sz="2800" dirty="0" err="1">
                <a:latin typeface="Times New Roman"/>
                <a:ea typeface="MS Mincho"/>
              </a:rPr>
              <a:t>tập</a:t>
            </a:r>
            <a:r>
              <a:rPr lang="en-US" sz="2800" dirty="0">
                <a:latin typeface="Times New Roman"/>
                <a:ea typeface="MS Mincho"/>
              </a:rPr>
              <a:t> </a:t>
            </a:r>
            <a:r>
              <a:rPr lang="en-US" sz="2800" dirty="0" err="1">
                <a:latin typeface="Times New Roman"/>
                <a:ea typeface="MS Mincho"/>
              </a:rPr>
              <a:t>trước</a:t>
            </a:r>
            <a:r>
              <a:rPr lang="en-US" sz="2800" dirty="0">
                <a:latin typeface="Times New Roman"/>
                <a:ea typeface="MS Mincho"/>
              </a:rPr>
              <a:t> (</a:t>
            </a:r>
            <a:r>
              <a:rPr lang="en-US" sz="2800" dirty="0" err="1">
                <a:latin typeface="Times New Roman"/>
                <a:ea typeface="MS Mincho"/>
              </a:rPr>
              <a:t>trình</a:t>
            </a:r>
            <a:r>
              <a:rPr lang="en-US" sz="2800" dirty="0">
                <a:latin typeface="Times New Roman"/>
                <a:ea typeface="MS Mincho"/>
              </a:rPr>
              <a:t> </a:t>
            </a:r>
            <a:r>
              <a:rPr lang="en-US" sz="2800" dirty="0" err="1">
                <a:latin typeface="Times New Roman"/>
                <a:ea typeface="MS Mincho"/>
              </a:rPr>
              <a:t>bày</a:t>
            </a:r>
            <a:r>
              <a:rPr lang="en-US" sz="2800" dirty="0">
                <a:latin typeface="Times New Roman"/>
                <a:ea typeface="MS Mincho"/>
              </a:rPr>
              <a:t> </a:t>
            </a:r>
            <a:r>
              <a:rPr lang="en-US" sz="2800" dirty="0" err="1">
                <a:latin typeface="Times New Roman"/>
                <a:ea typeface="MS Mincho"/>
              </a:rPr>
              <a:t>một</a:t>
            </a:r>
            <a:r>
              <a:rPr lang="en-US" sz="2800" dirty="0">
                <a:latin typeface="Times New Roman"/>
                <a:ea typeface="MS Mincho"/>
              </a:rPr>
              <a:t> </a:t>
            </a:r>
            <a:r>
              <a:rPr lang="en-US" sz="2800" dirty="0" err="1">
                <a:latin typeface="Times New Roman"/>
                <a:ea typeface="MS Mincho"/>
              </a:rPr>
              <a:t>mình</a:t>
            </a:r>
            <a:r>
              <a:rPr lang="en-US" sz="2800" dirty="0">
                <a:latin typeface="Times New Roman"/>
                <a:ea typeface="MS Mincho"/>
              </a:rPr>
              <a:t> </a:t>
            </a:r>
            <a:r>
              <a:rPr lang="en-US" sz="2800" dirty="0" err="1">
                <a:latin typeface="Times New Roman"/>
                <a:ea typeface="MS Mincho"/>
              </a:rPr>
              <a:t>hoặc</a:t>
            </a:r>
            <a:r>
              <a:rPr lang="en-US" sz="2800" dirty="0">
                <a:latin typeface="Times New Roman"/>
                <a:ea typeface="MS Mincho"/>
              </a:rPr>
              <a:t> </a:t>
            </a:r>
            <a:r>
              <a:rPr lang="en-US" sz="2800" dirty="0" err="1">
                <a:latin typeface="Times New Roman"/>
                <a:ea typeface="MS Mincho"/>
              </a:rPr>
              <a:t>trước</a:t>
            </a:r>
            <a:r>
              <a:rPr lang="en-US" sz="2800" dirty="0">
                <a:latin typeface="Times New Roman"/>
                <a:ea typeface="MS Mincho"/>
              </a:rPr>
              <a:t> </a:t>
            </a:r>
            <a:r>
              <a:rPr lang="en-US" sz="2800" dirty="0" err="1">
                <a:latin typeface="Times New Roman"/>
                <a:ea typeface="MS Mincho"/>
              </a:rPr>
              <a:t>bạn</a:t>
            </a:r>
            <a:r>
              <a:rPr lang="en-US" sz="2800" dirty="0">
                <a:latin typeface="Times New Roman"/>
                <a:ea typeface="MS Mincho"/>
              </a:rPr>
              <a:t> </a:t>
            </a:r>
            <a:r>
              <a:rPr lang="en-US" sz="2800" dirty="0" err="1">
                <a:latin typeface="Times New Roman"/>
                <a:ea typeface="MS Mincho"/>
              </a:rPr>
              <a:t>bè</a:t>
            </a:r>
            <a:r>
              <a:rPr lang="en-US" sz="2800" dirty="0">
                <a:latin typeface="Times New Roman"/>
                <a:ea typeface="MS Mincho"/>
              </a:rPr>
              <a:t>, </a:t>
            </a:r>
            <a:r>
              <a:rPr lang="en-US" sz="2800" dirty="0" err="1">
                <a:latin typeface="Times New Roman"/>
                <a:ea typeface="MS Mincho"/>
              </a:rPr>
              <a:t>người</a:t>
            </a:r>
            <a:r>
              <a:rPr lang="en-US" sz="2800" dirty="0">
                <a:latin typeface="Times New Roman"/>
                <a:ea typeface="MS Mincho"/>
              </a:rPr>
              <a:t> </a:t>
            </a:r>
            <a:r>
              <a:rPr lang="en-US" sz="2800" dirty="0" err="1">
                <a:latin typeface="Times New Roman"/>
                <a:ea typeface="MS Mincho"/>
              </a:rPr>
              <a:t>thân</a:t>
            </a:r>
            <a:r>
              <a:rPr lang="en-US" sz="2800" dirty="0">
                <a:latin typeface="Times New Roman"/>
                <a:ea typeface="MS Mincho"/>
              </a:rPr>
              <a:t>)</a:t>
            </a:r>
            <a:endParaRPr lang="en-US" sz="2800" dirty="0">
              <a:latin typeface="Times New Roman"/>
              <a:ea typeface="Times New Roman"/>
            </a:endParaRPr>
          </a:p>
          <a:p>
            <a:pPr>
              <a:spcBef>
                <a:spcPts val="600"/>
              </a:spcBef>
              <a:spcAft>
                <a:spcPts val="0"/>
              </a:spcAft>
            </a:pPr>
            <a:r>
              <a:rPr lang="en-US" sz="2800" dirty="0" smtClean="0">
                <a:latin typeface="Times New Roman"/>
                <a:ea typeface="MS Mincho"/>
              </a:rPr>
              <a:t>* </a:t>
            </a:r>
            <a:r>
              <a:rPr lang="en-US" sz="2800" dirty="0" err="1" smtClean="0">
                <a:latin typeface="Times New Roman"/>
                <a:ea typeface="MS Mincho"/>
              </a:rPr>
              <a:t>Lưu</a:t>
            </a:r>
            <a:r>
              <a:rPr lang="en-US" sz="2800" dirty="0" smtClean="0">
                <a:latin typeface="Times New Roman"/>
                <a:ea typeface="MS Mincho"/>
              </a:rPr>
              <a:t> ý: - </a:t>
            </a:r>
            <a:r>
              <a:rPr lang="en-US" sz="2800" dirty="0" err="1" smtClean="0">
                <a:latin typeface="Times New Roman"/>
                <a:ea typeface="MS Mincho"/>
              </a:rPr>
              <a:t>Dựa</a:t>
            </a:r>
            <a:r>
              <a:rPr lang="en-US" sz="2800" dirty="0" smtClean="0">
                <a:latin typeface="Times New Roman"/>
                <a:ea typeface="MS Mincho"/>
              </a:rPr>
              <a:t> </a:t>
            </a:r>
            <a:r>
              <a:rPr lang="en-US" sz="2800" dirty="0" err="1" smtClean="0">
                <a:latin typeface="Times New Roman"/>
                <a:ea typeface="MS Mincho"/>
              </a:rPr>
              <a:t>vào</a:t>
            </a:r>
            <a:r>
              <a:rPr lang="en-US" sz="2800" dirty="0" smtClean="0">
                <a:latin typeface="Times New Roman"/>
                <a:ea typeface="MS Mincho"/>
              </a:rPr>
              <a:t> </a:t>
            </a:r>
            <a:r>
              <a:rPr lang="en-US" sz="2800" dirty="0" err="1" smtClean="0">
                <a:latin typeface="Times New Roman"/>
                <a:ea typeface="MS Mincho"/>
              </a:rPr>
              <a:t>dàn</a:t>
            </a:r>
            <a:r>
              <a:rPr lang="en-US" sz="2800" dirty="0" smtClean="0">
                <a:latin typeface="Times New Roman"/>
                <a:ea typeface="MS Mincho"/>
              </a:rPr>
              <a:t> ý </a:t>
            </a:r>
            <a:r>
              <a:rPr lang="en-US" sz="2800" dirty="0" err="1" smtClean="0">
                <a:latin typeface="Times New Roman"/>
                <a:ea typeface="MS Mincho"/>
              </a:rPr>
              <a:t>em</a:t>
            </a:r>
            <a:r>
              <a:rPr lang="en-US" sz="2800" dirty="0" smtClean="0">
                <a:latin typeface="Times New Roman"/>
                <a:ea typeface="MS Mincho"/>
              </a:rPr>
              <a:t> </a:t>
            </a:r>
            <a:r>
              <a:rPr lang="en-US" sz="2800" dirty="0" err="1" smtClean="0">
                <a:latin typeface="Times New Roman"/>
                <a:ea typeface="MS Mincho"/>
              </a:rPr>
              <a:t>đã</a:t>
            </a:r>
            <a:r>
              <a:rPr lang="en-US" sz="2800" dirty="0" smtClean="0">
                <a:latin typeface="Times New Roman"/>
                <a:ea typeface="MS Mincho"/>
              </a:rPr>
              <a:t> </a:t>
            </a:r>
            <a:r>
              <a:rPr lang="en-US" sz="2800" dirty="0" err="1" smtClean="0">
                <a:latin typeface="Times New Roman"/>
                <a:ea typeface="MS Mincho"/>
              </a:rPr>
              <a:t>lập</a:t>
            </a:r>
            <a:r>
              <a:rPr lang="en-US" sz="2800" dirty="0" smtClean="0">
                <a:latin typeface="Times New Roman"/>
                <a:ea typeface="MS Mincho"/>
              </a:rPr>
              <a:t> </a:t>
            </a:r>
            <a:r>
              <a:rPr lang="en-US" sz="2800" dirty="0" err="1" smtClean="0">
                <a:latin typeface="Times New Roman"/>
                <a:ea typeface="MS Mincho"/>
              </a:rPr>
              <a:t>để</a:t>
            </a:r>
            <a:r>
              <a:rPr lang="en-US" sz="2800" dirty="0" smtClean="0">
                <a:latin typeface="Times New Roman"/>
                <a:ea typeface="MS Mincho"/>
              </a:rPr>
              <a:t> </a:t>
            </a:r>
            <a:r>
              <a:rPr lang="en-US" sz="2800" dirty="0" err="1" smtClean="0">
                <a:latin typeface="Times New Roman"/>
                <a:ea typeface="MS Mincho"/>
              </a:rPr>
              <a:t>trình</a:t>
            </a:r>
            <a:r>
              <a:rPr lang="en-US" sz="2800" dirty="0" smtClean="0">
                <a:latin typeface="Times New Roman"/>
                <a:ea typeface="MS Mincho"/>
              </a:rPr>
              <a:t> </a:t>
            </a:r>
            <a:r>
              <a:rPr lang="en-US" sz="2800" dirty="0" err="1" smtClean="0">
                <a:latin typeface="Times New Roman"/>
                <a:ea typeface="MS Mincho"/>
              </a:rPr>
              <a:t>bày</a:t>
            </a:r>
            <a:r>
              <a:rPr lang="en-US" sz="2800" dirty="0" smtClean="0">
                <a:latin typeface="Times New Roman"/>
                <a:ea typeface="MS Mincho"/>
              </a:rPr>
              <a:t>.</a:t>
            </a:r>
          </a:p>
          <a:p>
            <a:pPr>
              <a:spcBef>
                <a:spcPts val="600"/>
              </a:spcBef>
              <a:spcAft>
                <a:spcPts val="0"/>
              </a:spcAft>
            </a:pPr>
            <a:r>
              <a:rPr lang="en-US" sz="2800" dirty="0" smtClean="0">
                <a:latin typeface="Times New Roman"/>
                <a:ea typeface="MS Mincho"/>
              </a:rPr>
              <a:t>               - </a:t>
            </a:r>
            <a:r>
              <a:rPr lang="en-US" sz="2800" dirty="0" err="1" smtClean="0">
                <a:latin typeface="Times New Roman"/>
                <a:ea typeface="MS Mincho"/>
              </a:rPr>
              <a:t>Cách</a:t>
            </a:r>
            <a:r>
              <a:rPr lang="en-US" sz="2800" dirty="0" smtClean="0">
                <a:latin typeface="Times New Roman"/>
                <a:ea typeface="MS Mincho"/>
              </a:rPr>
              <a:t> </a:t>
            </a:r>
            <a:r>
              <a:rPr lang="en-US" sz="2800" dirty="0" err="1" smtClean="0">
                <a:latin typeface="Times New Roman"/>
                <a:ea typeface="MS Mincho"/>
              </a:rPr>
              <a:t>nói</a:t>
            </a:r>
            <a:r>
              <a:rPr lang="en-US" sz="2800" dirty="0" smtClean="0">
                <a:latin typeface="Times New Roman"/>
                <a:ea typeface="MS Mincho"/>
              </a:rPr>
              <a:t> </a:t>
            </a:r>
            <a:r>
              <a:rPr lang="en-US" sz="2800" dirty="0" err="1">
                <a:latin typeface="Times New Roman"/>
                <a:ea typeface="MS Mincho"/>
              </a:rPr>
              <a:t>tự</a:t>
            </a:r>
            <a:r>
              <a:rPr lang="en-US" sz="2800" dirty="0">
                <a:latin typeface="Times New Roman"/>
                <a:ea typeface="MS Mincho"/>
              </a:rPr>
              <a:t> </a:t>
            </a:r>
            <a:r>
              <a:rPr lang="en-US" sz="2800" dirty="0" err="1">
                <a:latin typeface="Times New Roman"/>
                <a:ea typeface="MS Mincho"/>
              </a:rPr>
              <a:t>nhiên</a:t>
            </a:r>
            <a:r>
              <a:rPr lang="en-US" sz="2800" dirty="0">
                <a:latin typeface="Times New Roman"/>
                <a:ea typeface="MS Mincho"/>
              </a:rPr>
              <a:t>, </a:t>
            </a:r>
            <a:r>
              <a:rPr lang="en-US" sz="2800" dirty="0" err="1">
                <a:latin typeface="Times New Roman"/>
                <a:ea typeface="MS Mincho"/>
              </a:rPr>
              <a:t>gần</a:t>
            </a:r>
            <a:r>
              <a:rPr lang="en-US" sz="2800" dirty="0">
                <a:latin typeface="Times New Roman"/>
                <a:ea typeface="MS Mincho"/>
              </a:rPr>
              <a:t> </a:t>
            </a:r>
            <a:r>
              <a:rPr lang="en-US" sz="2800" dirty="0" err="1">
                <a:latin typeface="Times New Roman"/>
                <a:ea typeface="MS Mincho"/>
              </a:rPr>
              <a:t>gũi</a:t>
            </a:r>
            <a:r>
              <a:rPr lang="en-US" sz="2800" dirty="0">
                <a:latin typeface="Times New Roman"/>
                <a:ea typeface="MS Mincho"/>
              </a:rPr>
              <a:t>, chia </a:t>
            </a:r>
            <a:r>
              <a:rPr lang="en-US" sz="2800" dirty="0" err="1">
                <a:latin typeface="Times New Roman"/>
                <a:ea typeface="MS Mincho"/>
              </a:rPr>
              <a:t>sẻ</a:t>
            </a:r>
            <a:r>
              <a:rPr lang="en-US" sz="2800" dirty="0">
                <a:latin typeface="Times New Roman"/>
                <a:ea typeface="MS Mincho"/>
              </a:rPr>
              <a:t>, </a:t>
            </a:r>
            <a:r>
              <a:rPr lang="en-US" sz="2800" dirty="0" err="1">
                <a:latin typeface="Times New Roman"/>
                <a:ea typeface="MS Mincho"/>
              </a:rPr>
              <a:t>giãi</a:t>
            </a:r>
            <a:r>
              <a:rPr lang="en-US" sz="2800" dirty="0">
                <a:latin typeface="Times New Roman"/>
                <a:ea typeface="MS Mincho"/>
              </a:rPr>
              <a:t> </a:t>
            </a:r>
            <a:r>
              <a:rPr lang="en-US" sz="2800" dirty="0" err="1">
                <a:latin typeface="Times New Roman"/>
                <a:ea typeface="MS Mincho"/>
              </a:rPr>
              <a:t>bày</a:t>
            </a:r>
            <a:r>
              <a:rPr lang="en-US" sz="2800" dirty="0" smtClean="0">
                <a:latin typeface="Times New Roman"/>
                <a:ea typeface="MS Mincho"/>
              </a:rPr>
              <a:t>.   </a:t>
            </a:r>
            <a:endParaRPr lang="en-US" sz="2800" dirty="0">
              <a:effectLst/>
              <a:latin typeface="Times New Roman"/>
              <a:ea typeface="Times New Roman"/>
            </a:endParaRPr>
          </a:p>
        </p:txBody>
      </p:sp>
    </p:spTree>
    <p:extLst>
      <p:ext uri="{BB962C8B-B14F-4D97-AF65-F5344CB8AC3E}">
        <p14:creationId xmlns:p14="http://schemas.microsoft.com/office/powerpoint/2010/main" val="141086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xmlns=""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4" name="Content Placeholder 3">
            <a:extLst>
              <a:ext uri="{FF2B5EF4-FFF2-40B4-BE49-F238E27FC236}">
                <a16:creationId xmlns:a16="http://schemas.microsoft.com/office/drawing/2014/main" xmlns="" id="{EF4CE03A-9DD1-4673-8F13-CDAE87D3BF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8182" y="914400"/>
            <a:ext cx="10556111" cy="5006051"/>
          </a:xfrm>
          <a:effectLst>
            <a:softEdge rad="635000"/>
          </a:effectLst>
        </p:spPr>
      </p:pic>
      <p:sp>
        <p:nvSpPr>
          <p:cNvPr id="6" name="Rectangle 5">
            <a:extLst>
              <a:ext uri="{FF2B5EF4-FFF2-40B4-BE49-F238E27FC236}">
                <a16:creationId xmlns:a16="http://schemas.microsoft.com/office/drawing/2014/main" xmlns="" id="{D50DDCED-AD46-4038-93DA-F2B50E5C78BE}"/>
              </a:ext>
            </a:extLst>
          </p:cNvPr>
          <p:cNvSpPr/>
          <p:nvPr/>
        </p:nvSpPr>
        <p:spPr>
          <a:xfrm>
            <a:off x="1713053" y="3599727"/>
            <a:ext cx="8715737" cy="118061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a:solidFill>
                  <a:srgbClr val="FFFFFF"/>
                </a:solidFill>
              </a:ln>
              <a:solidFill>
                <a:srgbClr val="FFFFFF"/>
              </a:solidFill>
              <a:latin typeface="Arial"/>
            </a:endParaRPr>
          </a:p>
        </p:txBody>
      </p:sp>
      <p:sp>
        <p:nvSpPr>
          <p:cNvPr id="8" name="TextBox 5">
            <a:extLst>
              <a:ext uri="{FF2B5EF4-FFF2-40B4-BE49-F238E27FC236}">
                <a16:creationId xmlns:a16="http://schemas.microsoft.com/office/drawing/2014/main" xmlns="" id="{771EE6B0-F3EE-402A-AD1B-864A88991AD5}"/>
              </a:ext>
            </a:extLst>
          </p:cNvPr>
          <p:cNvSpPr txBox="1">
            <a:spLocks noChangeArrowheads="1"/>
          </p:cNvSpPr>
          <p:nvPr/>
        </p:nvSpPr>
        <p:spPr bwMode="auto">
          <a:xfrm>
            <a:off x="1713053" y="12700"/>
            <a:ext cx="8057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PHÒNG GIÁO DỤC VÀ ĐÀO TẠO</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THÀNH PHỐ THÁI BÌNH</a:t>
            </a:r>
            <a:endPar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TRƯỜN</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G: TRUNG HỌC CƠ SỞ PHÚ XUÂN</a:t>
            </a:r>
          </a:p>
        </p:txBody>
      </p:sp>
      <p:sp>
        <p:nvSpPr>
          <p:cNvPr id="10" name="TextBox 2">
            <a:extLst>
              <a:ext uri="{FF2B5EF4-FFF2-40B4-BE49-F238E27FC236}">
                <a16:creationId xmlns:a16="http://schemas.microsoft.com/office/drawing/2014/main" xmlns="" id="{0A21BBEB-B146-431E-A204-FCBF88660351}"/>
              </a:ext>
            </a:extLst>
          </p:cNvPr>
          <p:cNvSpPr txBox="1">
            <a:spLocks noChangeArrowheads="1"/>
          </p:cNvSpPr>
          <p:nvPr/>
        </p:nvSpPr>
        <p:spPr bwMode="auto">
          <a:xfrm>
            <a:off x="4197622" y="1413777"/>
            <a:ext cx="3797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BÀI </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GIẢNG (</a:t>
            </a:r>
            <a:r>
              <a:rPr lang="en-US" altLang="en-US" sz="2400" b="1" u="sng" dirty="0" err="1"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Tiết</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 2)</a:t>
            </a:r>
            <a:endPar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2" name="Rectangle 11">
            <a:extLst>
              <a:ext uri="{FF2B5EF4-FFF2-40B4-BE49-F238E27FC236}">
                <a16:creationId xmlns:a16="http://schemas.microsoft.com/office/drawing/2014/main" xmlns="" id="{8C6F351C-96C1-491C-8FF9-B8A4A9ECE1CA}"/>
              </a:ext>
            </a:extLst>
          </p:cNvPr>
          <p:cNvSpPr/>
          <p:nvPr/>
        </p:nvSpPr>
        <p:spPr>
          <a:xfrm>
            <a:off x="2843164" y="5576398"/>
            <a:ext cx="7086600" cy="830997"/>
          </a:xfrm>
          <a:prstGeom prst="rect">
            <a:avLst/>
          </a:prstGeom>
        </p:spPr>
        <p:txBody>
          <a:bodyPr>
            <a:spAutoFit/>
          </a:bodyPr>
          <a:lstStyle/>
          <a:p>
            <a:pPr>
              <a:defRPr/>
            </a:pPr>
            <a:r>
              <a:rPr lang="vi-VN" sz="2400" b="1" i="1" kern="0" dirty="0">
                <a:solidFill>
                  <a:srgbClr val="000000"/>
                </a:solidFill>
                <a:latin typeface="Times New Roman" pitchFamily="18" charset="0"/>
                <a:cs typeface="Times New Roman" pitchFamily="18" charset="0"/>
              </a:rPr>
              <a:t> </a:t>
            </a:r>
            <a:r>
              <a:rPr lang="en-US" sz="2400" b="1" i="1" kern="0" dirty="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Giáo</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viên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thực</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hiện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Hoàng</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Thị</a:t>
            </a:r>
            <a:r>
              <a:rPr lang="en-US" sz="2400" b="1" i="1" kern="0" dirty="0" smtClean="0">
                <a:solidFill>
                  <a:srgbClr val="000000"/>
                </a:solidFill>
                <a:latin typeface="Times New Roman" pitchFamily="18" charset="0"/>
                <a:cs typeface="Times New Roman" pitchFamily="18" charset="0"/>
              </a:rPr>
              <a:t> Minh </a:t>
            </a:r>
            <a:r>
              <a:rPr lang="en-US" sz="2400" b="1" i="1" kern="0" dirty="0" err="1" smtClean="0">
                <a:solidFill>
                  <a:srgbClr val="000000"/>
                </a:solidFill>
                <a:latin typeface="Times New Roman" pitchFamily="18" charset="0"/>
                <a:cs typeface="Times New Roman" pitchFamily="18" charset="0"/>
              </a:rPr>
              <a:t>Nguyệt</a:t>
            </a:r>
            <a:endParaRPr lang="vi-VN" sz="2800" b="1" i="1" kern="0" dirty="0">
              <a:solidFill>
                <a:srgbClr val="000000"/>
              </a:solidFill>
              <a:latin typeface="Times New Roman" pitchFamily="18" charset="0"/>
              <a:cs typeface="Times New Roman" pitchFamily="18" charset="0"/>
            </a:endParaRPr>
          </a:p>
          <a:p>
            <a:pPr>
              <a:defRPr/>
            </a:pPr>
            <a:r>
              <a:rPr lang="en-US" sz="2400" b="1" kern="0" dirty="0">
                <a:solidFill>
                  <a:prstClr val="black"/>
                </a:solidFill>
                <a:latin typeface="Times New Roman" pitchFamily="18" charset="0"/>
                <a:cs typeface="Times New Roman" pitchFamily="18" charset="0"/>
              </a:rPr>
              <a:t>         </a:t>
            </a:r>
            <a:endParaRPr lang="en-US" kern="0" dirty="0">
              <a:solidFill>
                <a:srgbClr val="C00000"/>
              </a:solidFill>
              <a:latin typeface="Arial"/>
            </a:endParaRPr>
          </a:p>
        </p:txBody>
      </p:sp>
      <p:sp>
        <p:nvSpPr>
          <p:cNvPr id="13" name="Title 1">
            <a:extLst>
              <a:ext uri="{FF2B5EF4-FFF2-40B4-BE49-F238E27FC236}"/>
            </a:extLst>
          </p:cNvPr>
          <p:cNvSpPr txBox="1">
            <a:spLocks/>
          </p:cNvSpPr>
          <p:nvPr/>
        </p:nvSpPr>
        <p:spPr>
          <a:xfrm>
            <a:off x="1288497" y="3501251"/>
            <a:ext cx="9671821" cy="1506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n-US" sz="2400" u="sng"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p>
          <a:p>
            <a:pPr>
              <a:lnSpc>
                <a:spcPct val="150000"/>
              </a:lnSpc>
              <a:defRPr/>
            </a:pPr>
            <a:r>
              <a:rPr lang="en-US" sz="28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1733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BF271A-4AED-8A90-635C-11481E4C9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 y="7942"/>
            <a:ext cx="12192000" cy="6858000"/>
          </a:xfrm>
          <a:prstGeom prst="rect">
            <a:avLst/>
          </a:prstGeom>
        </p:spPr>
      </p:pic>
      <p:sp>
        <p:nvSpPr>
          <p:cNvPr id="4" name="Flowchart: Punched Tape 3">
            <a:extLst>
              <a:ext uri="{FF2B5EF4-FFF2-40B4-BE49-F238E27FC236}"/>
            </a:extLst>
          </p:cNvPr>
          <p:cNvSpPr/>
          <p:nvPr/>
        </p:nvSpPr>
        <p:spPr>
          <a:xfrm>
            <a:off x="1322364" y="1153551"/>
            <a:ext cx="6808762" cy="2087329"/>
          </a:xfrm>
          <a:prstGeom prst="flowChartPunchedTape">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prstTxWarp prst="textWave2">
              <a:avLst>
                <a:gd name="adj1" fmla="val 12500"/>
                <a:gd name="adj2" fmla="val -381"/>
              </a:avLst>
            </a:prstTxWarp>
          </a:bodyPr>
          <a:lstStyle/>
          <a:p>
            <a:pPr algn="ctr" eaLnBrk="0" hangingPunct="0">
              <a:defRPr/>
            </a:pPr>
            <a:r>
              <a:rPr lang="en-US" sz="3200" b="1" dirty="0">
                <a:ln w="9525">
                  <a:solidFill>
                    <a:schemeClr val="bg2">
                      <a:lumMod val="10000"/>
                    </a:schemeClr>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3200" dirty="0">
              <a:ln>
                <a:solidFill>
                  <a:schemeClr val="bg2">
                    <a:lumMod val="10000"/>
                  </a:schemeClr>
                </a:solidFill>
              </a:ln>
              <a:solidFill>
                <a:srgbClr val="FF0000"/>
              </a:solidFill>
              <a:latin typeface="Times New Roman" panose="02020603050405020304" pitchFamily="18" charset="0"/>
              <a:cs typeface="Times New Roman" panose="02020603050405020304" pitchFamily="18" charset="0"/>
            </a:endParaRPr>
          </a:p>
        </p:txBody>
      </p:sp>
      <p:pic>
        <p:nvPicPr>
          <p:cNvPr id="7" name="Picture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396"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79533" y="3794962"/>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19251" y="2593980"/>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58068" y="4541679"/>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596" y="3831475"/>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1322" y="5736849"/>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7450" y="5507447"/>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89597" y="5581650"/>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42833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111500"/>
            <a:ext cx="12192000" cy="1143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087" y="1932003"/>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528" y="1444640"/>
            <a:ext cx="20616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92449" y="1981214"/>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419224"/>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31414" y="2005837"/>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84857" y="1405747"/>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79411" y="2028358"/>
            <a:ext cx="19685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34963" y="1406058"/>
            <a:ext cx="2059516"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95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175"/>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6"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2757587" y="4848190"/>
            <a:ext cx="6676828"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875768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665539"/>
            <a:ext cx="1471084" cy="15827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Chúc</a:t>
            </a:r>
            <a:r>
              <a:rPr lang="en-US" b="1" dirty="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nhận</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được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một</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tràng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vỗ</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tay</a:t>
            </a:r>
            <a:r>
              <a:rPr lang="en-US" b="1" dirty="0" smtClean="0">
                <a:solidFill>
                  <a:srgbClr val="000000"/>
                </a:solidFill>
                <a:latin typeface="Tahoma" pitchFamily="34" charset="0"/>
                <a:cs typeface="Tahoma" pitchFamily="34" charset="0"/>
              </a:rPr>
              <a:t>!</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379828" y="79375"/>
            <a:ext cx="11633981" cy="122892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err="1">
                <a:solidFill>
                  <a:srgbClr val="FF0000"/>
                </a:solidFill>
                <a:latin typeface="Times New Roman" pitchFamily="18" charset="0"/>
                <a:ea typeface="Tahoma" pitchFamily="34" charset="0"/>
                <a:cs typeface="Times New Roman" pitchFamily="18" charset="0"/>
              </a:rPr>
              <a:t>Câu</a:t>
            </a:r>
            <a:r>
              <a:rPr lang="en-US" sz="3200" b="1" dirty="0">
                <a:solidFill>
                  <a:srgbClr val="FF0000"/>
                </a:solidFill>
                <a:latin typeface="Times New Roman" pitchFamily="18" charset="0"/>
                <a:ea typeface="Tahoma" pitchFamily="34" charset="0"/>
                <a:cs typeface="Times New Roman" pitchFamily="18" charset="0"/>
              </a:rPr>
              <a:t> 1: </a:t>
            </a:r>
            <a:r>
              <a:rPr lang="en-US" sz="3200" b="1" dirty="0" err="1" smtClean="0">
                <a:solidFill>
                  <a:srgbClr val="FF0000"/>
                </a:solidFill>
                <a:latin typeface="Times New Roman" pitchFamily="18" charset="0"/>
                <a:ea typeface="Tahoma" pitchFamily="34" charset="0"/>
                <a:cs typeface="Times New Roman" pitchFamily="18" charset="0"/>
              </a:rPr>
              <a:t>Thế</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nào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là</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thảo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luận</a:t>
            </a:r>
            <a:r>
              <a:rPr lang="en-US" sz="3200" b="1" dirty="0" smtClean="0">
                <a:solidFill>
                  <a:srgbClr val="FF0000"/>
                </a:solidFill>
                <a:latin typeface="Times New Roman" pitchFamily="18" charset="0"/>
                <a:ea typeface="Tahoma" pitchFamily="34" charset="0"/>
                <a:cs typeface="Times New Roman" pitchFamily="18" charset="0"/>
              </a:rPr>
              <a:t> ý </a:t>
            </a:r>
            <a:r>
              <a:rPr lang="en-US" sz="3200" b="1" dirty="0" err="1" smtClean="0">
                <a:solidFill>
                  <a:srgbClr val="FF0000"/>
                </a:solidFill>
                <a:latin typeface="Times New Roman" pitchFamily="18" charset="0"/>
                <a:ea typeface="Tahoma" pitchFamily="34" charset="0"/>
                <a:cs typeface="Times New Roman" pitchFamily="18" charset="0"/>
              </a:rPr>
              <a:t>kiến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một</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vấn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trong</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đời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sống</a:t>
            </a:r>
            <a:r>
              <a:rPr lang="en-US" sz="3200" b="1" dirty="0" smtClean="0">
                <a:solidFill>
                  <a:srgbClr val="FF0000"/>
                </a:solidFill>
                <a:latin typeface="Times New Roman" pitchFamily="18" charset="0"/>
                <a:ea typeface="Tahoma" pitchFamily="34" charset="0"/>
                <a:cs typeface="Times New Roman" pitchFamily="18" charset="0"/>
              </a:rPr>
              <a:t>? </a:t>
            </a:r>
            <a:endParaRPr lang="en-US" sz="3200" b="1" dirty="0">
              <a:solidFill>
                <a:srgbClr val="FF0000"/>
              </a:solidFill>
              <a:latin typeface="Times New Roman" pitchFamily="18" charset="0"/>
              <a:ea typeface="Tahoma" pitchFamily="34" charset="0"/>
              <a:cs typeface="Times New Roman" pitchFamily="18" charset="0"/>
            </a:endParaRPr>
          </a:p>
        </p:txBody>
      </p:sp>
      <p:sp>
        <p:nvSpPr>
          <p:cNvPr id="28" name="Rectangle: Folded Corner 27"/>
          <p:cNvSpPr/>
          <p:nvPr/>
        </p:nvSpPr>
        <p:spPr>
          <a:xfrm>
            <a:off x="379828" y="1069699"/>
            <a:ext cx="11407899" cy="24050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lnSpc>
                <a:spcPct val="115000"/>
              </a:lnSpc>
              <a:spcAft>
                <a:spcPts val="1198"/>
              </a:spcAft>
              <a:defRPr/>
            </a:pPr>
            <a:r>
              <a:rPr lang="en-US" sz="32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Thảo luận về một vấn đề trong đời sống là đưa ra ý kiến của cá nhân về vấn đề đó và trao đổi, bàn bạc, lắng nghe ý kiến của mọi người cùng tham gia để có hiểu biết đầy đủ, toàn diện hơn và lựa chọn được cách thức giải quyết vấn đề phù hợp. </a:t>
            </a: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428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583322"/>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err="1" smtClean="0">
                <a:solidFill>
                  <a:srgbClr val="000000"/>
                </a:solidFill>
                <a:latin typeface="Tahoma" pitchFamily="34" charset="0"/>
                <a:cs typeface="Tahoma" pitchFamily="34" charset="0"/>
              </a:rPr>
              <a:t>Chúc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nhận</a:t>
            </a: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được</a:t>
            </a:r>
            <a:r>
              <a:rPr lang="en-US" b="1" dirty="0">
                <a:solidFill>
                  <a:srgbClr val="000000"/>
                </a:solidFill>
                <a:latin typeface="Tahoma" pitchFamily="34" charset="0"/>
                <a:cs typeface="Tahoma" pitchFamily="34" charset="0"/>
              </a:rPr>
              <a:t> </a:t>
            </a:r>
            <a:r>
              <a:rPr lang="en-US" b="1" dirty="0" smtClean="0">
                <a:solidFill>
                  <a:srgbClr val="000000"/>
                </a:solidFill>
                <a:latin typeface="Tahoma" pitchFamily="34" charset="0"/>
                <a:cs typeface="Tahoma" pitchFamily="34" charset="0"/>
              </a:rPr>
              <a:t>1hộp </a:t>
            </a:r>
            <a:r>
              <a:rPr lang="en-US" b="1" dirty="0" err="1" smtClean="0">
                <a:solidFill>
                  <a:srgbClr val="000000"/>
                </a:solidFill>
                <a:latin typeface="Tahoma" pitchFamily="34" charset="0"/>
                <a:cs typeface="Tahoma" pitchFamily="34" charset="0"/>
              </a:rPr>
              <a:t>quà</a:t>
            </a:r>
            <a:r>
              <a:rPr lang="en-US" b="1" dirty="0" smtClean="0">
                <a:solidFill>
                  <a:srgbClr val="000000"/>
                </a:solidFill>
                <a:latin typeface="Tahoma" pitchFamily="34" charset="0"/>
                <a:cs typeface="Tahoma" pitchFamily="34" charset="0"/>
              </a:rPr>
              <a:t> ! </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341836" y="0"/>
            <a:ext cx="11648049" cy="89078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 </a:t>
            </a:r>
            <a:r>
              <a:rPr lang="en-US" sz="3200" b="1" dirty="0" err="1" smtClean="0">
                <a:solidFill>
                  <a:srgbClr val="FF0000"/>
                </a:solidFill>
                <a:latin typeface="Times New Roman" pitchFamily="18" charset="0"/>
                <a:cs typeface="Times New Roman" pitchFamily="18" charset="0"/>
              </a:rPr>
              <a:t>Khi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vấn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cần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chú</a:t>
            </a:r>
            <a:r>
              <a:rPr lang="en-US" sz="3200" b="1" dirty="0" smtClean="0">
                <a:solidFill>
                  <a:srgbClr val="FF0000"/>
                </a:solidFill>
                <a:latin typeface="Times New Roman" pitchFamily="18" charset="0"/>
                <a:cs typeface="Times New Roman" pitchFamily="18" charset="0"/>
              </a:rPr>
              <a:t> ý </a:t>
            </a:r>
            <a:r>
              <a:rPr lang="en-US" sz="3200" b="1" dirty="0" err="1" smtClean="0">
                <a:solidFill>
                  <a:srgbClr val="FF0000"/>
                </a:solidFill>
                <a:latin typeface="Times New Roman" pitchFamily="18" charset="0"/>
                <a:cs typeface="Times New Roman" pitchFamily="18" charset="0"/>
              </a:rPr>
              <a:t>những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gì</a:t>
            </a:r>
            <a:r>
              <a:rPr lang="en-US" sz="3200" b="1" dirty="0" smtClean="0">
                <a:solidFill>
                  <a:srgbClr val="FF0000"/>
                </a:solidFill>
                <a:latin typeface="Times New Roman" pitchFamily="18" charset="0"/>
                <a:cs typeface="Times New Roman" pitchFamily="18" charset="0"/>
              </a:rPr>
              <a:t>?</a:t>
            </a:r>
            <a:endParaRPr lang="en-US" sz="3200" dirty="0">
              <a:solidFill>
                <a:srgbClr val="FF0000"/>
              </a:solidFill>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379827" y="887037"/>
            <a:ext cx="11610057" cy="353099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b="1" i="1" dirty="0" smtClean="0">
              <a:solidFill>
                <a:schemeClr val="tx1"/>
              </a:solidFill>
              <a:latin typeface="Times New Roman"/>
            </a:endParaRPr>
          </a:p>
          <a:p>
            <a:pPr>
              <a:defRPr/>
            </a:pPr>
            <a:r>
              <a:rPr lang="vi-VN" sz="2800" b="1" i="1" dirty="0">
                <a:solidFill>
                  <a:schemeClr val="tx1"/>
                </a:solidFill>
                <a:latin typeface="Times New Roman"/>
              </a:rPr>
              <a:t>- Quan tâm , theo dõi các sự việc, hiện tượng…trong cuộc sống xung quanh hoặc suy nghĩ từ các văn bản đọc hiểu để phát hiện vấn đề có ý nghĩa.</a:t>
            </a:r>
          </a:p>
          <a:p>
            <a:pPr>
              <a:defRPr/>
            </a:pPr>
            <a:r>
              <a:rPr lang="vi-VN" sz="2800" b="1" i="1" dirty="0">
                <a:solidFill>
                  <a:schemeClr val="tx1"/>
                </a:solidFill>
                <a:latin typeface="Times New Roman"/>
              </a:rPr>
              <a:t>- Lựa chọn vấn đề cần trao đổi. Tìm hiểu các thông tin về vấn đề và suy nghĩ, xác định ý kiến của em về vấn đề đó. </a:t>
            </a:r>
          </a:p>
          <a:p>
            <a:pPr>
              <a:defRPr/>
            </a:pPr>
            <a:r>
              <a:rPr lang="vi-VN" sz="2800" b="1" i="1" dirty="0">
                <a:solidFill>
                  <a:schemeClr val="tx1"/>
                </a:solidFill>
                <a:latin typeface="Times New Roman"/>
              </a:rPr>
              <a:t>- Trao đổi, thảo luận trong nhóm về vấn đề đã lựa chọn.</a:t>
            </a:r>
          </a:p>
          <a:p>
            <a:pPr>
              <a:defRPr/>
            </a:pPr>
            <a:r>
              <a:rPr lang="vi-VN" sz="2800" b="1" i="1" dirty="0">
                <a:solidFill>
                  <a:schemeClr val="tx1"/>
                </a:solidFill>
                <a:latin typeface="Times New Roman"/>
              </a:rPr>
              <a:t>- Khi trao đổi, cần nêu rõ cách hiểu hoặc quan điểm của bản thân về vấn đề, đồng thời tôn trọng các ý kiến của người khác.</a:t>
            </a:r>
          </a:p>
          <a:p>
            <a:pPr marL="457200" indent="-457200">
              <a:buFontTx/>
              <a:buChar char="-"/>
              <a:defRPr/>
            </a:pPr>
            <a:endParaRPr lang="en-US" sz="2800" i="1" dirty="0">
              <a:solidFill>
                <a:srgbClr val="C00000"/>
              </a:solidFill>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531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00769"/>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a:solidFill>
                  <a:srgbClr val="000000"/>
                </a:solidFill>
                <a:latin typeface="Tahoma" pitchFamily="34" charset="0"/>
                <a:cs typeface="Tahoma" pitchFamily="34" charset="0"/>
              </a:rPr>
              <a:t>Con nhận được 1 điểm tốt!</a:t>
            </a:r>
          </a:p>
        </p:txBody>
      </p:sp>
      <p:sp>
        <p:nvSpPr>
          <p:cNvPr id="27" name="Rectangle: Folded Corner 26"/>
          <p:cNvSpPr/>
          <p:nvPr/>
        </p:nvSpPr>
        <p:spPr>
          <a:xfrm>
            <a:off x="582093" y="362406"/>
            <a:ext cx="10668000" cy="10309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b="1" dirty="0" smtClean="0">
                <a:solidFill>
                  <a:srgbClr val="FF0000"/>
                </a:solidFill>
                <a:latin typeface="Times New Roman" pitchFamily="18" charset="0"/>
                <a:cs typeface="Times New Roman" pitchFamily="18" charset="0"/>
              </a:rPr>
              <a:t>Theo </a:t>
            </a:r>
            <a:r>
              <a:rPr lang="en-US" sz="3200" b="1" dirty="0" err="1" smtClean="0">
                <a:solidFill>
                  <a:srgbClr val="FF0000"/>
                </a:solidFill>
                <a:latin typeface="Times New Roman" pitchFamily="18" charset="0"/>
                <a:cs typeface="Times New Roman" pitchFamily="18" charset="0"/>
              </a:rPr>
              <a:t>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vấn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hô</a:t>
            </a:r>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ngôi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mấy</a:t>
            </a:r>
            <a:r>
              <a:rPr lang="en-US" sz="3200" b="1" dirty="0" smtClean="0">
                <a:solidFill>
                  <a:srgbClr val="FF0000"/>
                </a:solidFill>
                <a:latin typeface="Times New Roman" pitchFamily="18" charset="0"/>
                <a:cs typeface="Times New Roman" pitchFamily="18" charset="0"/>
              </a:rPr>
              <a:t>  ? </a:t>
            </a:r>
            <a:endParaRPr lang="vi-VN" sz="3200" b="1" dirty="0">
              <a:solidFill>
                <a:srgbClr val="FF0000"/>
              </a:solidFill>
              <a:latin typeface="Times New Roman" pitchFamily="18" charset="0"/>
              <a:cs typeface="Times New Roman" pitchFamily="18" charset="0"/>
            </a:endParaRPr>
          </a:p>
        </p:txBody>
      </p:sp>
      <p:sp>
        <p:nvSpPr>
          <p:cNvPr id="28" name="Rectangle: Folded Corner 27"/>
          <p:cNvSpPr/>
          <p:nvPr/>
        </p:nvSpPr>
        <p:spPr>
          <a:xfrm>
            <a:off x="2018805" y="1576252"/>
            <a:ext cx="7795114" cy="11271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trao</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đổi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một</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nói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nên</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xưng</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hô</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ở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ngôi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nhất</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633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746066"/>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err="1" smtClean="0">
                <a:solidFill>
                  <a:srgbClr val="000000"/>
                </a:solidFill>
                <a:latin typeface="Tahoma" pitchFamily="34" charset="0"/>
                <a:cs typeface="Tahoma" pitchFamily="34" charset="0"/>
              </a:rPr>
              <a:t>Chúc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nhận</a:t>
            </a: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được</a:t>
            </a:r>
            <a:r>
              <a:rPr lang="en-US" b="1" dirty="0">
                <a:solidFill>
                  <a:srgbClr val="000000"/>
                </a:solidFill>
                <a:latin typeface="Tahoma" pitchFamily="34" charset="0"/>
                <a:cs typeface="Tahoma" pitchFamily="34" charset="0"/>
              </a:rPr>
              <a:t> 1 </a:t>
            </a:r>
            <a:r>
              <a:rPr lang="en-US" b="1" dirty="0" err="1" smtClean="0">
                <a:solidFill>
                  <a:srgbClr val="000000"/>
                </a:solidFill>
                <a:latin typeface="Tahoma" pitchFamily="34" charset="0"/>
                <a:cs typeface="Tahoma" pitchFamily="34" charset="0"/>
              </a:rPr>
              <a:t>hộp</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quà</a:t>
            </a:r>
            <a:r>
              <a:rPr lang="en-US" b="1" dirty="0" smtClean="0">
                <a:solidFill>
                  <a:srgbClr val="000000"/>
                </a:solidFill>
                <a:latin typeface="Tahoma" pitchFamily="34" charset="0"/>
                <a:cs typeface="Tahoma" pitchFamily="34" charset="0"/>
              </a:rPr>
              <a:t>!</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508004" y="276225"/>
            <a:ext cx="10543117" cy="131342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err="1">
                <a:solidFill>
                  <a:srgbClr val="FF0000"/>
                </a:solidFill>
                <a:latin typeface="Times New Roman" pitchFamily="18" charset="0"/>
                <a:ea typeface="Tahoma" pitchFamily="34" charset="0"/>
                <a:cs typeface="Times New Roman" pitchFamily="18" charset="0"/>
              </a:rPr>
              <a:t>Câu</a:t>
            </a:r>
            <a:r>
              <a:rPr lang="en-US" sz="3200" b="1" dirty="0">
                <a:solidFill>
                  <a:srgbClr val="FF0000"/>
                </a:solidFill>
                <a:latin typeface="Times New Roman" pitchFamily="18" charset="0"/>
                <a:ea typeface="Tahoma" pitchFamily="34" charset="0"/>
                <a:cs typeface="Times New Roman" pitchFamily="18" charset="0"/>
              </a:rPr>
              <a:t> 4: </a:t>
            </a:r>
            <a:r>
              <a:rPr lang="en-US" sz="3200" b="1" dirty="0" err="1" smtClean="0">
                <a:solidFill>
                  <a:srgbClr val="FF0000"/>
                </a:solidFill>
                <a:latin typeface="Times New Roman" pitchFamily="18" charset="0"/>
                <a:ea typeface="Tahoma" pitchFamily="34" charset="0"/>
                <a:cs typeface="Times New Roman" pitchFamily="18" charset="0"/>
              </a:rPr>
              <a:t>Trình</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bày</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các</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bước</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khi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trao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đổi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một</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vấn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đề</a:t>
            </a:r>
            <a:r>
              <a:rPr lang="vi-VN" sz="3200" b="1" dirty="0" smtClean="0">
                <a:solidFill>
                  <a:srgbClr val="FF0000"/>
                </a:solidFill>
                <a:latin typeface="Times New Roman" pitchFamily="18" charset="0"/>
                <a:ea typeface="Tahoma" pitchFamily="34" charset="0"/>
                <a:cs typeface="Times New Roman" pitchFamily="18" charset="0"/>
              </a:rPr>
              <a:t>?</a:t>
            </a:r>
            <a:endParaRPr lang="en-US" sz="3200" b="1" dirty="0">
              <a:solidFill>
                <a:srgbClr val="FF0000"/>
              </a:solidFill>
              <a:latin typeface="Times New Roman" pitchFamily="18" charset="0"/>
              <a:ea typeface="Tahoma" pitchFamily="34" charset="0"/>
              <a:cs typeface="Times New Roman" pitchFamily="18" charset="0"/>
            </a:endParaRPr>
          </a:p>
        </p:txBody>
      </p:sp>
      <p:sp>
        <p:nvSpPr>
          <p:cNvPr id="28" name="Rectangle: Folded Corner 27"/>
          <p:cNvSpPr/>
          <p:nvPr/>
        </p:nvSpPr>
        <p:spPr>
          <a:xfrm>
            <a:off x="4017378" y="1802216"/>
            <a:ext cx="5755273" cy="22519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b="1" i="1" dirty="0" smtClean="0">
              <a:solidFill>
                <a:schemeClr val="tx1"/>
              </a:solidFill>
              <a:latin typeface="Times New Roman"/>
            </a:endParaRPr>
          </a:p>
          <a:p>
            <a:pPr>
              <a:defRPr/>
            </a:pPr>
            <a:r>
              <a:rPr lang="en-US" sz="2800" b="1" i="1" dirty="0" err="1" smtClean="0">
                <a:solidFill>
                  <a:schemeClr val="tx1"/>
                </a:solidFill>
                <a:latin typeface="Times New Roman"/>
              </a:rPr>
              <a:t>Bước</a:t>
            </a:r>
            <a:r>
              <a:rPr lang="en-US" sz="2800" b="1" i="1" dirty="0" smtClean="0">
                <a:solidFill>
                  <a:schemeClr val="tx1"/>
                </a:solidFill>
                <a:latin typeface="Times New Roman"/>
              </a:rPr>
              <a:t> 1: </a:t>
            </a:r>
            <a:r>
              <a:rPr lang="en-US" sz="2800" b="1" i="1" dirty="0" err="1" smtClean="0">
                <a:solidFill>
                  <a:schemeClr val="tx1"/>
                </a:solidFill>
                <a:latin typeface="Times New Roman"/>
              </a:rPr>
              <a:t>Chuẩn</a:t>
            </a:r>
            <a:r>
              <a:rPr lang="en-US" sz="2800" b="1" i="1" dirty="0" smtClean="0">
                <a:solidFill>
                  <a:schemeClr val="tx1"/>
                </a:solidFill>
                <a:latin typeface="Times New Roman"/>
              </a:rPr>
              <a:t> </a:t>
            </a:r>
            <a:r>
              <a:rPr lang="en-US" sz="2800" b="1" i="1" dirty="0" err="1" smtClean="0">
                <a:solidFill>
                  <a:schemeClr val="tx1"/>
                </a:solidFill>
                <a:latin typeface="Times New Roman"/>
              </a:rPr>
              <a:t>bị</a:t>
            </a:r>
            <a:endParaRPr lang="en-US" sz="2800" b="1" i="1" dirty="0" smtClean="0">
              <a:solidFill>
                <a:schemeClr val="tx1"/>
              </a:solidFill>
              <a:latin typeface="Times New Roman"/>
            </a:endParaRP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2: </a:t>
            </a:r>
            <a:r>
              <a:rPr lang="en-US" sz="2800" b="1" i="1" dirty="0" err="1" smtClean="0">
                <a:solidFill>
                  <a:schemeClr val="tx1"/>
                </a:solidFill>
                <a:latin typeface="Times New Roman"/>
                <a:ea typeface="Tahoma" panose="020B0604030504040204" pitchFamily="34" charset="0"/>
                <a:cs typeface="Times New Roman" pitchFamily="18" charset="0"/>
              </a:rPr>
              <a:t>Tìm</a:t>
            </a:r>
            <a:r>
              <a:rPr lang="en-US" sz="2800" b="1" i="1" dirty="0" smtClean="0">
                <a:solidFill>
                  <a:schemeClr val="tx1"/>
                </a:solidFill>
                <a:latin typeface="Times New Roman"/>
                <a:ea typeface="Tahoma" panose="020B0604030504040204" pitchFamily="34" charset="0"/>
                <a:cs typeface="Times New Roman" pitchFamily="18" charset="0"/>
              </a:rPr>
              <a:t> ý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lập</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dàn</a:t>
            </a:r>
            <a:r>
              <a:rPr lang="en-US" sz="2800" b="1" i="1" dirty="0" smtClean="0">
                <a:solidFill>
                  <a:schemeClr val="tx1"/>
                </a:solidFill>
                <a:latin typeface="Times New Roman"/>
                <a:ea typeface="Tahoma" panose="020B0604030504040204" pitchFamily="34" charset="0"/>
                <a:cs typeface="Times New Roman" pitchFamily="18" charset="0"/>
              </a:rPr>
              <a:t> ý</a:t>
            </a: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3: </a:t>
            </a:r>
            <a:r>
              <a:rPr lang="en-US" sz="2800" b="1" i="1" dirty="0" err="1" smtClean="0">
                <a:solidFill>
                  <a:schemeClr val="tx1"/>
                </a:solidFill>
                <a:latin typeface="Times New Roman"/>
                <a:ea typeface="Tahoma" panose="020B0604030504040204" pitchFamily="34" charset="0"/>
                <a:cs typeface="Times New Roman" pitchFamily="18" charset="0"/>
              </a:rPr>
              <a:t>Nói</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nghe</a:t>
            </a:r>
            <a:endParaRPr lang="en-US" sz="2800" b="1" i="1" dirty="0" smtClean="0">
              <a:solidFill>
                <a:schemeClr val="tx1"/>
              </a:solidFill>
              <a:latin typeface="Times New Roman"/>
              <a:ea typeface="Tahoma" panose="020B0604030504040204" pitchFamily="34" charset="0"/>
              <a:cs typeface="Times New Roman" pitchFamily="18" charset="0"/>
            </a:endParaRP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4: </a:t>
            </a:r>
            <a:r>
              <a:rPr lang="en-US" sz="2800" b="1" i="1" dirty="0" err="1" smtClean="0">
                <a:solidFill>
                  <a:schemeClr val="tx1"/>
                </a:solidFill>
                <a:latin typeface="Times New Roman"/>
                <a:ea typeface="Tahoma" panose="020B0604030504040204" pitchFamily="34" charset="0"/>
                <a:cs typeface="Times New Roman" pitchFamily="18" charset="0"/>
              </a:rPr>
              <a:t>Kiểm</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tra</a:t>
            </a:r>
            <a:r>
              <a:rPr lang="en-US" sz="2800" b="1" i="1" dirty="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chỉnh</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sửa</a:t>
            </a:r>
            <a:endParaRPr lang="en-US" sz="2800" b="1" i="1" dirty="0" smtClean="0">
              <a:solidFill>
                <a:schemeClr val="tx1"/>
              </a:solidFill>
              <a:latin typeface="Times New Roman"/>
              <a:ea typeface="Tahoma" panose="020B0604030504040204" pitchFamily="34" charset="0"/>
              <a:cs typeface="Times New Roman" pitchFamily="18" charset="0"/>
            </a:endParaRPr>
          </a:p>
          <a:p>
            <a:pPr algn="ctr">
              <a:defRPr/>
            </a:pPr>
            <a:endParaRPr lang="en-US" sz="2800" b="1" i="1" dirty="0">
              <a:solidFill>
                <a:schemeClr val="tx1"/>
              </a:solidFill>
              <a:latin typeface="Calibri Light"/>
              <a:ea typeface="Tahoma" panose="020B0604030504040204" pitchFamily="34" charset="0"/>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697599" y="4334337"/>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7354"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735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475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extLst>
          </p:cNvPr>
          <p:cNvSpPr/>
          <p:nvPr/>
        </p:nvSpPr>
        <p:spPr>
          <a:xfrm>
            <a:off x="3339353" y="1410548"/>
            <a:ext cx="5513294" cy="1366099"/>
          </a:xfrm>
          <a:prstGeom prst="flowChartPunchedTape">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prstTxWarp prst="textWave2">
              <a:avLst>
                <a:gd name="adj1" fmla="val 12500"/>
                <a:gd name="adj2" fmla="val -381"/>
              </a:avLst>
            </a:prstTxWarp>
          </a:bodyPr>
          <a:lstStyle/>
          <a:p>
            <a:pPr algn="ctr" eaLnBrk="0" hangingPunct="0">
              <a:defRPr/>
            </a:pPr>
            <a:r>
              <a:rPr lang="en-US" sz="3200" b="1" dirty="0">
                <a:ln w="9525">
                  <a:solidFill>
                    <a:schemeClr val="bg2">
                      <a:lumMod val="10000"/>
                    </a:schemeClr>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3200" dirty="0">
              <a:ln>
                <a:solidFill>
                  <a:schemeClr val="bg2">
                    <a:lumMod val="10000"/>
                  </a:schemeClr>
                </a:solidFill>
              </a:ln>
              <a:solidFill>
                <a:srgbClr val="FFC000"/>
              </a:solidFill>
              <a:latin typeface="Times New Roman" panose="02020603050405020304" pitchFamily="18" charset="0"/>
              <a:cs typeface="Times New Roman" panose="02020603050405020304" pitchFamily="18" charset="0"/>
            </a:endParaRPr>
          </a:p>
        </p:txBody>
      </p:sp>
      <p:sp>
        <p:nvSpPr>
          <p:cNvPr id="3" name="Scroll: Vertical 6">
            <a:extLst>
              <a:ext uri="{FF2B5EF4-FFF2-40B4-BE49-F238E27FC236}"/>
            </a:extLst>
          </p:cNvPr>
          <p:cNvSpPr/>
          <p:nvPr/>
        </p:nvSpPr>
        <p:spPr>
          <a:xfrm>
            <a:off x="1437449" y="3095295"/>
            <a:ext cx="4183008" cy="2945872"/>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anchor="ctr"/>
          <a:lstStyle/>
          <a:p>
            <a:pPr marL="456547" algn="just" eaLnBrk="0" hangingPunct="0">
              <a:lnSpc>
                <a:spcPct val="107000"/>
              </a:lnSpc>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pháp</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vấn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ounded Rectangle 3"/>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6" name="Scroll: Vertical 9">
            <a:extLst>
              <a:ext uri="{FF2B5EF4-FFF2-40B4-BE49-F238E27FC236}"/>
            </a:extLst>
          </p:cNvPr>
          <p:cNvSpPr/>
          <p:nvPr/>
        </p:nvSpPr>
        <p:spPr>
          <a:xfrm>
            <a:off x="6373906" y="3167616"/>
            <a:ext cx="4026612" cy="2880383"/>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anchor="ctr"/>
          <a:lstStyle/>
          <a:p>
            <a:pPr algn="just" eaLnBrk="0" hangingPunct="0">
              <a:defRPr/>
            </a:pPr>
            <a:r>
              <a:rPr lang="en-US" sz="2000" b="1" dirty="0" err="1">
                <a:solidFill>
                  <a:schemeClr val="tx1"/>
                </a:solidFill>
                <a:latin typeface="Times New Roman" pitchFamily="18" charset="0"/>
                <a:cs typeface="Calibri" pitchFamily="34" charset="0"/>
              </a:rPr>
              <a:t>Sau</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khi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trao</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đổi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thảo</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luận</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và</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cùng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đến</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giải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pháp</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thống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nhất</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thì</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tâm</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trạng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của</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em</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như</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thế</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nào</a:t>
            </a:r>
            <a:r>
              <a:rPr lang="en-US" sz="2000" b="1" dirty="0">
                <a:solidFill>
                  <a:schemeClr val="tx1"/>
                </a:solidFill>
                <a:latin typeface="Times New Roman" pitchFamily="18" charset="0"/>
                <a:cs typeface="Calibri" pitchFamily="34" charset="0"/>
              </a:rPr>
              <a:t>?</a:t>
            </a:r>
            <a:endParaRPr lang="en-US" sz="2000" b="1" dirty="0">
              <a:solidFill>
                <a:schemeClr val="tx1"/>
              </a:solidFill>
            </a:endParaRPr>
          </a:p>
        </p:txBody>
      </p:sp>
    </p:spTree>
    <p:extLst>
      <p:ext uri="{BB962C8B-B14F-4D97-AF65-F5344CB8AC3E}">
        <p14:creationId xmlns:p14="http://schemas.microsoft.com/office/powerpoint/2010/main" val="15677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51150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902165"/>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41982" y="1033997"/>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327054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67609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283111" y="2215975"/>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Tree>
    <p:extLst>
      <p:ext uri="{BB962C8B-B14F-4D97-AF65-F5344CB8AC3E}">
        <p14:creationId xmlns:p14="http://schemas.microsoft.com/office/powerpoint/2010/main" val="5405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xmlns="" id="{16CAFDE4-1922-204F-870F-8B25181D14D1}"/>
              </a:ext>
            </a:extLst>
          </p:cNvPr>
          <p:cNvSpPr/>
          <p:nvPr/>
        </p:nvSpPr>
        <p:spPr>
          <a:xfrm>
            <a:off x="1223889" y="1814733"/>
            <a:ext cx="10310360" cy="4895555"/>
          </a:xfrm>
          <a:prstGeom prst="roundRect">
            <a:avLst>
              <a:gd name="adj" fmla="val 19061"/>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 Nội dung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Vấn đề trình bày được nêu rõ ràng, cụ thể.</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Nội </a:t>
            </a:r>
            <a:r>
              <a:rPr lang="vi-VN" sz="2000" dirty="0" smtClean="0">
                <a:solidFill>
                  <a:prstClr val="black"/>
                </a:solidFill>
                <a:latin typeface="Times New Roman" panose="02020603050405020304" pitchFamily="18" charset="0"/>
                <a:cs typeface="Times New Roman" panose="02020603050405020304" pitchFamily="18" charset="0"/>
              </a:rPr>
              <a:t>dung </a:t>
            </a:r>
            <a:r>
              <a:rPr lang="vi-VN" sz="2000" dirty="0">
                <a:solidFill>
                  <a:prstClr val="black"/>
                </a:solidFill>
                <a:latin typeface="Times New Roman" panose="02020603050405020304" pitchFamily="18" charset="0"/>
                <a:cs typeface="Times New Roman" panose="02020603050405020304" pitchFamily="18" charset="0"/>
              </a:rPr>
              <a:t>có trọng tâm, được trình bày lô gích; lí lẽ và bằng chứng làm nổi bật được vấn đề.</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Nội dung giài đáp thắc mắc cụ thể, ngắn gọn, thoả đáng.</a:t>
            </a:r>
          </a:p>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 Hình thức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Bài trình bày có bố cục rõ ràng.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Các nội dung minh hoạ có chất lượng.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Sử dụng công cụ, thiết bị hỗ trợ phù hợp.</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Có sự sáng tạo, tạo được điểm nhấn cho nội dung trình bày.</a:t>
            </a:r>
          </a:p>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-Tác phong, thái độ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Nói trôi chảy, mạch lạc, không bị ngắt quãng, hoặc không có những từ ngữ chêm </a:t>
            </a:r>
            <a:r>
              <a:rPr lang="vi-VN" sz="2000" dirty="0" smtClean="0">
                <a:solidFill>
                  <a:prstClr val="black"/>
                </a:solidFill>
                <a:latin typeface="Times New Roman" panose="02020603050405020304" pitchFamily="18" charset="0"/>
                <a:cs typeface="Times New Roman" panose="02020603050405020304" pitchFamily="18" charset="0"/>
              </a:rPr>
              <a:t>xen</a:t>
            </a:r>
            <a:endParaRPr lang="vi-VN" sz="2000" dirty="0">
              <a:solidFill>
                <a:prstClr val="black"/>
              </a:solidFill>
              <a:latin typeface="Times New Roman" panose="02020603050405020304" pitchFamily="18" charset="0"/>
              <a:cs typeface="Times New Roman" panose="02020603050405020304" pitchFamily="18" charset="0"/>
            </a:endParaRPr>
          </a:p>
          <a:p>
            <a:pPr lvl="0" algn="just" fontAlgn="ctr"/>
            <a:r>
              <a:rPr lang="vi-VN" sz="2000" dirty="0">
                <a:solidFill>
                  <a:prstClr val="black"/>
                </a:solidFill>
                <a:latin typeface="Times New Roman" panose="02020603050405020304" pitchFamily="18" charset="0"/>
                <a:cs typeface="Times New Roman" panose="02020603050405020304" pitchFamily="18" charset="0"/>
              </a:rPr>
              <a:t>+ Tốc độ nói vừa phải, có nhấn giọng ở những nội dung quan trọng.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Bảo đảm yêu cầu về thời gian trình bày.</a:t>
            </a:r>
          </a:p>
        </p:txBody>
      </p:sp>
      <p:sp>
        <p:nvSpPr>
          <p:cNvPr id="19" name="AutoShape 4">
            <a:extLst>
              <a:ext uri="{FF2B5EF4-FFF2-40B4-BE49-F238E27FC236}">
                <a16:creationId xmlns:a16="http://schemas.microsoft.com/office/drawing/2014/main" xmlns="" id="{D159F77E-8CF2-0B15-564C-389F294D255A}"/>
              </a:ext>
            </a:extLst>
          </p:cNvPr>
          <p:cNvSpPr>
            <a:spLocks noChangeArrowheads="1"/>
          </p:cNvSpPr>
          <p:nvPr/>
        </p:nvSpPr>
        <p:spPr bwMode="gray">
          <a:xfrm>
            <a:off x="4116587" y="1051935"/>
            <a:ext cx="4109400" cy="546084"/>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dirty="0" err="1" smtClean="0">
                <a:solidFill>
                  <a:srgbClr val="000000"/>
                </a:solidFill>
                <a:latin typeface="Times New Roman" panose="02020603050405020304" pitchFamily="18" charset="0"/>
                <a:ea typeface="Times New Roman" panose="02020603050405020304" pitchFamily="18" charset="0"/>
              </a:rPr>
              <a:t>Người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nói</a:t>
            </a:r>
            <a:endParaRPr lang="en-US" sz="2800" b="1" dirty="0">
              <a:solidFill>
                <a:srgbClr val="000000"/>
              </a:solidFill>
              <a:latin typeface="Times New Roman" panose="02020603050405020304" pitchFamily="18" charset="0"/>
              <a:ea typeface="Times New Roman" panose="02020603050405020304" pitchFamily="18" charset="0"/>
            </a:endParaRPr>
          </a:p>
        </p:txBody>
      </p:sp>
      <p:pic>
        <p:nvPicPr>
          <p:cNvPr id="10" name="图片 9" descr="左下">
            <a:extLst>
              <a:ext uri="{FF2B5EF4-FFF2-40B4-BE49-F238E27FC236}">
                <a16:creationId xmlns:a16="http://schemas.microsoft.com/office/drawing/2014/main" xmlns="" id="{E2620884-3090-4329-97B0-F89DB522C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54735"/>
            <a:ext cx="791735" cy="165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extLst>
          </p:cNvPr>
          <p:cNvSpPr txBox="1"/>
          <p:nvPr/>
        </p:nvSpPr>
        <p:spPr>
          <a:xfrm>
            <a:off x="274974" y="92020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smtClean="0">
                <a:solidFill>
                  <a:srgbClr val="FF0000"/>
                </a:solidFill>
                <a:latin typeface="Times New Roman" panose="02020603050405020304" pitchFamily="18" charset="0"/>
                <a:cs typeface="Times New Roman" panose="02020603050405020304" pitchFamily="18" charset="0"/>
              </a:rPr>
              <a:t>Nói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43984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9">
            <a:extLst>
              <a:ext uri="{FF2B5EF4-FFF2-40B4-BE49-F238E27FC236}">
                <a16:creationId xmlns:a16="http://schemas.microsoft.com/office/drawing/2014/main" xmlns="" id="{755F4DE4-09C3-6C1F-7EA4-70A9D77CD41D}"/>
              </a:ext>
            </a:extLst>
          </p:cNvPr>
          <p:cNvSpPr/>
          <p:nvPr/>
        </p:nvSpPr>
        <p:spPr>
          <a:xfrm>
            <a:off x="1252025" y="2504048"/>
            <a:ext cx="10030264" cy="3840477"/>
          </a:xfrm>
          <a:prstGeom prst="roundRect">
            <a:avLst>
              <a:gd name="adj" fmla="val 19061"/>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lvl="0" algn="just" fontAlgn="ctr"/>
            <a:r>
              <a:rPr lang="vi-VN" sz="2400" dirty="0">
                <a:solidFill>
                  <a:prstClr val="black"/>
                </a:solidFill>
                <a:latin typeface="Times New Roman" panose="02020603050405020304" pitchFamily="18" charset="0"/>
                <a:cs typeface="Times New Roman" panose="02020603050405020304" pitchFamily="18" charset="0"/>
              </a:rPr>
              <a:t>- Lắng nghe, </a:t>
            </a:r>
            <a:r>
              <a:rPr lang="vi-VN" sz="2400" dirty="0" smtClean="0">
                <a:solidFill>
                  <a:prstClr val="black"/>
                </a:solidFill>
                <a:latin typeface="Times New Roman" panose="02020603050405020304" pitchFamily="18" charset="0"/>
                <a:cs typeface="Times New Roman" panose="02020603050405020304" pitchFamily="18" charset="0"/>
              </a:rPr>
              <a:t>xác</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định </a:t>
            </a:r>
            <a:r>
              <a:rPr lang="vi-VN" sz="2400" dirty="0">
                <a:solidFill>
                  <a:prstClr val="black"/>
                </a:solidFill>
                <a:latin typeface="Times New Roman" panose="02020603050405020304" pitchFamily="18" charset="0"/>
                <a:cs typeface="Times New Roman" panose="02020603050405020304" pitchFamily="18" charset="0"/>
              </a:rPr>
              <a:t>và ghi lại các </a:t>
            </a:r>
            <a:r>
              <a:rPr lang="en-US" sz="2400" dirty="0" err="1" smtClean="0">
                <a:solidFill>
                  <a:prstClr val="black"/>
                </a:solidFill>
                <a:latin typeface="Times New Roman" panose="02020603050405020304" pitchFamily="18" charset="0"/>
                <a:cs typeface="Times New Roman" panose="02020603050405020304" pitchFamily="18" charset="0"/>
              </a:rPr>
              <a:t>thông</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tin chính</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của </a:t>
            </a:r>
            <a:r>
              <a:rPr lang="vi-VN" sz="2400" dirty="0">
                <a:solidFill>
                  <a:prstClr val="black"/>
                </a:solidFill>
                <a:latin typeface="Times New Roman" panose="02020603050405020304" pitchFamily="18" charset="0"/>
                <a:cs typeface="Times New Roman" panose="02020603050405020304" pitchFamily="18" charset="0"/>
              </a:rPr>
              <a:t>bài trình </a:t>
            </a:r>
            <a:r>
              <a:rPr lang="vi-VN" sz="2400" dirty="0" smtClean="0">
                <a:solidFill>
                  <a:prstClr val="black"/>
                </a:solidFill>
                <a:latin typeface="Times New Roman" panose="02020603050405020304" pitchFamily="18" charset="0"/>
                <a:cs typeface="Times New Roman" panose="02020603050405020304" pitchFamily="18" charset="0"/>
              </a:rPr>
              <a:t>bày</a:t>
            </a:r>
            <a:r>
              <a:rPr lang="en-US" sz="2400" dirty="0" smtClean="0">
                <a:solidFill>
                  <a:prstClr val="black"/>
                </a:solidFill>
                <a:latin typeface="Times New Roman" panose="02020603050405020304" pitchFamily="18" charset="0"/>
                <a:cs typeface="Times New Roman" panose="02020603050405020304" pitchFamily="18" charset="0"/>
              </a:rPr>
              <a:t>,</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những nội dung cần hỏi lại.</a:t>
            </a:r>
          </a:p>
          <a:p>
            <a:pPr lvl="0" algn="just" fontAlgn="ctr"/>
            <a:r>
              <a:rPr lang="vi-VN" sz="2400" dirty="0" smtClean="0">
                <a:solidFill>
                  <a:prstClr val="black"/>
                </a:solidFill>
                <a:latin typeface="Times New Roman" panose="02020603050405020304" pitchFamily="18" charset="0"/>
                <a:cs typeface="Times New Roman" panose="02020603050405020304" pitchFamily="18" charset="0"/>
              </a:rPr>
              <a:t>-</a:t>
            </a:r>
            <a:r>
              <a:rPr lang="vi-VN" sz="2400" dirty="0">
                <a:solidFill>
                  <a:prstClr val="black"/>
                </a:solidFill>
                <a:latin typeface="Times New Roman" panose="02020603050405020304" pitchFamily="18" charset="0"/>
                <a:cs typeface="Times New Roman" panose="02020603050405020304" pitchFamily="18" charset="0"/>
              </a:rPr>
              <a:t>Thể hiện thái </a:t>
            </a:r>
            <a:r>
              <a:rPr lang="vi-VN" sz="2400" dirty="0" smtClean="0">
                <a:solidFill>
                  <a:prstClr val="black"/>
                </a:solidFill>
                <a:latin typeface="Times New Roman" panose="02020603050405020304" pitchFamily="18" charset="0"/>
                <a:cs typeface="Times New Roman" panose="02020603050405020304" pitchFamily="18" charset="0"/>
              </a:rPr>
              <a:t>độ</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chú </a:t>
            </a:r>
            <a:r>
              <a:rPr lang="vi-VN" sz="2400" dirty="0">
                <a:solidFill>
                  <a:prstClr val="black"/>
                </a:solidFill>
                <a:latin typeface="Times New Roman" panose="02020603050405020304" pitchFamily="18" charset="0"/>
                <a:cs typeface="Times New Roman" panose="02020603050405020304" pitchFamily="18" charset="0"/>
              </a:rPr>
              <a:t>ý lắng </a:t>
            </a:r>
            <a:r>
              <a:rPr lang="vi-VN" sz="2400" dirty="0" smtClean="0">
                <a:solidFill>
                  <a:prstClr val="black"/>
                </a:solidFill>
                <a:latin typeface="Times New Roman" panose="02020603050405020304" pitchFamily="18" charset="0"/>
                <a:cs typeface="Times New Roman" panose="02020603050405020304" pitchFamily="18" charset="0"/>
              </a:rPr>
              <a:t>nghe;</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sử </a:t>
            </a:r>
            <a:r>
              <a:rPr lang="vi-VN" sz="2400" dirty="0">
                <a:solidFill>
                  <a:prstClr val="black"/>
                </a:solidFill>
                <a:latin typeface="Times New Roman" panose="02020603050405020304" pitchFamily="18" charset="0"/>
                <a:cs typeface="Times New Roman" panose="02020603050405020304" pitchFamily="18" charset="0"/>
              </a:rPr>
              <a:t>dụng các </a:t>
            </a:r>
            <a:r>
              <a:rPr lang="vi-VN" sz="2400" dirty="0" smtClean="0">
                <a:solidFill>
                  <a:prstClr val="black"/>
                </a:solidFill>
                <a:latin typeface="Times New Roman" panose="02020603050405020304" pitchFamily="18" charset="0"/>
                <a:cs typeface="Times New Roman" panose="02020603050405020304" pitchFamily="18" charset="0"/>
              </a:rPr>
              <a:t>yếu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tố </a:t>
            </a:r>
            <a:r>
              <a:rPr lang="vi-VN" sz="2400" dirty="0">
                <a:solidFill>
                  <a:prstClr val="black"/>
                </a:solidFill>
                <a:latin typeface="Times New Roman" panose="02020603050405020304" pitchFamily="18" charset="0"/>
                <a:cs typeface="Times New Roman" panose="02020603050405020304" pitchFamily="18" charset="0"/>
              </a:rPr>
              <a:t>cử chỉ, nét </a:t>
            </a:r>
            <a:r>
              <a:rPr lang="vi-VN" sz="2400" dirty="0" smtClean="0">
                <a:solidFill>
                  <a:prstClr val="black"/>
                </a:solidFill>
                <a:latin typeface="Times New Roman" panose="02020603050405020304" pitchFamily="18" charset="0"/>
                <a:cs typeface="Times New Roman" panose="02020603050405020304" pitchFamily="18" charset="0"/>
              </a:rPr>
              <a:t>mặt,</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ánh </a:t>
            </a:r>
            <a:r>
              <a:rPr lang="vi-VN" sz="2400" dirty="0">
                <a:solidFill>
                  <a:prstClr val="black"/>
                </a:solidFill>
                <a:latin typeface="Times New Roman" panose="02020603050405020304" pitchFamily="18" charset="0"/>
                <a:cs typeface="Times New Roman" panose="02020603050405020304" pitchFamily="18" charset="0"/>
              </a:rPr>
              <a:t>mắt để </a:t>
            </a:r>
            <a:r>
              <a:rPr lang="vi-VN" sz="2400" dirty="0" smtClean="0">
                <a:solidFill>
                  <a:prstClr val="black"/>
                </a:solidFill>
                <a:latin typeface="Times New Roman" panose="02020603050405020304" pitchFamily="18" charset="0"/>
                <a:cs typeface="Times New Roman" panose="02020603050405020304" pitchFamily="18" charset="0"/>
              </a:rPr>
              <a:t>khích</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lệ </a:t>
            </a:r>
            <a:r>
              <a:rPr lang="vi-VN" sz="2400" dirty="0">
                <a:solidFill>
                  <a:prstClr val="black"/>
                </a:solidFill>
                <a:latin typeface="Times New Roman" panose="02020603050405020304" pitchFamily="18" charset="0"/>
                <a:cs typeface="Times New Roman" panose="02020603050405020304" pitchFamily="18" charset="0"/>
              </a:rPr>
              <a:t>người nói.</a:t>
            </a:r>
          </a:p>
          <a:p>
            <a:pPr lvl="0" algn="just" fontAlgn="ctr"/>
            <a:r>
              <a:rPr lang="vi-VN" sz="2400" dirty="0">
                <a:solidFill>
                  <a:prstClr val="black"/>
                </a:solidFill>
                <a:latin typeface="Times New Roman" panose="02020603050405020304" pitchFamily="18" charset="0"/>
                <a:cs typeface="Times New Roman" panose="02020603050405020304" pitchFamily="18" charset="0"/>
              </a:rPr>
              <a:t>- Hỏi lại </a:t>
            </a:r>
            <a:r>
              <a:rPr lang="vi-VN" sz="2400" dirty="0"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điểm </a:t>
            </a:r>
            <a:r>
              <a:rPr lang="vi-VN" sz="2400" dirty="0">
                <a:solidFill>
                  <a:prstClr val="black"/>
                </a:solidFill>
                <a:latin typeface="Times New Roman" panose="02020603050405020304" pitchFamily="18" charset="0"/>
                <a:cs typeface="Times New Roman" panose="02020603050405020304" pitchFamily="18" charset="0"/>
              </a:rPr>
              <a:t>chưa rõ (</a:t>
            </a:r>
            <a:r>
              <a:rPr lang="vi-VN" sz="2400" dirty="0"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cần </a:t>
            </a:r>
            <a:r>
              <a:rPr lang="vi-VN" sz="2400" dirty="0">
                <a:solidFill>
                  <a:prstClr val="black"/>
                </a:solidFill>
                <a:latin typeface="Times New Roman" panose="02020603050405020304" pitchFamily="18" charset="0"/>
                <a:cs typeface="Times New Roman" panose="02020603050405020304" pitchFamily="18" charset="0"/>
              </a:rPr>
              <a:t>); có thể </a:t>
            </a:r>
            <a:r>
              <a:rPr lang="vi-VN" sz="2400" dirty="0" smtClean="0">
                <a:solidFill>
                  <a:prstClr val="black"/>
                </a:solidFill>
                <a:latin typeface="Times New Roman" panose="02020603050405020304" pitchFamily="18" charset="0"/>
                <a:cs typeface="Times New Roman" panose="02020603050405020304" pitchFamily="18" charset="0"/>
              </a:rPr>
              <a:t>trao</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đổi </a:t>
            </a:r>
            <a:r>
              <a:rPr lang="vi-VN" sz="2400" dirty="0">
                <a:solidFill>
                  <a:prstClr val="black"/>
                </a:solidFill>
                <a:latin typeface="Times New Roman" panose="02020603050405020304" pitchFamily="18" charset="0"/>
                <a:cs typeface="Times New Roman" panose="02020603050405020304" pitchFamily="18" charset="0"/>
              </a:rPr>
              <a:t>thêm </a:t>
            </a:r>
            <a:r>
              <a:rPr lang="vi-VN" sz="2400" dirty="0" smtClean="0">
                <a:solidFill>
                  <a:prstClr val="black"/>
                </a:solidFill>
                <a:latin typeface="Times New Roman" panose="02020603050405020304" pitchFamily="18" charset="0"/>
                <a:cs typeface="Times New Roman" panose="02020603050405020304" pitchFamily="18" charset="0"/>
              </a:rPr>
              <a:t>quan</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điểm </a:t>
            </a:r>
            <a:r>
              <a:rPr lang="vi-VN" sz="2400" dirty="0">
                <a:solidFill>
                  <a:prstClr val="black"/>
                </a:solidFill>
                <a:latin typeface="Times New Roman" panose="02020603050405020304" pitchFamily="18" charset="0"/>
                <a:cs typeface="Times New Roman" panose="02020603050405020304" pitchFamily="18" charset="0"/>
              </a:rPr>
              <a:t>cá nhân </a:t>
            </a:r>
            <a:r>
              <a:rPr lang="vi-VN" sz="2400" dirty="0" smtClean="0">
                <a:solidFill>
                  <a:prstClr val="black"/>
                </a:solidFill>
                <a:latin typeface="Times New Roman" panose="02020603050405020304" pitchFamily="18" charset="0"/>
                <a:cs typeface="Times New Roman" panose="02020603050405020304" pitchFamily="18" charset="0"/>
              </a:rPr>
              <a:t>v</a:t>
            </a:r>
            <a:r>
              <a:rPr lang="en-US" sz="2400" dirty="0" smtClean="0">
                <a:solidFill>
                  <a:prstClr val="black"/>
                </a:solidFill>
                <a:latin typeface="Times New Roman" panose="02020603050405020304" pitchFamily="18" charset="0"/>
                <a:cs typeface="Times New Roman" panose="02020603050405020304" pitchFamily="18" charset="0"/>
              </a:rPr>
              <a:t>ề </a:t>
            </a:r>
            <a:r>
              <a:rPr lang="vi-VN" sz="2400" dirty="0" smtClean="0">
                <a:solidFill>
                  <a:prstClr val="black"/>
                </a:solidFill>
                <a:latin typeface="Times New Roman" panose="02020603050405020304" pitchFamily="18" charset="0"/>
                <a:cs typeface="Times New Roman" panose="02020603050405020304" pitchFamily="18" charset="0"/>
              </a:rPr>
              <a:t>nội dung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thức</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của </a:t>
            </a:r>
            <a:r>
              <a:rPr lang="vi-VN" sz="2400" dirty="0" smtClean="0">
                <a:solidFill>
                  <a:prstClr val="black"/>
                </a:solidFill>
                <a:latin typeface="Times New Roman" panose="02020603050405020304" pitchFamily="18" charset="0"/>
                <a:cs typeface="Times New Roman" panose="02020603050405020304" pitchFamily="18" charset="0"/>
              </a:rPr>
              <a:t>bài</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trình </a:t>
            </a:r>
            <a:r>
              <a:rPr lang="vi-VN" sz="2400" dirty="0">
                <a:solidFill>
                  <a:prstClr val="black"/>
                </a:solidFill>
                <a:latin typeface="Times New Roman" panose="02020603050405020304" pitchFamily="18" charset="0"/>
                <a:cs typeface="Times New Roman" panose="02020603050405020304" pitchFamily="18" charset="0"/>
              </a:rPr>
              <a:t>bày. </a:t>
            </a:r>
          </a:p>
          <a:p>
            <a:pPr lvl="0" algn="just" fontAlgn="ctr"/>
            <a:r>
              <a:rPr lang="vi-VN" sz="2400" dirty="0">
                <a:solidFill>
                  <a:prstClr val="black"/>
                </a:solidFill>
                <a:latin typeface="Times New Roman" panose="02020603050405020304" pitchFamily="18" charset="0"/>
                <a:cs typeface="Times New Roman" panose="02020603050405020304" pitchFamily="18" charset="0"/>
              </a:rPr>
              <a:t>- Điều em học được từ bài trình bày của bạn là gì?</a:t>
            </a:r>
          </a:p>
        </p:txBody>
      </p:sp>
      <p:sp>
        <p:nvSpPr>
          <p:cNvPr id="20" name="AutoShape 4">
            <a:extLst>
              <a:ext uri="{FF2B5EF4-FFF2-40B4-BE49-F238E27FC236}">
                <a16:creationId xmlns:a16="http://schemas.microsoft.com/office/drawing/2014/main" xmlns="" id="{767A86C5-51E6-5AC5-6C20-93B357D03D02}"/>
              </a:ext>
            </a:extLst>
          </p:cNvPr>
          <p:cNvSpPr>
            <a:spLocks noChangeArrowheads="1"/>
          </p:cNvSpPr>
          <p:nvPr/>
        </p:nvSpPr>
        <p:spPr bwMode="gray">
          <a:xfrm>
            <a:off x="4041300" y="1515807"/>
            <a:ext cx="4109400" cy="584847"/>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dirty="0" err="1" smtClean="0">
                <a:solidFill>
                  <a:srgbClr val="000000"/>
                </a:solidFill>
                <a:latin typeface="Times New Roman" panose="02020603050405020304" pitchFamily="18" charset="0"/>
                <a:ea typeface="Times New Roman" panose="02020603050405020304" pitchFamily="18" charset="0"/>
              </a:rPr>
              <a:t>Người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nghe</a:t>
            </a:r>
            <a:endParaRPr lang="en-US" sz="2800" b="1" dirty="0">
              <a:solidFill>
                <a:srgbClr val="000000"/>
              </a:solidFill>
              <a:latin typeface="Times New Roman" panose="02020603050405020304" pitchFamily="18" charset="0"/>
              <a:ea typeface="Times New Roman" panose="02020603050405020304" pitchFamily="18" charset="0"/>
            </a:endParaRPr>
          </a:p>
        </p:txBody>
      </p:sp>
      <p:pic>
        <p:nvPicPr>
          <p:cNvPr id="10" name="图片 9" descr="左下">
            <a:extLst>
              <a:ext uri="{FF2B5EF4-FFF2-40B4-BE49-F238E27FC236}">
                <a16:creationId xmlns:a16="http://schemas.microsoft.com/office/drawing/2014/main" xmlns="" id="{E2620884-3090-4329-97B0-F89DB522C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54735"/>
            <a:ext cx="791735" cy="165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extLst>
          </p:cNvPr>
          <p:cNvSpPr txBox="1"/>
          <p:nvPr/>
        </p:nvSpPr>
        <p:spPr>
          <a:xfrm>
            <a:off x="274974" y="92020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smtClean="0">
                <a:solidFill>
                  <a:srgbClr val="FF0000"/>
                </a:solidFill>
                <a:latin typeface="Times New Roman" panose="02020603050405020304" pitchFamily="18" charset="0"/>
                <a:cs typeface="Times New Roman" panose="02020603050405020304" pitchFamily="18" charset="0"/>
              </a:rPr>
              <a:t>Nói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8626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xmlns="" id="{E9F78054-6455-4722-B50A-411E4D104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a:extLst>
              <a:ext uri="{FF2B5EF4-FFF2-40B4-BE49-F238E27FC236}">
                <a16:creationId xmlns:a16="http://schemas.microsoft.com/office/drawing/2014/main" xmlns="" id="{C9F189F8-EF95-4918-ABB0-656A11259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3051" y="2995613"/>
            <a:ext cx="44608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五角星 40">
            <a:extLst>
              <a:ext uri="{FF2B5EF4-FFF2-40B4-BE49-F238E27FC236}">
                <a16:creationId xmlns:a16="http://schemas.microsoft.com/office/drawing/2014/main" xmlns="" id="{45A1FFFE-B279-4C19-B7CB-DBA923E211B5}"/>
              </a:ext>
            </a:extLst>
          </p:cNvPr>
          <p:cNvSpPr/>
          <p:nvPr/>
        </p:nvSpPr>
        <p:spPr>
          <a:xfrm rot="19903756">
            <a:off x="2303463" y="3005139"/>
            <a:ext cx="792162" cy="105568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2" name="五角星 41">
            <a:extLst>
              <a:ext uri="{FF2B5EF4-FFF2-40B4-BE49-F238E27FC236}">
                <a16:creationId xmlns:a16="http://schemas.microsoft.com/office/drawing/2014/main" xmlns="" id="{713C3651-9DA7-4119-A3AF-CE0C5FB34187}"/>
              </a:ext>
            </a:extLst>
          </p:cNvPr>
          <p:cNvSpPr/>
          <p:nvPr/>
        </p:nvSpPr>
        <p:spPr>
          <a:xfrm rot="21380687">
            <a:off x="2606675" y="4784725"/>
            <a:ext cx="458788" cy="611188"/>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3" name="五角星 42">
            <a:extLst>
              <a:ext uri="{FF2B5EF4-FFF2-40B4-BE49-F238E27FC236}">
                <a16:creationId xmlns:a16="http://schemas.microsoft.com/office/drawing/2014/main" xmlns="" id="{13488398-0DC3-46CA-B5B6-E8CDCF26CEAA}"/>
              </a:ext>
            </a:extLst>
          </p:cNvPr>
          <p:cNvSpPr/>
          <p:nvPr/>
        </p:nvSpPr>
        <p:spPr>
          <a:xfrm rot="19938392">
            <a:off x="4025901" y="4702176"/>
            <a:ext cx="365125" cy="485775"/>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4" name="五角星 43">
            <a:extLst>
              <a:ext uri="{FF2B5EF4-FFF2-40B4-BE49-F238E27FC236}">
                <a16:creationId xmlns:a16="http://schemas.microsoft.com/office/drawing/2014/main" xmlns="" id="{778F0F51-FBD7-4D5C-9BFD-6F7D272249BE}"/>
              </a:ext>
            </a:extLst>
          </p:cNvPr>
          <p:cNvSpPr/>
          <p:nvPr/>
        </p:nvSpPr>
        <p:spPr>
          <a:xfrm rot="19938392">
            <a:off x="3362326" y="4235451"/>
            <a:ext cx="365125" cy="485775"/>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5" name="五角星 44">
            <a:extLst>
              <a:ext uri="{FF2B5EF4-FFF2-40B4-BE49-F238E27FC236}">
                <a16:creationId xmlns:a16="http://schemas.microsoft.com/office/drawing/2014/main" xmlns="" id="{69CA54AD-CF3D-4D23-B402-EB68AE22C950}"/>
              </a:ext>
            </a:extLst>
          </p:cNvPr>
          <p:cNvSpPr/>
          <p:nvPr/>
        </p:nvSpPr>
        <p:spPr>
          <a:xfrm rot="19967404">
            <a:off x="8750300" y="4132264"/>
            <a:ext cx="458788" cy="611187"/>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6" name="五角星 45">
            <a:extLst>
              <a:ext uri="{FF2B5EF4-FFF2-40B4-BE49-F238E27FC236}">
                <a16:creationId xmlns:a16="http://schemas.microsoft.com/office/drawing/2014/main" xmlns="" id="{92303FE4-D305-4AAE-B7D9-8D27F95E8469}"/>
              </a:ext>
            </a:extLst>
          </p:cNvPr>
          <p:cNvSpPr/>
          <p:nvPr/>
        </p:nvSpPr>
        <p:spPr>
          <a:xfrm>
            <a:off x="7867651" y="4649789"/>
            <a:ext cx="252413" cy="3381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lt"/>
            </a:endParaRPr>
          </a:p>
        </p:txBody>
      </p:sp>
      <p:pic>
        <p:nvPicPr>
          <p:cNvPr id="52" name="Picture 5" descr="C:\Users\Administrator\Desktop\小鸟.png">
            <a:extLst>
              <a:ext uri="{FF2B5EF4-FFF2-40B4-BE49-F238E27FC236}">
                <a16:creationId xmlns:a16="http://schemas.microsoft.com/office/drawing/2014/main" xmlns="" id="{49A68A43-333A-4630-9EA4-13FC02F2A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5464" y="2246314"/>
            <a:ext cx="8350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6">
            <a:extLst>
              <a:ext uri="{FF2B5EF4-FFF2-40B4-BE49-F238E27FC236}">
                <a16:creationId xmlns:a16="http://schemas.microsoft.com/office/drawing/2014/main" xmlns="" id="{B31B3809-7506-4A2F-B1EC-6BF1D7734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60350"/>
            <a:ext cx="540385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5">
            <a:extLst>
              <a:ext uri="{FF2B5EF4-FFF2-40B4-BE49-F238E27FC236}">
                <a16:creationId xmlns:a16="http://schemas.microsoft.com/office/drawing/2014/main" xmlns="" id="{4F9D0876-3755-497F-A21C-835B9D6CDD4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6891" y="1167705"/>
            <a:ext cx="8489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extLst>
          </p:cNvPr>
          <p:cNvSpPr txBox="1"/>
          <p:nvPr/>
        </p:nvSpPr>
        <p:spPr>
          <a:xfrm>
            <a:off x="2965722" y="2649882"/>
            <a:ext cx="5592287" cy="682549"/>
          </a:xfrm>
          <a:prstGeom prst="rect">
            <a:avLst/>
          </a:prstGeom>
          <a:noFill/>
        </p:spPr>
        <p:txBody>
          <a:bodyPr wrap="square" lIns="66349" tIns="33174" rIns="66349" bIns="33174">
            <a:spAutoFit/>
          </a:bodyPr>
          <a:lstStyle/>
          <a:p>
            <a:pPr algn="ctr" eaLnBrk="0" hangingPunct="0">
              <a:defRPr/>
            </a:pPr>
            <a:r>
              <a:rPr lang="en-US" sz="4000" b="1" u="sng" dirty="0" err="1" smtClean="0">
                <a:solidFill>
                  <a:srgbClr val="FF0000"/>
                </a:solidFill>
                <a:latin typeface="Times New Roman" panose="02020603050405020304" pitchFamily="18" charset="0"/>
                <a:cs typeface="Times New Roman" panose="02020603050405020304" pitchFamily="18" charset="0"/>
              </a:rPr>
              <a:t>Thực</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hành</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Nói</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và</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nghe</a:t>
            </a:r>
            <a:endParaRPr lang="en-US" sz="4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55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nodeType="afterGroup">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extLst>
              <p:ext uri="{D42A27DB-BD31-4B8C-83A1-F6EECF244321}">
                <p14:modId xmlns:p14="http://schemas.microsoft.com/office/powerpoint/2010/main" val="3800749135"/>
              </p:ext>
            </p:extLst>
          </p:nvPr>
        </p:nvGraphicFramePr>
        <p:xfrm>
          <a:off x="344915" y="214035"/>
          <a:ext cx="11589840" cy="6517915"/>
        </p:xfrm>
        <a:graphic>
          <a:graphicData uri="http://schemas.openxmlformats.org/drawingml/2006/table">
            <a:tbl>
              <a:tblPr firstRow="1" firstCol="1" lastRow="1" lastCol="1" bandRow="1" bandCol="1"/>
              <a:tblGrid>
                <a:gridCol w="2639909">
                  <a:extLst>
                    <a:ext uri="{9D8B030D-6E8A-4147-A177-3AD203B41FA5}"/>
                  </a:extLst>
                </a:gridCol>
                <a:gridCol w="2833071">
                  <a:extLst>
                    <a:ext uri="{9D8B030D-6E8A-4147-A177-3AD203B41FA5}"/>
                  </a:extLst>
                </a:gridCol>
                <a:gridCol w="3004774">
                  <a:extLst>
                    <a:ext uri="{9D8B030D-6E8A-4147-A177-3AD203B41FA5}"/>
                  </a:extLst>
                </a:gridCol>
                <a:gridCol w="3112086">
                  <a:extLst>
                    <a:ext uri="{9D8B030D-6E8A-4147-A177-3AD203B41FA5}"/>
                  </a:extLst>
                </a:gridCol>
              </a:tblGrid>
              <a:tr h="634236">
                <a:tc gridSpan="4">
                  <a:txBody>
                    <a:bodyPr/>
                    <a:lstStyle/>
                    <a:p>
                      <a:pPr marL="0" marR="0" algn="ctr">
                        <a:lnSpc>
                          <a:spcPct val="115000"/>
                        </a:lnSpc>
                        <a:spcBef>
                          <a:spcPts val="0"/>
                        </a:spcBef>
                        <a:spcAft>
                          <a:spcPts val="800"/>
                        </a:spcAft>
                        <a:tabLst>
                          <a:tab pos="1386840" algn="l"/>
                        </a:tabLst>
                      </a:pP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PHIẾU ĐÁNH GIÁ </a:t>
                      </a:r>
                      <a:r>
                        <a:rPr lang="en-US" sz="24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BÀI </a:t>
                      </a: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NÓI THEO TIÊU 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747498">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Chưa đạt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Tốt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extLst>
              </a:tr>
              <a:tr h="599515">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18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1800" b="1" baseline="0"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1800" b="1" baseline="0"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đổi</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Chưa có vấn đề để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Có giới thiệu vấn đề nhưng chưa  gắn với yêu cầu của bài.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Giới thiệu ngắn gọn được vấn đề cần trao đổi.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219902">
                <a:tc>
                  <a:txBody>
                    <a:bodyPr/>
                    <a:lstStyle/>
                    <a:p>
                      <a:pPr marL="0" marR="0" algn="just">
                        <a:lnSpc>
                          <a:spcPct val="107000"/>
                        </a:lnSpc>
                        <a:spcBef>
                          <a:spcPts val="0"/>
                        </a:spcBef>
                        <a:spcAft>
                          <a:spcPts val="800"/>
                        </a:spcAft>
                        <a:tabLst>
                          <a:tab pos="1386840" algn="l"/>
                        </a:tabLst>
                      </a:pPr>
                      <a:r>
                        <a:rPr lang="en-US" sz="1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 N</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êu và phân tích các ý kiến khác nhau, từ đó, phát biểu ý kiến của mình</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Nôi dung sơ sài, chưa nêu và phân tích được ý kiến để người nghe hiểu được nội dung vấn đề</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Nêu và phân tích được vấn đề để người nghe hiểu được nội dung vấn đề nhưng chưa hấp dẫn.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Nội dung hấp dẫn, thu hút được người nghe.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180229">
                <a:tc>
                  <a:txBody>
                    <a:bodyPr/>
                    <a:lstStyle/>
                    <a:p>
                      <a:pPr marL="0" marR="0" algn="just">
                        <a:lnSpc>
                          <a:spcPct val="107000"/>
                        </a:lnSpc>
                        <a:spcBef>
                          <a:spcPts val="0"/>
                        </a:spcBef>
                        <a:spcAft>
                          <a:spcPts val="800"/>
                        </a:spcAft>
                        <a:tabLst>
                          <a:tab pos="1386840" algn="l"/>
                        </a:tabLst>
                      </a:pPr>
                      <a:r>
                        <a:rPr lang="en-US" sz="1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 chủ động thuyết trình</a:t>
                      </a:r>
                      <a:endPar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nhỏ, khó nghe, nói lặp lại ngập ngừng nhiều lần, phụ thuộc văn bản chuẩn bị sẵn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to, nhưng đôi chỗ lặp lại hoặc ngập ngừng một vài câu, chủ động thuyết trình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to, truyền cảm hầu như không lặp lại hay ngập ngừng; chủ động thuyết trình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219902">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phi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ngôn</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cử</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ánh</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hợp</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thiếu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chưa nhìn vào người nghe, biểu cảm phù hợp với nội dung vấn đề</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nhìn vào người nghe, nét mặt sinh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99515">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5.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đầu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Không chào hỏi hoặc không có lời kết thúc bài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Chào hỏi và có lời kết thúc bài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7118">
                <a:tc gridSpan="4">
                  <a:txBody>
                    <a:bodyPr/>
                    <a:lstStyle/>
                    <a:p>
                      <a:pPr marL="0" marR="0" algn="r">
                        <a:lnSpc>
                          <a:spcPct val="115000"/>
                        </a:lnSpc>
                        <a:spcBef>
                          <a:spcPts val="0"/>
                        </a:spcBef>
                        <a:spcAft>
                          <a:spcPts val="800"/>
                        </a:spcAft>
                        <a:tabLst>
                          <a:tab pos="1386840" algn="l"/>
                        </a:tabLst>
                      </a:pPr>
                      <a:r>
                        <a:rPr lang="en-US" sz="1800" b="1" dirty="0" err="1">
                          <a:effectLst/>
                          <a:latin typeface="Times New Roman" panose="02020603050405020304" pitchFamily="18" charset="0"/>
                          <a:ea typeface="MS Mincho" panose="02020609040205080304" pitchFamily="49" charset="-128"/>
                          <a:cs typeface="Times New Roman" panose="02020603050405020304" pitchFamily="18" charset="0"/>
                        </a:rPr>
                        <a:t>Tổng</a:t>
                      </a: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     ................/10 </a:t>
                      </a:r>
                      <a:r>
                        <a:rPr lang="en-US" sz="1800" b="1" dirty="0" err="1">
                          <a:effectLst/>
                          <a:latin typeface="Times New Roman" panose="02020603050405020304" pitchFamily="18" charset="0"/>
                          <a:ea typeface="MS Mincho" panose="02020609040205080304" pitchFamily="49" charset="-128"/>
                          <a:cs typeface="Times New Roman" panose="02020603050405020304" pitchFamily="18" charset="0"/>
                        </a:rPr>
                        <a:t>điểm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Tree>
    <p:extLst>
      <p:ext uri="{BB962C8B-B14F-4D97-AF65-F5344CB8AC3E}">
        <p14:creationId xmlns:p14="http://schemas.microsoft.com/office/powerpoint/2010/main" val="118325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extLst>
              <p:ext uri="{D42A27DB-BD31-4B8C-83A1-F6EECF244321}">
                <p14:modId xmlns:p14="http://schemas.microsoft.com/office/powerpoint/2010/main" val="565006235"/>
              </p:ext>
            </p:extLst>
          </p:nvPr>
        </p:nvGraphicFramePr>
        <p:xfrm>
          <a:off x="344915" y="312510"/>
          <a:ext cx="11584488" cy="6274215"/>
        </p:xfrm>
        <a:graphic>
          <a:graphicData uri="http://schemas.openxmlformats.org/drawingml/2006/table">
            <a:tbl>
              <a:tblPr firstRow="1" firstCol="1" lastRow="1" lastCol="1" bandRow="1" bandCol="1"/>
              <a:tblGrid>
                <a:gridCol w="5014876">
                  <a:extLst>
                    <a:ext uri="{9D8B030D-6E8A-4147-A177-3AD203B41FA5}"/>
                  </a:extLst>
                </a:gridCol>
                <a:gridCol w="1688123">
                  <a:extLst>
                    <a:ext uri="{9D8B030D-6E8A-4147-A177-3AD203B41FA5}"/>
                  </a:extLst>
                </a:gridCol>
                <a:gridCol w="1702191">
                  <a:extLst>
                    <a:ext uri="{9D8B030D-6E8A-4147-A177-3AD203B41FA5}"/>
                  </a:extLst>
                </a:gridCol>
                <a:gridCol w="1688123">
                  <a:extLst>
                    <a:ext uri="{9D8B030D-6E8A-4147-A177-3AD203B41FA5}"/>
                  </a:extLst>
                </a:gridCol>
                <a:gridCol w="1491175"/>
              </a:tblGrid>
              <a:tr h="451642">
                <a:tc gridSpan="5">
                  <a:txBody>
                    <a:bodyPr/>
                    <a:lstStyle/>
                    <a:p>
                      <a:pPr marL="0" marR="0" algn="ctr">
                        <a:lnSpc>
                          <a:spcPct val="115000"/>
                        </a:lnSpc>
                        <a:spcBef>
                          <a:spcPts val="0"/>
                        </a:spcBef>
                        <a:spcAft>
                          <a:spcPts val="800"/>
                        </a:spcAft>
                        <a:tabLst>
                          <a:tab pos="1386840" algn="l"/>
                        </a:tabLst>
                      </a:pPr>
                      <a:r>
                        <a:rPr lang="en-US" sz="24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PHIẾU </a:t>
                      </a: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ĐÁNH GIÁ  BÀI NÓI THEO TIÊU CHÍ</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511840">
                <a:tc gridSpan="5">
                  <a:txBody>
                    <a:bodyPr/>
                    <a:lstStyle/>
                    <a:p>
                      <a:pPr marL="0" marR="0" algn="ctr">
                        <a:lnSpc>
                          <a:spcPct val="100000"/>
                        </a:lnSpc>
                        <a:spcBef>
                          <a:spcPts val="0"/>
                        </a:spcBef>
                        <a:spcAft>
                          <a:spcPts val="800"/>
                        </a:spcAft>
                        <a:tabLst>
                          <a:tab pos="1386840" algn="l"/>
                        </a:tabLst>
                      </a:pPr>
                      <a:r>
                        <a:rPr lang="en-US" sz="2000" b="1" i="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NHÓM BÀN</a:t>
                      </a:r>
                      <a:r>
                        <a:rPr lang="en-US" sz="2000" b="1" i="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SỐ</a:t>
                      </a:r>
                      <a:r>
                        <a:rPr lang="en-US" sz="2400" b="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552808">
                <a:tc>
                  <a:txBody>
                    <a:bodyPr/>
                    <a:lstStyle/>
                    <a:p>
                      <a:pPr marL="0" marR="0" algn="ctr">
                        <a:lnSpc>
                          <a:spcPct val="115000"/>
                        </a:lnSpc>
                        <a:spcBef>
                          <a:spcPts val="0"/>
                        </a:spcBef>
                        <a:spcAft>
                          <a:spcPts val="800"/>
                        </a:spcAft>
                        <a:tabLst>
                          <a:tab pos="1386840" algn="l"/>
                        </a:tabLst>
                      </a:pPr>
                      <a:r>
                        <a:rPr lang="en-US" sz="20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800"/>
                        </a:spcAft>
                        <a:tabLst>
                          <a:tab pos="1386840" algn="l"/>
                        </a:tabLst>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baseline="0"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1</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800"/>
                        </a:spcAft>
                        <a:tabLst>
                          <a:tab pos="1386840" algn="l"/>
                        </a:tabLst>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2</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tab pos="1386840" algn="l"/>
                        </a:tabLst>
                        <a:defRPr/>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3</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800"/>
                        </a:spcAft>
                        <a:tabLst>
                          <a:tab pos="1386840" algn="l"/>
                        </a:tabLst>
                      </a:pP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tab pos="1386840" algn="l"/>
                        </a:tabLst>
                        <a:defRPr/>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4</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800"/>
                        </a:spcAft>
                        <a:tabLst>
                          <a:tab pos="1386840" algn="l"/>
                        </a:tabLst>
                      </a:pP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extLst>
              </a:tr>
              <a:tr h="748969">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000" b="1"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baseline="0"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000" b="1"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đổi</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863187">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êu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00373">
                <a:tc>
                  <a:txBody>
                    <a:bodyPr/>
                    <a:lstStyle/>
                    <a:p>
                      <a:pPr marL="0" marR="0" algn="just">
                        <a:lnSpc>
                          <a:spcPct val="107000"/>
                        </a:lnSpc>
                        <a:spcBef>
                          <a:spcPts val="0"/>
                        </a:spcBef>
                        <a:spcAft>
                          <a:spcPts val="800"/>
                        </a:spcAft>
                        <a:tabLst>
                          <a:tab pos="1386840" algn="l"/>
                        </a:tabLst>
                      </a:pPr>
                      <a:r>
                        <a:rPr lang="en-US" sz="2000" b="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 chủ động thuyết trình</a:t>
                      </a:r>
                      <a:endPar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38428">
                <a:tc>
                  <a:txBody>
                    <a:bodyPr/>
                    <a:lstStyle/>
                    <a:p>
                      <a:pPr marL="0" marR="0" algn="just">
                        <a:lnSpc>
                          <a:spcPct val="107000"/>
                        </a:lnSpc>
                        <a:spcBef>
                          <a:spcPts val="0"/>
                        </a:spcBef>
                        <a:spcAft>
                          <a:spcPts val="800"/>
                        </a:spcAft>
                        <a:tabLst>
                          <a:tab pos="1386840" algn="l"/>
                        </a:tabLst>
                      </a:pPr>
                      <a:r>
                        <a:rPr lang="en-US" sz="2000" b="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 Sử dụng yếu tố phi ngôn ngữ (điệu bộ, cử chỉ, nét mặt, ánh mắt,..) phù hợp</a:t>
                      </a:r>
                      <a:endPar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03243">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5.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đầu</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53893">
                <a:tc>
                  <a:txBody>
                    <a:bodyPr/>
                    <a:lstStyle/>
                    <a:p>
                      <a:pPr marL="0" marR="0" algn="l">
                        <a:lnSpc>
                          <a:spcPct val="115000"/>
                        </a:lnSpc>
                        <a:spcBef>
                          <a:spcPts val="0"/>
                        </a:spcBef>
                        <a:spcAft>
                          <a:spcPts val="800"/>
                        </a:spcAft>
                        <a:tabLst>
                          <a:tab pos="1386840" algn="l"/>
                        </a:tabLs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ĐIỂM:</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1356338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3708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522329"/>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986145"/>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2890708"/>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296258"/>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283111" y="1836139"/>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
        <p:nvSpPr>
          <p:cNvPr id="14" name="TextBox 13">
            <a:extLst>
              <a:ext uri="{FF2B5EF4-FFF2-40B4-BE49-F238E27FC236}"/>
            </a:extLst>
          </p:cNvPr>
          <p:cNvSpPr txBox="1"/>
          <p:nvPr/>
        </p:nvSpPr>
        <p:spPr>
          <a:xfrm>
            <a:off x="283110" y="373258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4</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Kiểm</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tra</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chỉnh</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sửa</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00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657338708"/>
              </p:ext>
            </p:extLst>
          </p:nvPr>
        </p:nvGraphicFramePr>
        <p:xfrm>
          <a:off x="186384" y="2167689"/>
          <a:ext cx="5635682" cy="4247179"/>
        </p:xfrm>
        <a:graphic>
          <a:graphicData uri="http://schemas.openxmlformats.org/drawingml/2006/table">
            <a:tbl>
              <a:tblPr firstRow="1" firstCol="1" bandRow="1" bandCol="1"/>
              <a:tblGrid>
                <a:gridCol w="4154122"/>
                <a:gridCol w="1481560"/>
              </a:tblGrid>
              <a:tr h="377819">
                <a:tc>
                  <a:txBody>
                    <a:bodyPr/>
                    <a:lstStyle/>
                    <a:p>
                      <a:pPr algn="ctr">
                        <a:lnSpc>
                          <a:spcPct val="115000"/>
                        </a:lnSpc>
                        <a:spcBef>
                          <a:spcPts val="600"/>
                        </a:spcBef>
                        <a:spcAft>
                          <a:spcPts val="0"/>
                        </a:spcAft>
                      </a:pPr>
                      <a:r>
                        <a:rPr lang="en-US" sz="1800" b="1" dirty="0" err="1">
                          <a:effectLst/>
                          <a:latin typeface="Times New Roman"/>
                          <a:ea typeface="MS Mincho"/>
                          <a:cs typeface="Times New Roman"/>
                        </a:rPr>
                        <a:t>Nội</a:t>
                      </a:r>
                      <a:r>
                        <a:rPr lang="en-US" sz="1800" b="1" dirty="0">
                          <a:effectLst/>
                          <a:latin typeface="Times New Roman"/>
                          <a:ea typeface="MS Mincho"/>
                          <a:cs typeface="Times New Roman"/>
                        </a:rPr>
                        <a:t> dung </a:t>
                      </a:r>
                      <a:r>
                        <a:rPr lang="en-US" sz="1800" b="1" dirty="0" err="1">
                          <a:effectLst/>
                          <a:latin typeface="Times New Roman"/>
                          <a:ea typeface="MS Mincho"/>
                          <a:cs typeface="Times New Roman"/>
                        </a:rPr>
                        <a:t>kiểm</a:t>
                      </a:r>
                      <a:r>
                        <a:rPr lang="en-US" sz="1800" b="1" dirty="0">
                          <a:effectLst/>
                          <a:latin typeface="Times New Roman"/>
                          <a:ea typeface="MS Mincho"/>
                          <a:cs typeface="Times New Roman"/>
                        </a:rPr>
                        <a:t> </a:t>
                      </a:r>
                      <a:r>
                        <a:rPr lang="en-US" sz="1800" b="1" dirty="0" err="1">
                          <a:effectLst/>
                          <a:latin typeface="Times New Roman"/>
                          <a:ea typeface="MS Mincho"/>
                          <a:cs typeface="Times New Roman"/>
                        </a:rPr>
                        <a:t>tra</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0"/>
                        </a:spcAft>
                      </a:pPr>
                      <a:r>
                        <a:rPr lang="en-US" sz="1800" b="1" dirty="0" err="1" smtClean="0">
                          <a:effectLst/>
                          <a:latin typeface="Times New Roman"/>
                          <a:ea typeface="MS Mincho"/>
                          <a:cs typeface="Times New Roman"/>
                        </a:rPr>
                        <a:t>Đạt</a:t>
                      </a:r>
                      <a:r>
                        <a:rPr lang="en-US" sz="1800" b="1" dirty="0" smtClean="0">
                          <a:effectLst/>
                          <a:latin typeface="Times New Roman"/>
                          <a:ea typeface="MS Mincho"/>
                          <a:cs typeface="Times New Roman"/>
                        </a:rPr>
                        <a:t>/</a:t>
                      </a:r>
                      <a:r>
                        <a:rPr lang="en-US" sz="1800" b="1" dirty="0" err="1" smtClean="0">
                          <a:effectLst/>
                          <a:latin typeface="Times New Roman"/>
                          <a:ea typeface="MS Mincho"/>
                          <a:cs typeface="Times New Roman"/>
                        </a:rPr>
                        <a:t>chưa</a:t>
                      </a:r>
                      <a:r>
                        <a:rPr lang="en-US" sz="1800" b="1" dirty="0" smtClean="0">
                          <a:effectLst/>
                          <a:latin typeface="Times New Roman"/>
                          <a:ea typeface="MS Mincho"/>
                          <a:cs typeface="Times New Roman"/>
                        </a:rPr>
                        <a:t> </a:t>
                      </a:r>
                      <a:r>
                        <a:rPr lang="en-US" sz="1800" b="1" dirty="0" err="1">
                          <a:effectLst/>
                          <a:latin typeface="Times New Roman"/>
                          <a:ea typeface="MS Mincho"/>
                          <a:cs typeface="Times New Roman"/>
                        </a:rPr>
                        <a:t>đạt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3814">
                <a:tc>
                  <a:txBody>
                    <a:bodyPr/>
                    <a:lstStyle/>
                    <a:p>
                      <a:pPr algn="just">
                        <a:lnSpc>
                          <a:spcPct val="115000"/>
                        </a:lnSpc>
                        <a:spcBef>
                          <a:spcPts val="600"/>
                        </a:spcBef>
                        <a:spcAft>
                          <a:spcPts val="0"/>
                        </a:spcAft>
                      </a:pPr>
                      <a:r>
                        <a:rPr lang="en-US" sz="1800">
                          <a:effectLst/>
                          <a:latin typeface="Times New Roman"/>
                          <a:ea typeface="MS Mincho"/>
                          <a:cs typeface="Times New Roman"/>
                        </a:rPr>
                        <a:t>- Bài nói có đủ các phần mở đầu, nội dung chính và kết thúc.</a:t>
                      </a:r>
                      <a:endParaRPr lang="en-US"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844038">
                <a:tc>
                  <a:txBody>
                    <a:bodyPr/>
                    <a:lstStyle/>
                    <a:p>
                      <a:pPr algn="just">
                        <a:lnSpc>
                          <a:spcPct val="115000"/>
                        </a:lnSpc>
                        <a:spcBef>
                          <a:spcPts val="600"/>
                        </a:spcBef>
                        <a:spcAft>
                          <a:spcPts val="0"/>
                        </a:spcAft>
                      </a:pP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Giới</a:t>
                      </a:r>
                      <a:r>
                        <a:rPr lang="en-US" sz="1800" dirty="0" smtClean="0">
                          <a:effectLst/>
                          <a:latin typeface="Times New Roman"/>
                          <a:ea typeface="MS Mincho"/>
                          <a:cs typeface="Times New Roman"/>
                        </a:rPr>
                        <a:t> </a:t>
                      </a:r>
                      <a:r>
                        <a:rPr lang="en-US" sz="1800" dirty="0" err="1">
                          <a:effectLst/>
                          <a:latin typeface="Times New Roman"/>
                          <a:ea typeface="MS Mincho"/>
                          <a:cs typeface="Times New Roman"/>
                        </a:rPr>
                        <a:t>thiệu</a:t>
                      </a:r>
                      <a:r>
                        <a:rPr lang="en-US" sz="1800" dirty="0">
                          <a:effectLst/>
                          <a:latin typeface="Times New Roman"/>
                          <a:ea typeface="MS Mincho"/>
                          <a:cs typeface="Times New Roman"/>
                        </a:rPr>
                        <a:t> </a:t>
                      </a:r>
                      <a:r>
                        <a:rPr lang="en-US" sz="1800" dirty="0" err="1">
                          <a:effectLst/>
                          <a:latin typeface="Times New Roman"/>
                          <a:ea typeface="MS Mincho"/>
                          <a:cs typeface="Times New Roman"/>
                        </a:rPr>
                        <a:t>được</a:t>
                      </a:r>
                      <a:r>
                        <a:rPr lang="en-US" sz="1800" dirty="0">
                          <a:effectLst/>
                          <a:latin typeface="Times New Roman"/>
                          <a:ea typeface="MS Mincho"/>
                          <a:cs typeface="Times New Roman"/>
                        </a:rPr>
                        <a:t> </a:t>
                      </a:r>
                      <a:r>
                        <a:rPr lang="en-US" sz="1800" dirty="0" err="1">
                          <a:effectLst/>
                          <a:latin typeface="Times New Roman"/>
                          <a:ea typeface="MS Mincho"/>
                          <a:cs typeface="Times New Roman"/>
                        </a:rPr>
                        <a:t>vấn</a:t>
                      </a:r>
                      <a:r>
                        <a:rPr lang="en-US" sz="1800" dirty="0">
                          <a:effectLst/>
                          <a:latin typeface="Times New Roman"/>
                          <a:ea typeface="MS Mincho"/>
                          <a:cs typeface="Times New Roman"/>
                        </a:rPr>
                        <a:t> </a:t>
                      </a:r>
                      <a:r>
                        <a:rPr lang="en-US" sz="1800" dirty="0" err="1">
                          <a:effectLst/>
                          <a:latin typeface="Times New Roman"/>
                          <a:ea typeface="MS Mincho"/>
                          <a:cs typeface="Times New Roman"/>
                        </a:rPr>
                        <a:t>đề</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cần</a:t>
                      </a:r>
                      <a:r>
                        <a:rPr lang="en-US" sz="1800" dirty="0">
                          <a:effectLst/>
                          <a:latin typeface="Times New Roman"/>
                          <a:ea typeface="Times New Roman"/>
                          <a:cs typeface="Times New Roman"/>
                        </a:rPr>
                        <a:t> </a:t>
                      </a:r>
                      <a:r>
                        <a:rPr lang="en-US" sz="1800" dirty="0" err="1" smtClean="0">
                          <a:effectLst/>
                          <a:latin typeface="Times New Roman"/>
                          <a:ea typeface="Times New Roman"/>
                          <a:cs typeface="Times New Roman"/>
                        </a:rPr>
                        <a:t>thảo</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luận</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Vai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trò</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tình</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cảm</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quê</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hương</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đối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với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mỗi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người</a:t>
                      </a:r>
                      <a:r>
                        <a:rPr lang="en-US" sz="1800" baseline="0" dirty="0" smtClean="0">
                          <a:effectLst/>
                          <a:latin typeface="Times New Roman"/>
                          <a:ea typeface="Times New Roman"/>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33814">
                <a:tc>
                  <a:txBody>
                    <a:bodyPr/>
                    <a:lstStyle/>
                    <a:p>
                      <a:pPr algn="just">
                        <a:lnSpc>
                          <a:spcPct val="115000"/>
                        </a:lnSpc>
                        <a:spcBef>
                          <a:spcPts val="600"/>
                        </a:spcBef>
                        <a:spcAft>
                          <a:spcPts val="0"/>
                        </a:spcAft>
                      </a:pP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Em</a:t>
                      </a: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đã</a:t>
                      </a: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n</a:t>
                      </a:r>
                      <a:r>
                        <a:rPr lang="en-US" sz="1800" dirty="0" err="1" smtClean="0">
                          <a:effectLst/>
                          <a:latin typeface="Times New Roman"/>
                          <a:ea typeface="Times New Roman"/>
                          <a:cs typeface="Times New Roman"/>
                        </a:rPr>
                        <a:t>êu</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và</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phân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tích</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các</a:t>
                      </a:r>
                      <a:r>
                        <a:rPr lang="en-US" sz="1800" dirty="0" smtClean="0">
                          <a:effectLst/>
                          <a:latin typeface="Times New Roman"/>
                          <a:ea typeface="Times New Roman"/>
                          <a:cs typeface="Times New Roman"/>
                        </a:rPr>
                        <a:t> ý </a:t>
                      </a:r>
                      <a:r>
                        <a:rPr lang="en-US" sz="1800" dirty="0" err="1" smtClean="0">
                          <a:effectLst/>
                          <a:latin typeface="Times New Roman"/>
                          <a:ea typeface="Times New Roman"/>
                          <a:cs typeface="Times New Roman"/>
                        </a:rPr>
                        <a:t>kiến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khác</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nhau</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từ</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đó</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phát</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biểu</a:t>
                      </a:r>
                      <a:r>
                        <a:rPr lang="en-US" sz="1800" dirty="0" smtClean="0">
                          <a:effectLst/>
                          <a:latin typeface="Times New Roman"/>
                          <a:ea typeface="Times New Roman"/>
                          <a:cs typeface="Times New Roman"/>
                        </a:rPr>
                        <a:t> ý </a:t>
                      </a:r>
                      <a:r>
                        <a:rPr lang="en-US" sz="1800" dirty="0" err="1" smtClean="0">
                          <a:effectLst/>
                          <a:latin typeface="Times New Roman"/>
                          <a:ea typeface="Times New Roman"/>
                          <a:cs typeface="Times New Roman"/>
                        </a:rPr>
                        <a:t>kiến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của</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mình</a:t>
                      </a:r>
                      <a:r>
                        <a:rPr lang="en-US" sz="1800" dirty="0" smtClean="0">
                          <a:effectLst/>
                          <a:latin typeface="Times New Roman"/>
                          <a:ea typeface="Times New Roman"/>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19539">
                <a:tc>
                  <a:txBody>
                    <a:bodyPr/>
                    <a:lstStyle/>
                    <a:p>
                      <a:pPr algn="just">
                        <a:lnSpc>
                          <a:spcPct val="115000"/>
                        </a:lnSpc>
                        <a:spcBef>
                          <a:spcPts val="600"/>
                        </a:spcBef>
                        <a:spcAft>
                          <a:spcPts val="0"/>
                        </a:spcAft>
                      </a:pPr>
                      <a:r>
                        <a:rPr lang="en-US" sz="1800" smtClean="0">
                          <a:effectLst/>
                          <a:latin typeface="Times New Roman"/>
                          <a:ea typeface="MS Mincho"/>
                          <a:cs typeface="Times New Roman"/>
                        </a:rPr>
                        <a:t>- Em đã dùng ngôi thứ nhất để trình bày vấn đề.</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126758">
                <a:tc>
                  <a:txBody>
                    <a:bodyPr/>
                    <a:lstStyle/>
                    <a:p>
                      <a:pPr algn="just">
                        <a:lnSpc>
                          <a:spcPct val="115000"/>
                        </a:lnSpc>
                        <a:spcBef>
                          <a:spcPts val="600"/>
                        </a:spcBef>
                        <a:spcAft>
                          <a:spcPts val="0"/>
                        </a:spcAft>
                      </a:pP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Em</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đã</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sử</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dụng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giọng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điệu</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âm</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lượng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các</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phương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tiện</a:t>
                      </a:r>
                      <a:r>
                        <a:rPr lang="en-US" sz="1800" dirty="0" smtClean="0">
                          <a:solidFill>
                            <a:srgbClr val="0D0D0D"/>
                          </a:solidFill>
                          <a:effectLst/>
                          <a:latin typeface="Times New Roman"/>
                          <a:ea typeface="MS Mincho"/>
                          <a:cs typeface="Times New Roman"/>
                        </a:rPr>
                        <a:t> phi </a:t>
                      </a:r>
                      <a:r>
                        <a:rPr lang="en-US" sz="1800" dirty="0" err="1" smtClean="0">
                          <a:solidFill>
                            <a:srgbClr val="0D0D0D"/>
                          </a:solidFill>
                          <a:effectLst/>
                          <a:latin typeface="Times New Roman"/>
                          <a:ea typeface="MS Mincho"/>
                          <a:cs typeface="Times New Roman"/>
                        </a:rPr>
                        <a:t>ngôn</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ngữ</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cử</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chỉ</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ánh</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mắt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nét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mặt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hài</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hoà</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khi</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trình</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bày</a:t>
                      </a:r>
                      <a:r>
                        <a:rPr lang="en-US" sz="1800" dirty="0" smtClean="0">
                          <a:solidFill>
                            <a:srgbClr val="0D0D0D"/>
                          </a:solidFill>
                          <a:effectLst/>
                          <a:latin typeface="Times New Roman"/>
                          <a:ea typeface="MS Mincho"/>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67884204"/>
              </p:ext>
            </p:extLst>
          </p:nvPr>
        </p:nvGraphicFramePr>
        <p:xfrm>
          <a:off x="6504972" y="2156279"/>
          <a:ext cx="5497975" cy="4233700"/>
        </p:xfrm>
        <a:graphic>
          <a:graphicData uri="http://schemas.openxmlformats.org/drawingml/2006/table">
            <a:tbl>
              <a:tblPr firstRow="1" firstCol="1" bandRow="1"/>
              <a:tblGrid>
                <a:gridCol w="4085863"/>
                <a:gridCol w="1412112"/>
              </a:tblGrid>
              <a:tr h="402797">
                <a:tc>
                  <a:txBody>
                    <a:bodyPr/>
                    <a:lstStyle/>
                    <a:p>
                      <a:pPr algn="ctr">
                        <a:lnSpc>
                          <a:spcPct val="115000"/>
                        </a:lnSpc>
                        <a:spcBef>
                          <a:spcPts val="600"/>
                        </a:spcBef>
                        <a:spcAft>
                          <a:spcPts val="0"/>
                        </a:spcAft>
                      </a:pPr>
                      <a:r>
                        <a:rPr lang="en-US" sz="1800" b="1" dirty="0" err="1">
                          <a:solidFill>
                            <a:srgbClr val="0D0D0D"/>
                          </a:solidFill>
                          <a:effectLst/>
                          <a:latin typeface="Times New Roman"/>
                          <a:ea typeface="MS Mincho"/>
                        </a:rPr>
                        <a:t>Nội</a:t>
                      </a:r>
                      <a:r>
                        <a:rPr lang="en-US" sz="1800" b="1" dirty="0">
                          <a:solidFill>
                            <a:srgbClr val="0D0D0D"/>
                          </a:solidFill>
                          <a:effectLst/>
                          <a:latin typeface="Times New Roman"/>
                          <a:ea typeface="MS Mincho"/>
                        </a:rPr>
                        <a:t> dung </a:t>
                      </a:r>
                      <a:r>
                        <a:rPr lang="en-US" sz="1800" b="1" dirty="0" err="1">
                          <a:solidFill>
                            <a:srgbClr val="0D0D0D"/>
                          </a:solidFill>
                          <a:effectLst/>
                          <a:latin typeface="Times New Roman"/>
                          <a:ea typeface="MS Mincho"/>
                        </a:rPr>
                        <a:t>kiểm</a:t>
                      </a:r>
                      <a:r>
                        <a:rPr lang="en-US" sz="1800" b="1" dirty="0">
                          <a:solidFill>
                            <a:srgbClr val="0D0D0D"/>
                          </a:solidFill>
                          <a:effectLst/>
                          <a:latin typeface="Times New Roman"/>
                          <a:ea typeface="MS Mincho"/>
                        </a:rPr>
                        <a:t> </a:t>
                      </a:r>
                      <a:r>
                        <a:rPr lang="en-US" sz="1800" b="1" dirty="0" err="1">
                          <a:solidFill>
                            <a:srgbClr val="0D0D0D"/>
                          </a:solidFill>
                          <a:effectLst/>
                          <a:latin typeface="Times New Roman"/>
                          <a:ea typeface="MS Mincho"/>
                        </a:rPr>
                        <a:t>tra</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0"/>
                        </a:spcAft>
                      </a:pPr>
                      <a:r>
                        <a:rPr lang="en-US" sz="1800" b="1" dirty="0" err="1" smtClean="0">
                          <a:solidFill>
                            <a:srgbClr val="0D0D0D"/>
                          </a:solidFill>
                          <a:effectLst/>
                          <a:latin typeface="Times New Roman"/>
                          <a:ea typeface="MS Mincho"/>
                        </a:rPr>
                        <a:t>Đạt</a:t>
                      </a:r>
                      <a:r>
                        <a:rPr lang="en-US" sz="1800" b="1" dirty="0" smtClean="0">
                          <a:solidFill>
                            <a:srgbClr val="0D0D0D"/>
                          </a:solidFill>
                          <a:effectLst/>
                          <a:latin typeface="Times New Roman"/>
                          <a:ea typeface="MS Mincho"/>
                        </a:rPr>
                        <a:t>/</a:t>
                      </a:r>
                      <a:r>
                        <a:rPr lang="en-US" sz="1800" b="1" dirty="0" err="1" smtClean="0">
                          <a:solidFill>
                            <a:srgbClr val="0D0D0D"/>
                          </a:solidFill>
                          <a:effectLst/>
                          <a:latin typeface="Times New Roman"/>
                          <a:ea typeface="MS Mincho"/>
                        </a:rPr>
                        <a:t>chưa</a:t>
                      </a:r>
                      <a:r>
                        <a:rPr lang="en-US" sz="1800" b="1" dirty="0" smtClean="0">
                          <a:solidFill>
                            <a:srgbClr val="0D0D0D"/>
                          </a:solidFill>
                          <a:effectLst/>
                          <a:latin typeface="Times New Roman"/>
                          <a:ea typeface="MS Mincho"/>
                        </a:rPr>
                        <a:t> </a:t>
                      </a:r>
                      <a:r>
                        <a:rPr lang="en-US" sz="1800" b="1" dirty="0" err="1">
                          <a:solidFill>
                            <a:srgbClr val="0D0D0D"/>
                          </a:solidFill>
                          <a:effectLst/>
                          <a:latin typeface="Times New Roman"/>
                          <a:ea typeface="MS Mincho"/>
                        </a:rPr>
                        <a:t>đạt</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52417">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MS Mincho"/>
                        </a:rPr>
                        <a:t>- </a:t>
                      </a:r>
                      <a:r>
                        <a:rPr lang="en-US" sz="1800" dirty="0" err="1" smtClean="0">
                          <a:solidFill>
                            <a:srgbClr val="0D0D0D"/>
                          </a:solidFill>
                          <a:effectLst/>
                          <a:latin typeface="Times New Roman"/>
                          <a:ea typeface="MS Mincho"/>
                        </a:rPr>
                        <a:t>N</a:t>
                      </a:r>
                      <a:r>
                        <a:rPr lang="en-US" sz="1800" dirty="0" err="1" smtClean="0">
                          <a:solidFill>
                            <a:srgbClr val="0D0D0D"/>
                          </a:solidFill>
                          <a:effectLst/>
                          <a:latin typeface="Times New Roman"/>
                          <a:ea typeface="Times New Roman"/>
                        </a:rPr>
                        <a:t>ắm</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và</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hiểu</a:t>
                      </a:r>
                      <a:r>
                        <a:rPr lang="en-US" sz="1800" dirty="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được</a:t>
                      </a:r>
                      <a:r>
                        <a:rPr lang="en-US" sz="1800" dirty="0" smtClean="0">
                          <a:solidFill>
                            <a:srgbClr val="0D0D0D"/>
                          </a:solidFill>
                          <a:effectLst/>
                          <a:latin typeface="Times New Roman"/>
                          <a:ea typeface="Times New Roman"/>
                        </a:rPr>
                        <a:t> </a:t>
                      </a:r>
                      <a:r>
                        <a:rPr lang="en-US" sz="1800" dirty="0">
                          <a:solidFill>
                            <a:srgbClr val="0D0D0D"/>
                          </a:solidFill>
                          <a:effectLst/>
                          <a:latin typeface="Times New Roman"/>
                          <a:ea typeface="Times New Roman"/>
                        </a:rPr>
                        <a:t>ý </a:t>
                      </a:r>
                      <a:r>
                        <a:rPr lang="en-US" sz="1800" dirty="0" err="1">
                          <a:solidFill>
                            <a:srgbClr val="0D0D0D"/>
                          </a:solidFill>
                          <a:effectLst/>
                          <a:latin typeface="Times New Roman"/>
                          <a:ea typeface="Times New Roman"/>
                        </a:rPr>
                        <a:t>chính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nói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trình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bày</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kiến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a:solidFill>
                            <a:srgbClr val="0D0D0D"/>
                          </a:solidFill>
                          <a:effectLst/>
                          <a:latin typeface="Times New Roman"/>
                          <a:ea typeface="MS Mincho"/>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469996">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Đưa</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ra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được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những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nhận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xét</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được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về</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ưu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điểm</a:t>
                      </a:r>
                      <a:r>
                        <a:rPr lang="en-US" sz="1800" dirty="0">
                          <a:solidFill>
                            <a:srgbClr val="0D0D0D"/>
                          </a:solidFill>
                          <a:effectLst/>
                          <a:latin typeface="Times New Roman"/>
                          <a:ea typeface="Times New Roman"/>
                        </a:rPr>
                        <a:t> hay </a:t>
                      </a:r>
                      <a:r>
                        <a:rPr lang="en-US" sz="1800" dirty="0" err="1">
                          <a:solidFill>
                            <a:srgbClr val="0D0D0D"/>
                          </a:solidFill>
                          <a:effectLst/>
                          <a:latin typeface="Times New Roman"/>
                          <a:ea typeface="Times New Roman"/>
                        </a:rPr>
                        <a:t>điểm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hạn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chế</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điều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em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tâm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đắc</a:t>
                      </a:r>
                      <a:r>
                        <a:rPr lang="en-US" sz="1800" dirty="0">
                          <a:solidFill>
                            <a:srgbClr val="0D0D0D"/>
                          </a:solidFill>
                          <a:effectLst/>
                          <a:latin typeface="Times New Roman"/>
                          <a:ea typeface="Times New Roman"/>
                        </a:rPr>
                        <a:t> hay </a:t>
                      </a:r>
                      <a:r>
                        <a:rPr lang="en-US" sz="1800" dirty="0" err="1">
                          <a:solidFill>
                            <a:srgbClr val="0D0D0D"/>
                          </a:solidFill>
                          <a:effectLst/>
                          <a:latin typeface="Times New Roman"/>
                          <a:ea typeface="Times New Roman"/>
                        </a:rPr>
                        <a:t>điều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em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muốn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thay</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đổi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trong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nói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endParaRPr lang="en-US" sz="1800" dirty="0">
                        <a:solidFill>
                          <a:srgbClr val="000000"/>
                        </a:solidFill>
                        <a:effectLst/>
                        <a:latin typeface="Times New Roman"/>
                        <a:ea typeface="Times New Roman"/>
                      </a:endParaRPr>
                    </a:p>
                    <a:p>
                      <a:pPr algn="just">
                        <a:lnSpc>
                          <a:spcPct val="115000"/>
                        </a:lnSpc>
                        <a:spcBef>
                          <a:spcPts val="600"/>
                        </a:spcBef>
                        <a:spcAft>
                          <a:spcPts val="0"/>
                        </a:spcAft>
                      </a:pPr>
                      <a:r>
                        <a:rPr lang="en-US" sz="1800" b="1" dirty="0">
                          <a:solidFill>
                            <a:srgbClr val="0D0D0D"/>
                          </a:solidFill>
                          <a:effectLst/>
                          <a:latin typeface="Times New Roman"/>
                          <a:ea typeface="MS Mincho"/>
                        </a:rPr>
                        <a:t> </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a:solidFill>
                            <a:srgbClr val="0D0D0D"/>
                          </a:solidFill>
                          <a:effectLst/>
                          <a:latin typeface="Times New Roman"/>
                          <a:ea typeface="MS Mincho"/>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324946">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Thái</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độ</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chú</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tôn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trọng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nghiêm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túc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động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viên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khi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nghe</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trình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bày</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kiến</a:t>
                      </a:r>
                      <a:r>
                        <a:rPr lang="en-US" sz="1800" dirty="0">
                          <a:solidFill>
                            <a:srgbClr val="0D0D0D"/>
                          </a:solidFill>
                          <a:effectLst/>
                          <a:latin typeface="Times New Roman"/>
                          <a:ea typeface="Times New Roman"/>
                        </a:rPr>
                        <a:t>.</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dirty="0">
                          <a:solidFill>
                            <a:srgbClr val="0D0D0D"/>
                          </a:solidFill>
                          <a:effectLst/>
                          <a:latin typeface="Times New Roman"/>
                          <a:ea typeface="MS Mincho"/>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5" name="Rounded Rectangle 4"/>
          <p:cNvSpPr/>
          <p:nvPr/>
        </p:nvSpPr>
        <p:spPr>
          <a:xfrm>
            <a:off x="138896" y="983846"/>
            <a:ext cx="5683170" cy="10350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2">
            <a:extLst>
              <a:ext uri="{FF2B5EF4-FFF2-40B4-BE49-F238E27FC236}">
                <a16:creationId xmlns:a16="http://schemas.microsoft.com/office/drawing/2014/main" xmlns="" id="{516E03D7-7842-4F11-8C21-31AC773E4864}"/>
              </a:ext>
            </a:extLst>
          </p:cNvPr>
          <p:cNvSpPr txBox="1">
            <a:spLocks noChangeArrowheads="1"/>
          </p:cNvSpPr>
          <p:nvPr/>
        </p:nvSpPr>
        <p:spPr bwMode="auto">
          <a:xfrm>
            <a:off x="1666752" y="1278888"/>
            <a:ext cx="4090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tự</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kiểm</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tra</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kĩ</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năng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a:solidFill>
                  <a:srgbClr val="000000"/>
                </a:solidFill>
                <a:latin typeface="Times New Roman" panose="02020603050405020304" pitchFamily="18" charset="0"/>
                <a:cs typeface="Times New Roman" panose="02020603050405020304" pitchFamily="18" charset="0"/>
                <a:sym typeface="Arial" panose="020B0604020202020204" pitchFamily="34" charset="0"/>
              </a:rPr>
              <a:t>nói</a:t>
            </a:r>
            <a:endParaRPr lang="en-US" altLang="en-US" sz="2200" b="1" i="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6" name="圆角矩形 1">
            <a:extLst>
              <a:ext uri="{FF2B5EF4-FFF2-40B4-BE49-F238E27FC236}">
                <a16:creationId xmlns:a16="http://schemas.microsoft.com/office/drawing/2014/main" xmlns="" id="{0416745B-911C-45BA-95EC-72EA6E6F26FE}"/>
              </a:ext>
            </a:extLst>
          </p:cNvPr>
          <p:cNvSpPr>
            <a:spLocks noChangeAspect="1" noChangeArrowheads="1"/>
          </p:cNvSpPr>
          <p:nvPr/>
        </p:nvSpPr>
        <p:spPr bwMode="auto">
          <a:xfrm>
            <a:off x="254643" y="1064871"/>
            <a:ext cx="1504710" cy="950930"/>
          </a:xfrm>
          <a:prstGeom prst="roundRect">
            <a:avLst>
              <a:gd name="adj" fmla="val 4587"/>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defRPr/>
            </a:pPr>
            <a:r>
              <a:rPr lang="en-US" altLang="zh-CN">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17" name="Rounded Rectangle 16"/>
          <p:cNvSpPr/>
          <p:nvPr/>
        </p:nvSpPr>
        <p:spPr>
          <a:xfrm>
            <a:off x="6427818" y="976805"/>
            <a:ext cx="5575129" cy="10350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a:extLst>
              <a:ext uri="{FF2B5EF4-FFF2-40B4-BE49-F238E27FC236}">
                <a16:creationId xmlns:a16="http://schemas.microsoft.com/office/drawing/2014/main" xmlns="" id="{516E03D7-7842-4F11-8C21-31AC773E4864}"/>
              </a:ext>
            </a:extLst>
          </p:cNvPr>
          <p:cNvSpPr txBox="1">
            <a:spLocks noChangeArrowheads="1"/>
          </p:cNvSpPr>
          <p:nvPr/>
        </p:nvSpPr>
        <p:spPr bwMode="auto">
          <a:xfrm>
            <a:off x="8048274" y="1225547"/>
            <a:ext cx="39546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tự</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kiểm</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tra</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kĩ</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năng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nghe</a:t>
            </a:r>
            <a:endParaRPr lang="en-US" altLang="en-US" sz="2200" b="1" i="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9" name="圆角矩形 6">
            <a:extLst>
              <a:ext uri="{FF2B5EF4-FFF2-40B4-BE49-F238E27FC236}">
                <a16:creationId xmlns:a16="http://schemas.microsoft.com/office/drawing/2014/main" xmlns="" id="{36358322-B0EA-40DD-93FC-3B106E373255}"/>
              </a:ext>
            </a:extLst>
          </p:cNvPr>
          <p:cNvSpPr>
            <a:spLocks noChangeArrowheads="1"/>
          </p:cNvSpPr>
          <p:nvPr/>
        </p:nvSpPr>
        <p:spPr bwMode="auto">
          <a:xfrm>
            <a:off x="6537125" y="1018571"/>
            <a:ext cx="1464849" cy="973177"/>
          </a:xfrm>
          <a:prstGeom prst="roundRect">
            <a:avLst>
              <a:gd name="adj" fmla="val 5268"/>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defRPr/>
            </a:pPr>
            <a:r>
              <a:rPr lang="en-US" altLang="zh-CN">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12" name="Rounded Rectangle 11"/>
          <p:cNvSpPr/>
          <p:nvPr/>
        </p:nvSpPr>
        <p:spPr>
          <a:xfrm>
            <a:off x="0" y="30007"/>
            <a:ext cx="12192000" cy="90095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71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animBg="1"/>
      <p:bldP spid="17" grpId="0" animBg="1"/>
      <p:bldP spid="18"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3708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114357"/>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986145"/>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2581212"/>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071170"/>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0" y="1598002"/>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
        <p:nvSpPr>
          <p:cNvPr id="14" name="TextBox 13">
            <a:extLst>
              <a:ext uri="{FF2B5EF4-FFF2-40B4-BE49-F238E27FC236}"/>
            </a:extLst>
          </p:cNvPr>
          <p:cNvSpPr txBox="1"/>
          <p:nvPr/>
        </p:nvSpPr>
        <p:spPr>
          <a:xfrm>
            <a:off x="283110" y="3549702"/>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4</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Kiểm</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tra</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chỉnh</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sửa</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extLst>
          </p:cNvPr>
          <p:cNvSpPr txBox="1">
            <a:spLocks/>
          </p:cNvSpPr>
          <p:nvPr/>
        </p:nvSpPr>
        <p:spPr>
          <a:xfrm>
            <a:off x="141331" y="4056370"/>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III/ LUYỆN TẬP</a:t>
            </a:r>
            <a:endParaRPr lang="en-US" sz="2200" dirty="0">
              <a:solidFill>
                <a:srgbClr val="002060"/>
              </a:solidFill>
            </a:endParaRPr>
          </a:p>
        </p:txBody>
      </p:sp>
      <p:sp>
        <p:nvSpPr>
          <p:cNvPr id="16" name="Rectangle 15"/>
          <p:cNvSpPr/>
          <p:nvPr/>
        </p:nvSpPr>
        <p:spPr>
          <a:xfrm>
            <a:off x="435511" y="4422246"/>
            <a:ext cx="11445223" cy="1277273"/>
          </a:xfrm>
          <a:prstGeom prst="rect">
            <a:avLst/>
          </a:prstGeom>
        </p:spPr>
        <p:txBody>
          <a:bodyPr wrap="square">
            <a:spAutoFit/>
          </a:bodyPr>
          <a:lstStyle/>
          <a:p>
            <a:pPr algn="ctr">
              <a:lnSpc>
                <a:spcPct val="150000"/>
              </a:lnSpc>
              <a:spcBef>
                <a:spcPts val="600"/>
              </a:spcBef>
            </a:pPr>
            <a:r>
              <a:rPr lang="en-US" sz="2400" b="1" dirty="0" err="1" smtClean="0">
                <a:solidFill>
                  <a:srgbClr val="002060"/>
                </a:solidFill>
                <a:latin typeface="Times New Roman"/>
                <a:ea typeface="MS Mincho"/>
              </a:rPr>
              <a:t>Thực</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hiện</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bước</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tìm</a:t>
            </a:r>
            <a:r>
              <a:rPr lang="en-US" sz="2400" b="1" dirty="0" smtClean="0">
                <a:solidFill>
                  <a:srgbClr val="002060"/>
                </a:solidFill>
                <a:latin typeface="Times New Roman"/>
                <a:ea typeface="MS Mincho"/>
              </a:rPr>
              <a:t> ý </a:t>
            </a:r>
            <a:r>
              <a:rPr lang="en-US" sz="2400" b="1" dirty="0" err="1" smtClean="0">
                <a:solidFill>
                  <a:srgbClr val="002060"/>
                </a:solidFill>
                <a:latin typeface="Times New Roman"/>
                <a:ea typeface="MS Mincho"/>
              </a:rPr>
              <a:t>và</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lập</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dàn</a:t>
            </a:r>
            <a:r>
              <a:rPr lang="en-US" sz="2400" b="1" dirty="0" smtClean="0">
                <a:solidFill>
                  <a:srgbClr val="002060"/>
                </a:solidFill>
                <a:latin typeface="Times New Roman"/>
                <a:ea typeface="MS Mincho"/>
              </a:rPr>
              <a:t> ý </a:t>
            </a:r>
            <a:r>
              <a:rPr lang="en-US" sz="2400" b="1" dirty="0" err="1" smtClean="0">
                <a:solidFill>
                  <a:srgbClr val="002060"/>
                </a:solidFill>
                <a:latin typeface="Times New Roman"/>
                <a:ea typeface="MS Mincho"/>
              </a:rPr>
              <a:t>cho</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đề</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bài</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sau</a:t>
            </a:r>
            <a:r>
              <a:rPr lang="en-US" sz="2400" b="1" dirty="0" smtClean="0">
                <a:solidFill>
                  <a:srgbClr val="002060"/>
                </a:solidFill>
                <a:latin typeface="Times New Roman"/>
                <a:ea typeface="MS Mincho"/>
              </a:rPr>
              <a:t>:</a:t>
            </a:r>
          </a:p>
          <a:p>
            <a:pPr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Gia</a:t>
            </a:r>
            <a:r>
              <a:rPr lang="en-US" sz="2400" b="1" i="1" dirty="0" smtClean="0">
                <a:latin typeface="Times New Roman"/>
                <a:ea typeface="MS Mincho"/>
              </a:rPr>
              <a:t> </a:t>
            </a:r>
            <a:r>
              <a:rPr lang="en-US" sz="2400" b="1" i="1" dirty="0" err="1">
                <a:latin typeface="Times New Roman"/>
                <a:ea typeface="MS Mincho"/>
              </a:rPr>
              <a:t>đình</a:t>
            </a:r>
            <a:r>
              <a:rPr lang="en-US" sz="2400" b="1" i="1" dirty="0">
                <a:latin typeface="Times New Roman"/>
                <a:ea typeface="MS Mincho"/>
              </a:rPr>
              <a:t> </a:t>
            </a:r>
            <a:r>
              <a:rPr lang="en-US" sz="2400" b="1" i="1" dirty="0" err="1">
                <a:latin typeface="Times New Roman"/>
                <a:ea typeface="MS Mincho"/>
              </a:rPr>
              <a:t>có</a:t>
            </a:r>
            <a:r>
              <a:rPr lang="en-US" sz="2400" b="1" i="1" dirty="0">
                <a:latin typeface="Times New Roman"/>
                <a:ea typeface="MS Mincho"/>
              </a:rPr>
              <a:t> </a:t>
            </a:r>
            <a:r>
              <a:rPr lang="en-US" sz="2400" b="1" i="1" dirty="0" err="1">
                <a:latin typeface="Times New Roman"/>
                <a:ea typeface="MS Mincho"/>
              </a:rPr>
              <a:t>vai</a:t>
            </a:r>
            <a:r>
              <a:rPr lang="en-US" sz="2400" b="1" i="1" dirty="0">
                <a:latin typeface="Times New Roman"/>
                <a:ea typeface="MS Mincho"/>
              </a:rPr>
              <a:t> </a:t>
            </a:r>
            <a:r>
              <a:rPr lang="en-US" sz="2400" b="1" i="1" dirty="0" err="1">
                <a:latin typeface="Times New Roman"/>
                <a:ea typeface="MS Mincho"/>
              </a:rPr>
              <a:t>trò</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cuộc</a:t>
            </a:r>
            <a:r>
              <a:rPr lang="en-US" sz="2400" b="1" i="1" dirty="0">
                <a:latin typeface="Times New Roman"/>
                <a:ea typeface="MS Mincho"/>
              </a:rPr>
              <a:t> </a:t>
            </a:r>
            <a:r>
              <a:rPr lang="en-US" sz="2400" b="1" i="1" dirty="0" err="1">
                <a:latin typeface="Times New Roman"/>
                <a:ea typeface="MS Mincho"/>
              </a:rPr>
              <a:t>sống</a:t>
            </a:r>
            <a:r>
              <a:rPr lang="en-US" sz="2400" b="1" i="1" dirty="0">
                <a:latin typeface="Times New Roman"/>
                <a:ea typeface="MS Mincho"/>
              </a:rPr>
              <a:t> </a:t>
            </a:r>
            <a:r>
              <a:rPr lang="en-US" sz="2400" b="1" i="1" dirty="0" err="1">
                <a:latin typeface="Times New Roman"/>
                <a:ea typeface="MS Mincho"/>
              </a:rPr>
              <a:t>của</a:t>
            </a:r>
            <a:r>
              <a:rPr lang="en-US" sz="2400" b="1" i="1" dirty="0">
                <a:latin typeface="Times New Roman"/>
                <a:ea typeface="MS Mincho"/>
              </a:rPr>
              <a:t> </a:t>
            </a:r>
            <a:r>
              <a:rPr lang="en-US" sz="2400" b="1" i="1" dirty="0" err="1">
                <a:latin typeface="Times New Roman"/>
                <a:ea typeface="MS Mincho"/>
              </a:rPr>
              <a:t>mỗi</a:t>
            </a:r>
            <a:r>
              <a:rPr lang="en-US" sz="2400" b="1" i="1" dirty="0">
                <a:latin typeface="Times New Roman"/>
                <a:ea typeface="MS Mincho"/>
              </a:rPr>
              <a:t> </a:t>
            </a:r>
            <a:r>
              <a:rPr lang="en-US" sz="2400" b="1" i="1" dirty="0" err="1">
                <a:latin typeface="Times New Roman"/>
                <a:ea typeface="MS Mincho"/>
              </a:rPr>
              <a:t>chúng</a:t>
            </a:r>
            <a:r>
              <a:rPr lang="en-US" sz="2400" b="1" i="1" dirty="0">
                <a:latin typeface="Times New Roman"/>
                <a:ea typeface="MS Mincho"/>
              </a:rPr>
              <a:t> ta</a:t>
            </a:r>
            <a:r>
              <a:rPr lang="en-US" sz="2400" b="1" i="1" dirty="0" smtClean="0">
                <a:latin typeface="Times New Roman"/>
                <a:ea typeface="MS Mincho"/>
              </a:rPr>
              <a:t>?</a:t>
            </a:r>
            <a:endParaRPr lang="en-US" sz="2400" b="1" i="1" dirty="0">
              <a:latin typeface="Times New Roman"/>
              <a:ea typeface="Times New Roman"/>
            </a:endParaRPr>
          </a:p>
        </p:txBody>
      </p:sp>
    </p:spTree>
    <p:extLst>
      <p:ext uri="{BB962C8B-B14F-4D97-AF65-F5344CB8AC3E}">
        <p14:creationId xmlns:p14="http://schemas.microsoft.com/office/powerpoint/2010/main" val="915171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2" y="0"/>
            <a:ext cx="122131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fld id="{B39EB6B2-FC1A-4599-9369-7F311665B9A6}" type="slidenum">
              <a:rPr lang="en-US" sz="1200" smtClean="0">
                <a:solidFill>
                  <a:srgbClr val="898989"/>
                </a:solidFill>
                <a:latin typeface="Arial" charset="0"/>
              </a:rPr>
              <a:pPr/>
              <a:t>29</a:t>
            </a:fld>
            <a:endParaRPr lang="en-US" sz="1200" smtClean="0">
              <a:solidFill>
                <a:srgbClr val="898989"/>
              </a:solidFill>
              <a:latin typeface="Arial" charset="0"/>
            </a:endParaRPr>
          </a:p>
        </p:txBody>
      </p:sp>
      <p:sp>
        <p:nvSpPr>
          <p:cNvPr id="16388" name="Rectangle 3"/>
          <p:cNvSpPr txBox="1">
            <a:spLocks noChangeArrowheads="1"/>
          </p:cNvSpPr>
          <p:nvPr/>
        </p:nvSpPr>
        <p:spPr bwMode="auto">
          <a:xfrm>
            <a:off x="700617" y="714522"/>
            <a:ext cx="1097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eaLnBrk="1" hangingPunct="1">
              <a:spcBef>
                <a:spcPct val="20000"/>
              </a:spcBef>
            </a:pPr>
            <a:r>
              <a:rPr lang="en-US" altLang="en-US" sz="4800" b="1" dirty="0" smtClean="0">
                <a:solidFill>
                  <a:srgbClr val="C00000"/>
                </a:solidFill>
                <a:latin typeface="Times New Roman" pitchFamily="18" charset="0"/>
                <a:cs typeface="Times New Roman" pitchFamily="18" charset="0"/>
              </a:rPr>
              <a:t>HƯỚNG DẪN VỀ NHÀ</a:t>
            </a:r>
            <a:endParaRPr lang="en-US" altLang="en-US" sz="4800" b="1" dirty="0">
              <a:solidFill>
                <a:srgbClr val="C00000"/>
              </a:solidFill>
              <a:latin typeface="Times New Roman" pitchFamily="18" charset="0"/>
              <a:cs typeface="Times New Roman" pitchFamily="18" charset="0"/>
            </a:endParaRPr>
          </a:p>
          <a:p>
            <a:pPr algn="ctr" eaLnBrk="1" hangingPunct="1">
              <a:spcBef>
                <a:spcPct val="20000"/>
              </a:spcBef>
            </a:pPr>
            <a:r>
              <a:rPr lang="en-US" altLang="en-US" sz="3200" b="1" i="1" dirty="0">
                <a:solidFill>
                  <a:srgbClr val="333399"/>
                </a:solidFill>
                <a:latin typeface="Arial Narrow" pitchFamily="34" charset="0"/>
              </a:rPr>
              <a:t>                                             </a:t>
            </a:r>
            <a:endParaRPr lang="en-US" altLang="en-US" sz="2400" b="1" i="1" dirty="0">
              <a:solidFill>
                <a:srgbClr val="333399"/>
              </a:solidFill>
              <a:latin typeface="Arial Narrow" pitchFamily="34" charset="0"/>
            </a:endParaRPr>
          </a:p>
        </p:txBody>
      </p:sp>
      <p:pic>
        <p:nvPicPr>
          <p:cNvPr id="16390" name="Picture 30"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243" y="5074406"/>
            <a:ext cx="4785784"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69146" y="1740071"/>
            <a:ext cx="9734842" cy="2754600"/>
          </a:xfrm>
          <a:prstGeom prst="rect">
            <a:avLst/>
          </a:prstGeom>
        </p:spPr>
        <p:txBody>
          <a:bodyPr wrap="square">
            <a:spAutoFit/>
          </a:bodyPr>
          <a:lstStyle/>
          <a:p>
            <a:pPr lvl="0" algn="just">
              <a:spcBef>
                <a:spcPts val="600"/>
              </a:spcBef>
            </a:pPr>
            <a:r>
              <a:rPr lang="en-US" sz="2800" b="1" dirty="0" smtClean="0">
                <a:latin typeface="Times New Roman"/>
                <a:ea typeface="MS Mincho"/>
              </a:rPr>
              <a:t>1/ </a:t>
            </a:r>
            <a:r>
              <a:rPr lang="en-US" sz="2800" b="1" dirty="0" err="1" smtClean="0">
                <a:latin typeface="Times New Roman"/>
                <a:ea typeface="MS Mincho"/>
              </a:rPr>
              <a:t>B</a:t>
            </a:r>
            <a:r>
              <a:rPr lang="en-US" sz="2800" b="1" dirty="0" err="1" smtClean="0">
                <a:latin typeface="Times New Roman"/>
                <a:ea typeface="MS Mincho"/>
              </a:rPr>
              <a:t>ổ</a:t>
            </a:r>
            <a:r>
              <a:rPr lang="en-US" sz="2800" b="1" dirty="0" smtClean="0">
                <a:latin typeface="Times New Roman"/>
                <a:ea typeface="MS Mincho"/>
              </a:rPr>
              <a:t> </a:t>
            </a:r>
            <a:r>
              <a:rPr lang="en-US" sz="2800" b="1" dirty="0" smtClean="0">
                <a:latin typeface="Times New Roman"/>
                <a:ea typeface="MS Mincho"/>
              </a:rPr>
              <a:t>sung </a:t>
            </a:r>
            <a:r>
              <a:rPr lang="en-US" sz="2800" b="1" dirty="0" err="1" smtClean="0">
                <a:latin typeface="Times New Roman"/>
                <a:ea typeface="MS Mincho"/>
              </a:rPr>
              <a:t>cho</a:t>
            </a:r>
            <a:r>
              <a:rPr lang="en-US" sz="2800" b="1" dirty="0" smtClean="0">
                <a:latin typeface="Times New Roman"/>
                <a:ea typeface="MS Mincho"/>
              </a:rPr>
              <a:t> </a:t>
            </a:r>
            <a:r>
              <a:rPr lang="en-US" sz="2800" b="1" dirty="0" err="1" smtClean="0">
                <a:latin typeface="Times New Roman"/>
                <a:ea typeface="MS Mincho"/>
              </a:rPr>
              <a:t>bài</a:t>
            </a:r>
            <a:r>
              <a:rPr lang="en-US" sz="2800" b="1" dirty="0" smtClean="0">
                <a:latin typeface="Times New Roman"/>
                <a:ea typeface="MS Mincho"/>
              </a:rPr>
              <a:t> </a:t>
            </a:r>
            <a:r>
              <a:rPr lang="en-US" sz="2800" b="1" dirty="0" err="1" smtClean="0">
                <a:latin typeface="Times New Roman"/>
                <a:ea typeface="MS Mincho"/>
              </a:rPr>
              <a:t>viết</a:t>
            </a:r>
            <a:r>
              <a:rPr lang="en-US" sz="2800" b="1" dirty="0" smtClean="0">
                <a:latin typeface="Times New Roman"/>
                <a:ea typeface="MS Mincho"/>
              </a:rPr>
              <a:t> </a:t>
            </a:r>
            <a:r>
              <a:rPr lang="en-US" sz="2800" b="1" dirty="0" err="1" smtClean="0">
                <a:latin typeface="Times New Roman"/>
                <a:ea typeface="MS Mincho"/>
              </a:rPr>
              <a:t>của</a:t>
            </a:r>
            <a:r>
              <a:rPr lang="en-US" sz="2800" b="1" dirty="0" smtClean="0">
                <a:latin typeface="Times New Roman"/>
                <a:ea typeface="MS Mincho"/>
              </a:rPr>
              <a:t> </a:t>
            </a:r>
            <a:r>
              <a:rPr lang="en-US" sz="2800" b="1" dirty="0" err="1" smtClean="0">
                <a:latin typeface="Times New Roman"/>
                <a:ea typeface="MS Mincho"/>
              </a:rPr>
              <a:t>mình</a:t>
            </a:r>
            <a:r>
              <a:rPr lang="en-US" sz="2800" b="1" dirty="0" smtClean="0">
                <a:latin typeface="Times New Roman"/>
                <a:ea typeface="MS Mincho"/>
              </a:rPr>
              <a:t> </a:t>
            </a:r>
            <a:r>
              <a:rPr lang="en-US" sz="2800" b="1" dirty="0" err="1" smtClean="0">
                <a:latin typeface="Times New Roman"/>
                <a:ea typeface="MS Mincho"/>
              </a:rPr>
              <a:t>thông</a:t>
            </a:r>
            <a:r>
              <a:rPr lang="en-US" sz="2800" b="1" dirty="0" smtClean="0">
                <a:latin typeface="Times New Roman"/>
                <a:ea typeface="MS Mincho"/>
              </a:rPr>
              <a:t> qua </a:t>
            </a:r>
            <a:r>
              <a:rPr lang="en-US" sz="2800" b="1" dirty="0" err="1" smtClean="0">
                <a:latin typeface="Times New Roman"/>
                <a:ea typeface="MS Mincho"/>
              </a:rPr>
              <a:t>các</a:t>
            </a:r>
            <a:r>
              <a:rPr lang="en-US" sz="2800" b="1" dirty="0" smtClean="0">
                <a:latin typeface="Times New Roman"/>
                <a:ea typeface="MS Mincho"/>
              </a:rPr>
              <a:t> ý </a:t>
            </a:r>
            <a:r>
              <a:rPr lang="en-US" sz="2800" b="1" dirty="0" err="1" smtClean="0">
                <a:latin typeface="Times New Roman"/>
                <a:ea typeface="MS Mincho"/>
              </a:rPr>
              <a:t>kiến</a:t>
            </a:r>
            <a:r>
              <a:rPr lang="en-US" sz="2800" b="1" dirty="0" smtClean="0">
                <a:latin typeface="Times New Roman"/>
                <a:ea typeface="MS Mincho"/>
              </a:rPr>
              <a:t> </a:t>
            </a:r>
            <a:r>
              <a:rPr lang="en-US" sz="2800" b="1" dirty="0" err="1" smtClean="0">
                <a:latin typeface="Times New Roman"/>
                <a:ea typeface="MS Mincho"/>
              </a:rPr>
              <a:t>đã</a:t>
            </a:r>
            <a:r>
              <a:rPr lang="en-US" sz="2800" b="1" dirty="0" smtClean="0">
                <a:latin typeface="Times New Roman"/>
                <a:ea typeface="MS Mincho"/>
              </a:rPr>
              <a:t> </a:t>
            </a:r>
            <a:r>
              <a:rPr lang="en-US" sz="2800" b="1" dirty="0" err="1" smtClean="0">
                <a:latin typeface="Times New Roman"/>
                <a:ea typeface="MS Mincho"/>
              </a:rPr>
              <a:t>thảo</a:t>
            </a:r>
            <a:r>
              <a:rPr lang="en-US" sz="2800" b="1" dirty="0" smtClean="0">
                <a:latin typeface="Times New Roman"/>
                <a:ea typeface="MS Mincho"/>
              </a:rPr>
              <a:t> </a:t>
            </a:r>
            <a:r>
              <a:rPr lang="en-US" sz="2800" b="1" dirty="0" err="1" smtClean="0">
                <a:latin typeface="Times New Roman"/>
                <a:ea typeface="MS Mincho"/>
              </a:rPr>
              <a:t>luận</a:t>
            </a:r>
            <a:r>
              <a:rPr lang="en-US" sz="2800" b="1" dirty="0" smtClean="0">
                <a:latin typeface="Times New Roman"/>
                <a:ea typeface="MS Mincho"/>
              </a:rPr>
              <a:t>, </a:t>
            </a:r>
            <a:r>
              <a:rPr lang="en-US" sz="2800" b="1" dirty="0" err="1" smtClean="0">
                <a:latin typeface="Times New Roman"/>
                <a:ea typeface="MS Mincho"/>
              </a:rPr>
              <a:t>trao</a:t>
            </a:r>
            <a:r>
              <a:rPr lang="en-US" sz="2800" b="1" dirty="0" smtClean="0">
                <a:latin typeface="Times New Roman"/>
                <a:ea typeface="MS Mincho"/>
              </a:rPr>
              <a:t> </a:t>
            </a:r>
            <a:r>
              <a:rPr lang="en-US" sz="2800" b="1" dirty="0" err="1" smtClean="0">
                <a:latin typeface="Times New Roman"/>
                <a:ea typeface="MS Mincho"/>
              </a:rPr>
              <a:t>đổi</a:t>
            </a:r>
            <a:r>
              <a:rPr lang="en-US" sz="2800" b="1" dirty="0" smtClean="0">
                <a:latin typeface="Times New Roman"/>
                <a:ea typeface="MS Mincho"/>
              </a:rPr>
              <a:t> </a:t>
            </a:r>
            <a:r>
              <a:rPr lang="en-US" sz="2800" b="1" dirty="0" err="1" smtClean="0">
                <a:latin typeface="Times New Roman"/>
                <a:ea typeface="MS Mincho"/>
              </a:rPr>
              <a:t>và</a:t>
            </a:r>
            <a:r>
              <a:rPr lang="en-US" sz="2800" b="1" dirty="0" smtClean="0">
                <a:latin typeface="Times New Roman"/>
                <a:ea typeface="MS Mincho"/>
              </a:rPr>
              <a:t> </a:t>
            </a:r>
            <a:r>
              <a:rPr lang="en-US" sz="2800" b="1" dirty="0" err="1" smtClean="0">
                <a:latin typeface="Times New Roman"/>
                <a:ea typeface="MS Mincho"/>
              </a:rPr>
              <a:t>thống</a:t>
            </a:r>
            <a:r>
              <a:rPr lang="en-US" sz="2800" b="1" dirty="0" smtClean="0">
                <a:latin typeface="Times New Roman"/>
                <a:ea typeface="MS Mincho"/>
              </a:rPr>
              <a:t> </a:t>
            </a:r>
            <a:r>
              <a:rPr lang="en-US" sz="2800" b="1" dirty="0" err="1" smtClean="0">
                <a:latin typeface="Times New Roman"/>
                <a:ea typeface="MS Mincho"/>
              </a:rPr>
              <a:t>nhất</a:t>
            </a:r>
            <a:r>
              <a:rPr lang="en-US" sz="2800" b="1" dirty="0">
                <a:latin typeface="Times New Roman"/>
                <a:ea typeface="MS Mincho"/>
              </a:rPr>
              <a:t> </a:t>
            </a:r>
            <a:r>
              <a:rPr lang="en-US" sz="2800" b="1" dirty="0" err="1" smtClean="0">
                <a:latin typeface="Times New Roman"/>
                <a:ea typeface="MS Mincho"/>
              </a:rPr>
              <a:t>về</a:t>
            </a:r>
            <a:r>
              <a:rPr lang="en-US" sz="2800" b="1" dirty="0" smtClean="0">
                <a:latin typeface="Times New Roman"/>
                <a:ea typeface="MS Mincho"/>
              </a:rPr>
              <a:t> </a:t>
            </a:r>
            <a:r>
              <a:rPr lang="en-US" sz="2800" b="1" dirty="0" err="1" smtClean="0">
                <a:latin typeface="Times New Roman"/>
                <a:ea typeface="MS Mincho"/>
              </a:rPr>
              <a:t>vấn</a:t>
            </a:r>
            <a:r>
              <a:rPr lang="en-US" sz="2800" b="1" dirty="0" smtClean="0">
                <a:latin typeface="Times New Roman"/>
                <a:ea typeface="MS Mincho"/>
              </a:rPr>
              <a:t> </a:t>
            </a:r>
            <a:r>
              <a:rPr lang="en-US" sz="2800" b="1" dirty="0" err="1" smtClean="0">
                <a:latin typeface="Times New Roman"/>
                <a:ea typeface="MS Mincho"/>
              </a:rPr>
              <a:t>đề</a:t>
            </a:r>
            <a:r>
              <a:rPr lang="en-US" sz="2800" b="1" dirty="0" smtClean="0">
                <a:latin typeface="Times New Roman"/>
                <a:ea typeface="MS Mincho"/>
              </a:rPr>
              <a:t>: </a:t>
            </a:r>
            <a:r>
              <a:rPr lang="en-US" sz="2800" b="1" i="1" dirty="0" err="1">
                <a:latin typeface="Times New Roman"/>
                <a:ea typeface="MS Mincho"/>
              </a:rPr>
              <a:t>Tình</a:t>
            </a:r>
            <a:r>
              <a:rPr lang="en-US" sz="2800" b="1" i="1" dirty="0">
                <a:latin typeface="Times New Roman"/>
                <a:ea typeface="MS Mincho"/>
              </a:rPr>
              <a:t> </a:t>
            </a:r>
            <a:r>
              <a:rPr lang="en-US" sz="2800" b="1" i="1" dirty="0" err="1">
                <a:latin typeface="Times New Roman"/>
                <a:ea typeface="MS Mincho"/>
              </a:rPr>
              <a:t>cảm</a:t>
            </a:r>
            <a:r>
              <a:rPr lang="en-US" sz="2800" b="1" i="1" dirty="0">
                <a:latin typeface="Times New Roman"/>
                <a:ea typeface="MS Mincho"/>
              </a:rPr>
              <a:t> </a:t>
            </a:r>
            <a:r>
              <a:rPr lang="en-US" sz="2800" b="1" i="1" dirty="0" err="1">
                <a:latin typeface="Times New Roman"/>
                <a:ea typeface="MS Mincho"/>
              </a:rPr>
              <a:t>quê</a:t>
            </a:r>
            <a:r>
              <a:rPr lang="en-US" sz="2800" b="1" i="1" dirty="0">
                <a:latin typeface="Times New Roman"/>
                <a:ea typeface="MS Mincho"/>
              </a:rPr>
              <a:t> </a:t>
            </a:r>
            <a:r>
              <a:rPr lang="en-US" sz="2800" b="1" i="1" dirty="0" err="1">
                <a:latin typeface="Times New Roman"/>
                <a:ea typeface="MS Mincho"/>
              </a:rPr>
              <a:t>hương</a:t>
            </a:r>
            <a:r>
              <a:rPr lang="en-US" sz="2800" b="1" i="1" dirty="0">
                <a:latin typeface="Times New Roman"/>
                <a:ea typeface="MS Mincho"/>
              </a:rPr>
              <a:t> </a:t>
            </a:r>
            <a:r>
              <a:rPr lang="en-US" sz="2800" b="1" i="1" dirty="0" err="1">
                <a:latin typeface="Times New Roman"/>
                <a:ea typeface="MS Mincho"/>
              </a:rPr>
              <a:t>quan</a:t>
            </a:r>
            <a:r>
              <a:rPr lang="en-US" sz="2800" b="1" i="1" dirty="0">
                <a:latin typeface="Times New Roman"/>
                <a:ea typeface="MS Mincho"/>
              </a:rPr>
              <a:t> </a:t>
            </a:r>
            <a:r>
              <a:rPr lang="en-US" sz="2800" b="1" i="1" dirty="0" err="1">
                <a:latin typeface="Times New Roman"/>
                <a:ea typeface="MS Mincho"/>
              </a:rPr>
              <a:t>trọng</a:t>
            </a:r>
            <a:r>
              <a:rPr lang="en-US" sz="2800" b="1" i="1" dirty="0">
                <a:latin typeface="Times New Roman"/>
                <a:ea typeface="MS Mincho"/>
              </a:rPr>
              <a:t> </a:t>
            </a:r>
            <a:r>
              <a:rPr lang="en-US" sz="2800" b="1" i="1" dirty="0" err="1">
                <a:latin typeface="Times New Roman"/>
                <a:ea typeface="MS Mincho"/>
              </a:rPr>
              <a:t>với</a:t>
            </a:r>
            <a:r>
              <a:rPr lang="en-US" sz="2800" b="1" i="1" dirty="0">
                <a:latin typeface="Times New Roman"/>
                <a:ea typeface="MS Mincho"/>
              </a:rPr>
              <a:t> </a:t>
            </a:r>
            <a:r>
              <a:rPr lang="en-US" sz="2800" b="1" i="1" dirty="0" err="1">
                <a:latin typeface="Times New Roman"/>
                <a:ea typeface="MS Mincho"/>
              </a:rPr>
              <a:t>mọi</a:t>
            </a:r>
            <a:r>
              <a:rPr lang="en-US" sz="2800" b="1" i="1" dirty="0">
                <a:latin typeface="Times New Roman"/>
                <a:ea typeface="MS Mincho"/>
              </a:rPr>
              <a:t> </a:t>
            </a:r>
            <a:r>
              <a:rPr lang="en-US" sz="2800" b="1" i="1" dirty="0" err="1">
                <a:latin typeface="Times New Roman"/>
                <a:ea typeface="MS Mincho"/>
              </a:rPr>
              <a:t>người</a:t>
            </a:r>
            <a:r>
              <a:rPr lang="en-US" sz="2800" b="1" i="1" dirty="0">
                <a:latin typeface="Times New Roman"/>
                <a:ea typeface="MS Mincho"/>
              </a:rPr>
              <a:t> </a:t>
            </a:r>
            <a:r>
              <a:rPr lang="en-US" sz="2800" b="1" i="1" dirty="0" err="1">
                <a:latin typeface="Times New Roman"/>
                <a:ea typeface="MS Mincho"/>
              </a:rPr>
              <a:t>như</a:t>
            </a:r>
            <a:r>
              <a:rPr lang="en-US" sz="2800" b="1" i="1" dirty="0">
                <a:latin typeface="Times New Roman"/>
                <a:ea typeface="MS Mincho"/>
              </a:rPr>
              <a:t> </a:t>
            </a:r>
            <a:r>
              <a:rPr lang="en-US" sz="2800" b="1" i="1" dirty="0" err="1">
                <a:latin typeface="Times New Roman"/>
                <a:ea typeface="MS Mincho"/>
              </a:rPr>
              <a:t>thế</a:t>
            </a:r>
            <a:r>
              <a:rPr lang="en-US" sz="2800" b="1" i="1" dirty="0">
                <a:latin typeface="Times New Roman"/>
                <a:ea typeface="MS Mincho"/>
              </a:rPr>
              <a:t> </a:t>
            </a:r>
            <a:r>
              <a:rPr lang="en-US" sz="2800" b="1" i="1" dirty="0" err="1">
                <a:latin typeface="Times New Roman"/>
                <a:ea typeface="MS Mincho"/>
              </a:rPr>
              <a:t>nào</a:t>
            </a:r>
            <a:r>
              <a:rPr lang="en-US" sz="2800" b="1" i="1" dirty="0" smtClean="0">
                <a:latin typeface="Times New Roman"/>
                <a:ea typeface="MS Mincho"/>
              </a:rPr>
              <a:t>?</a:t>
            </a:r>
          </a:p>
          <a:p>
            <a:pPr algn="just">
              <a:spcBef>
                <a:spcPts val="600"/>
              </a:spcBef>
            </a:pPr>
            <a:r>
              <a:rPr lang="en-US" sz="2800" b="1" dirty="0" smtClean="0">
                <a:latin typeface="Times New Roman"/>
                <a:ea typeface="Times New Roman"/>
              </a:rPr>
              <a:t>2/ </a:t>
            </a:r>
            <a:r>
              <a:rPr lang="en-US" sz="2800" b="1" dirty="0" err="1" smtClean="0">
                <a:latin typeface="Times New Roman"/>
                <a:ea typeface="Times New Roman"/>
              </a:rPr>
              <a:t>Dựa</a:t>
            </a:r>
            <a:r>
              <a:rPr lang="en-US" sz="2800" b="1" dirty="0" smtClean="0">
                <a:latin typeface="Times New Roman"/>
                <a:ea typeface="Times New Roman"/>
              </a:rPr>
              <a:t> </a:t>
            </a:r>
            <a:r>
              <a:rPr lang="en-US" sz="2800" b="1" dirty="0" err="1" smtClean="0">
                <a:latin typeface="Times New Roman"/>
                <a:ea typeface="Times New Roman"/>
              </a:rPr>
              <a:t>vào</a:t>
            </a:r>
            <a:r>
              <a:rPr lang="en-US" sz="2800" b="1" dirty="0" smtClean="0">
                <a:latin typeface="Times New Roman"/>
                <a:ea typeface="Times New Roman"/>
              </a:rPr>
              <a:t> </a:t>
            </a:r>
            <a:r>
              <a:rPr lang="en-US" sz="2800" b="1" dirty="0" err="1" smtClean="0">
                <a:latin typeface="Times New Roman"/>
                <a:ea typeface="Times New Roman"/>
              </a:rPr>
              <a:t>phần</a:t>
            </a:r>
            <a:r>
              <a:rPr lang="en-US" sz="2800" b="1" dirty="0" smtClean="0">
                <a:latin typeface="Times New Roman"/>
                <a:ea typeface="Times New Roman"/>
              </a:rPr>
              <a:t> </a:t>
            </a:r>
            <a:r>
              <a:rPr lang="en-US" sz="2800" b="1" dirty="0" err="1" smtClean="0">
                <a:latin typeface="Times New Roman"/>
                <a:ea typeface="Times New Roman"/>
              </a:rPr>
              <a:t>tìm</a:t>
            </a:r>
            <a:r>
              <a:rPr lang="en-US" sz="2800" b="1" dirty="0" smtClean="0">
                <a:latin typeface="Times New Roman"/>
                <a:ea typeface="Times New Roman"/>
              </a:rPr>
              <a:t> ý </a:t>
            </a:r>
            <a:r>
              <a:rPr lang="en-US" sz="2800" b="1" dirty="0" err="1" smtClean="0">
                <a:latin typeface="Times New Roman"/>
                <a:ea typeface="Times New Roman"/>
              </a:rPr>
              <a:t>và</a:t>
            </a:r>
            <a:r>
              <a:rPr lang="en-US" sz="2800" b="1" dirty="0" smtClean="0">
                <a:latin typeface="Times New Roman"/>
                <a:ea typeface="Times New Roman"/>
              </a:rPr>
              <a:t> </a:t>
            </a:r>
            <a:r>
              <a:rPr lang="en-US" sz="2800" b="1" dirty="0" err="1" smtClean="0">
                <a:latin typeface="Times New Roman"/>
                <a:ea typeface="Times New Roman"/>
              </a:rPr>
              <a:t>dàn</a:t>
            </a:r>
            <a:r>
              <a:rPr lang="en-US" sz="2800" b="1" dirty="0" smtClean="0">
                <a:latin typeface="Times New Roman"/>
                <a:ea typeface="Times New Roman"/>
              </a:rPr>
              <a:t> ý </a:t>
            </a:r>
            <a:r>
              <a:rPr lang="en-US" sz="2800" b="1" dirty="0" err="1" smtClean="0">
                <a:latin typeface="Times New Roman"/>
                <a:ea typeface="Times New Roman"/>
              </a:rPr>
              <a:t>đã</a:t>
            </a:r>
            <a:r>
              <a:rPr lang="en-US" sz="2800" b="1" dirty="0" smtClean="0">
                <a:latin typeface="Times New Roman"/>
                <a:ea typeface="Times New Roman"/>
              </a:rPr>
              <a:t> </a:t>
            </a:r>
            <a:r>
              <a:rPr lang="en-US" sz="2800" b="1" dirty="0" err="1" smtClean="0">
                <a:latin typeface="Times New Roman"/>
                <a:ea typeface="Times New Roman"/>
              </a:rPr>
              <a:t>lập</a:t>
            </a:r>
            <a:r>
              <a:rPr lang="en-US" sz="2800" b="1" dirty="0" smtClean="0">
                <a:latin typeface="Times New Roman"/>
                <a:ea typeface="Times New Roman"/>
              </a:rPr>
              <a:t> </a:t>
            </a:r>
            <a:r>
              <a:rPr lang="en-US" sz="2800" b="1" dirty="0" err="1">
                <a:latin typeface="Times New Roman"/>
                <a:ea typeface="Times New Roman"/>
              </a:rPr>
              <a:t>t</a:t>
            </a:r>
            <a:r>
              <a:rPr lang="en-US" sz="2800" b="1" dirty="0" err="1" smtClean="0">
                <a:latin typeface="Times New Roman"/>
                <a:ea typeface="Times New Roman"/>
              </a:rPr>
              <a:t>hực</a:t>
            </a:r>
            <a:r>
              <a:rPr lang="en-US" sz="2800" b="1" dirty="0" smtClean="0">
                <a:latin typeface="Times New Roman"/>
                <a:ea typeface="Times New Roman"/>
              </a:rPr>
              <a:t> </a:t>
            </a:r>
            <a:r>
              <a:rPr lang="en-US" sz="2800" b="1" dirty="0" err="1" smtClean="0">
                <a:latin typeface="Times New Roman"/>
                <a:ea typeface="Times New Roman"/>
              </a:rPr>
              <a:t>hiện</a:t>
            </a:r>
            <a:r>
              <a:rPr lang="en-US" sz="2800" b="1" dirty="0" smtClean="0">
                <a:latin typeface="Times New Roman"/>
                <a:ea typeface="Times New Roman"/>
              </a:rPr>
              <a:t> </a:t>
            </a:r>
            <a:r>
              <a:rPr lang="en-US" sz="2800" b="1" dirty="0" err="1" smtClean="0">
                <a:latin typeface="Times New Roman"/>
                <a:ea typeface="Times New Roman"/>
              </a:rPr>
              <a:t>phần</a:t>
            </a:r>
            <a:r>
              <a:rPr lang="en-US" sz="2800" b="1" dirty="0" smtClean="0">
                <a:latin typeface="Times New Roman"/>
                <a:ea typeface="Times New Roman"/>
              </a:rPr>
              <a:t> </a:t>
            </a:r>
            <a:r>
              <a:rPr lang="en-US" sz="2800" b="1" dirty="0" err="1" smtClean="0">
                <a:latin typeface="Times New Roman"/>
                <a:ea typeface="Times New Roman"/>
              </a:rPr>
              <a:t>nói</a:t>
            </a:r>
            <a:r>
              <a:rPr lang="en-US" sz="2800" b="1" dirty="0" smtClean="0">
                <a:latin typeface="Times New Roman"/>
                <a:ea typeface="Times New Roman"/>
              </a:rPr>
              <a:t> </a:t>
            </a:r>
            <a:r>
              <a:rPr lang="en-US" sz="2800" b="1" dirty="0" err="1" smtClean="0">
                <a:latin typeface="Times New Roman"/>
                <a:ea typeface="Times New Roman"/>
              </a:rPr>
              <a:t>của</a:t>
            </a:r>
            <a:r>
              <a:rPr lang="en-US" sz="2800" b="1" dirty="0" smtClean="0">
                <a:latin typeface="Times New Roman"/>
                <a:ea typeface="Times New Roman"/>
              </a:rPr>
              <a:t> </a:t>
            </a:r>
            <a:r>
              <a:rPr lang="en-US" sz="2800" b="1" dirty="0" err="1" smtClean="0">
                <a:latin typeface="Times New Roman"/>
                <a:ea typeface="Times New Roman"/>
              </a:rPr>
              <a:t>mình</a:t>
            </a:r>
            <a:r>
              <a:rPr lang="en-US" sz="2800" b="1" dirty="0" smtClean="0">
                <a:latin typeface="Times New Roman"/>
                <a:ea typeface="Times New Roman"/>
              </a:rPr>
              <a:t> </a:t>
            </a:r>
            <a:r>
              <a:rPr lang="en-US" sz="2800" b="1" dirty="0" err="1" smtClean="0">
                <a:latin typeface="Times New Roman"/>
                <a:ea typeface="Times New Roman"/>
              </a:rPr>
              <a:t>về</a:t>
            </a:r>
            <a:r>
              <a:rPr lang="en-US" sz="2800" b="1" dirty="0" smtClean="0">
                <a:latin typeface="Times New Roman"/>
                <a:ea typeface="Times New Roman"/>
              </a:rPr>
              <a:t> </a:t>
            </a:r>
            <a:r>
              <a:rPr lang="en-US" sz="2800" b="1" dirty="0" err="1" smtClean="0">
                <a:latin typeface="Times New Roman"/>
                <a:ea typeface="Times New Roman"/>
              </a:rPr>
              <a:t>vấn</a:t>
            </a:r>
            <a:r>
              <a:rPr lang="en-US" sz="2800" b="1" dirty="0" smtClean="0">
                <a:latin typeface="Times New Roman"/>
                <a:ea typeface="Times New Roman"/>
              </a:rPr>
              <a:t> </a:t>
            </a:r>
            <a:r>
              <a:rPr lang="en-US" sz="2800" b="1" dirty="0" err="1" smtClean="0">
                <a:latin typeface="Times New Roman"/>
                <a:ea typeface="Times New Roman"/>
              </a:rPr>
              <a:t>đề</a:t>
            </a:r>
            <a:r>
              <a:rPr lang="en-US" sz="2800" b="1" dirty="0" smtClean="0">
                <a:latin typeface="Times New Roman"/>
                <a:ea typeface="Times New Roman"/>
              </a:rPr>
              <a:t>: </a:t>
            </a:r>
            <a:r>
              <a:rPr lang="en-US" sz="2800" b="1" i="1" dirty="0" err="1" smtClean="0">
                <a:latin typeface="Times New Roman"/>
                <a:ea typeface="MS Mincho"/>
              </a:rPr>
              <a:t>Gia</a:t>
            </a:r>
            <a:r>
              <a:rPr lang="en-US" sz="2800" b="1" i="1" dirty="0" smtClean="0">
                <a:latin typeface="Times New Roman"/>
                <a:ea typeface="MS Mincho"/>
              </a:rPr>
              <a:t> </a:t>
            </a:r>
            <a:r>
              <a:rPr lang="en-US" sz="2800" b="1" i="1" dirty="0" err="1">
                <a:latin typeface="Times New Roman"/>
                <a:ea typeface="MS Mincho"/>
              </a:rPr>
              <a:t>đình</a:t>
            </a:r>
            <a:r>
              <a:rPr lang="en-US" sz="2800" b="1" i="1" dirty="0">
                <a:latin typeface="Times New Roman"/>
                <a:ea typeface="MS Mincho"/>
              </a:rPr>
              <a:t> </a:t>
            </a:r>
            <a:r>
              <a:rPr lang="en-US" sz="2800" b="1" i="1" dirty="0" err="1">
                <a:latin typeface="Times New Roman"/>
                <a:ea typeface="MS Mincho"/>
              </a:rPr>
              <a:t>có</a:t>
            </a:r>
            <a:r>
              <a:rPr lang="en-US" sz="2800" b="1" i="1" dirty="0">
                <a:latin typeface="Times New Roman"/>
                <a:ea typeface="MS Mincho"/>
              </a:rPr>
              <a:t> </a:t>
            </a:r>
            <a:r>
              <a:rPr lang="en-US" sz="2800" b="1" i="1" dirty="0" err="1">
                <a:latin typeface="Times New Roman"/>
                <a:ea typeface="MS Mincho"/>
              </a:rPr>
              <a:t>vai</a:t>
            </a:r>
            <a:r>
              <a:rPr lang="en-US" sz="2800" b="1" i="1" dirty="0">
                <a:latin typeface="Times New Roman"/>
                <a:ea typeface="MS Mincho"/>
              </a:rPr>
              <a:t> </a:t>
            </a:r>
            <a:r>
              <a:rPr lang="en-US" sz="2800" b="1" i="1" dirty="0" err="1">
                <a:latin typeface="Times New Roman"/>
                <a:ea typeface="MS Mincho"/>
              </a:rPr>
              <a:t>trò</a:t>
            </a:r>
            <a:r>
              <a:rPr lang="en-US" sz="2800" b="1" i="1" dirty="0">
                <a:latin typeface="Times New Roman"/>
                <a:ea typeface="MS Mincho"/>
              </a:rPr>
              <a:t> </a:t>
            </a:r>
            <a:r>
              <a:rPr lang="en-US" sz="2800" b="1" i="1" dirty="0" err="1">
                <a:latin typeface="Times New Roman"/>
                <a:ea typeface="MS Mincho"/>
              </a:rPr>
              <a:t>như</a:t>
            </a:r>
            <a:r>
              <a:rPr lang="en-US" sz="2800" b="1" i="1" dirty="0">
                <a:latin typeface="Times New Roman"/>
                <a:ea typeface="MS Mincho"/>
              </a:rPr>
              <a:t> </a:t>
            </a:r>
            <a:r>
              <a:rPr lang="en-US" sz="2800" b="1" i="1" dirty="0" err="1">
                <a:latin typeface="Times New Roman"/>
                <a:ea typeface="MS Mincho"/>
              </a:rPr>
              <a:t>thế</a:t>
            </a:r>
            <a:r>
              <a:rPr lang="en-US" sz="2800" b="1" i="1" dirty="0">
                <a:latin typeface="Times New Roman"/>
                <a:ea typeface="MS Mincho"/>
              </a:rPr>
              <a:t> </a:t>
            </a:r>
            <a:r>
              <a:rPr lang="en-US" sz="2800" b="1" i="1" dirty="0" err="1">
                <a:latin typeface="Times New Roman"/>
                <a:ea typeface="MS Mincho"/>
              </a:rPr>
              <a:t>nào</a:t>
            </a:r>
            <a:r>
              <a:rPr lang="en-US" sz="2800" b="1" i="1" dirty="0">
                <a:latin typeface="Times New Roman"/>
                <a:ea typeface="MS Mincho"/>
              </a:rPr>
              <a:t> </a:t>
            </a:r>
            <a:r>
              <a:rPr lang="en-US" sz="2800" b="1" i="1" dirty="0" err="1">
                <a:latin typeface="Times New Roman"/>
                <a:ea typeface="MS Mincho"/>
              </a:rPr>
              <a:t>trong</a:t>
            </a:r>
            <a:r>
              <a:rPr lang="en-US" sz="2800" b="1" i="1" dirty="0">
                <a:latin typeface="Times New Roman"/>
                <a:ea typeface="MS Mincho"/>
              </a:rPr>
              <a:t> </a:t>
            </a:r>
            <a:r>
              <a:rPr lang="en-US" sz="2800" b="1" i="1" dirty="0" err="1">
                <a:latin typeface="Times New Roman"/>
                <a:ea typeface="MS Mincho"/>
              </a:rPr>
              <a:t>cuộc</a:t>
            </a:r>
            <a:r>
              <a:rPr lang="en-US" sz="2800" b="1" i="1" dirty="0">
                <a:latin typeface="Times New Roman"/>
                <a:ea typeface="MS Mincho"/>
              </a:rPr>
              <a:t> </a:t>
            </a:r>
            <a:r>
              <a:rPr lang="en-US" sz="2800" b="1" i="1" dirty="0" err="1">
                <a:latin typeface="Times New Roman"/>
                <a:ea typeface="MS Mincho"/>
              </a:rPr>
              <a:t>sống</a:t>
            </a:r>
            <a:r>
              <a:rPr lang="en-US" sz="2800" b="1" i="1" dirty="0">
                <a:latin typeface="Times New Roman"/>
                <a:ea typeface="MS Mincho"/>
              </a:rPr>
              <a:t> </a:t>
            </a:r>
            <a:r>
              <a:rPr lang="en-US" sz="2800" b="1" i="1" dirty="0" err="1">
                <a:latin typeface="Times New Roman"/>
                <a:ea typeface="MS Mincho"/>
              </a:rPr>
              <a:t>của</a:t>
            </a:r>
            <a:r>
              <a:rPr lang="en-US" sz="2800" b="1" i="1" dirty="0">
                <a:latin typeface="Times New Roman"/>
                <a:ea typeface="MS Mincho"/>
              </a:rPr>
              <a:t> </a:t>
            </a:r>
            <a:r>
              <a:rPr lang="en-US" sz="2800" b="1" i="1" dirty="0" err="1">
                <a:latin typeface="Times New Roman"/>
                <a:ea typeface="MS Mincho"/>
              </a:rPr>
              <a:t>mỗi</a:t>
            </a:r>
            <a:r>
              <a:rPr lang="en-US" sz="2800" b="1" i="1" dirty="0">
                <a:latin typeface="Times New Roman"/>
                <a:ea typeface="MS Mincho"/>
              </a:rPr>
              <a:t> </a:t>
            </a:r>
            <a:r>
              <a:rPr lang="en-US" sz="2800" b="1" i="1" dirty="0" err="1">
                <a:latin typeface="Times New Roman"/>
                <a:ea typeface="MS Mincho"/>
              </a:rPr>
              <a:t>chúng</a:t>
            </a:r>
            <a:r>
              <a:rPr lang="en-US" sz="2800" b="1" i="1" dirty="0">
                <a:latin typeface="Times New Roman"/>
                <a:ea typeface="MS Mincho"/>
              </a:rPr>
              <a:t> ta</a:t>
            </a:r>
            <a:r>
              <a:rPr lang="en-US" sz="2800" b="1" i="1" dirty="0" smtClean="0">
                <a:latin typeface="Times New Roman"/>
                <a:ea typeface="MS Mincho"/>
              </a:rPr>
              <a:t>?</a:t>
            </a:r>
            <a:endParaRPr lang="en-US" sz="2800" b="1" i="1" dirty="0">
              <a:latin typeface="Times New Roman"/>
              <a:ea typeface="Times New Roman"/>
            </a:endParaRPr>
          </a:p>
        </p:txBody>
      </p:sp>
    </p:spTree>
    <p:extLst>
      <p:ext uri="{BB962C8B-B14F-4D97-AF65-F5344CB8AC3E}">
        <p14:creationId xmlns:p14="http://schemas.microsoft.com/office/powerpoint/2010/main" val="715971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Curved and Tilted Up 4">
            <a:extLst>
              <a:ext uri="{FF2B5EF4-FFF2-40B4-BE49-F238E27FC236}"/>
            </a:extLst>
          </p:cNvPr>
          <p:cNvSpPr/>
          <p:nvPr/>
        </p:nvSpPr>
        <p:spPr>
          <a:xfrm>
            <a:off x="1876846" y="1834844"/>
            <a:ext cx="7402409" cy="1679745"/>
          </a:xfrm>
          <a:prstGeom prst="ellipseRibbon2">
            <a:avLst>
              <a:gd name="adj1" fmla="val 54031"/>
              <a:gd name="adj2" fmla="val 50000"/>
              <a:gd name="adj3" fmla="val 12500"/>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lstStyle/>
          <a:p>
            <a:pPr algn="ctr" eaLnBrk="0" hangingPunct="0">
              <a:defRPr/>
            </a:pPr>
            <a:r>
              <a:rPr lang="en-US" b="1" dirty="0">
                <a:solidFill>
                  <a:srgbClr val="FF0000"/>
                </a:solidFill>
                <a:latin typeface="Times New Roman" panose="02020603050405020304" pitchFamily="18" charset="0"/>
                <a:cs typeface="Times New Roman" panose="02020603050405020304" pitchFamily="18" charset="0"/>
              </a:rPr>
              <a:t>HOẠT ĐỘNG CHIA SẺ CẶP ĐÔI </a:t>
            </a:r>
          </a:p>
        </p:txBody>
      </p:sp>
      <p:sp>
        <p:nvSpPr>
          <p:cNvPr id="5" name="Rectangle: Rounded Corners 5">
            <a:extLst>
              <a:ext uri="{FF2B5EF4-FFF2-40B4-BE49-F238E27FC236}"/>
            </a:extLst>
          </p:cNvPr>
          <p:cNvSpPr/>
          <p:nvPr/>
        </p:nvSpPr>
        <p:spPr>
          <a:xfrm>
            <a:off x="328445" y="3671668"/>
            <a:ext cx="11535110" cy="2581945"/>
          </a:xfrm>
          <a:prstGeom prst="roundRect">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lstStyle/>
          <a:p>
            <a:pPr algn="just" eaLnBrk="0" hangingPunct="0">
              <a:lnSpc>
                <a:spcPct val="115000"/>
              </a:lnSpc>
              <a:spcAft>
                <a:spcPts val="799"/>
              </a:spcAft>
              <a:tabLst>
                <a:tab pos="1384858" algn="l"/>
              </a:tabLst>
              <a:defRPr/>
            </a:pP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Thế</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nào</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là</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ý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lnSpc>
                <a:spcPct val="115000"/>
              </a:lnSpc>
              <a:spcAft>
                <a:spcPts val="799"/>
              </a:spcAft>
              <a:defRPr/>
            </a:pP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Theo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người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nên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xưng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hô</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ở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ngôi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thứ</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mấy</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lnSpc>
                <a:spcPct val="115000"/>
              </a:lnSpc>
              <a:spcAft>
                <a:spcPts val="799"/>
              </a:spcAft>
              <a:tabLst>
                <a:tab pos="1384858" algn="l"/>
              </a:tabLst>
              <a:defRPr/>
            </a:pP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cần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chú</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những</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yêu</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cầu</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nào</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1019161"/>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713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0" name="Picture 8" descr="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0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2117969" y="2557767"/>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a:r>
              <a:rPr lang="en-US" altLang="en-US" sz="8000" b="1" i="1" dirty="0" smtClean="0">
                <a:solidFill>
                  <a:srgbClr val="C00000"/>
                </a:solidFill>
                <a:latin typeface="Times New Roman" pitchFamily="18" charset="0"/>
                <a:cs typeface="Times New Roman" pitchFamily="18" charset="0"/>
              </a:rPr>
              <a:t>The end!</a:t>
            </a:r>
            <a:endParaRPr lang="en-US" altLang="en-US" sz="80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61009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wipe(down)">
                                      <p:cBhvr>
                                        <p:cTn id="7" dur="580">
                                          <p:stCondLst>
                                            <p:cond delay="0"/>
                                          </p:stCondLst>
                                        </p:cTn>
                                        <p:tgtEl>
                                          <p:spTgt spid="49160"/>
                                        </p:tgtEl>
                                      </p:cBhvr>
                                    </p:animEffect>
                                    <p:anim calcmode="lin" valueType="num">
                                      <p:cBhvr>
                                        <p:cTn id="8" dur="1822" tmFilter="0,0; 0.14,0.36; 0.43,0.73; 0.71,0.91; 1.0,1.0">
                                          <p:stCondLst>
                                            <p:cond delay="0"/>
                                          </p:stCondLst>
                                        </p:cTn>
                                        <p:tgtEl>
                                          <p:spTgt spid="491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1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1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1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160"/>
                                        </p:tgtEl>
                                        <p:attrNameLst>
                                          <p:attrName>ppt_y</p:attrName>
                                        </p:attrNameLst>
                                      </p:cBhvr>
                                      <p:tavLst>
                                        <p:tav tm="0" fmla="#ppt_y-sin(pi*$)/81">
                                          <p:val>
                                            <p:fltVal val="0"/>
                                          </p:val>
                                        </p:tav>
                                        <p:tav tm="100000">
                                          <p:val>
                                            <p:fltVal val="1"/>
                                          </p:val>
                                        </p:tav>
                                      </p:tavLst>
                                    </p:anim>
                                    <p:animScale>
                                      <p:cBhvr>
                                        <p:cTn id="13" dur="26">
                                          <p:stCondLst>
                                            <p:cond delay="650"/>
                                          </p:stCondLst>
                                        </p:cTn>
                                        <p:tgtEl>
                                          <p:spTgt spid="49160"/>
                                        </p:tgtEl>
                                      </p:cBhvr>
                                      <p:to x="100000" y="60000"/>
                                    </p:animScale>
                                    <p:animScale>
                                      <p:cBhvr>
                                        <p:cTn id="14" dur="166" decel="50000">
                                          <p:stCondLst>
                                            <p:cond delay="676"/>
                                          </p:stCondLst>
                                        </p:cTn>
                                        <p:tgtEl>
                                          <p:spTgt spid="49160"/>
                                        </p:tgtEl>
                                      </p:cBhvr>
                                      <p:to x="100000" y="100000"/>
                                    </p:animScale>
                                    <p:animScale>
                                      <p:cBhvr>
                                        <p:cTn id="15" dur="26">
                                          <p:stCondLst>
                                            <p:cond delay="1312"/>
                                          </p:stCondLst>
                                        </p:cTn>
                                        <p:tgtEl>
                                          <p:spTgt spid="49160"/>
                                        </p:tgtEl>
                                      </p:cBhvr>
                                      <p:to x="100000" y="80000"/>
                                    </p:animScale>
                                    <p:animScale>
                                      <p:cBhvr>
                                        <p:cTn id="16" dur="166" decel="50000">
                                          <p:stCondLst>
                                            <p:cond delay="1338"/>
                                          </p:stCondLst>
                                        </p:cTn>
                                        <p:tgtEl>
                                          <p:spTgt spid="49160"/>
                                        </p:tgtEl>
                                      </p:cBhvr>
                                      <p:to x="100000" y="100000"/>
                                    </p:animScale>
                                    <p:animScale>
                                      <p:cBhvr>
                                        <p:cTn id="17" dur="26">
                                          <p:stCondLst>
                                            <p:cond delay="1642"/>
                                          </p:stCondLst>
                                        </p:cTn>
                                        <p:tgtEl>
                                          <p:spTgt spid="49160"/>
                                        </p:tgtEl>
                                      </p:cBhvr>
                                      <p:to x="100000" y="90000"/>
                                    </p:animScale>
                                    <p:animScale>
                                      <p:cBhvr>
                                        <p:cTn id="18" dur="166" decel="50000">
                                          <p:stCondLst>
                                            <p:cond delay="1668"/>
                                          </p:stCondLst>
                                        </p:cTn>
                                        <p:tgtEl>
                                          <p:spTgt spid="49160"/>
                                        </p:tgtEl>
                                      </p:cBhvr>
                                      <p:to x="100000" y="100000"/>
                                    </p:animScale>
                                    <p:animScale>
                                      <p:cBhvr>
                                        <p:cTn id="19" dur="26">
                                          <p:stCondLst>
                                            <p:cond delay="1808"/>
                                          </p:stCondLst>
                                        </p:cTn>
                                        <p:tgtEl>
                                          <p:spTgt spid="49160"/>
                                        </p:tgtEl>
                                      </p:cBhvr>
                                      <p:to x="100000" y="95000"/>
                                    </p:animScale>
                                    <p:animScale>
                                      <p:cBhvr>
                                        <p:cTn id="20" dur="166" decel="50000">
                                          <p:stCondLst>
                                            <p:cond delay="1834"/>
                                          </p:stCondLst>
                                        </p:cTn>
                                        <p:tgtEl>
                                          <p:spTgt spid="49160"/>
                                        </p:tgtEl>
                                      </p:cBhvr>
                                      <p:to x="100000" y="100000"/>
                                    </p:animScale>
                                  </p:childTnLst>
                                </p:cTn>
                              </p:par>
                              <p:par>
                                <p:cTn id="21" presetID="12" presetClass="entr" presetSubtype="4" fill="hold" grpId="0" nodeType="withEffect">
                                  <p:stCondLst>
                                    <p:cond delay="0"/>
                                  </p:stCondLst>
                                  <p:childTnLst>
                                    <p:set>
                                      <p:cBhvr>
                                        <p:cTn id="22" dur="1" fill="hold">
                                          <p:stCondLst>
                                            <p:cond delay="0"/>
                                          </p:stCondLst>
                                        </p:cTn>
                                        <p:tgtEl>
                                          <p:spTgt spid="49157"/>
                                        </p:tgtEl>
                                        <p:attrNameLst>
                                          <p:attrName>style.visibility</p:attrName>
                                        </p:attrNameLst>
                                      </p:cBhvr>
                                      <p:to>
                                        <p:strVal val="visible"/>
                                      </p:to>
                                    </p:set>
                                    <p:animEffect transition="in" filter="slide(fromBottom)">
                                      <p:cBhvr>
                                        <p:cTn id="23"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747590" y="1691901"/>
            <a:ext cx="10379954" cy="3855725"/>
          </a:xfrm>
          <a:prstGeom prst="rect">
            <a:avLst/>
          </a:prstGeom>
          <a:noFill/>
        </p:spPr>
        <p:txBody>
          <a:bodyPr wrap="square" lIns="66349" tIns="33174" rIns="66349" bIns="33174">
            <a:spAutoFit/>
          </a:bodyPr>
          <a:lstStyle/>
          <a:p>
            <a:pPr algn="just" eaLnBrk="0" hangingPunct="0">
              <a:lnSpc>
                <a:spcPct val="115000"/>
              </a:lnSpc>
              <a:spcAft>
                <a:spcPts val="1198"/>
              </a:spcAft>
              <a:defRPr/>
            </a:pP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1.Định </a:t>
            </a:r>
            <a:r>
              <a:rPr lang="en-US" sz="2400" b="1" u="sng"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eaLnBrk="0" hangingPunct="0">
              <a:lnSpc>
                <a:spcPct val="115000"/>
              </a:lnSpc>
              <a:spcAft>
                <a:spcPts val="1198"/>
              </a:spcAft>
              <a:buFontTx/>
              <a:buChar char="-"/>
              <a:defRPr/>
            </a:pP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trao</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đủ</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eaLnBrk="0" hangingPunct="0">
              <a:lnSpc>
                <a:spcPct val="115000"/>
              </a:lnSpc>
              <a:spcAft>
                <a:spcPts val="1198"/>
              </a:spcAft>
              <a:buFontTx/>
              <a:buChar char="-"/>
              <a:defRPr/>
            </a:pP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cũng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eaLnBrk="0" hangingPunct="0">
              <a:lnSpc>
                <a:spcPct val="115000"/>
              </a:lnSpc>
              <a:spcAft>
                <a:spcPts val="1198"/>
              </a:spcAft>
              <a:buAutoNum type="arabicPeriod"/>
              <a:defRP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213674" y="1093305"/>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VỀ MỘT VẤN ĐỀ TRONG ĐỜI SỐNG</a:t>
            </a:r>
          </a:p>
          <a:p>
            <a:pPr marL="0" indent="0">
              <a:buNone/>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4654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7341" y="2050067"/>
            <a:ext cx="10766814" cy="39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349" tIns="33174" rIns="66349" bIns="33174">
            <a:spAutoFit/>
          </a:bodyPr>
          <a:lstStyle>
            <a:lvl1pPr eaLnBrk="0" hangingPunct="0">
              <a:defRPr sz="3000">
                <a:solidFill>
                  <a:schemeClr val="tx1"/>
                </a:solidFill>
                <a:latin typeface="Arial" pitchFamily="34" charset="0"/>
                <a:ea typeface="SimSun" pitchFamily="2" charset="-122"/>
              </a:defRPr>
            </a:lvl1pPr>
            <a:lvl2pPr marL="742950" indent="-285750" eaLnBrk="0" hangingPunct="0">
              <a:defRPr sz="3000">
                <a:solidFill>
                  <a:schemeClr val="tx1"/>
                </a:solidFill>
                <a:latin typeface="Arial" pitchFamily="34" charset="0"/>
                <a:ea typeface="SimSun" pitchFamily="2" charset="-122"/>
              </a:defRPr>
            </a:lvl2pPr>
            <a:lvl3pPr marL="1143000" indent="-228600" eaLnBrk="0" hangingPunct="0">
              <a:defRPr sz="3000">
                <a:solidFill>
                  <a:schemeClr val="tx1"/>
                </a:solidFill>
                <a:latin typeface="Arial" pitchFamily="34" charset="0"/>
                <a:ea typeface="SimSun" pitchFamily="2" charset="-122"/>
              </a:defRPr>
            </a:lvl3pPr>
            <a:lvl4pPr marL="1600200" indent="-228600" eaLnBrk="0" hangingPunct="0">
              <a:defRPr sz="3000">
                <a:solidFill>
                  <a:schemeClr val="tx1"/>
                </a:solidFill>
                <a:latin typeface="Arial" pitchFamily="34" charset="0"/>
                <a:ea typeface="SimSun" pitchFamily="2" charset="-122"/>
              </a:defRPr>
            </a:lvl4pPr>
            <a:lvl5pPr marL="2057400" indent="-228600" eaLnBrk="0" hangingPunct="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lnSpc>
                <a:spcPct val="115000"/>
              </a:lnSpc>
              <a:spcAft>
                <a:spcPts val="1197"/>
              </a:spcAft>
            </a:pPr>
            <a:r>
              <a:rPr lang="vi-VN" sz="2400" b="1" u="sng" dirty="0">
                <a:solidFill>
                  <a:srgbClr val="0D0D0D"/>
                </a:solidFill>
                <a:latin typeface="Times New Roman" pitchFamily="18" charset="0"/>
                <a:cs typeface="Times New Roman" pitchFamily="18" charset="0"/>
              </a:rPr>
              <a:t>2. Yêu cầu chung: </a:t>
            </a:r>
            <a:r>
              <a:rPr lang="vi-VN" sz="2400" dirty="0" smtClean="0">
                <a:solidFill>
                  <a:srgbClr val="0D0D0D"/>
                </a:solidFill>
                <a:latin typeface="Times New Roman" pitchFamily="18" charset="0"/>
                <a:cs typeface="Times New Roman" pitchFamily="18" charset="0"/>
              </a:rPr>
              <a:t>Để</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thảo</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luận</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đổi</a:t>
            </a:r>
            <a:r>
              <a:rPr lang="vi-VN" sz="2400" dirty="0" smtClean="0">
                <a:solidFill>
                  <a:srgbClr val="0D0D0D"/>
                </a:solidFill>
                <a:latin typeface="Times New Roman" pitchFamily="18" charset="0"/>
                <a:cs typeface="Times New Roman" pitchFamily="18" charset="0"/>
              </a:rPr>
              <a:t> </a:t>
            </a:r>
            <a:r>
              <a:rPr lang="vi-VN" sz="2400" dirty="0">
                <a:solidFill>
                  <a:srgbClr val="0D0D0D"/>
                </a:solidFill>
                <a:latin typeface="Times New Roman" pitchFamily="18" charset="0"/>
                <a:cs typeface="Times New Roman" pitchFamily="18" charset="0"/>
              </a:rPr>
              <a:t>về một vấn đề, các em cần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chú</a:t>
            </a:r>
            <a:r>
              <a:rPr lang="en-US" sz="2400" dirty="0">
                <a:solidFill>
                  <a:srgbClr val="0D0D0D"/>
                </a:solidFill>
                <a:latin typeface="Times New Roman" pitchFamily="18" charset="0"/>
                <a:cs typeface="Times New Roman" pitchFamily="18" charset="0"/>
              </a:rPr>
              <a:t> ý</a:t>
            </a:r>
            <a:r>
              <a:rPr lang="vi-VN" sz="2400" dirty="0" smtClean="0">
                <a:solidFill>
                  <a:srgbClr val="0D0D0D"/>
                </a:solidFill>
                <a:latin typeface="Times New Roman" pitchFamily="18" charset="0"/>
                <a:cs typeface="Times New Roman" pitchFamily="18" charset="0"/>
              </a:rPr>
              <a:t>:</a:t>
            </a:r>
            <a:endParaRPr lang="en-US" sz="2400" dirty="0" smtClean="0">
              <a:solidFill>
                <a:srgbClr val="0D0D0D"/>
              </a:solidFill>
              <a:latin typeface="Times New Roman" pitchFamily="18" charset="0"/>
              <a:cs typeface="Times New Roman" pitchFamily="18" charset="0"/>
            </a:endParaRPr>
          </a:p>
          <a:p>
            <a:pPr algn="just">
              <a:lnSpc>
                <a:spcPct val="115000"/>
              </a:lnSpc>
              <a:spcAft>
                <a:spcPts val="1197"/>
              </a:spcAft>
            </a:pP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Quan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tâm</a:t>
            </a:r>
            <a:r>
              <a:rPr lang="en-US" sz="2400" dirty="0" smtClean="0">
                <a:solidFill>
                  <a:srgbClr val="0D0D0D"/>
                </a:solidFill>
                <a:latin typeface="Times New Roman" pitchFamily="18" charset="0"/>
                <a:cs typeface="Times New Roman" pitchFamily="18" charset="0"/>
              </a:rPr>
              <a:t> , </a:t>
            </a:r>
            <a:r>
              <a:rPr lang="en-US" sz="2400" dirty="0" err="1" smtClean="0">
                <a:solidFill>
                  <a:srgbClr val="0D0D0D"/>
                </a:solidFill>
                <a:latin typeface="Times New Roman" pitchFamily="18" charset="0"/>
                <a:cs typeface="Times New Roman" pitchFamily="18" charset="0"/>
              </a:rPr>
              <a:t>theo</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dõi</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sự</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việc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hiện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tượng</a:t>
            </a:r>
            <a:r>
              <a:rPr lang="en-US" sz="2400" dirty="0" smtClean="0">
                <a:solidFill>
                  <a:srgbClr val="0D0D0D"/>
                </a:solidFill>
                <a:latin typeface="Times New Roman" pitchFamily="18" charset="0"/>
                <a:cs typeface="Times New Roman" pitchFamily="18" charset="0"/>
              </a:rPr>
              <a:t>…</a:t>
            </a:r>
            <a:r>
              <a:rPr lang="en-US" sz="2400" dirty="0" err="1" smtClean="0">
                <a:solidFill>
                  <a:srgbClr val="0D0D0D"/>
                </a:solidFill>
                <a:latin typeface="Times New Roman" pitchFamily="18" charset="0"/>
                <a:cs typeface="Times New Roman" pitchFamily="18" charset="0"/>
              </a:rPr>
              <a:t>trong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cuộc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sống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xung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quanh</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hoặc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suy</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nghĩ</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từ</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văn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bản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đọc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hiểu</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để</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phát</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hiện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có</a:t>
            </a:r>
            <a:r>
              <a:rPr lang="en-US" sz="2400" dirty="0" smtClean="0">
                <a:solidFill>
                  <a:srgbClr val="0D0D0D"/>
                </a:solidFill>
                <a:latin typeface="Times New Roman" pitchFamily="18" charset="0"/>
                <a:cs typeface="Times New Roman" pitchFamily="18" charset="0"/>
              </a:rPr>
              <a:t> ý </a:t>
            </a:r>
            <a:r>
              <a:rPr lang="en-US" sz="2400" dirty="0" err="1" smtClean="0">
                <a:solidFill>
                  <a:srgbClr val="0D0D0D"/>
                </a:solidFill>
                <a:latin typeface="Times New Roman" pitchFamily="18" charset="0"/>
                <a:cs typeface="Times New Roman" pitchFamily="18" charset="0"/>
              </a:rPr>
              <a:t>nghĩa</a:t>
            </a:r>
            <a:r>
              <a:rPr lang="en-US" sz="2400" dirty="0" smtClean="0">
                <a:solidFill>
                  <a:srgbClr val="0D0D0D"/>
                </a:solidFill>
                <a:latin typeface="Times New Roman" pitchFamily="18" charset="0"/>
                <a:cs typeface="Times New Roman" pitchFamily="18" charset="0"/>
              </a:rPr>
              <a:t>.</a:t>
            </a:r>
          </a:p>
          <a:p>
            <a:pPr algn="just">
              <a:lnSpc>
                <a:spcPct val="115000"/>
              </a:lnSpc>
              <a:spcAft>
                <a:spcPts val="1197"/>
              </a:spcAft>
            </a:pP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Lựa</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chọn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vấn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cần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đổi</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Tìm</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hiểu</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thông</a:t>
            </a:r>
            <a:r>
              <a:rPr lang="en-US" sz="2400" dirty="0" smtClean="0">
                <a:solidFill>
                  <a:srgbClr val="0D0D0D"/>
                </a:solidFill>
                <a:latin typeface="Times New Roman" pitchFamily="18" charset="0"/>
                <a:cs typeface="Times New Roman" pitchFamily="18" charset="0"/>
              </a:rPr>
              <a:t> tin </a:t>
            </a:r>
            <a:r>
              <a:rPr lang="en-US" sz="2400" dirty="0" err="1" smtClean="0">
                <a:solidFill>
                  <a:srgbClr val="0D0D0D"/>
                </a:solidFill>
                <a:latin typeface="Times New Roman" pitchFamily="18" charset="0"/>
                <a:cs typeface="Times New Roman" pitchFamily="18" charset="0"/>
              </a:rPr>
              <a:t>về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và</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suy</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nghĩ</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xác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định</a:t>
            </a:r>
            <a:r>
              <a:rPr lang="en-US" sz="2400" dirty="0" smtClean="0">
                <a:solidFill>
                  <a:srgbClr val="0D0D0D"/>
                </a:solidFill>
                <a:latin typeface="Times New Roman" pitchFamily="18" charset="0"/>
                <a:cs typeface="Times New Roman" pitchFamily="18" charset="0"/>
              </a:rPr>
              <a:t> ý </a:t>
            </a:r>
            <a:r>
              <a:rPr lang="en-US" sz="2400" dirty="0" err="1" smtClean="0">
                <a:solidFill>
                  <a:srgbClr val="0D0D0D"/>
                </a:solidFill>
                <a:latin typeface="Times New Roman" pitchFamily="18" charset="0"/>
                <a:cs typeface="Times New Roman" pitchFamily="18" charset="0"/>
              </a:rPr>
              <a:t>kiến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của</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em</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đó</a:t>
            </a:r>
            <a:r>
              <a:rPr lang="en-US" sz="2400" dirty="0" smtClean="0">
                <a:solidFill>
                  <a:srgbClr val="0D0D0D"/>
                </a:solidFill>
                <a:latin typeface="Times New Roman" pitchFamily="18" charset="0"/>
                <a:cs typeface="Times New Roman" pitchFamily="18" charset="0"/>
              </a:rPr>
              <a:t>. </a:t>
            </a:r>
          </a:p>
          <a:p>
            <a:pPr algn="just">
              <a:spcAft>
                <a:spcPts val="1197"/>
              </a:spcAft>
            </a:pPr>
            <a:r>
              <a:rPr lang="vi-VN"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đổi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thảo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luận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nhóm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vấn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đã</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lựa</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chọn</a:t>
            </a:r>
            <a:r>
              <a:rPr lang="en-US" sz="2400" dirty="0" smtClean="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Khi</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trao</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đổi</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cần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nêu</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rõ</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cách</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hiểu</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hoặc</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quan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điểm</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của</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bản</a:t>
            </a:r>
            <a:r>
              <a:rPr lang="en-US" sz="2400" dirty="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thân</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về</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vấn</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đề</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đồng</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thời</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tôn</a:t>
            </a:r>
            <a:r>
              <a:rPr lang="en-US" sz="2400" dirty="0" smtClean="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trọng</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các</a:t>
            </a:r>
            <a:r>
              <a:rPr lang="en-US" sz="2400" dirty="0">
                <a:solidFill>
                  <a:srgbClr val="0D0D0D"/>
                </a:solidFill>
                <a:latin typeface="Times New Roman" pitchFamily="18" charset="0"/>
                <a:cs typeface="Calibri" pitchFamily="34" charset="0"/>
              </a:rPr>
              <a:t> ý </a:t>
            </a:r>
            <a:r>
              <a:rPr lang="en-US" sz="2400" dirty="0" err="1">
                <a:solidFill>
                  <a:srgbClr val="0D0D0D"/>
                </a:solidFill>
                <a:latin typeface="Times New Roman" pitchFamily="18" charset="0"/>
                <a:cs typeface="Calibri" pitchFamily="34" charset="0"/>
              </a:rPr>
              <a:t>kiến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của</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người</a:t>
            </a:r>
            <a:r>
              <a:rPr lang="en-US" sz="2400" dirty="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khác</a:t>
            </a:r>
            <a:r>
              <a:rPr lang="en-US" sz="2400" dirty="0" smtClean="0">
                <a:solidFill>
                  <a:srgbClr val="0D0D0D"/>
                </a:solidFill>
                <a:latin typeface="Times New Roman" pitchFamily="18" charset="0"/>
                <a:cs typeface="Calibri" pitchFamily="34" charset="0"/>
              </a:rPr>
              <a:t>.</a:t>
            </a:r>
            <a:endParaRPr lang="en-US" sz="2400" dirty="0"/>
          </a:p>
        </p:txBody>
      </p:sp>
      <p:sp>
        <p:nvSpPr>
          <p:cNvPr id="8" name="Content Placeholder 2">
            <a:extLst>
              <a:ext uri="{FF2B5EF4-FFF2-40B4-BE49-F238E27FC236}"/>
            </a:extLst>
          </p:cNvPr>
          <p:cNvSpPr txBox="1">
            <a:spLocks/>
          </p:cNvSpPr>
          <p:nvPr/>
        </p:nvSpPr>
        <p:spPr>
          <a:xfrm>
            <a:off x="213674" y="1065169"/>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VỀ MỘT VẤN ĐỀ TRONG ĐỜI SỐNG</a:t>
            </a:r>
          </a:p>
          <a:p>
            <a:pPr marL="0" indent="0">
              <a:buNone/>
              <a:defRPr/>
            </a:pPr>
            <a:endParaRPr lang="en-US" sz="2200" dirty="0"/>
          </a:p>
        </p:txBody>
      </p:sp>
      <p:sp>
        <p:nvSpPr>
          <p:cNvPr id="9" name="Rounded Rectangle 8"/>
          <p:cNvSpPr/>
          <p:nvPr/>
        </p:nvSpPr>
        <p:spPr>
          <a:xfrm>
            <a:off x="0" y="30007"/>
            <a:ext cx="12192000" cy="90095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487341" y="1500528"/>
            <a:ext cx="2058577" cy="483017"/>
          </a:xfrm>
          <a:prstGeom prst="rect">
            <a:avLst/>
          </a:prstGeom>
        </p:spPr>
        <p:txBody>
          <a:bodyPr wrap="none">
            <a:spAutoFit/>
          </a:bodyPr>
          <a:lstStyle/>
          <a:p>
            <a:pPr algn="just" eaLnBrk="0" hangingPunct="0">
              <a:lnSpc>
                <a:spcPct val="115000"/>
              </a:lnSpc>
              <a:spcAft>
                <a:spcPts val="1198"/>
              </a:spcAft>
              <a:defRPr/>
            </a:pPr>
            <a:r>
              <a:rPr lang="en-US" sz="2400" b="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154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a:extLst>
              <a:ext uri="{FF2B5EF4-FFF2-40B4-BE49-F238E27FC236}">
                <a16:creationId xmlns:a16="http://schemas.microsoft.com/office/drawing/2014/main" xmlns="" id="{A6B7FFD0-F718-4E68-877C-02D07D603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48" y="2797034"/>
            <a:ext cx="4124232" cy="376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Freeform 5">
            <a:extLst>
              <a:ext uri="{FF2B5EF4-FFF2-40B4-BE49-F238E27FC236}">
                <a16:creationId xmlns:a16="http://schemas.microsoft.com/office/drawing/2014/main" xmlns="" id="{ED5B9460-7EE9-41C6-8AB0-C818325855A0}"/>
              </a:ext>
            </a:extLst>
          </p:cNvPr>
          <p:cNvSpPr>
            <a:spLocks/>
          </p:cNvSpPr>
          <p:nvPr/>
        </p:nvSpPr>
        <p:spPr bwMode="auto">
          <a:xfrm>
            <a:off x="5430839" y="900114"/>
            <a:ext cx="606425" cy="5578475"/>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1412" tIns="45706" rIns="91412" bIns="45706"/>
          <a:lstStyle/>
          <a:p>
            <a:pPr defTabSz="1219140">
              <a:defRPr/>
            </a:pPr>
            <a:endParaRPr lang="zh-CN" altLang="en-US" sz="2400">
              <a:solidFill>
                <a:prstClr val="black"/>
              </a:solidFill>
              <a:latin typeface="Playfair Display" pitchFamily="2" charset="0"/>
            </a:endParaRPr>
          </a:p>
        </p:txBody>
      </p:sp>
      <p:grpSp>
        <p:nvGrpSpPr>
          <p:cNvPr id="149" name="组合 148">
            <a:extLst>
              <a:ext uri="{FF2B5EF4-FFF2-40B4-BE49-F238E27FC236}">
                <a16:creationId xmlns:a16="http://schemas.microsoft.com/office/drawing/2014/main" xmlns="" id="{F768F3AE-EC5F-4916-9C7B-EC93A23F2FB2}"/>
              </a:ext>
            </a:extLst>
          </p:cNvPr>
          <p:cNvGrpSpPr>
            <a:grpSpLocks/>
          </p:cNvGrpSpPr>
          <p:nvPr/>
        </p:nvGrpSpPr>
        <p:grpSpPr bwMode="auto">
          <a:xfrm>
            <a:off x="5761041" y="2797034"/>
            <a:ext cx="3414213" cy="757079"/>
            <a:chOff x="4441091" y="752340"/>
            <a:chExt cx="4554026" cy="895512"/>
          </a:xfrm>
        </p:grpSpPr>
        <p:grpSp>
          <p:nvGrpSpPr>
            <p:cNvPr id="10263" name="组合 149">
              <a:extLst>
                <a:ext uri="{FF2B5EF4-FFF2-40B4-BE49-F238E27FC236}">
                  <a16:creationId xmlns:a16="http://schemas.microsoft.com/office/drawing/2014/main" xmlns="" id="{B936449F-1954-4807-BFF0-68E824F31E99}"/>
                </a:ext>
              </a:extLst>
            </p:cNvPr>
            <p:cNvGrpSpPr>
              <a:grpSpLocks/>
            </p:cNvGrpSpPr>
            <p:nvPr/>
          </p:nvGrpSpPr>
          <p:grpSpPr bwMode="auto">
            <a:xfrm>
              <a:off x="4441091" y="879758"/>
              <a:ext cx="728412" cy="768094"/>
              <a:chOff x="4339493" y="879758"/>
              <a:chExt cx="728412" cy="768094"/>
            </a:xfrm>
          </p:grpSpPr>
          <p:sp>
            <p:nvSpPr>
              <p:cNvPr id="153" name="任意多边形 82">
                <a:extLst>
                  <a:ext uri="{FF2B5EF4-FFF2-40B4-BE49-F238E27FC236}">
                    <a16:creationId xmlns:a16="http://schemas.microsoft.com/office/drawing/2014/main" xmlns="" id="{A704A775-364E-4391-B0E5-6DBEA3797E70}"/>
                  </a:ext>
                </a:extLst>
              </p:cNvPr>
              <p:cNvSpPr/>
              <p:nvPr/>
            </p:nvSpPr>
            <p:spPr bwMode="auto">
              <a:xfrm rot="3738964">
                <a:off x="4339022" y="918969"/>
                <a:ext cx="729354" cy="7284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154" name="TextBox 153">
                <a:extLst>
                  <a:ext uri="{FF2B5EF4-FFF2-40B4-BE49-F238E27FC236}">
                    <a16:creationId xmlns:a16="http://schemas.microsoft.com/office/drawing/2014/main" xmlns="" id="{76A23865-85EA-4EAB-BBF7-39376753A796}"/>
                  </a:ext>
                </a:extLst>
              </p:cNvPr>
              <p:cNvSpPr txBox="1"/>
              <p:nvPr/>
            </p:nvSpPr>
            <p:spPr>
              <a:xfrm>
                <a:off x="4475010" y="879758"/>
                <a:ext cx="573454" cy="618891"/>
              </a:xfrm>
              <a:prstGeom prst="rect">
                <a:avLst/>
              </a:prstGeom>
              <a:noFill/>
            </p:spPr>
            <p:txBody>
              <a:bodyPr wrap="none">
                <a:spAutoFit/>
              </a:bodyPr>
              <a:lstStyle/>
              <a:p>
                <a:pPr marL="0" lvl="1" defTabSz="1219140">
                  <a:defRPr/>
                </a:pPr>
                <a:r>
                  <a:rPr lang="en-US" altLang="zh-CN" sz="2800" b="1" spc="300" dirty="0">
                    <a:latin typeface="Playfair Display" pitchFamily="2" charset="0"/>
                    <a:ea typeface="微软雅黑" pitchFamily="34" charset="-122"/>
                  </a:rPr>
                  <a:t>1</a:t>
                </a:r>
                <a:endParaRPr lang="zh-CN" altLang="en-US" sz="2800" b="1" spc="300" dirty="0">
                  <a:latin typeface="Playfair Display" pitchFamily="2" charset="0"/>
                  <a:ea typeface="微软雅黑" pitchFamily="34" charset="-122"/>
                </a:endParaRPr>
              </a:p>
            </p:txBody>
          </p:sp>
        </p:grpSp>
        <p:sp>
          <p:nvSpPr>
            <p:cNvPr id="10264" name="矩形 39">
              <a:extLst>
                <a:ext uri="{FF2B5EF4-FFF2-40B4-BE49-F238E27FC236}">
                  <a16:creationId xmlns:a16="http://schemas.microsoft.com/office/drawing/2014/main" xmlns="" id="{ABEC20D5-81F9-4722-A43C-7FA4ECACD777}"/>
                </a:ext>
              </a:extLst>
            </p:cNvPr>
            <p:cNvSpPr>
              <a:spLocks noChangeArrowheads="1"/>
            </p:cNvSpPr>
            <p:nvPr/>
          </p:nvSpPr>
          <p:spPr bwMode="auto">
            <a:xfrm>
              <a:off x="5232738" y="752340"/>
              <a:ext cx="3762379" cy="87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Chuẩn</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bị</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55" name="组合 154">
            <a:extLst>
              <a:ext uri="{FF2B5EF4-FFF2-40B4-BE49-F238E27FC236}">
                <a16:creationId xmlns:a16="http://schemas.microsoft.com/office/drawing/2014/main" xmlns="" id="{41F2F14E-6201-4C5E-B71B-138335F1A44F}"/>
              </a:ext>
            </a:extLst>
          </p:cNvPr>
          <p:cNvGrpSpPr>
            <a:grpSpLocks/>
          </p:cNvGrpSpPr>
          <p:nvPr/>
        </p:nvGrpSpPr>
        <p:grpSpPr bwMode="auto">
          <a:xfrm>
            <a:off x="5741988" y="3640785"/>
            <a:ext cx="4120412" cy="738663"/>
            <a:chOff x="4441088" y="623890"/>
            <a:chExt cx="5495987" cy="873592"/>
          </a:xfrm>
        </p:grpSpPr>
        <p:grpSp>
          <p:nvGrpSpPr>
            <p:cNvPr id="10259" name="组合 155">
              <a:extLst>
                <a:ext uri="{FF2B5EF4-FFF2-40B4-BE49-F238E27FC236}">
                  <a16:creationId xmlns:a16="http://schemas.microsoft.com/office/drawing/2014/main" xmlns="" id="{A4CD2A46-9833-4D41-B33E-4446390B7036}"/>
                </a:ext>
              </a:extLst>
            </p:cNvPr>
            <p:cNvGrpSpPr>
              <a:grpSpLocks/>
            </p:cNvGrpSpPr>
            <p:nvPr/>
          </p:nvGrpSpPr>
          <p:grpSpPr bwMode="auto">
            <a:xfrm>
              <a:off x="4441088" y="761746"/>
              <a:ext cx="755938" cy="729238"/>
              <a:chOff x="4339490" y="761746"/>
              <a:chExt cx="755938" cy="729238"/>
            </a:xfrm>
          </p:grpSpPr>
          <p:sp>
            <p:nvSpPr>
              <p:cNvPr id="159" name="任意多边形 82">
                <a:extLst>
                  <a:ext uri="{FF2B5EF4-FFF2-40B4-BE49-F238E27FC236}">
                    <a16:creationId xmlns:a16="http://schemas.microsoft.com/office/drawing/2014/main" xmlns="" id="{E02C174A-7BED-4308-9FF3-8D4C52AF93BF}"/>
                  </a:ext>
                </a:extLst>
              </p:cNvPr>
              <p:cNvSpPr/>
              <p:nvPr/>
            </p:nvSpPr>
            <p:spPr bwMode="auto">
              <a:xfrm rot="3738964">
                <a:off x="4338018" y="763218"/>
                <a:ext cx="729238" cy="72629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160" name="TextBox 159">
                <a:extLst>
                  <a:ext uri="{FF2B5EF4-FFF2-40B4-BE49-F238E27FC236}">
                    <a16:creationId xmlns:a16="http://schemas.microsoft.com/office/drawing/2014/main" xmlns="" id="{D99B02C4-39A4-432F-AE84-CC8E2EB8DB04}"/>
                  </a:ext>
                </a:extLst>
              </p:cNvPr>
              <p:cNvSpPr txBox="1"/>
              <p:nvPr/>
            </p:nvSpPr>
            <p:spPr>
              <a:xfrm>
                <a:off x="4475009" y="801379"/>
                <a:ext cx="620419" cy="618794"/>
              </a:xfrm>
              <a:prstGeom prst="rect">
                <a:avLst/>
              </a:prstGeom>
              <a:noFill/>
            </p:spPr>
            <p:txBody>
              <a:bodyPr wrap="square">
                <a:spAutoFit/>
              </a:bodyPr>
              <a:lstStyle/>
              <a:p>
                <a:pPr marL="0" lvl="1" defTabSz="1219140">
                  <a:defRPr/>
                </a:pPr>
                <a:r>
                  <a:rPr lang="en-US" altLang="zh-CN" sz="2800" b="1" spc="300" dirty="0">
                    <a:latin typeface="Playfair Display" pitchFamily="2" charset="0"/>
                    <a:ea typeface="微软雅黑" pitchFamily="34" charset="-122"/>
                  </a:rPr>
                  <a:t>2</a:t>
                </a:r>
                <a:endParaRPr lang="zh-CN" altLang="en-US" sz="2800" b="1" spc="300" dirty="0">
                  <a:latin typeface="Playfair Display" pitchFamily="2" charset="0"/>
                  <a:ea typeface="微软雅黑" pitchFamily="34" charset="-122"/>
                </a:endParaRPr>
              </a:p>
            </p:txBody>
          </p:sp>
        </p:grpSp>
        <p:sp>
          <p:nvSpPr>
            <p:cNvPr id="10260" name="矩形 39">
              <a:extLst>
                <a:ext uri="{FF2B5EF4-FFF2-40B4-BE49-F238E27FC236}">
                  <a16:creationId xmlns:a16="http://schemas.microsoft.com/office/drawing/2014/main" xmlns="" id="{882A2126-838B-4FE0-BF82-6C27780B1CDD}"/>
                </a:ext>
              </a:extLst>
            </p:cNvPr>
            <p:cNvSpPr>
              <a:spLocks noChangeArrowheads="1"/>
            </p:cNvSpPr>
            <p:nvPr/>
          </p:nvSpPr>
          <p:spPr bwMode="auto">
            <a:xfrm>
              <a:off x="5227189" y="623890"/>
              <a:ext cx="4709886" cy="87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Tìm</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ý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lập</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dàn</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ý</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61" name="组合 160">
            <a:extLst>
              <a:ext uri="{FF2B5EF4-FFF2-40B4-BE49-F238E27FC236}">
                <a16:creationId xmlns:a16="http://schemas.microsoft.com/office/drawing/2014/main" xmlns="" id="{0271AF4B-690E-4F2E-A986-5C402DB6C678}"/>
              </a:ext>
            </a:extLst>
          </p:cNvPr>
          <p:cNvGrpSpPr>
            <a:grpSpLocks/>
          </p:cNvGrpSpPr>
          <p:nvPr/>
        </p:nvGrpSpPr>
        <p:grpSpPr bwMode="auto">
          <a:xfrm>
            <a:off x="5718175" y="5449236"/>
            <a:ext cx="4487197" cy="793287"/>
            <a:chOff x="4441088" y="550477"/>
            <a:chExt cx="4595410" cy="941440"/>
          </a:xfrm>
        </p:grpSpPr>
        <p:grpSp>
          <p:nvGrpSpPr>
            <p:cNvPr id="10255" name="组合 161">
              <a:extLst>
                <a:ext uri="{FF2B5EF4-FFF2-40B4-BE49-F238E27FC236}">
                  <a16:creationId xmlns:a16="http://schemas.microsoft.com/office/drawing/2014/main" xmlns="" id="{F8AD2C05-5A50-4CE2-8869-BB13039D5C15}"/>
                </a:ext>
              </a:extLst>
            </p:cNvPr>
            <p:cNvGrpSpPr>
              <a:grpSpLocks/>
            </p:cNvGrpSpPr>
            <p:nvPr/>
          </p:nvGrpSpPr>
          <p:grpSpPr bwMode="auto">
            <a:xfrm>
              <a:off x="4441088" y="761746"/>
              <a:ext cx="728351" cy="730171"/>
              <a:chOff x="4339490" y="761746"/>
              <a:chExt cx="728351" cy="730171"/>
            </a:xfrm>
          </p:grpSpPr>
          <p:sp>
            <p:nvSpPr>
              <p:cNvPr id="165" name="任意多边形 82">
                <a:extLst>
                  <a:ext uri="{FF2B5EF4-FFF2-40B4-BE49-F238E27FC236}">
                    <a16:creationId xmlns:a16="http://schemas.microsoft.com/office/drawing/2014/main" xmlns="" id="{237E7F87-82B8-4C74-BD06-DBA093FB5DE2}"/>
                  </a:ext>
                </a:extLst>
              </p:cNvPr>
              <p:cNvSpPr/>
              <p:nvPr/>
            </p:nvSpPr>
            <p:spPr bwMode="auto">
              <a:xfrm rot="3738964">
                <a:off x="4338580" y="762656"/>
                <a:ext cx="730171" cy="72835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defTabSz="1219140">
                  <a:defRPr/>
                </a:pPr>
                <a:endParaRPr lang="zh-CN" altLang="en-US" sz="2800" kern="0" dirty="0">
                  <a:latin typeface="Playfair Display" pitchFamily="2" charset="0"/>
                </a:endParaRPr>
              </a:p>
            </p:txBody>
          </p:sp>
          <p:sp>
            <p:nvSpPr>
              <p:cNvPr id="166" name="TextBox 165">
                <a:extLst>
                  <a:ext uri="{FF2B5EF4-FFF2-40B4-BE49-F238E27FC236}">
                    <a16:creationId xmlns:a16="http://schemas.microsoft.com/office/drawing/2014/main" xmlns="" id="{A3189735-EE8E-41BD-99B7-10823C981EDB}"/>
                  </a:ext>
                </a:extLst>
              </p:cNvPr>
              <p:cNvSpPr txBox="1"/>
              <p:nvPr/>
            </p:nvSpPr>
            <p:spPr>
              <a:xfrm>
                <a:off x="4474432" y="801517"/>
                <a:ext cx="189186" cy="620935"/>
              </a:xfrm>
              <a:prstGeom prst="rect">
                <a:avLst/>
              </a:prstGeom>
              <a:noFill/>
            </p:spPr>
            <p:txBody>
              <a:bodyPr wrap="none">
                <a:spAutoFit/>
              </a:bodyPr>
              <a:lstStyle/>
              <a:p>
                <a:pPr marL="0" lvl="1" defTabSz="1219140">
                  <a:defRPr/>
                </a:pPr>
                <a:endParaRPr lang="zh-CN" altLang="en-US" sz="2800" spc="300" dirty="0">
                  <a:latin typeface="Playfair Display" pitchFamily="2" charset="0"/>
                  <a:ea typeface="微软雅黑" pitchFamily="34" charset="-122"/>
                </a:endParaRPr>
              </a:p>
            </p:txBody>
          </p:sp>
        </p:grpSp>
        <p:sp>
          <p:nvSpPr>
            <p:cNvPr id="10256" name="矩形 39">
              <a:extLst>
                <a:ext uri="{FF2B5EF4-FFF2-40B4-BE49-F238E27FC236}">
                  <a16:creationId xmlns:a16="http://schemas.microsoft.com/office/drawing/2014/main" xmlns="" id="{A82D1738-BDA0-4933-807E-703F4788BD22}"/>
                </a:ext>
              </a:extLst>
            </p:cNvPr>
            <p:cNvSpPr>
              <a:spLocks noChangeArrowheads="1"/>
            </p:cNvSpPr>
            <p:nvPr/>
          </p:nvSpPr>
          <p:spPr bwMode="auto">
            <a:xfrm>
              <a:off x="5274121" y="550477"/>
              <a:ext cx="3762377" cy="8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Kiểm</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tra</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chỉnh</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sửa</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6" name="组合 148">
            <a:extLst>
              <a:ext uri="{FF2B5EF4-FFF2-40B4-BE49-F238E27FC236}">
                <a16:creationId xmlns:a16="http://schemas.microsoft.com/office/drawing/2014/main" xmlns="" id="{D31CCFF1-C679-4D60-ADFC-9855669F0653}"/>
              </a:ext>
            </a:extLst>
          </p:cNvPr>
          <p:cNvGrpSpPr>
            <a:grpSpLocks/>
          </p:cNvGrpSpPr>
          <p:nvPr/>
        </p:nvGrpSpPr>
        <p:grpSpPr bwMode="auto">
          <a:xfrm>
            <a:off x="5761038" y="4591417"/>
            <a:ext cx="3916362" cy="798539"/>
            <a:chOff x="4441089" y="546545"/>
            <a:chExt cx="5222852" cy="944554"/>
          </a:xfrm>
        </p:grpSpPr>
        <p:grpSp>
          <p:nvGrpSpPr>
            <p:cNvPr id="10251" name="组合 149">
              <a:extLst>
                <a:ext uri="{FF2B5EF4-FFF2-40B4-BE49-F238E27FC236}">
                  <a16:creationId xmlns:a16="http://schemas.microsoft.com/office/drawing/2014/main" xmlns="" id="{61ED0E31-FFF4-4894-8FAA-A121B2A0B8F7}"/>
                </a:ext>
              </a:extLst>
            </p:cNvPr>
            <p:cNvGrpSpPr>
              <a:grpSpLocks/>
            </p:cNvGrpSpPr>
            <p:nvPr/>
          </p:nvGrpSpPr>
          <p:grpSpPr bwMode="auto">
            <a:xfrm>
              <a:off x="4441089" y="761745"/>
              <a:ext cx="728277" cy="729354"/>
              <a:chOff x="4339491" y="761745"/>
              <a:chExt cx="728277" cy="729354"/>
            </a:xfrm>
          </p:grpSpPr>
          <p:sp>
            <p:nvSpPr>
              <p:cNvPr id="29" name="任意多边形 82">
                <a:extLst>
                  <a:ext uri="{FF2B5EF4-FFF2-40B4-BE49-F238E27FC236}">
                    <a16:creationId xmlns:a16="http://schemas.microsoft.com/office/drawing/2014/main" xmlns="" id="{A879460F-2EE9-4458-ADB9-FA9733CDA632}"/>
                  </a:ext>
                </a:extLst>
              </p:cNvPr>
              <p:cNvSpPr/>
              <p:nvPr/>
            </p:nvSpPr>
            <p:spPr bwMode="auto">
              <a:xfrm rot="3738964">
                <a:off x="4338953" y="762283"/>
                <a:ext cx="729354" cy="72827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30" name="TextBox 29">
                <a:extLst>
                  <a:ext uri="{FF2B5EF4-FFF2-40B4-BE49-F238E27FC236}">
                    <a16:creationId xmlns:a16="http://schemas.microsoft.com/office/drawing/2014/main" xmlns="" id="{845E4D95-B925-4280-AA0D-F89E15DEFF5A}"/>
                  </a:ext>
                </a:extLst>
              </p:cNvPr>
              <p:cNvSpPr txBox="1"/>
              <p:nvPr/>
            </p:nvSpPr>
            <p:spPr>
              <a:xfrm>
                <a:off x="4474985" y="801384"/>
                <a:ext cx="246357" cy="618892"/>
              </a:xfrm>
              <a:prstGeom prst="rect">
                <a:avLst/>
              </a:prstGeom>
              <a:noFill/>
            </p:spPr>
            <p:txBody>
              <a:bodyPr wrap="none">
                <a:spAutoFit/>
              </a:bodyPr>
              <a:lstStyle/>
              <a:p>
                <a:pPr marL="0" lvl="1" defTabSz="1219140">
                  <a:defRPr/>
                </a:pPr>
                <a:endParaRPr lang="zh-CN" altLang="en-US" sz="2800" spc="300" dirty="0">
                  <a:latin typeface="Playfair Display" pitchFamily="2" charset="0"/>
                  <a:ea typeface="微软雅黑" pitchFamily="34" charset="-122"/>
                </a:endParaRPr>
              </a:p>
            </p:txBody>
          </p:sp>
        </p:grpSp>
        <p:sp>
          <p:nvSpPr>
            <p:cNvPr id="10252" name="矩形 39">
              <a:extLst>
                <a:ext uri="{FF2B5EF4-FFF2-40B4-BE49-F238E27FC236}">
                  <a16:creationId xmlns:a16="http://schemas.microsoft.com/office/drawing/2014/main" xmlns="" id="{233788AC-9E31-4D3F-A3FA-873822026288}"/>
                </a:ext>
              </a:extLst>
            </p:cNvPr>
            <p:cNvSpPr>
              <a:spLocks noChangeArrowheads="1"/>
            </p:cNvSpPr>
            <p:nvPr/>
          </p:nvSpPr>
          <p:spPr bwMode="auto">
            <a:xfrm>
              <a:off x="5201640" y="546545"/>
              <a:ext cx="4462301" cy="87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Thực</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hành</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nói</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nghe</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31" name="Rectangle 30">
            <a:extLst>
              <a:ext uri="{FF2B5EF4-FFF2-40B4-BE49-F238E27FC236}">
                <a16:creationId xmlns:a16="http://schemas.microsoft.com/office/drawing/2014/main" xmlns="" id="{B51D8B7A-D83F-4DFF-8510-3BA8797E829C}"/>
              </a:ext>
            </a:extLst>
          </p:cNvPr>
          <p:cNvSpPr/>
          <p:nvPr/>
        </p:nvSpPr>
        <p:spPr>
          <a:xfrm>
            <a:off x="113016" y="30823"/>
            <a:ext cx="11989941" cy="676553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19CD2AE6-240A-44FB-944D-FF62F0DF5C28}"/>
              </a:ext>
            </a:extLst>
          </p:cNvPr>
          <p:cNvSpPr txBox="1"/>
          <p:nvPr/>
        </p:nvSpPr>
        <p:spPr>
          <a:xfrm>
            <a:off x="5809520" y="4745305"/>
            <a:ext cx="609599" cy="584775"/>
          </a:xfrm>
          <a:prstGeom prst="rect">
            <a:avLst/>
          </a:prstGeom>
          <a:noFill/>
        </p:spPr>
        <p:txBody>
          <a:bodyPr wrap="square" rtlCol="0">
            <a:spAutoFit/>
          </a:bodyPr>
          <a:lstStyle/>
          <a:p>
            <a:r>
              <a:rPr lang="en-US" sz="3200" b="1" dirty="0"/>
              <a:t>3</a:t>
            </a:r>
          </a:p>
        </p:txBody>
      </p:sp>
      <p:sp>
        <p:nvSpPr>
          <p:cNvPr id="33" name="TextBox 32">
            <a:extLst>
              <a:ext uri="{FF2B5EF4-FFF2-40B4-BE49-F238E27FC236}">
                <a16:creationId xmlns:a16="http://schemas.microsoft.com/office/drawing/2014/main" xmlns="" id="{03C39095-A545-473F-8274-838E7AAE5835}"/>
              </a:ext>
            </a:extLst>
          </p:cNvPr>
          <p:cNvSpPr txBox="1"/>
          <p:nvPr/>
        </p:nvSpPr>
        <p:spPr>
          <a:xfrm>
            <a:off x="5835722" y="5634169"/>
            <a:ext cx="645795" cy="584775"/>
          </a:xfrm>
          <a:prstGeom prst="rect">
            <a:avLst/>
          </a:prstGeom>
          <a:noFill/>
        </p:spPr>
        <p:txBody>
          <a:bodyPr wrap="square" rtlCol="0">
            <a:spAutoFit/>
          </a:bodyPr>
          <a:lstStyle/>
          <a:p>
            <a:r>
              <a:rPr lang="en-US" sz="3200" b="1" dirty="0"/>
              <a:t>4</a:t>
            </a:r>
          </a:p>
        </p:txBody>
      </p:sp>
      <p:sp>
        <p:nvSpPr>
          <p:cNvPr id="32" name="Content Placeholder 2">
            <a:extLst>
              <a:ext uri="{FF2B5EF4-FFF2-40B4-BE49-F238E27FC236}"/>
            </a:extLst>
          </p:cNvPr>
          <p:cNvSpPr txBox="1">
            <a:spLocks/>
          </p:cNvSpPr>
          <p:nvPr/>
        </p:nvSpPr>
        <p:spPr>
          <a:xfrm>
            <a:off x="174810" y="996011"/>
            <a:ext cx="11928147"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p>
        </p:txBody>
      </p:sp>
      <p:sp>
        <p:nvSpPr>
          <p:cNvPr id="39" name="TextBox 33">
            <a:extLst>
              <a:ext uri="{FF2B5EF4-FFF2-40B4-BE49-F238E27FC236}">
                <a16:creationId xmlns:a16="http://schemas.microsoft.com/office/drawing/2014/main" xmlns="" id="{3D942602-EE35-4B4B-809D-74027C96365B}"/>
              </a:ext>
            </a:extLst>
          </p:cNvPr>
          <p:cNvSpPr txBox="1"/>
          <p:nvPr/>
        </p:nvSpPr>
        <p:spPr>
          <a:xfrm rot="20124156">
            <a:off x="854560" y="3227925"/>
            <a:ext cx="1284955" cy="615547"/>
          </a:xfrm>
          <a:prstGeom prst="rect">
            <a:avLst/>
          </a:prstGeom>
          <a:noFill/>
        </p:spPr>
        <p:txBody>
          <a:bodyPr wrap="none" lIns="121914" tIns="60957" rIns="121914" bIns="60957">
            <a:spAutoFit/>
          </a:bodyPr>
          <a:lstStyle/>
          <a:p>
            <a:pPr defTabSz="1219140">
              <a:defRPr/>
            </a:pPr>
            <a:r>
              <a:rPr lang="en-US" altLang="zh-CN" sz="3200" b="1" spc="-200" dirty="0" smtClean="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rPr>
              <a:t>4 </a:t>
            </a:r>
            <a:r>
              <a:rPr lang="en-US" altLang="zh-CN" sz="3200" b="1" spc="-200" dirty="0" err="1" smtClean="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rPr>
              <a:t>bước</a:t>
            </a:r>
            <a:endParaRPr lang="en-US" altLang="zh-CN" sz="3200" b="1" spc="-200" dirty="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endParaRPr>
          </a:p>
        </p:txBody>
      </p:sp>
      <p:sp>
        <p:nvSpPr>
          <p:cNvPr id="37" name="Rounded Rectangle 36"/>
          <p:cNvSpPr/>
          <p:nvPr/>
        </p:nvSpPr>
        <p:spPr>
          <a:xfrm>
            <a:off x="98474" y="30007"/>
            <a:ext cx="12004483"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40" name="Rectangle 39"/>
          <p:cNvSpPr/>
          <p:nvPr/>
        </p:nvSpPr>
        <p:spPr>
          <a:xfrm>
            <a:off x="335466" y="1353098"/>
            <a:ext cx="2058577" cy="483017"/>
          </a:xfrm>
          <a:prstGeom prst="rect">
            <a:avLst/>
          </a:prstGeom>
        </p:spPr>
        <p:txBody>
          <a:bodyPr wrap="none">
            <a:spAutoFit/>
          </a:bodyPr>
          <a:lstStyle/>
          <a:p>
            <a:pPr algn="just" eaLnBrk="0" hangingPunct="0">
              <a:lnSpc>
                <a:spcPct val="115000"/>
              </a:lnSpc>
              <a:spcAft>
                <a:spcPts val="1198"/>
              </a:spcAft>
              <a:defRPr/>
            </a:pP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Rectangle 2"/>
          <p:cNvSpPr/>
          <p:nvPr/>
        </p:nvSpPr>
        <p:spPr>
          <a:xfrm>
            <a:off x="335466" y="1836114"/>
            <a:ext cx="2611421" cy="461665"/>
          </a:xfrm>
          <a:prstGeom prst="rect">
            <a:avLst/>
          </a:prstGeom>
        </p:spPr>
        <p:txBody>
          <a:bodyPr wrap="none">
            <a:spAutoFit/>
          </a:bodyPr>
          <a:lstStyle/>
          <a:p>
            <a:r>
              <a:rPr lang="vi-VN" sz="2400" b="1" dirty="0">
                <a:solidFill>
                  <a:srgbClr val="0D0D0D"/>
                </a:solidFill>
                <a:latin typeface="Times New Roman" pitchFamily="18" charset="0"/>
                <a:cs typeface="Times New Roman" pitchFamily="18" charset="0"/>
              </a:rPr>
              <a:t>2. Yêu cầu chung: </a:t>
            </a:r>
            <a:endParaRPr lang="en-US" sz="2400" dirty="0"/>
          </a:p>
        </p:txBody>
      </p:sp>
      <p:sp>
        <p:nvSpPr>
          <p:cNvPr id="41" name="Rectangle 40"/>
          <p:cNvSpPr/>
          <p:nvPr/>
        </p:nvSpPr>
        <p:spPr>
          <a:xfrm>
            <a:off x="328138" y="2292949"/>
            <a:ext cx="3236784" cy="461665"/>
          </a:xfrm>
          <a:prstGeom prst="rect">
            <a:avLst/>
          </a:prstGeom>
        </p:spPr>
        <p:txBody>
          <a:bodyPr wrap="none">
            <a:spAutoFit/>
          </a:bodyPr>
          <a:lstStyle/>
          <a:p>
            <a:r>
              <a:rPr lang="en-US" sz="2400" b="1" dirty="0" smtClean="0">
                <a:solidFill>
                  <a:srgbClr val="0D0D0D"/>
                </a:solidFill>
                <a:latin typeface="Times New Roman" pitchFamily="18" charset="0"/>
                <a:cs typeface="Times New Roman" pitchFamily="18" charset="0"/>
              </a:rPr>
              <a:t>3. </a:t>
            </a:r>
            <a:r>
              <a:rPr lang="en-US" sz="2400" b="1" dirty="0" err="1" smtClean="0">
                <a:solidFill>
                  <a:srgbClr val="0D0D0D"/>
                </a:solidFill>
                <a:latin typeface="Times New Roman" pitchFamily="18" charset="0"/>
                <a:cs typeface="Times New Roman" pitchFamily="18" charset="0"/>
              </a:rPr>
              <a:t>Các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bước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thực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hiện</a:t>
            </a:r>
            <a:r>
              <a:rPr lang="vi-VN" sz="2400" b="1" dirty="0" smtClean="0">
                <a:solidFill>
                  <a:srgbClr val="0D0D0D"/>
                </a:solidFill>
                <a:latin typeface="Times New Roman" pitchFamily="18" charset="0"/>
                <a:cs typeface="Times New Roman" pitchFamily="18" charset="0"/>
              </a:rPr>
              <a:t>: </a:t>
            </a:r>
            <a:endParaRPr lang="en-US" sz="2400" dirty="0"/>
          </a:p>
        </p:txBody>
      </p:sp>
    </p:spTree>
    <p:extLst>
      <p:ext uri="{BB962C8B-B14F-4D97-AF65-F5344CB8AC3E}">
        <p14:creationId xmlns:p14="http://schemas.microsoft.com/office/powerpoint/2010/main" val="212194258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extLst>
          </p:cNvPr>
          <p:cNvSpPr txBox="1">
            <a:spLocks/>
          </p:cNvSpPr>
          <p:nvPr/>
        </p:nvSpPr>
        <p:spPr>
          <a:xfrm>
            <a:off x="174810" y="984436"/>
            <a:ext cx="10057909"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TRÌNH BÀY VỀ MỘT VẤN ĐỀ</a:t>
            </a:r>
          </a:p>
          <a:p>
            <a:pPr>
              <a:defRPr/>
            </a:pPr>
            <a:endParaRPr lang="en-US" sz="2200" dirty="0"/>
          </a:p>
        </p:txBody>
      </p:sp>
      <p:sp>
        <p:nvSpPr>
          <p:cNvPr id="8" name="Content Placeholder 2">
            <a:extLst>
              <a:ext uri="{FF2B5EF4-FFF2-40B4-BE49-F238E27FC236}"/>
            </a:extLst>
          </p:cNvPr>
          <p:cNvSpPr txBox="1">
            <a:spLocks/>
          </p:cNvSpPr>
          <p:nvPr/>
        </p:nvSpPr>
        <p:spPr>
          <a:xfrm>
            <a:off x="147918" y="14171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3" name="Rectangle 2"/>
          <p:cNvSpPr/>
          <p:nvPr/>
        </p:nvSpPr>
        <p:spPr>
          <a:xfrm>
            <a:off x="671732" y="1882439"/>
            <a:ext cx="10947010" cy="4201150"/>
          </a:xfrm>
          <a:prstGeom prst="rect">
            <a:avLst/>
          </a:prstGeom>
          <a:ln w="19050">
            <a:solidFill>
              <a:schemeClr val="tx1"/>
            </a:solidFill>
          </a:ln>
        </p:spPr>
        <p:txBody>
          <a:bodyPr wrap="square">
            <a:spAutoFit/>
          </a:bodyPr>
          <a:lstStyle/>
          <a:p>
            <a:pPr algn="just">
              <a:lnSpc>
                <a:spcPct val="150000"/>
              </a:lnSpc>
              <a:spcBef>
                <a:spcPts val="600"/>
              </a:spcBef>
              <a:spcAft>
                <a:spcPts val="0"/>
              </a:spcAft>
            </a:pPr>
            <a:r>
              <a:rPr lang="en-US" sz="2400" b="1" i="1" dirty="0" err="1">
                <a:latin typeface="Times New Roman"/>
                <a:ea typeface="MS Mincho"/>
              </a:rPr>
              <a:t>Bài</a:t>
            </a:r>
            <a:r>
              <a:rPr lang="en-US" sz="2400" b="1" i="1" dirty="0">
                <a:latin typeface="Times New Roman"/>
                <a:ea typeface="MS Mincho"/>
              </a:rPr>
              <a:t> </a:t>
            </a:r>
            <a:r>
              <a:rPr lang="en-US" sz="2400" b="1" i="1" dirty="0" err="1">
                <a:latin typeface="Times New Roman"/>
                <a:ea typeface="MS Mincho"/>
              </a:rPr>
              <a:t>tập</a:t>
            </a:r>
            <a:r>
              <a:rPr lang="en-US" sz="2400" b="1" i="1" dirty="0">
                <a:latin typeface="Times New Roman"/>
                <a:ea typeface="MS Mincho"/>
              </a:rPr>
              <a:t>: </a:t>
            </a:r>
            <a:r>
              <a:rPr lang="en-US" sz="2400" b="1" i="1" dirty="0" err="1">
                <a:latin typeface="Times New Roman"/>
                <a:ea typeface="MS Mincho"/>
              </a:rPr>
              <a:t>Chọn</a:t>
            </a:r>
            <a:r>
              <a:rPr lang="en-US" sz="2400" b="1" i="1" dirty="0">
                <a:latin typeface="Times New Roman"/>
                <a:ea typeface="MS Mincho"/>
              </a:rPr>
              <a:t> </a:t>
            </a:r>
            <a:r>
              <a:rPr lang="en-US" sz="2400" b="1" i="1" dirty="0" err="1">
                <a:latin typeface="Times New Roman"/>
                <a:ea typeface="MS Mincho"/>
              </a:rPr>
              <a:t>một</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các</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a:latin typeface="Times New Roman"/>
                <a:ea typeface="MS Mincho"/>
              </a:rPr>
              <a:t>đề</a:t>
            </a:r>
            <a:r>
              <a:rPr lang="en-US" sz="2400" b="1" i="1" dirty="0">
                <a:latin typeface="Times New Roman"/>
                <a:ea typeface="MS Mincho"/>
              </a:rPr>
              <a:t> </a:t>
            </a:r>
            <a:r>
              <a:rPr lang="en-US" sz="2400" b="1" i="1" dirty="0" err="1">
                <a:latin typeface="Times New Roman"/>
                <a:ea typeface="MS Mincho"/>
              </a:rPr>
              <a:t>sau</a:t>
            </a:r>
            <a:r>
              <a:rPr lang="en-US" sz="2400" b="1" i="1" dirty="0">
                <a:latin typeface="Times New Roman"/>
                <a:ea typeface="MS Mincho"/>
              </a:rPr>
              <a:t> </a:t>
            </a:r>
            <a:r>
              <a:rPr lang="en-US" sz="2400" b="1" i="1" dirty="0" err="1">
                <a:latin typeface="Times New Roman"/>
                <a:ea typeface="MS Mincho"/>
              </a:rPr>
              <a:t>đây</a:t>
            </a:r>
            <a:r>
              <a:rPr lang="en-US" sz="2400" b="1" i="1" dirty="0">
                <a:latin typeface="Times New Roman"/>
                <a:ea typeface="MS Mincho"/>
              </a:rPr>
              <a:t> (</a:t>
            </a:r>
            <a:r>
              <a:rPr lang="en-US" sz="2400" b="1" i="1" dirty="0" err="1">
                <a:latin typeface="Times New Roman"/>
                <a:ea typeface="MS Mincho"/>
              </a:rPr>
              <a:t>hoặc</a:t>
            </a:r>
            <a:r>
              <a:rPr lang="en-US" sz="2400" b="1" i="1" dirty="0">
                <a:latin typeface="Times New Roman"/>
                <a:ea typeface="MS Mincho"/>
              </a:rPr>
              <a:t> </a:t>
            </a:r>
            <a:r>
              <a:rPr lang="en-US" sz="2400" b="1" i="1" dirty="0" err="1">
                <a:latin typeface="Times New Roman"/>
                <a:ea typeface="MS Mincho"/>
              </a:rPr>
              <a:t>tự</a:t>
            </a:r>
            <a:r>
              <a:rPr lang="en-US" sz="2400" b="1" i="1" dirty="0">
                <a:latin typeface="Times New Roman"/>
                <a:ea typeface="MS Mincho"/>
              </a:rPr>
              <a:t> </a:t>
            </a:r>
            <a:r>
              <a:rPr lang="en-US" sz="2400" b="1" i="1" dirty="0" err="1">
                <a:latin typeface="Times New Roman"/>
                <a:ea typeface="MS Mincho"/>
              </a:rPr>
              <a:t>nêu</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smtClean="0">
                <a:latin typeface="Times New Roman"/>
                <a:ea typeface="MS Mincho"/>
              </a:rPr>
              <a:t>đề</a:t>
            </a:r>
            <a:r>
              <a:rPr lang="en-US" sz="2400" b="1" i="1" dirty="0" smtClean="0">
                <a:latin typeface="Times New Roman"/>
                <a:ea typeface="MS Mincho"/>
              </a:rPr>
              <a:t> ) </a:t>
            </a:r>
            <a:r>
              <a:rPr lang="en-US" sz="2400" b="1" i="1" dirty="0" err="1" smtClean="0">
                <a:latin typeface="Times New Roman"/>
                <a:ea typeface="MS Mincho"/>
              </a:rPr>
              <a:t>để</a:t>
            </a:r>
            <a:r>
              <a:rPr lang="en-US" sz="2400" b="1" i="1" dirty="0" smtClean="0">
                <a:latin typeface="Times New Roman"/>
                <a:ea typeface="MS Mincho"/>
              </a:rPr>
              <a:t> </a:t>
            </a:r>
            <a:r>
              <a:rPr lang="en-US" sz="2400" b="1" i="1" dirty="0" err="1">
                <a:latin typeface="Times New Roman"/>
                <a:ea typeface="MS Mincho"/>
              </a:rPr>
              <a:t>thảo</a:t>
            </a:r>
            <a:r>
              <a:rPr lang="en-US" sz="2400" b="1" i="1" dirty="0">
                <a:latin typeface="Times New Roman"/>
                <a:ea typeface="MS Mincho"/>
              </a:rPr>
              <a:t> </a:t>
            </a:r>
            <a:r>
              <a:rPr lang="en-US" sz="2400" b="1" i="1" dirty="0" err="1">
                <a:latin typeface="Times New Roman"/>
                <a:ea typeface="MS Mincho"/>
              </a:rPr>
              <a:t>luận</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nhóm</a:t>
            </a:r>
            <a:r>
              <a:rPr lang="en-US" sz="2400" b="1" i="1" dirty="0">
                <a:latin typeface="Times New Roman"/>
                <a:ea typeface="MS Mincho"/>
              </a:rPr>
              <a:t>, </a:t>
            </a:r>
            <a:r>
              <a:rPr lang="en-US" sz="2400" b="1" i="1" dirty="0" err="1">
                <a:latin typeface="Times New Roman"/>
                <a:ea typeface="MS Mincho"/>
              </a:rPr>
              <a:t>lớp</a:t>
            </a:r>
            <a:r>
              <a:rPr lang="en-US" sz="2400" b="1" i="1" dirty="0">
                <a:latin typeface="Times New Roman"/>
                <a:ea typeface="MS Mincho"/>
              </a:rPr>
              <a:t>. </a:t>
            </a:r>
            <a:r>
              <a:rPr lang="en-US" sz="2400" b="1" i="1" dirty="0" err="1">
                <a:latin typeface="Times New Roman"/>
                <a:ea typeface="MS Mincho"/>
              </a:rPr>
              <a:t>Khi</a:t>
            </a:r>
            <a:r>
              <a:rPr lang="en-US" sz="2400" b="1" i="1" dirty="0">
                <a:latin typeface="Times New Roman"/>
                <a:ea typeface="MS Mincho"/>
              </a:rPr>
              <a:t> </a:t>
            </a:r>
            <a:r>
              <a:rPr lang="en-US" sz="2400" b="1" i="1" dirty="0" err="1">
                <a:latin typeface="Times New Roman"/>
                <a:ea typeface="MS Mincho"/>
              </a:rPr>
              <a:t>chọn</a:t>
            </a:r>
            <a:r>
              <a:rPr lang="en-US" sz="2400" b="1" i="1" dirty="0">
                <a:latin typeface="Times New Roman"/>
                <a:ea typeface="MS Mincho"/>
              </a:rPr>
              <a:t>, </a:t>
            </a:r>
            <a:r>
              <a:rPr lang="en-US" sz="2400" b="1" i="1" dirty="0" err="1">
                <a:latin typeface="Times New Roman"/>
                <a:ea typeface="MS Mincho"/>
              </a:rPr>
              <a:t>cần</a:t>
            </a:r>
            <a:r>
              <a:rPr lang="en-US" sz="2400" b="1" i="1" dirty="0">
                <a:latin typeface="Times New Roman"/>
                <a:ea typeface="MS Mincho"/>
              </a:rPr>
              <a:t> </a:t>
            </a:r>
            <a:r>
              <a:rPr lang="en-US" sz="2400" b="1" i="1" dirty="0" err="1">
                <a:latin typeface="Times New Roman"/>
                <a:ea typeface="MS Mincho"/>
              </a:rPr>
              <a:t>suy</a:t>
            </a:r>
            <a:r>
              <a:rPr lang="en-US" sz="2400" b="1" i="1" dirty="0">
                <a:latin typeface="Times New Roman"/>
                <a:ea typeface="MS Mincho"/>
              </a:rPr>
              <a:t> </a:t>
            </a:r>
            <a:r>
              <a:rPr lang="en-US" sz="2400" b="1" i="1" dirty="0" err="1">
                <a:latin typeface="Times New Roman"/>
                <a:ea typeface="MS Mincho"/>
              </a:rPr>
              <a:t>nghĩ</a:t>
            </a:r>
            <a:r>
              <a:rPr lang="en-US" sz="2400" b="1" i="1" dirty="0">
                <a:latin typeface="Times New Roman"/>
                <a:ea typeface="MS Mincho"/>
              </a:rPr>
              <a:t> </a:t>
            </a:r>
            <a:r>
              <a:rPr lang="en-US" sz="2400" b="1" i="1" dirty="0" err="1">
                <a:latin typeface="Times New Roman"/>
                <a:ea typeface="MS Mincho"/>
              </a:rPr>
              <a:t>về</a:t>
            </a:r>
            <a:r>
              <a:rPr lang="en-US" sz="2400" b="1" i="1" dirty="0">
                <a:latin typeface="Times New Roman"/>
                <a:ea typeface="MS Mincho"/>
              </a:rPr>
              <a:t> </a:t>
            </a:r>
            <a:r>
              <a:rPr lang="en-US" sz="2400" b="1" i="1" dirty="0" err="1">
                <a:latin typeface="Times New Roman"/>
                <a:ea typeface="MS Mincho"/>
              </a:rPr>
              <a:t>mối</a:t>
            </a:r>
            <a:r>
              <a:rPr lang="en-US" sz="2400" b="1" i="1" dirty="0">
                <a:latin typeface="Times New Roman"/>
                <a:ea typeface="MS Mincho"/>
              </a:rPr>
              <a:t> </a:t>
            </a:r>
            <a:r>
              <a:rPr lang="en-US" sz="2400" b="1" i="1" dirty="0" err="1">
                <a:latin typeface="Times New Roman"/>
                <a:ea typeface="MS Mincho"/>
              </a:rPr>
              <a:t>liên</a:t>
            </a:r>
            <a:r>
              <a:rPr lang="en-US" sz="2400" b="1" i="1" dirty="0">
                <a:latin typeface="Times New Roman"/>
                <a:ea typeface="MS Mincho"/>
              </a:rPr>
              <a:t> </a:t>
            </a:r>
            <a:r>
              <a:rPr lang="en-US" sz="2400" b="1" i="1" dirty="0" err="1">
                <a:latin typeface="Times New Roman"/>
                <a:ea typeface="MS Mincho"/>
              </a:rPr>
              <a:t>hệ</a:t>
            </a:r>
            <a:r>
              <a:rPr lang="en-US" sz="2400" b="1" i="1" dirty="0">
                <a:latin typeface="Times New Roman"/>
                <a:ea typeface="MS Mincho"/>
              </a:rPr>
              <a:t> </a:t>
            </a:r>
            <a:r>
              <a:rPr lang="en-US" sz="2400" b="1" i="1" dirty="0" err="1">
                <a:latin typeface="Times New Roman"/>
                <a:ea typeface="MS Mincho"/>
              </a:rPr>
              <a:t>giữa</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a:latin typeface="Times New Roman"/>
                <a:ea typeface="MS Mincho"/>
              </a:rPr>
              <a:t>đề</a:t>
            </a:r>
            <a:r>
              <a:rPr lang="en-US" sz="2400" b="1" i="1" dirty="0">
                <a:latin typeface="Times New Roman"/>
                <a:ea typeface="MS Mincho"/>
              </a:rPr>
              <a:t> </a:t>
            </a:r>
            <a:r>
              <a:rPr lang="en-US" sz="2400" b="1" i="1" dirty="0" err="1">
                <a:latin typeface="Times New Roman"/>
                <a:ea typeface="MS Mincho"/>
              </a:rPr>
              <a:t>ấy</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các</a:t>
            </a:r>
            <a:r>
              <a:rPr lang="en-US" sz="2400" b="1" i="1" dirty="0">
                <a:latin typeface="Times New Roman"/>
                <a:ea typeface="MS Mincho"/>
              </a:rPr>
              <a:t> </a:t>
            </a:r>
            <a:r>
              <a:rPr lang="en-US" sz="2400" b="1" i="1" dirty="0" err="1">
                <a:latin typeface="Times New Roman"/>
                <a:ea typeface="MS Mincho"/>
              </a:rPr>
              <a:t>văn</a:t>
            </a:r>
            <a:r>
              <a:rPr lang="en-US" sz="2400" b="1" i="1" dirty="0">
                <a:latin typeface="Times New Roman"/>
                <a:ea typeface="MS Mincho"/>
              </a:rPr>
              <a:t> </a:t>
            </a:r>
            <a:r>
              <a:rPr lang="en-US" sz="2400" b="1" i="1" dirty="0" err="1">
                <a:latin typeface="Times New Roman"/>
                <a:ea typeface="MS Mincho"/>
              </a:rPr>
              <a:t>bản</a:t>
            </a:r>
            <a:r>
              <a:rPr lang="en-US" sz="2400" b="1" i="1" dirty="0">
                <a:latin typeface="Times New Roman"/>
                <a:ea typeface="MS Mincho"/>
              </a:rPr>
              <a:t> ở </a:t>
            </a:r>
            <a:r>
              <a:rPr lang="en-US" sz="2400" b="1" i="1" dirty="0" err="1">
                <a:latin typeface="Times New Roman"/>
                <a:ea typeface="MS Mincho"/>
              </a:rPr>
              <a:t>phần</a:t>
            </a:r>
            <a:r>
              <a:rPr lang="en-US" sz="2400" b="1" i="1" dirty="0">
                <a:latin typeface="Times New Roman"/>
                <a:ea typeface="MS Mincho"/>
              </a:rPr>
              <a:t> </a:t>
            </a:r>
            <a:r>
              <a:rPr lang="en-US" sz="2400" b="1" i="1" dirty="0" err="1">
                <a:latin typeface="Times New Roman"/>
                <a:ea typeface="MS Mincho"/>
              </a:rPr>
              <a:t>đọc</a:t>
            </a:r>
            <a:r>
              <a:rPr lang="en-US" sz="2400" b="1" i="1" dirty="0">
                <a:latin typeface="Times New Roman"/>
                <a:ea typeface="MS Mincho"/>
              </a:rPr>
              <a:t> </a:t>
            </a:r>
            <a:r>
              <a:rPr lang="en-US" sz="2400" b="1" i="1" dirty="0" err="1">
                <a:latin typeface="Times New Roman"/>
                <a:ea typeface="MS Mincho"/>
              </a:rPr>
              <a:t>hiểu</a:t>
            </a:r>
            <a:r>
              <a:rPr lang="en-US" sz="2400" b="1" i="1" dirty="0" smtClean="0">
                <a:latin typeface="Times New Roman"/>
                <a:ea typeface="MS Mincho"/>
              </a:rPr>
              <a:t>.</a:t>
            </a:r>
          </a:p>
          <a:p>
            <a:pPr algn="just">
              <a:lnSpc>
                <a:spcPct val="150000"/>
              </a:lnSpc>
              <a:spcBef>
                <a:spcPts val="600"/>
              </a:spcBef>
              <a:spcAft>
                <a:spcPts val="0"/>
              </a:spcAft>
            </a:pPr>
            <a:r>
              <a:rPr lang="en-US" sz="2400" b="1" i="1" dirty="0" smtClean="0">
                <a:solidFill>
                  <a:srgbClr val="FF0000"/>
                </a:solidFill>
                <a:latin typeface="Times New Roman"/>
                <a:ea typeface="MS Mincho"/>
              </a:rPr>
              <a:t>(</a:t>
            </a:r>
            <a:r>
              <a:rPr lang="en-US" sz="2400" b="1" i="1" dirty="0">
                <a:solidFill>
                  <a:srgbClr val="FF0000"/>
                </a:solidFill>
                <a:latin typeface="Times New Roman"/>
                <a:ea typeface="MS Mincho"/>
              </a:rPr>
              <a:t>1)	</a:t>
            </a:r>
            <a:r>
              <a:rPr lang="en-US" sz="2400" b="1" i="1" dirty="0" err="1">
                <a:solidFill>
                  <a:srgbClr val="FF0000"/>
                </a:solidFill>
                <a:latin typeface="Times New Roman"/>
                <a:ea typeface="MS Mincho"/>
              </a:rPr>
              <a:t>Gia</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đình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có</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vai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trò</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trong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cuộc</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của</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mỗi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chúng</a:t>
            </a:r>
            <a:r>
              <a:rPr lang="en-US" sz="2400" b="1" i="1" dirty="0">
                <a:solidFill>
                  <a:srgbClr val="FF0000"/>
                </a:solidFill>
                <a:latin typeface="Times New Roman"/>
                <a:ea typeface="MS Mincho"/>
              </a:rPr>
              <a:t> ta?</a:t>
            </a:r>
            <a:endParaRPr lang="en-US" sz="2400" b="1" i="1" dirty="0">
              <a:solidFill>
                <a:srgbClr val="FF0000"/>
              </a:solidFill>
              <a:latin typeface="Times New Roman"/>
              <a:ea typeface="Times New Roman"/>
            </a:endParaRPr>
          </a:p>
          <a:p>
            <a:pPr algn="just">
              <a:lnSpc>
                <a:spcPct val="150000"/>
              </a:lnSpc>
              <a:spcBef>
                <a:spcPts val="600"/>
              </a:spcBef>
              <a:spcAft>
                <a:spcPts val="0"/>
              </a:spcAft>
            </a:pPr>
            <a:r>
              <a:rPr lang="en-US" sz="2400" b="1" i="1" dirty="0">
                <a:solidFill>
                  <a:srgbClr val="FF0000"/>
                </a:solidFill>
                <a:latin typeface="Times New Roman"/>
                <a:ea typeface="MS Mincho"/>
              </a:rPr>
              <a:t>(2)	</a:t>
            </a:r>
            <a:r>
              <a:rPr lang="en-US" sz="2400" b="1" i="1" dirty="0" err="1">
                <a:solidFill>
                  <a:srgbClr val="FF0000"/>
                </a:solidFill>
                <a:latin typeface="Times New Roman"/>
                <a:ea typeface="MS Mincho"/>
              </a:rPr>
              <a:t>Tình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a:p>
            <a:pPr algn="just">
              <a:lnSpc>
                <a:spcPct val="150000"/>
              </a:lnSpc>
              <a:spcBef>
                <a:spcPts val="600"/>
              </a:spcBef>
              <a:spcAft>
                <a:spcPts val="0"/>
              </a:spcAft>
            </a:pPr>
            <a:r>
              <a:rPr lang="en-US" sz="2400" b="1" i="1" dirty="0">
                <a:solidFill>
                  <a:srgbClr val="FF0000"/>
                </a:solidFill>
                <a:latin typeface="Times New Roman"/>
                <a:ea typeface="MS Mincho"/>
              </a:rPr>
              <a:t>(3)	</a:t>
            </a:r>
            <a:r>
              <a:rPr lang="en-US" sz="2400" b="1" i="1" dirty="0" err="1">
                <a:solidFill>
                  <a:srgbClr val="FF0000"/>
                </a:solidFill>
                <a:latin typeface="Times New Roman"/>
                <a:ea typeface="MS Mincho"/>
              </a:rPr>
              <a:t>Trình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bày</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suy</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nghĩ</a:t>
            </a:r>
            <a:r>
              <a:rPr lang="en-US" sz="2400" b="1" i="1" dirty="0">
                <a:solidFill>
                  <a:srgbClr val="FF0000"/>
                </a:solidFill>
                <a:latin typeface="Times New Roman"/>
                <a:ea typeface="MS Mincho"/>
              </a:rPr>
              <a:t> </a:t>
            </a:r>
            <a:r>
              <a:rPr lang="en-US" sz="2400" b="1" i="1" dirty="0" err="1" smtClean="0">
                <a:solidFill>
                  <a:srgbClr val="FF0000"/>
                </a:solidFill>
                <a:latin typeface="Times New Roman"/>
                <a:ea typeface="MS Mincho"/>
              </a:rPr>
              <a:t>của</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em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về</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cách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ứng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xử</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những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phận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thiếu</a:t>
            </a:r>
            <a:r>
              <a:rPr lang="en-US" sz="2400" b="1" i="1" dirty="0">
                <a:solidFill>
                  <a:srgbClr val="FF0000"/>
                </a:solidFill>
                <a:latin typeface="Times New Roman"/>
                <a:ea typeface="MS Mincho"/>
              </a:rPr>
              <a:t> may </a:t>
            </a:r>
            <a:r>
              <a:rPr lang="en-US" sz="2400" b="1" i="1" dirty="0" err="1">
                <a:solidFill>
                  <a:srgbClr val="FF0000"/>
                </a:solidFill>
                <a:latin typeface="Times New Roman"/>
                <a:ea typeface="MS Mincho"/>
              </a:rPr>
              <a:t>mắn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trong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cuộc</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sống</a:t>
            </a:r>
            <a:r>
              <a:rPr lang="en-US" sz="2400" b="1" i="1" dirty="0">
                <a:solidFill>
                  <a:srgbClr val="FF0000"/>
                </a:solidFill>
                <a:latin typeface="Times New Roman"/>
                <a:ea typeface="MS Mincho"/>
              </a:rPr>
              <a:t>.</a:t>
            </a:r>
            <a:endParaRPr lang="en-US" sz="2400" b="1" i="1" dirty="0">
              <a:solidFill>
                <a:srgbClr val="FF0000"/>
              </a:solidFill>
              <a:effectLst/>
              <a:latin typeface="Times New Roman"/>
              <a:ea typeface="Times New Roman"/>
            </a:endParaRPr>
          </a:p>
        </p:txBody>
      </p:sp>
    </p:spTree>
    <p:extLst>
      <p:ext uri="{BB962C8B-B14F-4D97-AF65-F5344CB8AC3E}">
        <p14:creationId xmlns:p14="http://schemas.microsoft.com/office/powerpoint/2010/main" val="364435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74810" y="2275517"/>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479882" y="2701212"/>
            <a:ext cx="11301450" cy="391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349" tIns="33174" rIns="66349" bIns="33174">
            <a:spAutoFit/>
          </a:bodyPr>
          <a:lstStyle>
            <a:lvl1pPr eaLnBrk="0" hangingPunct="0">
              <a:defRPr sz="3000">
                <a:solidFill>
                  <a:schemeClr val="tx1"/>
                </a:solidFill>
                <a:latin typeface="Arial" pitchFamily="34" charset="0"/>
                <a:ea typeface="SimSun" pitchFamily="2" charset="-122"/>
              </a:defRPr>
            </a:lvl1pPr>
            <a:lvl2pPr marL="742950" indent="-285750" eaLnBrk="0" hangingPunct="0">
              <a:defRPr sz="3000">
                <a:solidFill>
                  <a:schemeClr val="tx1"/>
                </a:solidFill>
                <a:latin typeface="Arial" pitchFamily="34" charset="0"/>
                <a:ea typeface="SimSun" pitchFamily="2" charset="-122"/>
              </a:defRPr>
            </a:lvl2pPr>
            <a:lvl3pPr marL="1143000" indent="-228600" eaLnBrk="0" hangingPunct="0">
              <a:defRPr sz="3000">
                <a:solidFill>
                  <a:schemeClr val="tx1"/>
                </a:solidFill>
                <a:latin typeface="Arial" pitchFamily="34" charset="0"/>
                <a:ea typeface="SimSun" pitchFamily="2" charset="-122"/>
              </a:defRPr>
            </a:lvl3pPr>
            <a:lvl4pPr marL="1600200" indent="-228600" eaLnBrk="0" hangingPunct="0">
              <a:defRPr sz="3000">
                <a:solidFill>
                  <a:schemeClr val="tx1"/>
                </a:solidFill>
                <a:latin typeface="Arial" pitchFamily="34" charset="0"/>
                <a:ea typeface="SimSun" pitchFamily="2" charset="-122"/>
              </a:defRPr>
            </a:lvl4pPr>
            <a:lvl5pPr marL="2057400" indent="-228600" eaLnBrk="0" hangingPunct="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lnSpc>
                <a:spcPct val="115000"/>
              </a:lnSpc>
              <a:spcAft>
                <a:spcPts val="798"/>
              </a:spcAft>
            </a:pPr>
            <a:r>
              <a:rPr lang="en-US" b="1"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Xác</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định</a:t>
            </a:r>
            <a:r>
              <a:rPr lang="en-US" sz="2500" dirty="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vấn</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đề</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đối</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tượng</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tham</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gia</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thảo</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luận</a:t>
            </a:r>
            <a:r>
              <a:rPr lang="en-US" sz="2500" dirty="0" smtClean="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không</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gian</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và</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thời</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gian</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nói</a:t>
            </a:r>
            <a:r>
              <a:rPr lang="en-US" sz="2500" dirty="0">
                <a:solidFill>
                  <a:srgbClr val="0D0D0D"/>
                </a:solidFill>
                <a:latin typeface="Times New Roman" pitchFamily="18" charset="0"/>
                <a:ea typeface="MS Mincho"/>
                <a:cs typeface="Times New Roman" pitchFamily="18" charset="0"/>
              </a:rPr>
              <a:t>.</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Vấn</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đề</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thảo</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luận</a:t>
            </a:r>
            <a:r>
              <a:rPr lang="en-US" sz="2500" i="1" dirty="0" smtClean="0">
                <a:solidFill>
                  <a:srgbClr val="0D0D0D"/>
                </a:solidFill>
                <a:latin typeface="Times New Roman" pitchFamily="18" charset="0"/>
                <a:ea typeface="MS Mincho"/>
                <a:cs typeface="Times New Roman" pitchFamily="18" charset="0"/>
              </a:rPr>
              <a:t>: </a:t>
            </a:r>
            <a:r>
              <a:rPr lang="vi-VN" sz="2500" i="1" dirty="0">
                <a:solidFill>
                  <a:srgbClr val="0D0D0D"/>
                </a:solidFill>
                <a:latin typeface="Times New Roman" pitchFamily="18" charset="0"/>
                <a:ea typeface="MS Mincho"/>
                <a:cs typeface="Times New Roman" pitchFamily="18" charset="0"/>
              </a:rPr>
              <a:t>Tình cảm quê hương quan trọng với mọi người như thế nào?</a:t>
            </a:r>
          </a:p>
          <a:p>
            <a:pPr algn="just">
              <a:lnSpc>
                <a:spcPct val="115000"/>
              </a:lnSpc>
              <a:spcAft>
                <a:spcPts val="798"/>
              </a:spcAft>
            </a:pP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Đối</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tượng</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tham</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gia</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thảo</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luận</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các</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bạn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trong</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lớp</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cô</a:t>
            </a:r>
            <a:r>
              <a:rPr lang="en-US" sz="2500" i="1" dirty="0">
                <a:solidFill>
                  <a:srgbClr val="0D0D0D"/>
                </a:solidFill>
                <a:latin typeface="Times New Roman" pitchFamily="18" charset="0"/>
                <a:ea typeface="Calibri" pitchFamily="34" charset="0"/>
                <a:cs typeface="Times New Roman" pitchFamily="18" charset="0"/>
              </a:rPr>
              <a:t>/</a:t>
            </a:r>
            <a:r>
              <a:rPr lang="en-US" sz="2500" i="1" dirty="0" err="1">
                <a:solidFill>
                  <a:srgbClr val="0D0D0D"/>
                </a:solidFill>
                <a:latin typeface="Times New Roman" pitchFamily="18" charset="0"/>
                <a:ea typeface="Calibri" pitchFamily="34" charset="0"/>
                <a:cs typeface="Times New Roman" pitchFamily="18" charset="0"/>
              </a:rPr>
              <a:t>thầy</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giáo</a:t>
            </a:r>
            <a:r>
              <a:rPr lang="en-US" sz="2500" i="1" dirty="0">
                <a:solidFill>
                  <a:srgbClr val="0D0D0D"/>
                </a:solidFill>
                <a:latin typeface="Times New Roman" pitchFamily="18" charset="0"/>
                <a:ea typeface="Calibri" pitchFamily="34" charset="0"/>
                <a:cs typeface="Times New Roman" pitchFamily="18" charset="0"/>
              </a:rPr>
              <a:t>.</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Không</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gian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lớp</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học</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Thời</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gian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thảo</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luận</a:t>
            </a:r>
            <a:r>
              <a:rPr lang="en-US" sz="2500" i="1" dirty="0">
                <a:solidFill>
                  <a:srgbClr val="0D0D0D"/>
                </a:solidFill>
                <a:latin typeface="Times New Roman" pitchFamily="18" charset="0"/>
                <a:ea typeface="Calibri" pitchFamily="34" charset="0"/>
                <a:cs typeface="Times New Roman" pitchFamily="18" charset="0"/>
              </a:rPr>
              <a:t> </a:t>
            </a:r>
            <a:r>
              <a:rPr lang="en-US" sz="2500" i="1" dirty="0" smtClean="0">
                <a:solidFill>
                  <a:srgbClr val="0D0D0D"/>
                </a:solidFill>
                <a:latin typeface="Times New Roman" pitchFamily="18" charset="0"/>
                <a:ea typeface="Calibri" pitchFamily="34" charset="0"/>
                <a:cs typeface="Times New Roman" pitchFamily="18" charset="0"/>
              </a:rPr>
              <a:t>, </a:t>
            </a:r>
            <a:r>
              <a:rPr lang="vi-VN" sz="2500" i="1" dirty="0" smtClean="0">
                <a:solidFill>
                  <a:srgbClr val="0D0D0D"/>
                </a:solidFill>
                <a:latin typeface="Times New Roman" pitchFamily="18" charset="0"/>
                <a:ea typeface="Calibri" pitchFamily="34" charset="0"/>
                <a:cs typeface="Times New Roman" pitchFamily="18" charset="0"/>
              </a:rPr>
              <a:t>trao đổi</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trong</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vòng</a:t>
            </a:r>
            <a:r>
              <a:rPr lang="en-US" sz="2500" i="1" dirty="0">
                <a:solidFill>
                  <a:srgbClr val="0D0D0D"/>
                </a:solidFill>
                <a:latin typeface="Times New Roman" pitchFamily="18" charset="0"/>
                <a:ea typeface="Calibri" pitchFamily="34" charset="0"/>
                <a:cs typeface="Times New Roman" pitchFamily="18" charset="0"/>
              </a:rPr>
              <a:t> 5 - 7p.</a:t>
            </a:r>
            <a:endParaRPr lang="en-US" sz="2500" dirty="0">
              <a:latin typeface="Times New Roman" pitchFamily="18" charset="0"/>
              <a:ea typeface="Calibri" pitchFamily="34" charset="0"/>
              <a:cs typeface="Times New Roman" pitchFamily="18" charset="0"/>
            </a:endParaRPr>
          </a:p>
          <a:p>
            <a:pPr algn="just">
              <a:lnSpc>
                <a:spcPct val="115000"/>
              </a:lnSpc>
              <a:spcAft>
                <a:spcPts val="1197"/>
              </a:spcAft>
            </a:pPr>
            <a:r>
              <a:rPr lang="vi-VN" sz="2500" dirty="0">
                <a:solidFill>
                  <a:srgbClr val="0D0D0D"/>
                </a:solidFill>
                <a:latin typeface="Times New Roman" pitchFamily="18" charset="0"/>
                <a:cs typeface="Times New Roman" pitchFamily="18" charset="0"/>
              </a:rPr>
              <a:t>- Bổ sung các từ, câu dẫn dắt, chào hỏi, kết nối các phần.</a:t>
            </a:r>
            <a:endParaRPr lang="en-US" sz="2500" dirty="0">
              <a:latin typeface="Times New Roman" pitchFamily="18" charset="0"/>
              <a:cs typeface="Times New Roman" pitchFamily="18" charset="0"/>
            </a:endParaRPr>
          </a:p>
          <a:p>
            <a:pPr algn="just">
              <a:lnSpc>
                <a:spcPct val="115000"/>
              </a:lnSpc>
              <a:spcAft>
                <a:spcPts val="1197"/>
              </a:spcAft>
            </a:pPr>
            <a:r>
              <a:rPr lang="vi-VN" sz="2500" dirty="0">
                <a:solidFill>
                  <a:srgbClr val="0D0D0D"/>
                </a:solidFill>
                <a:latin typeface="Times New Roman" pitchFamily="18" charset="0"/>
                <a:cs typeface="Times New Roman" pitchFamily="18" charset="0"/>
              </a:rPr>
              <a:t>- Xác định giọng kể, ngữ điệu, điệu bộ, nét mặt,… cho phù hợp với phần trao đổi.</a:t>
            </a:r>
            <a:endParaRPr lang="en-US" sz="2500" dirty="0">
              <a:latin typeface="Times New Roman" pitchFamily="18" charset="0"/>
              <a:cs typeface="Times New Roman" pitchFamily="18" charset="0"/>
            </a:endParaRPr>
          </a:p>
        </p:txBody>
      </p:sp>
      <p:sp>
        <p:nvSpPr>
          <p:cNvPr id="9" name="Content Placeholder 2">
            <a:extLst>
              <a:ext uri="{FF2B5EF4-FFF2-40B4-BE49-F238E27FC236}"/>
            </a:extLst>
          </p:cNvPr>
          <p:cNvSpPr txBox="1">
            <a:spLocks/>
          </p:cNvSpPr>
          <p:nvPr/>
        </p:nvSpPr>
        <p:spPr>
          <a:xfrm>
            <a:off x="174810" y="1017558"/>
            <a:ext cx="10057909"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TRÌNH BÀY VỀ MỘT VẤN ĐỀ</a:t>
            </a:r>
          </a:p>
          <a:p>
            <a:pPr>
              <a:defRPr/>
            </a:pPr>
            <a:endParaRPr lang="en-US" sz="2200" dirty="0"/>
          </a:p>
        </p:txBody>
      </p:sp>
      <p:sp>
        <p:nvSpPr>
          <p:cNvPr id="10" name="Content Placeholder 2">
            <a:extLst>
              <a:ext uri="{FF2B5EF4-FFF2-40B4-BE49-F238E27FC236}"/>
            </a:extLst>
          </p:cNvPr>
          <p:cNvSpPr txBox="1">
            <a:spLocks/>
          </p:cNvSpPr>
          <p:nvPr/>
        </p:nvSpPr>
        <p:spPr>
          <a:xfrm>
            <a:off x="171068" y="1460214"/>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p>
        </p:txBody>
      </p:sp>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2" name="Rectangle 11"/>
          <p:cNvSpPr/>
          <p:nvPr/>
        </p:nvSpPr>
        <p:spPr>
          <a:xfrm>
            <a:off x="479882" y="1707877"/>
            <a:ext cx="11445223" cy="579967"/>
          </a:xfrm>
          <a:prstGeom prst="rect">
            <a:avLst/>
          </a:prstGeom>
        </p:spPr>
        <p:txBody>
          <a:bodyPr wrap="square">
            <a:spAutoFit/>
          </a:bodyPr>
          <a:lstStyle/>
          <a:p>
            <a:pPr lvl="0" algn="ctr">
              <a:lnSpc>
                <a:spcPct val="150000"/>
              </a:lnSpc>
              <a:spcBef>
                <a:spcPts val="600"/>
              </a:spcBef>
            </a:pPr>
            <a:r>
              <a:rPr lang="en-US" sz="2400" b="1" dirty="0" err="1" smtClean="0">
                <a:solidFill>
                  <a:srgbClr val="FF0000"/>
                </a:solidFill>
                <a:latin typeface="Times New Roman"/>
                <a:ea typeface="MS Mincho"/>
              </a:rPr>
              <a:t>Vấn</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đề</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thảo</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luận</a:t>
            </a:r>
            <a:r>
              <a:rPr lang="en-US" sz="2400" b="1" dirty="0" smtClean="0">
                <a:solidFill>
                  <a:srgbClr val="FF0000"/>
                </a:solidFill>
                <a:latin typeface="Times New Roman"/>
                <a:ea typeface="MS Mincho"/>
              </a:rPr>
              <a:t>: </a:t>
            </a:r>
            <a:r>
              <a:rPr lang="en-US" sz="2400" b="1" i="1" dirty="0" err="1" smtClean="0">
                <a:solidFill>
                  <a:srgbClr val="FF0000"/>
                </a:solidFill>
                <a:latin typeface="Times New Roman"/>
                <a:ea typeface="MS Mincho"/>
              </a:rPr>
              <a:t>Tình</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p:txBody>
      </p:sp>
    </p:spTree>
    <p:extLst>
      <p:ext uri="{BB962C8B-B14F-4D97-AF65-F5344CB8AC3E}">
        <p14:creationId xmlns:p14="http://schemas.microsoft.com/office/powerpoint/2010/main" val="15774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150475"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351599"/>
            <a:ext cx="1367091"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a/ </a:t>
            </a:r>
            <a:r>
              <a:rPr lang="en-US" sz="2400" b="1" u="sng" dirty="0" err="1" smtClean="0">
                <a:solidFill>
                  <a:srgbClr val="002060"/>
                </a:solidFill>
                <a:latin typeface="Times New Roman" panose="02020603050405020304" pitchFamily="18" charset="0"/>
                <a:cs typeface="Times New Roman" panose="02020603050405020304" pitchFamily="18" charset="0"/>
              </a:rPr>
              <a:t>Tìm</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sp>
        <p:nvSpPr>
          <p:cNvPr id="3" name="Rounded Rectangle 2"/>
          <p:cNvSpPr/>
          <p:nvPr/>
        </p:nvSpPr>
        <p:spPr>
          <a:xfrm>
            <a:off x="520505" y="4201123"/>
            <a:ext cx="3390311"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1/ </a:t>
            </a:r>
            <a:r>
              <a:rPr lang="en-US" sz="2400" b="1" dirty="0" err="1" smtClean="0">
                <a:solidFill>
                  <a:srgbClr val="002060"/>
                </a:solidFill>
                <a:latin typeface="Times New Roman" pitchFamily="18" charset="0"/>
                <a:cs typeface="Times New Roman" pitchFamily="18" charset="0"/>
              </a:rPr>
              <a:t>Em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thế</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nào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là</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quê</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hương</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
        <p:nvSpPr>
          <p:cNvPr id="9" name="Rounded Rectangle 8"/>
          <p:cNvSpPr/>
          <p:nvPr/>
        </p:nvSpPr>
        <p:spPr>
          <a:xfrm>
            <a:off x="4262511" y="4201123"/>
            <a:ext cx="3418447"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latin typeface="Times New Roman" pitchFamily="18" charset="0"/>
                <a:cs typeface="Times New Roman" pitchFamily="18" charset="0"/>
              </a:rPr>
              <a:t>2/ </a:t>
            </a:r>
            <a:r>
              <a:rPr lang="en-US" sz="2400" b="1" dirty="0" err="1" smtClean="0">
                <a:solidFill>
                  <a:srgbClr val="002060"/>
                </a:solidFill>
                <a:latin typeface="Times New Roman" pitchFamily="18" charset="0"/>
                <a:cs typeface="Times New Roman" pitchFamily="18" charset="0"/>
              </a:rPr>
              <a:t>Tình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cảm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quê</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mang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lại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cho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mọi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người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những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điều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gì</a:t>
            </a:r>
            <a:r>
              <a:rPr lang="vi-VN" sz="2400" b="1" dirty="0" smtClean="0">
                <a:solidFill>
                  <a:srgbClr val="002060"/>
                </a:solidFill>
                <a:latin typeface="Times New Roman" pitchFamily="18" charset="0"/>
                <a:cs typeface="Times New Roman" pitchFamily="18" charset="0"/>
              </a:rPr>
              <a:t>?</a:t>
            </a:r>
            <a:r>
              <a:rPr lang="vi-VN" sz="2400" dirty="0">
                <a:solidFill>
                  <a:schemeClr val="dk1"/>
                </a:solidFill>
                <a:latin typeface="Times New Roman" pitchFamily="18" charset="0"/>
                <a:cs typeface="Times New Roman" pitchFamily="18" charset="0"/>
              </a:rPr>
              <a:t>	 </a:t>
            </a:r>
          </a:p>
        </p:txBody>
      </p:sp>
      <p:sp>
        <p:nvSpPr>
          <p:cNvPr id="10" name="Rounded Rectangle 9"/>
          <p:cNvSpPr/>
          <p:nvPr/>
        </p:nvSpPr>
        <p:spPr>
          <a:xfrm>
            <a:off x="8032652" y="4201123"/>
            <a:ext cx="3488788"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3/</a:t>
            </a:r>
            <a:r>
              <a:rPr lang="vi-VN" sz="2400" b="1" dirty="0" smtClean="0">
                <a:solidFill>
                  <a:srgbClr val="002060"/>
                </a:solidFill>
                <a:latin typeface="Times New Roman" pitchFamily="18" charset="0"/>
                <a:cs typeface="Times New Roman" pitchFamily="18" charset="0"/>
              </a:rPr>
              <a:t> </a:t>
            </a:r>
            <a:r>
              <a:rPr lang="vi-VN" sz="2400" b="1" dirty="0">
                <a:solidFill>
                  <a:srgbClr val="002060"/>
                </a:solidFill>
                <a:latin typeface="+mj-lt"/>
              </a:rPr>
              <a:t>Chúng ta nên bày </a:t>
            </a:r>
            <a:r>
              <a:rPr lang="vi-VN" sz="2400" b="1" dirty="0" smtClean="0">
                <a:solidFill>
                  <a:srgbClr val="002060"/>
                </a:solidFill>
                <a:latin typeface="+mj-lt"/>
              </a:rPr>
              <a:t>tỏ  </a:t>
            </a:r>
            <a:r>
              <a:rPr lang="vi-VN" sz="2400" b="1" dirty="0">
                <a:solidFill>
                  <a:srgbClr val="002060"/>
                </a:solidFill>
                <a:latin typeface="+mj-lt"/>
              </a:rPr>
              <a:t>tình cảm với quê hương như </a:t>
            </a:r>
            <a:r>
              <a:rPr lang="vi-VN" sz="2400" b="1" dirty="0" smtClean="0">
                <a:solidFill>
                  <a:srgbClr val="002060"/>
                </a:solidFill>
                <a:latin typeface="+mj-lt"/>
              </a:rPr>
              <a:t>thế </a:t>
            </a:r>
            <a:r>
              <a:rPr lang="vi-VN" sz="2400" b="1" dirty="0">
                <a:solidFill>
                  <a:srgbClr val="002060"/>
                </a:solidFill>
                <a:latin typeface="+mj-lt"/>
              </a:rPr>
              <a:t>nào?</a:t>
            </a:r>
            <a:endParaRPr lang="en-US" sz="2400" b="1" dirty="0">
              <a:solidFill>
                <a:srgbClr val="002060"/>
              </a:solidFill>
              <a:latin typeface="+mj-lt"/>
            </a:endParaRPr>
          </a:p>
        </p:txBody>
      </p:sp>
      <p:sp>
        <p:nvSpPr>
          <p:cNvPr id="12" name="Rounded Rectangle 11"/>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413841" y="1731548"/>
            <a:ext cx="11445223" cy="579967"/>
          </a:xfrm>
          <a:prstGeom prst="rect">
            <a:avLst/>
          </a:prstGeom>
        </p:spPr>
        <p:txBody>
          <a:bodyPr wrap="square">
            <a:spAutoFit/>
          </a:bodyPr>
          <a:lstStyle/>
          <a:p>
            <a:pPr lvl="0" algn="ctr">
              <a:lnSpc>
                <a:spcPct val="150000"/>
              </a:lnSpc>
              <a:spcBef>
                <a:spcPts val="600"/>
              </a:spcBef>
            </a:pPr>
            <a:r>
              <a:rPr lang="en-US" sz="2400" b="1" dirty="0" err="1" smtClean="0">
                <a:solidFill>
                  <a:srgbClr val="FF0000"/>
                </a:solidFill>
                <a:latin typeface="Times New Roman"/>
                <a:ea typeface="MS Mincho"/>
              </a:rPr>
              <a:t>Vấn</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đề</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thảo</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luận</a:t>
            </a:r>
            <a:r>
              <a:rPr lang="en-US" sz="2400" b="1" dirty="0" smtClean="0">
                <a:solidFill>
                  <a:srgbClr val="FF0000"/>
                </a:solidFill>
                <a:latin typeface="Times New Roman"/>
                <a:ea typeface="MS Mincho"/>
              </a:rPr>
              <a:t>: </a:t>
            </a:r>
            <a:r>
              <a:rPr lang="en-US" sz="2400" b="1" i="1" dirty="0" err="1" smtClean="0">
                <a:solidFill>
                  <a:srgbClr val="FF0000"/>
                </a:solidFill>
                <a:latin typeface="Times New Roman"/>
                <a:ea typeface="MS Mincho"/>
              </a:rPr>
              <a:t>Tình</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p:txBody>
      </p:sp>
      <p:sp>
        <p:nvSpPr>
          <p:cNvPr id="15" name="Rounded Rectangle 14"/>
          <p:cNvSpPr/>
          <p:nvPr/>
        </p:nvSpPr>
        <p:spPr>
          <a:xfrm>
            <a:off x="2892342" y="2837597"/>
            <a:ext cx="6292232" cy="7918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Tìm</a:t>
            </a:r>
            <a:r>
              <a:rPr lang="en-US" sz="2400" b="1" dirty="0" smtClean="0">
                <a:solidFill>
                  <a:srgbClr val="002060"/>
                </a:solidFill>
                <a:latin typeface="Times New Roman" pitchFamily="18" charset="0"/>
                <a:cs typeface="Times New Roman" pitchFamily="18" charset="0"/>
              </a:rPr>
              <a:t> ý </a:t>
            </a:r>
            <a:r>
              <a:rPr lang="en-US" sz="2400" b="1" dirty="0" err="1" smtClean="0">
                <a:solidFill>
                  <a:srgbClr val="002060"/>
                </a:solidFill>
                <a:latin typeface="Times New Roman" pitchFamily="18" charset="0"/>
                <a:cs typeface="Times New Roman" pitchFamily="18" charset="0"/>
              </a:rPr>
              <a:t>cho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bài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nói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bằng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các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đặt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câu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hỏi</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460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3228</Words>
  <Application>Microsoft Office PowerPoint</Application>
  <PresentationFormat>Custom</PresentationFormat>
  <Paragraphs>268</Paragraphs>
  <Slides>30</Slides>
  <Notes>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Thuan Thanh Pc</cp:lastModifiedBy>
  <cp:revision>110</cp:revision>
  <dcterms:created xsi:type="dcterms:W3CDTF">2022-06-28T02:54:45Z</dcterms:created>
  <dcterms:modified xsi:type="dcterms:W3CDTF">2023-06-26T07:51:37Z</dcterms:modified>
</cp:coreProperties>
</file>