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2" r:id="rId2"/>
    <p:sldId id="280" r:id="rId3"/>
    <p:sldId id="257" r:id="rId4"/>
    <p:sldId id="294" r:id="rId5"/>
    <p:sldId id="281" r:id="rId6"/>
    <p:sldId id="296" r:id="rId7"/>
    <p:sldId id="297" r:id="rId8"/>
    <p:sldId id="298" r:id="rId9"/>
    <p:sldId id="261" r:id="rId10"/>
    <p:sldId id="262" r:id="rId11"/>
    <p:sldId id="263" r:id="rId12"/>
    <p:sldId id="264" r:id="rId13"/>
    <p:sldId id="265" r:id="rId14"/>
    <p:sldId id="266" r:id="rId15"/>
    <p:sldId id="283" r:id="rId16"/>
    <p:sldId id="268" r:id="rId17"/>
    <p:sldId id="284" r:id="rId18"/>
    <p:sldId id="285" r:id="rId19"/>
    <p:sldId id="287" r:id="rId20"/>
    <p:sldId id="288" r:id="rId21"/>
    <p:sldId id="289" r:id="rId22"/>
    <p:sldId id="269" r:id="rId23"/>
    <p:sldId id="290" r:id="rId24"/>
    <p:sldId id="270" r:id="rId25"/>
    <p:sldId id="291" r:id="rId26"/>
    <p:sldId id="272" r:id="rId27"/>
    <p:sldId id="273" r:id="rId28"/>
    <p:sldId id="274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0A5F0A-36A5-40B2-A74D-B00CFB18AC1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E70BB4-BBDE-451E-9D1B-B99E3691CBDD}">
      <dgm:prSet phldrT="[Text]" custT="1"/>
      <dgm:spPr/>
      <dgm:t>
        <a:bodyPr/>
        <a:lstStyle/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Điểm đặt</a:t>
          </a:r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CF4A6990-CFE1-41DF-940D-80894A170E72}" type="parTrans" cxnId="{B7B6A77D-AAA0-47E2-A8B7-1AC1F25A1C52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5470842C-609F-4531-962C-EECCCDEB8672}" type="sibTrans" cxnId="{B7B6A77D-AAA0-47E2-A8B7-1AC1F25A1C52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7D63E9F9-5D40-41C1-B5FF-52C7002FFC62}">
      <dgm:prSet phldrT="[Text]" custT="1"/>
      <dgm:spPr/>
      <dgm:t>
        <a:bodyPr/>
        <a:lstStyle/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Phương</a:t>
          </a:r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D6840E05-2225-4B7A-B531-58C6C1FB45D0}" type="parTrans" cxnId="{30659CE2-27A9-432E-88C3-BC76E5BD76BE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9FA94400-505C-4CB7-8B65-314647CAE69C}" type="sibTrans" cxnId="{30659CE2-27A9-432E-88C3-BC76E5BD76BE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79BEF902-B9EE-4688-BB9E-FA854315822D}">
      <dgm:prSet phldrT="[Text]" custT="1"/>
      <dgm:spPr/>
      <dgm:t>
        <a:bodyPr/>
        <a:lstStyle/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Chiều</a:t>
          </a:r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483977EA-B762-43F2-B431-7171E09172B8}" type="parTrans" cxnId="{DB84106B-A494-4AA2-9590-FD3576AA37AA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F501A322-FFDB-4DC1-A8DA-74DB3D96EF0A}" type="sibTrans" cxnId="{DB84106B-A494-4AA2-9590-FD3576AA37AA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1AFA8D11-10B3-4AB0-9F0A-A83912FB3506}">
      <dgm:prSet custT="1"/>
      <dgm:spPr/>
      <dgm:t>
        <a:bodyPr/>
        <a:lstStyle/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Độ lớn</a:t>
          </a:r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ADA712E5-DE3F-430C-AE15-1081EB29163D}" type="parTrans" cxnId="{7FBE9A3D-AAF4-41D4-9C4A-2F924E7714BA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D0C7D7D4-E076-475E-AE30-DA1CCD429D91}" type="sibTrans" cxnId="{7FBE9A3D-AAF4-41D4-9C4A-2F924E7714BA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C4A0E40D-6B9E-492A-B440-D9FFA979622F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lực</a:t>
          </a:r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ma </a:t>
          </a:r>
          <a:r>
            <a:rPr lang="en-US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sát</a:t>
          </a:r>
          <a:r>
            <a: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trượt</a:t>
          </a:r>
          <a:endParaRPr lang="en-US" sz="2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A04628-2FAD-4832-8ED8-CC2A987481EA}" type="sibTrans" cxnId="{48FD5C83-0FB9-40CC-802F-DDEBD5A8B9E1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4AE69635-2B16-4E10-BD2C-E5BC0E5A717E}" type="parTrans" cxnId="{48FD5C83-0FB9-40CC-802F-DDEBD5A8B9E1}">
      <dgm:prSet/>
      <dgm:spPr/>
      <dgm:t>
        <a:bodyPr/>
        <a:lstStyle/>
        <a:p>
          <a:endParaRPr lang="en-US" sz="2800">
            <a:latin typeface="Times New Roman" pitchFamily="18" charset="0"/>
            <a:cs typeface="Times New Roman" pitchFamily="18" charset="0"/>
          </a:endParaRPr>
        </a:p>
      </dgm:t>
    </dgm:pt>
    <dgm:pt modelId="{E8BF6E6D-B110-4794-ACE7-AACEB962D40A}" type="pres">
      <dgm:prSet presAssocID="{740A5F0A-36A5-40B2-A74D-B00CFB18AC1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16AF33-BFAE-4BC4-9FD0-A4D73B04B65E}" type="pres">
      <dgm:prSet presAssocID="{C4A0E40D-6B9E-492A-B440-D9FFA979622F}" presName="hierRoot1" presStyleCnt="0">
        <dgm:presLayoutVars>
          <dgm:hierBranch val="init"/>
        </dgm:presLayoutVars>
      </dgm:prSet>
      <dgm:spPr/>
    </dgm:pt>
    <dgm:pt modelId="{13EB8697-7E40-4865-B675-6E9815036A78}" type="pres">
      <dgm:prSet presAssocID="{C4A0E40D-6B9E-492A-B440-D9FFA979622F}" presName="rootComposite1" presStyleCnt="0"/>
      <dgm:spPr/>
    </dgm:pt>
    <dgm:pt modelId="{AFE88CEF-30D9-4188-A6E7-102021C8F1A8}" type="pres">
      <dgm:prSet presAssocID="{C4A0E40D-6B9E-492A-B440-D9FFA979622F}" presName="rootText1" presStyleLbl="alignAcc1" presStyleIdx="0" presStyleCnt="0" custScaleX="1391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29314F-BD66-4DE3-BDD3-263599A91331}" type="pres">
      <dgm:prSet presAssocID="{C4A0E40D-6B9E-492A-B440-D9FFA979622F}" presName="topArc1" presStyleLbl="parChTrans1D1" presStyleIdx="0" presStyleCnt="10"/>
      <dgm:spPr/>
    </dgm:pt>
    <dgm:pt modelId="{E274B752-A2C3-40BA-B72F-CEC571301877}" type="pres">
      <dgm:prSet presAssocID="{C4A0E40D-6B9E-492A-B440-D9FFA979622F}" presName="bottomArc1" presStyleLbl="parChTrans1D1" presStyleIdx="1" presStyleCnt="10"/>
      <dgm:spPr/>
    </dgm:pt>
    <dgm:pt modelId="{9C44C847-7EE3-4990-9FE7-476A709B689C}" type="pres">
      <dgm:prSet presAssocID="{C4A0E40D-6B9E-492A-B440-D9FFA979622F}" presName="topConnNode1" presStyleLbl="node1" presStyleIdx="0" presStyleCnt="0"/>
      <dgm:spPr/>
      <dgm:t>
        <a:bodyPr/>
        <a:lstStyle/>
        <a:p>
          <a:endParaRPr lang="en-US"/>
        </a:p>
      </dgm:t>
    </dgm:pt>
    <dgm:pt modelId="{AB77E148-CD2C-4267-9D4E-B46F53C048BA}" type="pres">
      <dgm:prSet presAssocID="{C4A0E40D-6B9E-492A-B440-D9FFA979622F}" presName="hierChild2" presStyleCnt="0"/>
      <dgm:spPr/>
    </dgm:pt>
    <dgm:pt modelId="{EA12AB92-ABA3-46CE-84B3-AE54EE2331A0}" type="pres">
      <dgm:prSet presAssocID="{CF4A6990-CFE1-41DF-940D-80894A170E72}" presName="Name28" presStyleLbl="parChTrans1D2" presStyleIdx="0" presStyleCnt="4"/>
      <dgm:spPr/>
      <dgm:t>
        <a:bodyPr/>
        <a:lstStyle/>
        <a:p>
          <a:endParaRPr lang="en-US"/>
        </a:p>
      </dgm:t>
    </dgm:pt>
    <dgm:pt modelId="{FD944DCF-C4BD-42F9-AC22-EEC1A56ED8FE}" type="pres">
      <dgm:prSet presAssocID="{2CE70BB4-BBDE-451E-9D1B-B99E3691CBDD}" presName="hierRoot2" presStyleCnt="0">
        <dgm:presLayoutVars>
          <dgm:hierBranch val="init"/>
        </dgm:presLayoutVars>
      </dgm:prSet>
      <dgm:spPr/>
    </dgm:pt>
    <dgm:pt modelId="{B31978F9-9834-4CD1-83A4-EE98682C187A}" type="pres">
      <dgm:prSet presAssocID="{2CE70BB4-BBDE-451E-9D1B-B99E3691CBDD}" presName="rootComposite2" presStyleCnt="0"/>
      <dgm:spPr/>
    </dgm:pt>
    <dgm:pt modelId="{37136D3E-0F97-4965-A0E7-DA8EAAD69929}" type="pres">
      <dgm:prSet presAssocID="{2CE70BB4-BBDE-451E-9D1B-B99E3691CBD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0C638E-6818-4498-B551-445302A05EEB}" type="pres">
      <dgm:prSet presAssocID="{2CE70BB4-BBDE-451E-9D1B-B99E3691CBDD}" presName="topArc2" presStyleLbl="parChTrans1D1" presStyleIdx="2" presStyleCnt="10"/>
      <dgm:spPr/>
    </dgm:pt>
    <dgm:pt modelId="{5FFB9072-D5A3-4CD4-845A-142152516462}" type="pres">
      <dgm:prSet presAssocID="{2CE70BB4-BBDE-451E-9D1B-B99E3691CBDD}" presName="bottomArc2" presStyleLbl="parChTrans1D1" presStyleIdx="3" presStyleCnt="10"/>
      <dgm:spPr/>
    </dgm:pt>
    <dgm:pt modelId="{AE614AE0-DD15-41C9-AE8B-2AE3A2FE3E9E}" type="pres">
      <dgm:prSet presAssocID="{2CE70BB4-BBDE-451E-9D1B-B99E3691CBDD}" presName="topConnNode2" presStyleLbl="node2" presStyleIdx="0" presStyleCnt="0"/>
      <dgm:spPr/>
      <dgm:t>
        <a:bodyPr/>
        <a:lstStyle/>
        <a:p>
          <a:endParaRPr lang="en-US"/>
        </a:p>
      </dgm:t>
    </dgm:pt>
    <dgm:pt modelId="{FA85D1C8-FDF7-401E-AEB9-77BE93C27937}" type="pres">
      <dgm:prSet presAssocID="{2CE70BB4-BBDE-451E-9D1B-B99E3691CBDD}" presName="hierChild4" presStyleCnt="0"/>
      <dgm:spPr/>
    </dgm:pt>
    <dgm:pt modelId="{780373F7-729D-4223-B226-466C5A03D91B}" type="pres">
      <dgm:prSet presAssocID="{2CE70BB4-BBDE-451E-9D1B-B99E3691CBDD}" presName="hierChild5" presStyleCnt="0"/>
      <dgm:spPr/>
    </dgm:pt>
    <dgm:pt modelId="{39EBD117-64DC-4894-AAAC-39D1C3477A54}" type="pres">
      <dgm:prSet presAssocID="{D6840E05-2225-4B7A-B531-58C6C1FB45D0}" presName="Name28" presStyleLbl="parChTrans1D2" presStyleIdx="1" presStyleCnt="4"/>
      <dgm:spPr/>
      <dgm:t>
        <a:bodyPr/>
        <a:lstStyle/>
        <a:p>
          <a:endParaRPr lang="en-US"/>
        </a:p>
      </dgm:t>
    </dgm:pt>
    <dgm:pt modelId="{710BAC2F-3B4B-40B3-BEAA-045E0F68003E}" type="pres">
      <dgm:prSet presAssocID="{7D63E9F9-5D40-41C1-B5FF-52C7002FFC62}" presName="hierRoot2" presStyleCnt="0">
        <dgm:presLayoutVars>
          <dgm:hierBranch val="init"/>
        </dgm:presLayoutVars>
      </dgm:prSet>
      <dgm:spPr/>
    </dgm:pt>
    <dgm:pt modelId="{BA2C53DF-FDB2-436F-8700-6F73AA13A895}" type="pres">
      <dgm:prSet presAssocID="{7D63E9F9-5D40-41C1-B5FF-52C7002FFC62}" presName="rootComposite2" presStyleCnt="0"/>
      <dgm:spPr/>
    </dgm:pt>
    <dgm:pt modelId="{0DBFF275-E11F-4BBB-9ED1-2613833EEB11}" type="pres">
      <dgm:prSet presAssocID="{7D63E9F9-5D40-41C1-B5FF-52C7002FFC6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F6DD40-6652-450E-BDE5-50397BC7B50B}" type="pres">
      <dgm:prSet presAssocID="{7D63E9F9-5D40-41C1-B5FF-52C7002FFC62}" presName="topArc2" presStyleLbl="parChTrans1D1" presStyleIdx="4" presStyleCnt="10"/>
      <dgm:spPr/>
    </dgm:pt>
    <dgm:pt modelId="{F02A90B7-09FB-40FC-A030-83662D0C1EF2}" type="pres">
      <dgm:prSet presAssocID="{7D63E9F9-5D40-41C1-B5FF-52C7002FFC62}" presName="bottomArc2" presStyleLbl="parChTrans1D1" presStyleIdx="5" presStyleCnt="10"/>
      <dgm:spPr/>
    </dgm:pt>
    <dgm:pt modelId="{4D38B84F-7381-420F-868D-400F251BB6BC}" type="pres">
      <dgm:prSet presAssocID="{7D63E9F9-5D40-41C1-B5FF-52C7002FFC62}" presName="topConnNode2" presStyleLbl="node2" presStyleIdx="0" presStyleCnt="0"/>
      <dgm:spPr/>
      <dgm:t>
        <a:bodyPr/>
        <a:lstStyle/>
        <a:p>
          <a:endParaRPr lang="en-US"/>
        </a:p>
      </dgm:t>
    </dgm:pt>
    <dgm:pt modelId="{A97341E0-8C1A-4116-AE93-6B98BC73DB78}" type="pres">
      <dgm:prSet presAssocID="{7D63E9F9-5D40-41C1-B5FF-52C7002FFC62}" presName="hierChild4" presStyleCnt="0"/>
      <dgm:spPr/>
    </dgm:pt>
    <dgm:pt modelId="{6D40648D-7073-42E5-B2B8-D7C11FD646F0}" type="pres">
      <dgm:prSet presAssocID="{7D63E9F9-5D40-41C1-B5FF-52C7002FFC62}" presName="hierChild5" presStyleCnt="0"/>
      <dgm:spPr/>
    </dgm:pt>
    <dgm:pt modelId="{52059286-5B93-4F0D-8A75-DBB58A8649DD}" type="pres">
      <dgm:prSet presAssocID="{483977EA-B762-43F2-B431-7171E09172B8}" presName="Name28" presStyleLbl="parChTrans1D2" presStyleIdx="2" presStyleCnt="4"/>
      <dgm:spPr/>
      <dgm:t>
        <a:bodyPr/>
        <a:lstStyle/>
        <a:p>
          <a:endParaRPr lang="en-US"/>
        </a:p>
      </dgm:t>
    </dgm:pt>
    <dgm:pt modelId="{B99B09B4-1597-46B3-BED5-BC455E92FFD4}" type="pres">
      <dgm:prSet presAssocID="{79BEF902-B9EE-4688-BB9E-FA854315822D}" presName="hierRoot2" presStyleCnt="0">
        <dgm:presLayoutVars>
          <dgm:hierBranch val="init"/>
        </dgm:presLayoutVars>
      </dgm:prSet>
      <dgm:spPr/>
    </dgm:pt>
    <dgm:pt modelId="{0E4D65E8-0609-4C56-B641-9D22767301D3}" type="pres">
      <dgm:prSet presAssocID="{79BEF902-B9EE-4688-BB9E-FA854315822D}" presName="rootComposite2" presStyleCnt="0"/>
      <dgm:spPr/>
    </dgm:pt>
    <dgm:pt modelId="{1AE38650-006A-433C-B533-85AF1450C2AA}" type="pres">
      <dgm:prSet presAssocID="{79BEF902-B9EE-4688-BB9E-FA854315822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2BC316-0106-4DF2-9A34-67B3D6F28F13}" type="pres">
      <dgm:prSet presAssocID="{79BEF902-B9EE-4688-BB9E-FA854315822D}" presName="topArc2" presStyleLbl="parChTrans1D1" presStyleIdx="6" presStyleCnt="10"/>
      <dgm:spPr/>
    </dgm:pt>
    <dgm:pt modelId="{586B1A48-F35F-4542-9291-3AFDA518876B}" type="pres">
      <dgm:prSet presAssocID="{79BEF902-B9EE-4688-BB9E-FA854315822D}" presName="bottomArc2" presStyleLbl="parChTrans1D1" presStyleIdx="7" presStyleCnt="10"/>
      <dgm:spPr/>
    </dgm:pt>
    <dgm:pt modelId="{BD855B85-91CE-4149-9E35-CCF89397418B}" type="pres">
      <dgm:prSet presAssocID="{79BEF902-B9EE-4688-BB9E-FA854315822D}" presName="topConnNode2" presStyleLbl="node2" presStyleIdx="0" presStyleCnt="0"/>
      <dgm:spPr/>
      <dgm:t>
        <a:bodyPr/>
        <a:lstStyle/>
        <a:p>
          <a:endParaRPr lang="en-US"/>
        </a:p>
      </dgm:t>
    </dgm:pt>
    <dgm:pt modelId="{467B9B0D-87BE-450B-ABC8-68C7A0410599}" type="pres">
      <dgm:prSet presAssocID="{79BEF902-B9EE-4688-BB9E-FA854315822D}" presName="hierChild4" presStyleCnt="0"/>
      <dgm:spPr/>
    </dgm:pt>
    <dgm:pt modelId="{82A177C6-C0D6-44D5-91E7-4D3AD15641E0}" type="pres">
      <dgm:prSet presAssocID="{79BEF902-B9EE-4688-BB9E-FA854315822D}" presName="hierChild5" presStyleCnt="0"/>
      <dgm:spPr/>
    </dgm:pt>
    <dgm:pt modelId="{9EA55D9E-349B-4FC5-A35F-9719E13606E2}" type="pres">
      <dgm:prSet presAssocID="{ADA712E5-DE3F-430C-AE15-1081EB29163D}" presName="Name28" presStyleLbl="parChTrans1D2" presStyleIdx="3" presStyleCnt="4"/>
      <dgm:spPr/>
      <dgm:t>
        <a:bodyPr/>
        <a:lstStyle/>
        <a:p>
          <a:endParaRPr lang="en-US"/>
        </a:p>
      </dgm:t>
    </dgm:pt>
    <dgm:pt modelId="{2E8AFC97-7EA2-402D-8E3D-0EB93739FD94}" type="pres">
      <dgm:prSet presAssocID="{1AFA8D11-10B3-4AB0-9F0A-A83912FB3506}" presName="hierRoot2" presStyleCnt="0">
        <dgm:presLayoutVars>
          <dgm:hierBranch val="init"/>
        </dgm:presLayoutVars>
      </dgm:prSet>
      <dgm:spPr/>
    </dgm:pt>
    <dgm:pt modelId="{552E0DBB-4E16-4F2D-A9B4-46577883686B}" type="pres">
      <dgm:prSet presAssocID="{1AFA8D11-10B3-4AB0-9F0A-A83912FB3506}" presName="rootComposite2" presStyleCnt="0"/>
      <dgm:spPr/>
    </dgm:pt>
    <dgm:pt modelId="{8DFF8FCD-C43D-4A22-85A9-DBAD8F3BEB8A}" type="pres">
      <dgm:prSet presAssocID="{1AFA8D11-10B3-4AB0-9F0A-A83912FB350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D11DDA-ACCC-47A5-8601-554F52F60A5A}" type="pres">
      <dgm:prSet presAssocID="{1AFA8D11-10B3-4AB0-9F0A-A83912FB3506}" presName="topArc2" presStyleLbl="parChTrans1D1" presStyleIdx="8" presStyleCnt="10"/>
      <dgm:spPr/>
    </dgm:pt>
    <dgm:pt modelId="{576BDB94-B6C8-48C2-8176-E323B2347BC9}" type="pres">
      <dgm:prSet presAssocID="{1AFA8D11-10B3-4AB0-9F0A-A83912FB3506}" presName="bottomArc2" presStyleLbl="parChTrans1D1" presStyleIdx="9" presStyleCnt="10"/>
      <dgm:spPr/>
    </dgm:pt>
    <dgm:pt modelId="{A5F86E34-DCA7-46DB-AAA1-CCE50CD25BF2}" type="pres">
      <dgm:prSet presAssocID="{1AFA8D11-10B3-4AB0-9F0A-A83912FB3506}" presName="topConnNode2" presStyleLbl="node2" presStyleIdx="0" presStyleCnt="0"/>
      <dgm:spPr/>
      <dgm:t>
        <a:bodyPr/>
        <a:lstStyle/>
        <a:p>
          <a:endParaRPr lang="en-US"/>
        </a:p>
      </dgm:t>
    </dgm:pt>
    <dgm:pt modelId="{206911E3-0484-46C9-8C2D-FE6CD11A1A55}" type="pres">
      <dgm:prSet presAssocID="{1AFA8D11-10B3-4AB0-9F0A-A83912FB3506}" presName="hierChild4" presStyleCnt="0"/>
      <dgm:spPr/>
    </dgm:pt>
    <dgm:pt modelId="{E9566796-342F-41F1-84B0-2F0DF106571F}" type="pres">
      <dgm:prSet presAssocID="{1AFA8D11-10B3-4AB0-9F0A-A83912FB3506}" presName="hierChild5" presStyleCnt="0"/>
      <dgm:spPr/>
    </dgm:pt>
    <dgm:pt modelId="{770E579F-C32E-4781-AB4C-A6D0D93B4146}" type="pres">
      <dgm:prSet presAssocID="{C4A0E40D-6B9E-492A-B440-D9FFA979622F}" presName="hierChild3" presStyleCnt="0"/>
      <dgm:spPr/>
    </dgm:pt>
  </dgm:ptLst>
  <dgm:cxnLst>
    <dgm:cxn modelId="{8E71ECE8-D04B-497E-96C3-F932C513C531}" type="presOf" srcId="{2CE70BB4-BBDE-451E-9D1B-B99E3691CBDD}" destId="{37136D3E-0F97-4965-A0E7-DA8EAAD69929}" srcOrd="0" destOrd="0" presId="urn:microsoft.com/office/officeart/2008/layout/HalfCircleOrganizationChart"/>
    <dgm:cxn modelId="{50A130E9-B6D6-435D-82EB-251B274E5DB9}" type="presOf" srcId="{1AFA8D11-10B3-4AB0-9F0A-A83912FB3506}" destId="{A5F86E34-DCA7-46DB-AAA1-CCE50CD25BF2}" srcOrd="1" destOrd="0" presId="urn:microsoft.com/office/officeart/2008/layout/HalfCircleOrganizationChart"/>
    <dgm:cxn modelId="{30659CE2-27A9-432E-88C3-BC76E5BD76BE}" srcId="{C4A0E40D-6B9E-492A-B440-D9FFA979622F}" destId="{7D63E9F9-5D40-41C1-B5FF-52C7002FFC62}" srcOrd="1" destOrd="0" parTransId="{D6840E05-2225-4B7A-B531-58C6C1FB45D0}" sibTransId="{9FA94400-505C-4CB7-8B65-314647CAE69C}"/>
    <dgm:cxn modelId="{282FD29B-9920-415F-A6A1-AA1D80FD73A6}" type="presOf" srcId="{1AFA8D11-10B3-4AB0-9F0A-A83912FB3506}" destId="{8DFF8FCD-C43D-4A22-85A9-DBAD8F3BEB8A}" srcOrd="0" destOrd="0" presId="urn:microsoft.com/office/officeart/2008/layout/HalfCircleOrganizationChart"/>
    <dgm:cxn modelId="{124518CC-CD68-4C2E-B2E1-EFC831F3B351}" type="presOf" srcId="{79BEF902-B9EE-4688-BB9E-FA854315822D}" destId="{BD855B85-91CE-4149-9E35-CCF89397418B}" srcOrd="1" destOrd="0" presId="urn:microsoft.com/office/officeart/2008/layout/HalfCircleOrganizationChart"/>
    <dgm:cxn modelId="{0E0ADB51-32E5-4BCC-8370-132728472BC3}" type="presOf" srcId="{CF4A6990-CFE1-41DF-940D-80894A170E72}" destId="{EA12AB92-ABA3-46CE-84B3-AE54EE2331A0}" srcOrd="0" destOrd="0" presId="urn:microsoft.com/office/officeart/2008/layout/HalfCircleOrganizationChart"/>
    <dgm:cxn modelId="{30DDDC5E-0F8E-47AE-B31C-9C72319CE236}" type="presOf" srcId="{483977EA-B762-43F2-B431-7171E09172B8}" destId="{52059286-5B93-4F0D-8A75-DBB58A8649DD}" srcOrd="0" destOrd="0" presId="urn:microsoft.com/office/officeart/2008/layout/HalfCircleOrganizationChart"/>
    <dgm:cxn modelId="{B7B6A77D-AAA0-47E2-A8B7-1AC1F25A1C52}" srcId="{C4A0E40D-6B9E-492A-B440-D9FFA979622F}" destId="{2CE70BB4-BBDE-451E-9D1B-B99E3691CBDD}" srcOrd="0" destOrd="0" parTransId="{CF4A6990-CFE1-41DF-940D-80894A170E72}" sibTransId="{5470842C-609F-4531-962C-EECCCDEB8672}"/>
    <dgm:cxn modelId="{F5735745-3CEE-45DD-83A4-F69804203941}" type="presOf" srcId="{740A5F0A-36A5-40B2-A74D-B00CFB18AC1D}" destId="{E8BF6E6D-B110-4794-ACE7-AACEB962D40A}" srcOrd="0" destOrd="0" presId="urn:microsoft.com/office/officeart/2008/layout/HalfCircleOrganizationChart"/>
    <dgm:cxn modelId="{DB84106B-A494-4AA2-9590-FD3576AA37AA}" srcId="{C4A0E40D-6B9E-492A-B440-D9FFA979622F}" destId="{79BEF902-B9EE-4688-BB9E-FA854315822D}" srcOrd="2" destOrd="0" parTransId="{483977EA-B762-43F2-B431-7171E09172B8}" sibTransId="{F501A322-FFDB-4DC1-A8DA-74DB3D96EF0A}"/>
    <dgm:cxn modelId="{4669E346-E385-4758-916F-539FFE7C0816}" type="presOf" srcId="{2CE70BB4-BBDE-451E-9D1B-B99E3691CBDD}" destId="{AE614AE0-DD15-41C9-AE8B-2AE3A2FE3E9E}" srcOrd="1" destOrd="0" presId="urn:microsoft.com/office/officeart/2008/layout/HalfCircleOrganizationChart"/>
    <dgm:cxn modelId="{7FBE9A3D-AAF4-41D4-9C4A-2F924E7714BA}" srcId="{C4A0E40D-6B9E-492A-B440-D9FFA979622F}" destId="{1AFA8D11-10B3-4AB0-9F0A-A83912FB3506}" srcOrd="3" destOrd="0" parTransId="{ADA712E5-DE3F-430C-AE15-1081EB29163D}" sibTransId="{D0C7D7D4-E076-475E-AE30-DA1CCD429D91}"/>
    <dgm:cxn modelId="{7BB22640-C1D2-40D0-A47E-2B0B8399DD30}" type="presOf" srcId="{C4A0E40D-6B9E-492A-B440-D9FFA979622F}" destId="{AFE88CEF-30D9-4188-A6E7-102021C8F1A8}" srcOrd="0" destOrd="0" presId="urn:microsoft.com/office/officeart/2008/layout/HalfCircleOrganizationChart"/>
    <dgm:cxn modelId="{5EDBB389-E0B8-4E95-B42F-C7EBDF4D7B6C}" type="presOf" srcId="{7D63E9F9-5D40-41C1-B5FF-52C7002FFC62}" destId="{0DBFF275-E11F-4BBB-9ED1-2613833EEB11}" srcOrd="0" destOrd="0" presId="urn:microsoft.com/office/officeart/2008/layout/HalfCircleOrganizationChart"/>
    <dgm:cxn modelId="{DB312449-4170-44F0-AB28-DF128DB83857}" type="presOf" srcId="{C4A0E40D-6B9E-492A-B440-D9FFA979622F}" destId="{9C44C847-7EE3-4990-9FE7-476A709B689C}" srcOrd="1" destOrd="0" presId="urn:microsoft.com/office/officeart/2008/layout/HalfCircleOrganizationChart"/>
    <dgm:cxn modelId="{546B177D-3CBC-4AD6-8EE5-37A84F9F5C76}" type="presOf" srcId="{ADA712E5-DE3F-430C-AE15-1081EB29163D}" destId="{9EA55D9E-349B-4FC5-A35F-9719E13606E2}" srcOrd="0" destOrd="0" presId="urn:microsoft.com/office/officeart/2008/layout/HalfCircleOrganizationChart"/>
    <dgm:cxn modelId="{E01FBE70-BB05-48FE-95F9-A398C729DD94}" type="presOf" srcId="{7D63E9F9-5D40-41C1-B5FF-52C7002FFC62}" destId="{4D38B84F-7381-420F-868D-400F251BB6BC}" srcOrd="1" destOrd="0" presId="urn:microsoft.com/office/officeart/2008/layout/HalfCircleOrganizationChart"/>
    <dgm:cxn modelId="{30BB98AA-A140-4D89-B9F0-C9D6AB064945}" type="presOf" srcId="{D6840E05-2225-4B7A-B531-58C6C1FB45D0}" destId="{39EBD117-64DC-4894-AAAC-39D1C3477A54}" srcOrd="0" destOrd="0" presId="urn:microsoft.com/office/officeart/2008/layout/HalfCircleOrganizationChart"/>
    <dgm:cxn modelId="{48FD5C83-0FB9-40CC-802F-DDEBD5A8B9E1}" srcId="{740A5F0A-36A5-40B2-A74D-B00CFB18AC1D}" destId="{C4A0E40D-6B9E-492A-B440-D9FFA979622F}" srcOrd="0" destOrd="0" parTransId="{4AE69635-2B16-4E10-BD2C-E5BC0E5A717E}" sibTransId="{D3A04628-2FAD-4832-8ED8-CC2A987481EA}"/>
    <dgm:cxn modelId="{2B765469-B9E9-4536-A1A3-B2BC7F5AADB5}" type="presOf" srcId="{79BEF902-B9EE-4688-BB9E-FA854315822D}" destId="{1AE38650-006A-433C-B533-85AF1450C2AA}" srcOrd="0" destOrd="0" presId="urn:microsoft.com/office/officeart/2008/layout/HalfCircleOrganizationChart"/>
    <dgm:cxn modelId="{B69CB900-F30F-4C6E-9A77-6552F59B6CFF}" type="presParOf" srcId="{E8BF6E6D-B110-4794-ACE7-AACEB962D40A}" destId="{2916AF33-BFAE-4BC4-9FD0-A4D73B04B65E}" srcOrd="0" destOrd="0" presId="urn:microsoft.com/office/officeart/2008/layout/HalfCircleOrganizationChart"/>
    <dgm:cxn modelId="{01F3491B-0F48-497E-9CF8-D8345BE9F52E}" type="presParOf" srcId="{2916AF33-BFAE-4BC4-9FD0-A4D73B04B65E}" destId="{13EB8697-7E40-4865-B675-6E9815036A78}" srcOrd="0" destOrd="0" presId="urn:microsoft.com/office/officeart/2008/layout/HalfCircleOrganizationChart"/>
    <dgm:cxn modelId="{E8BC8062-8B9F-418A-87D4-4BA897753ABD}" type="presParOf" srcId="{13EB8697-7E40-4865-B675-6E9815036A78}" destId="{AFE88CEF-30D9-4188-A6E7-102021C8F1A8}" srcOrd="0" destOrd="0" presId="urn:microsoft.com/office/officeart/2008/layout/HalfCircleOrganizationChart"/>
    <dgm:cxn modelId="{3B8D6F06-DA73-4583-BD9D-67763C05D1BC}" type="presParOf" srcId="{13EB8697-7E40-4865-B675-6E9815036A78}" destId="{5F29314F-BD66-4DE3-BDD3-263599A91331}" srcOrd="1" destOrd="0" presId="urn:microsoft.com/office/officeart/2008/layout/HalfCircleOrganizationChart"/>
    <dgm:cxn modelId="{588541DB-703E-49C6-97D3-329C206C7312}" type="presParOf" srcId="{13EB8697-7E40-4865-B675-6E9815036A78}" destId="{E274B752-A2C3-40BA-B72F-CEC571301877}" srcOrd="2" destOrd="0" presId="urn:microsoft.com/office/officeart/2008/layout/HalfCircleOrganizationChart"/>
    <dgm:cxn modelId="{F8980176-D10A-44B4-8366-D1956188989A}" type="presParOf" srcId="{13EB8697-7E40-4865-B675-6E9815036A78}" destId="{9C44C847-7EE3-4990-9FE7-476A709B689C}" srcOrd="3" destOrd="0" presId="urn:microsoft.com/office/officeart/2008/layout/HalfCircleOrganizationChart"/>
    <dgm:cxn modelId="{3A125386-AAA6-4734-99F3-1C9E1F20705E}" type="presParOf" srcId="{2916AF33-BFAE-4BC4-9FD0-A4D73B04B65E}" destId="{AB77E148-CD2C-4267-9D4E-B46F53C048BA}" srcOrd="1" destOrd="0" presId="urn:microsoft.com/office/officeart/2008/layout/HalfCircleOrganizationChart"/>
    <dgm:cxn modelId="{AC7754A5-8986-4B4C-93EB-6EA5D225EB5F}" type="presParOf" srcId="{AB77E148-CD2C-4267-9D4E-B46F53C048BA}" destId="{EA12AB92-ABA3-46CE-84B3-AE54EE2331A0}" srcOrd="0" destOrd="0" presId="urn:microsoft.com/office/officeart/2008/layout/HalfCircleOrganizationChart"/>
    <dgm:cxn modelId="{1EE8F309-2651-4283-B1A6-0AC5321FA2BD}" type="presParOf" srcId="{AB77E148-CD2C-4267-9D4E-B46F53C048BA}" destId="{FD944DCF-C4BD-42F9-AC22-EEC1A56ED8FE}" srcOrd="1" destOrd="0" presId="urn:microsoft.com/office/officeart/2008/layout/HalfCircleOrganizationChart"/>
    <dgm:cxn modelId="{6C272C09-F606-47E2-9E97-FCE9A284DCDC}" type="presParOf" srcId="{FD944DCF-C4BD-42F9-AC22-EEC1A56ED8FE}" destId="{B31978F9-9834-4CD1-83A4-EE98682C187A}" srcOrd="0" destOrd="0" presId="urn:microsoft.com/office/officeart/2008/layout/HalfCircleOrganizationChart"/>
    <dgm:cxn modelId="{29CC56D8-AA33-44DC-B055-C40D8C873613}" type="presParOf" srcId="{B31978F9-9834-4CD1-83A4-EE98682C187A}" destId="{37136D3E-0F97-4965-A0E7-DA8EAAD69929}" srcOrd="0" destOrd="0" presId="urn:microsoft.com/office/officeart/2008/layout/HalfCircleOrganizationChart"/>
    <dgm:cxn modelId="{4F6C6993-462A-4FA9-AAA9-8807504F4E69}" type="presParOf" srcId="{B31978F9-9834-4CD1-83A4-EE98682C187A}" destId="{A90C638E-6818-4498-B551-445302A05EEB}" srcOrd="1" destOrd="0" presId="urn:microsoft.com/office/officeart/2008/layout/HalfCircleOrganizationChart"/>
    <dgm:cxn modelId="{E3B07B68-27AA-4401-A05D-3485D8B2E1CD}" type="presParOf" srcId="{B31978F9-9834-4CD1-83A4-EE98682C187A}" destId="{5FFB9072-D5A3-4CD4-845A-142152516462}" srcOrd="2" destOrd="0" presId="urn:microsoft.com/office/officeart/2008/layout/HalfCircleOrganizationChart"/>
    <dgm:cxn modelId="{AAF3D205-D2ED-4C34-B383-579B433A72E8}" type="presParOf" srcId="{B31978F9-9834-4CD1-83A4-EE98682C187A}" destId="{AE614AE0-DD15-41C9-AE8B-2AE3A2FE3E9E}" srcOrd="3" destOrd="0" presId="urn:microsoft.com/office/officeart/2008/layout/HalfCircleOrganizationChart"/>
    <dgm:cxn modelId="{80D26194-640E-4FB0-A493-CD110420A6B9}" type="presParOf" srcId="{FD944DCF-C4BD-42F9-AC22-EEC1A56ED8FE}" destId="{FA85D1C8-FDF7-401E-AEB9-77BE93C27937}" srcOrd="1" destOrd="0" presId="urn:microsoft.com/office/officeart/2008/layout/HalfCircleOrganizationChart"/>
    <dgm:cxn modelId="{B0364D95-FDB7-48E9-8B72-CA62992C4F89}" type="presParOf" srcId="{FD944DCF-C4BD-42F9-AC22-EEC1A56ED8FE}" destId="{780373F7-729D-4223-B226-466C5A03D91B}" srcOrd="2" destOrd="0" presId="urn:microsoft.com/office/officeart/2008/layout/HalfCircleOrganizationChart"/>
    <dgm:cxn modelId="{BEC55BA2-4B29-4F9D-9B9A-8FBBFCA20391}" type="presParOf" srcId="{AB77E148-CD2C-4267-9D4E-B46F53C048BA}" destId="{39EBD117-64DC-4894-AAAC-39D1C3477A54}" srcOrd="2" destOrd="0" presId="urn:microsoft.com/office/officeart/2008/layout/HalfCircleOrganizationChart"/>
    <dgm:cxn modelId="{FEA7D2A9-38A4-4196-93F2-E43C7511E892}" type="presParOf" srcId="{AB77E148-CD2C-4267-9D4E-B46F53C048BA}" destId="{710BAC2F-3B4B-40B3-BEAA-045E0F68003E}" srcOrd="3" destOrd="0" presId="urn:microsoft.com/office/officeart/2008/layout/HalfCircleOrganizationChart"/>
    <dgm:cxn modelId="{1C05B25D-5D2A-4A80-9F43-092151DF4E76}" type="presParOf" srcId="{710BAC2F-3B4B-40B3-BEAA-045E0F68003E}" destId="{BA2C53DF-FDB2-436F-8700-6F73AA13A895}" srcOrd="0" destOrd="0" presId="urn:microsoft.com/office/officeart/2008/layout/HalfCircleOrganizationChart"/>
    <dgm:cxn modelId="{E5915EBD-57E2-45CA-B53F-9E09FA4D550F}" type="presParOf" srcId="{BA2C53DF-FDB2-436F-8700-6F73AA13A895}" destId="{0DBFF275-E11F-4BBB-9ED1-2613833EEB11}" srcOrd="0" destOrd="0" presId="urn:microsoft.com/office/officeart/2008/layout/HalfCircleOrganizationChart"/>
    <dgm:cxn modelId="{E45F9455-8172-41DD-BBA4-66D6A81FC1CA}" type="presParOf" srcId="{BA2C53DF-FDB2-436F-8700-6F73AA13A895}" destId="{F2F6DD40-6652-450E-BDE5-50397BC7B50B}" srcOrd="1" destOrd="0" presId="urn:microsoft.com/office/officeart/2008/layout/HalfCircleOrganizationChart"/>
    <dgm:cxn modelId="{7BF93292-71DD-4F30-8971-2D551FDF2796}" type="presParOf" srcId="{BA2C53DF-FDB2-436F-8700-6F73AA13A895}" destId="{F02A90B7-09FB-40FC-A030-83662D0C1EF2}" srcOrd="2" destOrd="0" presId="urn:microsoft.com/office/officeart/2008/layout/HalfCircleOrganizationChart"/>
    <dgm:cxn modelId="{EBDC4388-C3DA-49B9-A037-4B847F5C97FF}" type="presParOf" srcId="{BA2C53DF-FDB2-436F-8700-6F73AA13A895}" destId="{4D38B84F-7381-420F-868D-400F251BB6BC}" srcOrd="3" destOrd="0" presId="urn:microsoft.com/office/officeart/2008/layout/HalfCircleOrganizationChart"/>
    <dgm:cxn modelId="{3028331F-D812-459C-84CD-96D33990180B}" type="presParOf" srcId="{710BAC2F-3B4B-40B3-BEAA-045E0F68003E}" destId="{A97341E0-8C1A-4116-AE93-6B98BC73DB78}" srcOrd="1" destOrd="0" presId="urn:microsoft.com/office/officeart/2008/layout/HalfCircleOrganizationChart"/>
    <dgm:cxn modelId="{34ED8ADC-3F62-46D9-AB4C-DFF4853DB69A}" type="presParOf" srcId="{710BAC2F-3B4B-40B3-BEAA-045E0F68003E}" destId="{6D40648D-7073-42E5-B2B8-D7C11FD646F0}" srcOrd="2" destOrd="0" presId="urn:microsoft.com/office/officeart/2008/layout/HalfCircleOrganizationChart"/>
    <dgm:cxn modelId="{0BA28051-4D37-4F74-B41E-FD82A1673F72}" type="presParOf" srcId="{AB77E148-CD2C-4267-9D4E-B46F53C048BA}" destId="{52059286-5B93-4F0D-8A75-DBB58A8649DD}" srcOrd="4" destOrd="0" presId="urn:microsoft.com/office/officeart/2008/layout/HalfCircleOrganizationChart"/>
    <dgm:cxn modelId="{8CD5DDBF-CE66-4408-83AB-11EE2D1CCA71}" type="presParOf" srcId="{AB77E148-CD2C-4267-9D4E-B46F53C048BA}" destId="{B99B09B4-1597-46B3-BED5-BC455E92FFD4}" srcOrd="5" destOrd="0" presId="urn:microsoft.com/office/officeart/2008/layout/HalfCircleOrganizationChart"/>
    <dgm:cxn modelId="{6275D70A-15E1-4F5F-A4F1-987CD746E937}" type="presParOf" srcId="{B99B09B4-1597-46B3-BED5-BC455E92FFD4}" destId="{0E4D65E8-0609-4C56-B641-9D22767301D3}" srcOrd="0" destOrd="0" presId="urn:microsoft.com/office/officeart/2008/layout/HalfCircleOrganizationChart"/>
    <dgm:cxn modelId="{D8B7E45D-EE31-4A11-90CA-D6D8067147C2}" type="presParOf" srcId="{0E4D65E8-0609-4C56-B641-9D22767301D3}" destId="{1AE38650-006A-433C-B533-85AF1450C2AA}" srcOrd="0" destOrd="0" presId="urn:microsoft.com/office/officeart/2008/layout/HalfCircleOrganizationChart"/>
    <dgm:cxn modelId="{999B9D48-54F2-4CDC-8CBB-70846C2E3564}" type="presParOf" srcId="{0E4D65E8-0609-4C56-B641-9D22767301D3}" destId="{2A2BC316-0106-4DF2-9A34-67B3D6F28F13}" srcOrd="1" destOrd="0" presId="urn:microsoft.com/office/officeart/2008/layout/HalfCircleOrganizationChart"/>
    <dgm:cxn modelId="{C6EAD629-3CCF-4798-9DF0-0680E74C0008}" type="presParOf" srcId="{0E4D65E8-0609-4C56-B641-9D22767301D3}" destId="{586B1A48-F35F-4542-9291-3AFDA518876B}" srcOrd="2" destOrd="0" presId="urn:microsoft.com/office/officeart/2008/layout/HalfCircleOrganizationChart"/>
    <dgm:cxn modelId="{54FF6B99-2609-4F4C-98A5-194F65CFDDE4}" type="presParOf" srcId="{0E4D65E8-0609-4C56-B641-9D22767301D3}" destId="{BD855B85-91CE-4149-9E35-CCF89397418B}" srcOrd="3" destOrd="0" presId="urn:microsoft.com/office/officeart/2008/layout/HalfCircleOrganizationChart"/>
    <dgm:cxn modelId="{0F93F6B5-1CD6-448C-B425-073FAED0D09C}" type="presParOf" srcId="{B99B09B4-1597-46B3-BED5-BC455E92FFD4}" destId="{467B9B0D-87BE-450B-ABC8-68C7A0410599}" srcOrd="1" destOrd="0" presId="urn:microsoft.com/office/officeart/2008/layout/HalfCircleOrganizationChart"/>
    <dgm:cxn modelId="{3B11398C-4B19-48B6-A38D-4B05BBFB76E7}" type="presParOf" srcId="{B99B09B4-1597-46B3-BED5-BC455E92FFD4}" destId="{82A177C6-C0D6-44D5-91E7-4D3AD15641E0}" srcOrd="2" destOrd="0" presId="urn:microsoft.com/office/officeart/2008/layout/HalfCircleOrganizationChart"/>
    <dgm:cxn modelId="{33313C99-CC79-451A-8673-862AD89AF0F9}" type="presParOf" srcId="{AB77E148-CD2C-4267-9D4E-B46F53C048BA}" destId="{9EA55D9E-349B-4FC5-A35F-9719E13606E2}" srcOrd="6" destOrd="0" presId="urn:microsoft.com/office/officeart/2008/layout/HalfCircleOrganizationChart"/>
    <dgm:cxn modelId="{94E890A2-CCD9-4173-AD91-D94619C28317}" type="presParOf" srcId="{AB77E148-CD2C-4267-9D4E-B46F53C048BA}" destId="{2E8AFC97-7EA2-402D-8E3D-0EB93739FD94}" srcOrd="7" destOrd="0" presId="urn:microsoft.com/office/officeart/2008/layout/HalfCircleOrganizationChart"/>
    <dgm:cxn modelId="{2B999E25-D8EA-49E3-8690-609A82D02933}" type="presParOf" srcId="{2E8AFC97-7EA2-402D-8E3D-0EB93739FD94}" destId="{552E0DBB-4E16-4F2D-A9B4-46577883686B}" srcOrd="0" destOrd="0" presId="urn:microsoft.com/office/officeart/2008/layout/HalfCircleOrganizationChart"/>
    <dgm:cxn modelId="{09B44E47-F085-4E48-8D69-543F31B67F94}" type="presParOf" srcId="{552E0DBB-4E16-4F2D-A9B4-46577883686B}" destId="{8DFF8FCD-C43D-4A22-85A9-DBAD8F3BEB8A}" srcOrd="0" destOrd="0" presId="urn:microsoft.com/office/officeart/2008/layout/HalfCircleOrganizationChart"/>
    <dgm:cxn modelId="{9D17E637-58C2-4A18-9770-315D7AC952B6}" type="presParOf" srcId="{552E0DBB-4E16-4F2D-A9B4-46577883686B}" destId="{9CD11DDA-ACCC-47A5-8601-554F52F60A5A}" srcOrd="1" destOrd="0" presId="urn:microsoft.com/office/officeart/2008/layout/HalfCircleOrganizationChart"/>
    <dgm:cxn modelId="{4829098A-1ABB-49D6-A61D-2B7F57AD2D00}" type="presParOf" srcId="{552E0DBB-4E16-4F2D-A9B4-46577883686B}" destId="{576BDB94-B6C8-48C2-8176-E323B2347BC9}" srcOrd="2" destOrd="0" presId="urn:microsoft.com/office/officeart/2008/layout/HalfCircleOrganizationChart"/>
    <dgm:cxn modelId="{2EA00B6D-20F4-4CA9-BC2B-66BA3231C510}" type="presParOf" srcId="{552E0DBB-4E16-4F2D-A9B4-46577883686B}" destId="{A5F86E34-DCA7-46DB-AAA1-CCE50CD25BF2}" srcOrd="3" destOrd="0" presId="urn:microsoft.com/office/officeart/2008/layout/HalfCircleOrganizationChart"/>
    <dgm:cxn modelId="{770726C6-3F6E-4439-804C-35DBDDBDD65B}" type="presParOf" srcId="{2E8AFC97-7EA2-402D-8E3D-0EB93739FD94}" destId="{206911E3-0484-46C9-8C2D-FE6CD11A1A55}" srcOrd="1" destOrd="0" presId="urn:microsoft.com/office/officeart/2008/layout/HalfCircleOrganizationChart"/>
    <dgm:cxn modelId="{E5DB6D57-923A-49D9-95A2-690B95995890}" type="presParOf" srcId="{2E8AFC97-7EA2-402D-8E3D-0EB93739FD94}" destId="{E9566796-342F-41F1-84B0-2F0DF106571F}" srcOrd="2" destOrd="0" presId="urn:microsoft.com/office/officeart/2008/layout/HalfCircleOrganizationChart"/>
    <dgm:cxn modelId="{3BBD46C4-6478-453F-835B-88785E300090}" type="presParOf" srcId="{2916AF33-BFAE-4BC4-9FD0-A4D73B04B65E}" destId="{770E579F-C32E-4781-AB4C-A6D0D93B414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55D9E-349B-4FC5-A35F-9719E13606E2}">
      <dsp:nvSpPr>
        <dsp:cNvPr id="0" name=""/>
        <dsp:cNvSpPr/>
      </dsp:nvSpPr>
      <dsp:spPr>
        <a:xfrm>
          <a:off x="5190186" y="1811725"/>
          <a:ext cx="4064985" cy="470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164"/>
              </a:lnTo>
              <a:lnTo>
                <a:pt x="4064985" y="235164"/>
              </a:lnTo>
              <a:lnTo>
                <a:pt x="4064985" y="470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59286-5B93-4F0D-8A75-DBB58A8649DD}">
      <dsp:nvSpPr>
        <dsp:cNvPr id="0" name=""/>
        <dsp:cNvSpPr/>
      </dsp:nvSpPr>
      <dsp:spPr>
        <a:xfrm>
          <a:off x="5190186" y="1811725"/>
          <a:ext cx="1354995" cy="470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164"/>
              </a:lnTo>
              <a:lnTo>
                <a:pt x="1354995" y="235164"/>
              </a:lnTo>
              <a:lnTo>
                <a:pt x="1354995" y="470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BD117-64DC-4894-AAAC-39D1C3477A54}">
      <dsp:nvSpPr>
        <dsp:cNvPr id="0" name=""/>
        <dsp:cNvSpPr/>
      </dsp:nvSpPr>
      <dsp:spPr>
        <a:xfrm>
          <a:off x="3835190" y="1811725"/>
          <a:ext cx="1354995" cy="470328"/>
        </a:xfrm>
        <a:custGeom>
          <a:avLst/>
          <a:gdLst/>
          <a:ahLst/>
          <a:cxnLst/>
          <a:rect l="0" t="0" r="0" b="0"/>
          <a:pathLst>
            <a:path>
              <a:moveTo>
                <a:pt x="1354995" y="0"/>
              </a:moveTo>
              <a:lnTo>
                <a:pt x="1354995" y="235164"/>
              </a:lnTo>
              <a:lnTo>
                <a:pt x="0" y="235164"/>
              </a:lnTo>
              <a:lnTo>
                <a:pt x="0" y="470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2AB92-ABA3-46CE-84B3-AE54EE2331A0}">
      <dsp:nvSpPr>
        <dsp:cNvPr id="0" name=""/>
        <dsp:cNvSpPr/>
      </dsp:nvSpPr>
      <dsp:spPr>
        <a:xfrm>
          <a:off x="1125200" y="1811725"/>
          <a:ext cx="4064985" cy="470328"/>
        </a:xfrm>
        <a:custGeom>
          <a:avLst/>
          <a:gdLst/>
          <a:ahLst/>
          <a:cxnLst/>
          <a:rect l="0" t="0" r="0" b="0"/>
          <a:pathLst>
            <a:path>
              <a:moveTo>
                <a:pt x="4064985" y="0"/>
              </a:moveTo>
              <a:lnTo>
                <a:pt x="4064985" y="235164"/>
              </a:lnTo>
              <a:lnTo>
                <a:pt x="0" y="235164"/>
              </a:lnTo>
              <a:lnTo>
                <a:pt x="0" y="470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29314F-BD66-4DE3-BDD3-263599A91331}">
      <dsp:nvSpPr>
        <dsp:cNvPr id="0" name=""/>
        <dsp:cNvSpPr/>
      </dsp:nvSpPr>
      <dsp:spPr>
        <a:xfrm>
          <a:off x="4411013" y="691894"/>
          <a:ext cx="1558345" cy="11198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4B752-A2C3-40BA-B72F-CEC571301877}">
      <dsp:nvSpPr>
        <dsp:cNvPr id="0" name=""/>
        <dsp:cNvSpPr/>
      </dsp:nvSpPr>
      <dsp:spPr>
        <a:xfrm>
          <a:off x="4411013" y="691894"/>
          <a:ext cx="1558345" cy="11198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88CEF-30D9-4188-A6E7-102021C8F1A8}">
      <dsp:nvSpPr>
        <dsp:cNvPr id="0" name=""/>
        <dsp:cNvSpPr/>
      </dsp:nvSpPr>
      <dsp:spPr>
        <a:xfrm>
          <a:off x="3631840" y="893464"/>
          <a:ext cx="3116690" cy="7166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lực</a:t>
          </a: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ma </a:t>
          </a:r>
          <a:r>
            <a:rPr lang="en-US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sát</a:t>
          </a:r>
          <a:r>
            <a:rPr lang="en-US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trượt</a:t>
          </a:r>
          <a:endParaRPr lang="en-US" sz="2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31840" y="893464"/>
        <a:ext cx="3116690" cy="716691"/>
      </dsp:txXfrm>
    </dsp:sp>
    <dsp:sp modelId="{A90C638E-6818-4498-B551-445302A05EEB}">
      <dsp:nvSpPr>
        <dsp:cNvPr id="0" name=""/>
        <dsp:cNvSpPr/>
      </dsp:nvSpPr>
      <dsp:spPr>
        <a:xfrm>
          <a:off x="565284" y="2282054"/>
          <a:ext cx="1119830" cy="11198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B9072-D5A3-4CD4-845A-142152516462}">
      <dsp:nvSpPr>
        <dsp:cNvPr id="0" name=""/>
        <dsp:cNvSpPr/>
      </dsp:nvSpPr>
      <dsp:spPr>
        <a:xfrm>
          <a:off x="565284" y="2282054"/>
          <a:ext cx="1119830" cy="11198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36D3E-0F97-4965-A0E7-DA8EAAD69929}">
      <dsp:nvSpPr>
        <dsp:cNvPr id="0" name=""/>
        <dsp:cNvSpPr/>
      </dsp:nvSpPr>
      <dsp:spPr>
        <a:xfrm>
          <a:off x="5369" y="2483624"/>
          <a:ext cx="2239661" cy="7166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Điểm đặt</a:t>
          </a:r>
          <a:endParaRPr lang="en-US" sz="2800" kern="1200">
            <a:latin typeface="Times New Roman" pitchFamily="18" charset="0"/>
            <a:cs typeface="Times New Roman" pitchFamily="18" charset="0"/>
          </a:endParaRPr>
        </a:p>
      </dsp:txBody>
      <dsp:txXfrm>
        <a:off x="5369" y="2483624"/>
        <a:ext cx="2239661" cy="716691"/>
      </dsp:txXfrm>
    </dsp:sp>
    <dsp:sp modelId="{F2F6DD40-6652-450E-BDE5-50397BC7B50B}">
      <dsp:nvSpPr>
        <dsp:cNvPr id="0" name=""/>
        <dsp:cNvSpPr/>
      </dsp:nvSpPr>
      <dsp:spPr>
        <a:xfrm>
          <a:off x="3275275" y="2282054"/>
          <a:ext cx="1119830" cy="11198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A90B7-09FB-40FC-A030-83662D0C1EF2}">
      <dsp:nvSpPr>
        <dsp:cNvPr id="0" name=""/>
        <dsp:cNvSpPr/>
      </dsp:nvSpPr>
      <dsp:spPr>
        <a:xfrm>
          <a:off x="3275275" y="2282054"/>
          <a:ext cx="1119830" cy="11198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FF275-E11F-4BBB-9ED1-2613833EEB11}">
      <dsp:nvSpPr>
        <dsp:cNvPr id="0" name=""/>
        <dsp:cNvSpPr/>
      </dsp:nvSpPr>
      <dsp:spPr>
        <a:xfrm>
          <a:off x="2715359" y="2483624"/>
          <a:ext cx="2239661" cy="7166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Phương</a:t>
          </a:r>
          <a:endParaRPr lang="en-US" sz="2800" kern="1200">
            <a:latin typeface="Times New Roman" pitchFamily="18" charset="0"/>
            <a:cs typeface="Times New Roman" pitchFamily="18" charset="0"/>
          </a:endParaRPr>
        </a:p>
      </dsp:txBody>
      <dsp:txXfrm>
        <a:off x="2715359" y="2483624"/>
        <a:ext cx="2239661" cy="716691"/>
      </dsp:txXfrm>
    </dsp:sp>
    <dsp:sp modelId="{2A2BC316-0106-4DF2-9A34-67B3D6F28F13}">
      <dsp:nvSpPr>
        <dsp:cNvPr id="0" name=""/>
        <dsp:cNvSpPr/>
      </dsp:nvSpPr>
      <dsp:spPr>
        <a:xfrm>
          <a:off x="5985265" y="2282054"/>
          <a:ext cx="1119830" cy="11198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B1A48-F35F-4542-9291-3AFDA518876B}">
      <dsp:nvSpPr>
        <dsp:cNvPr id="0" name=""/>
        <dsp:cNvSpPr/>
      </dsp:nvSpPr>
      <dsp:spPr>
        <a:xfrm>
          <a:off x="5985265" y="2282054"/>
          <a:ext cx="1119830" cy="11198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38650-006A-433C-B533-85AF1450C2AA}">
      <dsp:nvSpPr>
        <dsp:cNvPr id="0" name=""/>
        <dsp:cNvSpPr/>
      </dsp:nvSpPr>
      <dsp:spPr>
        <a:xfrm>
          <a:off x="5425350" y="2483624"/>
          <a:ext cx="2239661" cy="7166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Chiều</a:t>
          </a:r>
          <a:endParaRPr lang="en-US" sz="2800" kern="1200">
            <a:latin typeface="Times New Roman" pitchFamily="18" charset="0"/>
            <a:cs typeface="Times New Roman" pitchFamily="18" charset="0"/>
          </a:endParaRPr>
        </a:p>
      </dsp:txBody>
      <dsp:txXfrm>
        <a:off x="5425350" y="2483624"/>
        <a:ext cx="2239661" cy="716691"/>
      </dsp:txXfrm>
    </dsp:sp>
    <dsp:sp modelId="{9CD11DDA-ACCC-47A5-8601-554F52F60A5A}">
      <dsp:nvSpPr>
        <dsp:cNvPr id="0" name=""/>
        <dsp:cNvSpPr/>
      </dsp:nvSpPr>
      <dsp:spPr>
        <a:xfrm>
          <a:off x="8695256" y="2282054"/>
          <a:ext cx="1119830" cy="11198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BDB94-B6C8-48C2-8176-E323B2347BC9}">
      <dsp:nvSpPr>
        <dsp:cNvPr id="0" name=""/>
        <dsp:cNvSpPr/>
      </dsp:nvSpPr>
      <dsp:spPr>
        <a:xfrm>
          <a:off x="8695256" y="2282054"/>
          <a:ext cx="1119830" cy="11198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F8FCD-C43D-4A22-85A9-DBAD8F3BEB8A}">
      <dsp:nvSpPr>
        <dsp:cNvPr id="0" name=""/>
        <dsp:cNvSpPr/>
      </dsp:nvSpPr>
      <dsp:spPr>
        <a:xfrm>
          <a:off x="8135340" y="2483624"/>
          <a:ext cx="2239661" cy="7166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Độ lớn</a:t>
          </a:r>
          <a:endParaRPr lang="en-US" sz="2800" kern="1200">
            <a:latin typeface="Times New Roman" pitchFamily="18" charset="0"/>
            <a:cs typeface="Times New Roman" pitchFamily="18" charset="0"/>
          </a:endParaRPr>
        </a:p>
      </dsp:txBody>
      <dsp:txXfrm>
        <a:off x="8135340" y="2483624"/>
        <a:ext cx="2239661" cy="716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85D4-8222-472A-B904-8D0D65B195BD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5DB57-AE2F-4740-9097-F86B15453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8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405B2-181C-4453-9134-805C29B029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2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3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7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3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0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4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8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0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2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62478-B5EB-4797-A8F3-21FA757C95C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9F96-9E06-41C8-8F0A-63EAEF21D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2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th&#432;&#777;%20phanh.mp4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9.jpe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YouTube%20-%20conceptual%20physics%20Calculating%20friction%20forces.av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83" y="3534771"/>
            <a:ext cx="5267856" cy="3113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18" y="1415766"/>
            <a:ext cx="3406760" cy="4238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83" y="204717"/>
            <a:ext cx="5158674" cy="30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 descr="Walnut"/>
          <p:cNvSpPr>
            <a:spLocks noChangeArrowheads="1"/>
          </p:cNvSpPr>
          <p:nvPr/>
        </p:nvSpPr>
        <p:spPr bwMode="auto">
          <a:xfrm>
            <a:off x="1850968" y="2286000"/>
            <a:ext cx="73914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7171" name="Rectangle 5" descr="Walnut"/>
          <p:cNvSpPr>
            <a:spLocks noChangeArrowheads="1"/>
          </p:cNvSpPr>
          <p:nvPr/>
        </p:nvSpPr>
        <p:spPr bwMode="auto">
          <a:xfrm>
            <a:off x="1850968" y="4800600"/>
            <a:ext cx="73914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104454" name="Rectangle 6" descr="Oak"/>
          <p:cNvSpPr>
            <a:spLocks noChangeArrowheads="1"/>
          </p:cNvSpPr>
          <p:nvPr/>
        </p:nvSpPr>
        <p:spPr bwMode="auto">
          <a:xfrm>
            <a:off x="2231969" y="1778000"/>
            <a:ext cx="1076325" cy="514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98768" y="1854200"/>
            <a:ext cx="2565400" cy="342900"/>
            <a:chOff x="1206" y="1506"/>
            <a:chExt cx="1616" cy="216"/>
          </a:xfrm>
        </p:grpSpPr>
        <p:grpSp>
          <p:nvGrpSpPr>
            <p:cNvPr id="7194" name="Group 8"/>
            <p:cNvGrpSpPr>
              <a:grpSpLocks/>
            </p:cNvGrpSpPr>
            <p:nvPr/>
          </p:nvGrpSpPr>
          <p:grpSpPr bwMode="auto">
            <a:xfrm>
              <a:off x="1864" y="1556"/>
              <a:ext cx="343" cy="122"/>
              <a:chOff x="3290" y="1532"/>
              <a:chExt cx="389" cy="109"/>
            </a:xfrm>
          </p:grpSpPr>
          <p:sp>
            <p:nvSpPr>
              <p:cNvPr id="7199" name="Rectangle 9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00" name="Line 10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" name="Line 11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Line 12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Line 13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" name="Line 14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" name="Line 15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95" name="Line 16"/>
            <p:cNvSpPr>
              <a:spLocks noChangeShapeType="1"/>
            </p:cNvSpPr>
            <p:nvPr/>
          </p:nvSpPr>
          <p:spPr bwMode="auto">
            <a:xfrm flipH="1">
              <a:off x="1767" y="16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Arc 17"/>
            <p:cNvSpPr>
              <a:spLocks/>
            </p:cNvSpPr>
            <p:nvPr/>
          </p:nvSpPr>
          <p:spPr bwMode="auto">
            <a:xfrm flipH="1">
              <a:off x="1721" y="15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Line 18"/>
            <p:cNvSpPr>
              <a:spLocks noChangeShapeType="1"/>
            </p:cNvSpPr>
            <p:nvPr/>
          </p:nvSpPr>
          <p:spPr bwMode="auto">
            <a:xfrm>
              <a:off x="1206" y="16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Rectangle 19"/>
            <p:cNvSpPr>
              <a:spLocks noChangeArrowheads="1"/>
            </p:cNvSpPr>
            <p:nvPr/>
          </p:nvSpPr>
          <p:spPr bwMode="auto">
            <a:xfrm rot="10800000">
              <a:off x="2087" y="1506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04468" name="Rectangle 20" descr="Oak"/>
          <p:cNvSpPr>
            <a:spLocks noChangeArrowheads="1"/>
          </p:cNvSpPr>
          <p:nvPr/>
        </p:nvSpPr>
        <p:spPr bwMode="auto">
          <a:xfrm rot="-5400000">
            <a:off x="2417706" y="4005263"/>
            <a:ext cx="1076325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222568" y="4343400"/>
            <a:ext cx="2565400" cy="342900"/>
            <a:chOff x="1158" y="2706"/>
            <a:chExt cx="1616" cy="216"/>
          </a:xfrm>
        </p:grpSpPr>
        <p:grpSp>
          <p:nvGrpSpPr>
            <p:cNvPr id="7182" name="Group 22"/>
            <p:cNvGrpSpPr>
              <a:grpSpLocks/>
            </p:cNvGrpSpPr>
            <p:nvPr/>
          </p:nvGrpSpPr>
          <p:grpSpPr bwMode="auto">
            <a:xfrm>
              <a:off x="1816" y="2756"/>
              <a:ext cx="343" cy="122"/>
              <a:chOff x="3290" y="1532"/>
              <a:chExt cx="389" cy="109"/>
            </a:xfrm>
          </p:grpSpPr>
          <p:sp>
            <p:nvSpPr>
              <p:cNvPr id="7187" name="Rectangle 23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8" name="Line 24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Line 25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Line 26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Line 27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" name="Line 28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Line 29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83" name="Line 30"/>
            <p:cNvSpPr>
              <a:spLocks noChangeShapeType="1"/>
            </p:cNvSpPr>
            <p:nvPr/>
          </p:nvSpPr>
          <p:spPr bwMode="auto">
            <a:xfrm flipH="1">
              <a:off x="1719" y="28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Arc 31"/>
            <p:cNvSpPr>
              <a:spLocks/>
            </p:cNvSpPr>
            <p:nvPr/>
          </p:nvSpPr>
          <p:spPr bwMode="auto">
            <a:xfrm flipH="1">
              <a:off x="1673" y="27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Line 32"/>
            <p:cNvSpPr>
              <a:spLocks noChangeShapeType="1"/>
            </p:cNvSpPr>
            <p:nvPr/>
          </p:nvSpPr>
          <p:spPr bwMode="auto">
            <a:xfrm>
              <a:off x="1158" y="28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1" name="Rectangle 33"/>
            <p:cNvSpPr>
              <a:spLocks noChangeArrowheads="1"/>
            </p:cNvSpPr>
            <p:nvPr/>
          </p:nvSpPr>
          <p:spPr bwMode="auto">
            <a:xfrm rot="10800000">
              <a:off x="2039" y="2706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1605699" y="5928285"/>
            <a:ext cx="7881938" cy="579437"/>
            <a:chOff x="336" y="3715"/>
            <a:chExt cx="3480" cy="365"/>
          </a:xfrm>
        </p:grpSpPr>
        <p:sp>
          <p:nvSpPr>
            <p:cNvPr id="7178" name="Rectangle 39"/>
            <p:cNvSpPr>
              <a:spLocks noChangeArrowheads="1"/>
            </p:cNvSpPr>
            <p:nvPr/>
          </p:nvSpPr>
          <p:spPr bwMode="auto">
            <a:xfrm>
              <a:off x="336" y="3792"/>
              <a:ext cx="2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2060"/>
                  </a:solidFill>
                  <a:latin typeface="Tahoma" panose="020B0604030504040204" pitchFamily="34" charset="0"/>
                  <a:sym typeface="Wingdings" panose="05000000000000000000" pitchFamily="2" charset="2"/>
                </a:rPr>
                <a:t> </a:t>
              </a:r>
              <a:endParaRPr lang="en-US" altLang="en-US" sz="1800" b="1">
                <a:solidFill>
                  <a:srgbClr val="00206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179" name="Text Box 40"/>
            <p:cNvSpPr txBox="1">
              <a:spLocks noChangeArrowheads="1"/>
            </p:cNvSpPr>
            <p:nvPr/>
          </p:nvSpPr>
          <p:spPr bwMode="auto">
            <a:xfrm>
              <a:off x="504" y="3715"/>
              <a:ext cx="33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b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mst</a:t>
              </a:r>
              <a:r>
                <a:rPr lang="en-US" altLang="en-US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endParaRPr lang="fr-FR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86" y="758825"/>
            <a:ext cx="31534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fr-FR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1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46821E-6 L 0.47084 3.4682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5434E-6 L 0.46805 -2.2543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5434E-6 L 0.44306 2.2543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711E-6 L 0.44115 4.97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 animBg="1"/>
      <p:bldP spid="1044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1" y="2305050"/>
            <a:ext cx="1882775" cy="514350"/>
            <a:chOff x="528" y="1452"/>
            <a:chExt cx="1186" cy="324"/>
          </a:xfrm>
        </p:grpSpPr>
        <p:sp>
          <p:nvSpPr>
            <p:cNvPr id="8256" name="Rectangle 5" descr="Oak"/>
            <p:cNvSpPr>
              <a:spLocks noChangeArrowheads="1"/>
            </p:cNvSpPr>
            <p:nvPr/>
          </p:nvSpPr>
          <p:spPr bwMode="auto">
            <a:xfrm>
              <a:off x="528" y="1452"/>
              <a:ext cx="678" cy="32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8257" name="Line 6"/>
            <p:cNvSpPr>
              <a:spLocks noChangeShapeType="1"/>
            </p:cNvSpPr>
            <p:nvPr/>
          </p:nvSpPr>
          <p:spPr bwMode="auto">
            <a:xfrm>
              <a:off x="1206" y="16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89489" y="2362200"/>
            <a:ext cx="1330325" cy="342900"/>
            <a:chOff x="1721" y="1488"/>
            <a:chExt cx="838" cy="216"/>
          </a:xfrm>
        </p:grpSpPr>
        <p:grpSp>
          <p:nvGrpSpPr>
            <p:cNvPr id="8245" name="Group 8"/>
            <p:cNvGrpSpPr>
              <a:grpSpLocks/>
            </p:cNvGrpSpPr>
            <p:nvPr/>
          </p:nvGrpSpPr>
          <p:grpSpPr bwMode="auto">
            <a:xfrm>
              <a:off x="1864" y="1556"/>
              <a:ext cx="343" cy="122"/>
              <a:chOff x="3290" y="1532"/>
              <a:chExt cx="389" cy="109"/>
            </a:xfrm>
          </p:grpSpPr>
          <p:sp>
            <p:nvSpPr>
              <p:cNvPr id="8249" name="Rectangle 9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50" name="Line 10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" name="Line 11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" name="Line 12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" name="Line 13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" name="Line 14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" name="Line 15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46" name="Line 16"/>
            <p:cNvSpPr>
              <a:spLocks noChangeShapeType="1"/>
            </p:cNvSpPr>
            <p:nvPr/>
          </p:nvSpPr>
          <p:spPr bwMode="auto">
            <a:xfrm flipH="1">
              <a:off x="1767" y="16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Arc 17"/>
            <p:cNvSpPr>
              <a:spLocks/>
            </p:cNvSpPr>
            <p:nvPr/>
          </p:nvSpPr>
          <p:spPr bwMode="auto">
            <a:xfrm flipH="1">
              <a:off x="1721" y="15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0" name="Rectangle 18"/>
            <p:cNvSpPr>
              <a:spLocks noChangeArrowheads="1"/>
            </p:cNvSpPr>
            <p:nvPr/>
          </p:nvSpPr>
          <p:spPr bwMode="auto">
            <a:xfrm rot="10800000">
              <a:off x="1824" y="1488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8196" name="Rectangle 19" descr="Walnut"/>
          <p:cNvSpPr>
            <a:spLocks noChangeArrowheads="1"/>
          </p:cNvSpPr>
          <p:nvPr/>
        </p:nvSpPr>
        <p:spPr bwMode="auto">
          <a:xfrm>
            <a:off x="2514600" y="2743200"/>
            <a:ext cx="652145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9296400" y="2895601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ahoma" panose="020B0604030504040204" pitchFamily="34" charset="0"/>
              </a:rPr>
              <a:t>v lớn</a:t>
            </a:r>
          </a:p>
        </p:txBody>
      </p:sp>
      <p:sp>
        <p:nvSpPr>
          <p:cNvPr id="105493" name="Text Box 21"/>
          <p:cNvSpPr txBox="1">
            <a:spLocks noChangeArrowheads="1"/>
          </p:cNvSpPr>
          <p:nvPr/>
        </p:nvSpPr>
        <p:spPr bwMode="auto">
          <a:xfrm>
            <a:off x="9067800" y="4724401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ahoma" panose="020B0604030504040204" pitchFamily="34" charset="0"/>
              </a:rPr>
              <a:t>v nhỏ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19401" y="4210050"/>
            <a:ext cx="1882775" cy="514350"/>
            <a:chOff x="480" y="2652"/>
            <a:chExt cx="1186" cy="324"/>
          </a:xfrm>
        </p:grpSpPr>
        <p:sp>
          <p:nvSpPr>
            <p:cNvPr id="8243" name="Rectangle 23" descr="Oak"/>
            <p:cNvSpPr>
              <a:spLocks noChangeArrowheads="1"/>
            </p:cNvSpPr>
            <p:nvPr/>
          </p:nvSpPr>
          <p:spPr bwMode="auto">
            <a:xfrm>
              <a:off x="480" y="2652"/>
              <a:ext cx="678" cy="32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8244" name="Line 24"/>
            <p:cNvSpPr>
              <a:spLocks noChangeShapeType="1"/>
            </p:cNvSpPr>
            <p:nvPr/>
          </p:nvSpPr>
          <p:spPr bwMode="auto">
            <a:xfrm>
              <a:off x="1158" y="28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713289" y="4267200"/>
            <a:ext cx="1330325" cy="342900"/>
            <a:chOff x="1673" y="2688"/>
            <a:chExt cx="838" cy="216"/>
          </a:xfrm>
        </p:grpSpPr>
        <p:grpSp>
          <p:nvGrpSpPr>
            <p:cNvPr id="8232" name="Group 26"/>
            <p:cNvGrpSpPr>
              <a:grpSpLocks/>
            </p:cNvGrpSpPr>
            <p:nvPr/>
          </p:nvGrpSpPr>
          <p:grpSpPr bwMode="auto">
            <a:xfrm>
              <a:off x="1816" y="2756"/>
              <a:ext cx="343" cy="122"/>
              <a:chOff x="3290" y="1532"/>
              <a:chExt cx="389" cy="109"/>
            </a:xfrm>
          </p:grpSpPr>
          <p:sp>
            <p:nvSpPr>
              <p:cNvPr id="8236" name="Rectangle 27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37" name="Line 28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" name="Line 29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" name="Line 30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" name="Line 31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" name="Line 32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" name="Line 33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33" name="Line 34"/>
            <p:cNvSpPr>
              <a:spLocks noChangeShapeType="1"/>
            </p:cNvSpPr>
            <p:nvPr/>
          </p:nvSpPr>
          <p:spPr bwMode="auto">
            <a:xfrm flipH="1">
              <a:off x="1719" y="28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Arc 35"/>
            <p:cNvSpPr>
              <a:spLocks/>
            </p:cNvSpPr>
            <p:nvPr/>
          </p:nvSpPr>
          <p:spPr bwMode="auto">
            <a:xfrm flipH="1">
              <a:off x="1673" y="27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8" name="Rectangle 36"/>
            <p:cNvSpPr>
              <a:spLocks noChangeArrowheads="1"/>
            </p:cNvSpPr>
            <p:nvPr/>
          </p:nvSpPr>
          <p:spPr bwMode="auto">
            <a:xfrm rot="10800000">
              <a:off x="1776" y="2688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8201" name="Rectangle 37" descr="Walnut"/>
          <p:cNvSpPr>
            <a:spLocks noChangeArrowheads="1"/>
          </p:cNvSpPr>
          <p:nvPr/>
        </p:nvSpPr>
        <p:spPr bwMode="auto">
          <a:xfrm>
            <a:off x="2438400" y="4648200"/>
            <a:ext cx="652145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4800601" y="2362200"/>
            <a:ext cx="1711325" cy="342900"/>
            <a:chOff x="3833" y="1200"/>
            <a:chExt cx="1078" cy="216"/>
          </a:xfrm>
        </p:grpSpPr>
        <p:grpSp>
          <p:nvGrpSpPr>
            <p:cNvPr id="8219" name="Group 42"/>
            <p:cNvGrpSpPr>
              <a:grpSpLocks/>
            </p:cNvGrpSpPr>
            <p:nvPr/>
          </p:nvGrpSpPr>
          <p:grpSpPr bwMode="auto">
            <a:xfrm>
              <a:off x="3976" y="1268"/>
              <a:ext cx="343" cy="122"/>
              <a:chOff x="3290" y="1532"/>
              <a:chExt cx="389" cy="109"/>
            </a:xfrm>
          </p:grpSpPr>
          <p:sp>
            <p:nvSpPr>
              <p:cNvPr id="8223" name="Rectangle 43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24" name="Line 44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" name="Line 45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" name="Line 46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" name="Line 47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" name="Line 48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" name="Line 49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20" name="Line 50"/>
            <p:cNvSpPr>
              <a:spLocks noChangeShapeType="1"/>
            </p:cNvSpPr>
            <p:nvPr/>
          </p:nvSpPr>
          <p:spPr bwMode="auto">
            <a:xfrm flipH="1">
              <a:off x="3879" y="1327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Arc 51"/>
            <p:cNvSpPr>
              <a:spLocks/>
            </p:cNvSpPr>
            <p:nvPr/>
          </p:nvSpPr>
          <p:spPr bwMode="auto">
            <a:xfrm flipH="1">
              <a:off x="3833" y="1292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24" name="Rectangle 52"/>
            <p:cNvSpPr>
              <a:spLocks noChangeArrowheads="1"/>
            </p:cNvSpPr>
            <p:nvPr/>
          </p:nvSpPr>
          <p:spPr bwMode="auto">
            <a:xfrm rot="10800000">
              <a:off x="4176" y="1200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4724401" y="4267200"/>
            <a:ext cx="1711325" cy="342900"/>
            <a:chOff x="3833" y="1200"/>
            <a:chExt cx="1078" cy="216"/>
          </a:xfrm>
        </p:grpSpPr>
        <p:grpSp>
          <p:nvGrpSpPr>
            <p:cNvPr id="8208" name="Group 54"/>
            <p:cNvGrpSpPr>
              <a:grpSpLocks/>
            </p:cNvGrpSpPr>
            <p:nvPr/>
          </p:nvGrpSpPr>
          <p:grpSpPr bwMode="auto">
            <a:xfrm>
              <a:off x="3976" y="1268"/>
              <a:ext cx="343" cy="122"/>
              <a:chOff x="3290" y="1532"/>
              <a:chExt cx="389" cy="109"/>
            </a:xfrm>
          </p:grpSpPr>
          <p:sp>
            <p:nvSpPr>
              <p:cNvPr id="8212" name="Rectangle 55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13" name="Line 56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Line 57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Line 58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" name="Line 59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" name="Line 60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" name="Line 61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9" name="Line 62"/>
            <p:cNvSpPr>
              <a:spLocks noChangeShapeType="1"/>
            </p:cNvSpPr>
            <p:nvPr/>
          </p:nvSpPr>
          <p:spPr bwMode="auto">
            <a:xfrm flipH="1">
              <a:off x="3879" y="1327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Arc 63"/>
            <p:cNvSpPr>
              <a:spLocks/>
            </p:cNvSpPr>
            <p:nvPr/>
          </p:nvSpPr>
          <p:spPr bwMode="auto">
            <a:xfrm flipH="1">
              <a:off x="3833" y="1292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36" name="Rectangle 64"/>
            <p:cNvSpPr>
              <a:spLocks noChangeArrowheads="1"/>
            </p:cNvSpPr>
            <p:nvPr/>
          </p:nvSpPr>
          <p:spPr bwMode="auto">
            <a:xfrm rot="10800000">
              <a:off x="4176" y="1200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2458971" y="5663992"/>
            <a:ext cx="7046913" cy="579437"/>
            <a:chOff x="336" y="3763"/>
            <a:chExt cx="3542" cy="365"/>
          </a:xfrm>
        </p:grpSpPr>
        <p:sp>
          <p:nvSpPr>
            <p:cNvPr id="8206" name="Rectangle 70"/>
            <p:cNvSpPr>
              <a:spLocks noChangeArrowheads="1"/>
            </p:cNvSpPr>
            <p:nvPr/>
          </p:nvSpPr>
          <p:spPr bwMode="auto">
            <a:xfrm>
              <a:off x="336" y="3792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2060"/>
                  </a:solidFill>
                  <a:latin typeface="Tahoma" panose="020B0604030504040204" pitchFamily="34" charset="0"/>
                  <a:sym typeface="Wingdings" panose="05000000000000000000" pitchFamily="2" charset="2"/>
                </a:rPr>
                <a:t> </a:t>
              </a:r>
              <a:endParaRPr lang="en-US" altLang="en-US" sz="1800" b="1">
                <a:solidFill>
                  <a:srgbClr val="00206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207" name="Text Box 71"/>
            <p:cNvSpPr txBox="1">
              <a:spLocks noChangeArrowheads="1"/>
            </p:cNvSpPr>
            <p:nvPr/>
          </p:nvSpPr>
          <p:spPr bwMode="auto">
            <a:xfrm>
              <a:off x="566" y="3763"/>
              <a:ext cx="33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b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mst</a:t>
              </a:r>
              <a:r>
                <a:rPr lang="en-US" altLang="en-US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fr-FR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8986" y="758825"/>
            <a:ext cx="28039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39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09249E-7 L 0.37205 8.09249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65896E-6 L 0.36475 2.65896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16185E-6 L 0.38039 4.16185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8844E-6 L 0.36476 -3.98844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2" grpId="0"/>
      <p:bldP spid="1054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 descr="Walnut"/>
          <p:cNvSpPr>
            <a:spLocks noChangeArrowheads="1"/>
          </p:cNvSpPr>
          <p:nvPr/>
        </p:nvSpPr>
        <p:spPr bwMode="auto">
          <a:xfrm>
            <a:off x="2667000" y="2286000"/>
            <a:ext cx="73914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9219" name="Rectangle 5" descr="Walnut"/>
          <p:cNvSpPr>
            <a:spLocks noChangeArrowheads="1"/>
          </p:cNvSpPr>
          <p:nvPr/>
        </p:nvSpPr>
        <p:spPr bwMode="auto">
          <a:xfrm>
            <a:off x="2667000" y="4789488"/>
            <a:ext cx="73914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106502" name="Rectangle 6" descr="Oak"/>
          <p:cNvSpPr>
            <a:spLocks noChangeArrowheads="1"/>
          </p:cNvSpPr>
          <p:nvPr/>
        </p:nvSpPr>
        <p:spPr bwMode="auto">
          <a:xfrm>
            <a:off x="3048001" y="1778000"/>
            <a:ext cx="1076325" cy="514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114800" y="1854200"/>
            <a:ext cx="2565400" cy="342900"/>
            <a:chOff x="1206" y="1506"/>
            <a:chExt cx="1616" cy="216"/>
          </a:xfrm>
        </p:grpSpPr>
        <p:grpSp>
          <p:nvGrpSpPr>
            <p:cNvPr id="9250" name="Group 8"/>
            <p:cNvGrpSpPr>
              <a:grpSpLocks/>
            </p:cNvGrpSpPr>
            <p:nvPr/>
          </p:nvGrpSpPr>
          <p:grpSpPr bwMode="auto">
            <a:xfrm>
              <a:off x="1864" y="1556"/>
              <a:ext cx="343" cy="122"/>
              <a:chOff x="3290" y="1532"/>
              <a:chExt cx="389" cy="109"/>
            </a:xfrm>
          </p:grpSpPr>
          <p:sp>
            <p:nvSpPr>
              <p:cNvPr id="9255" name="Rectangle 9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6" name="Line 10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7" name="Line 11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8" name="Line 12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9" name="Line 13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0" name="Line 14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1" name="Line 15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51" name="Line 16"/>
            <p:cNvSpPr>
              <a:spLocks noChangeShapeType="1"/>
            </p:cNvSpPr>
            <p:nvPr/>
          </p:nvSpPr>
          <p:spPr bwMode="auto">
            <a:xfrm flipH="1">
              <a:off x="1767" y="16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Arc 17"/>
            <p:cNvSpPr>
              <a:spLocks/>
            </p:cNvSpPr>
            <p:nvPr/>
          </p:nvSpPr>
          <p:spPr bwMode="auto">
            <a:xfrm flipH="1">
              <a:off x="1721" y="15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3" name="Line 18"/>
            <p:cNvSpPr>
              <a:spLocks noChangeShapeType="1"/>
            </p:cNvSpPr>
            <p:nvPr/>
          </p:nvSpPr>
          <p:spPr bwMode="auto">
            <a:xfrm>
              <a:off x="1206" y="16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 rot="10800000">
              <a:off x="2087" y="1506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011613" y="4343400"/>
            <a:ext cx="2717800" cy="342900"/>
            <a:chOff x="1135" y="2736"/>
            <a:chExt cx="1712" cy="216"/>
          </a:xfrm>
        </p:grpSpPr>
        <p:sp>
          <p:nvSpPr>
            <p:cNvPr id="9238" name="Line 21"/>
            <p:cNvSpPr>
              <a:spLocks noChangeShapeType="1"/>
            </p:cNvSpPr>
            <p:nvPr/>
          </p:nvSpPr>
          <p:spPr bwMode="auto">
            <a:xfrm>
              <a:off x="1135" y="284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39" name="Group 22"/>
            <p:cNvGrpSpPr>
              <a:grpSpLocks/>
            </p:cNvGrpSpPr>
            <p:nvPr/>
          </p:nvGrpSpPr>
          <p:grpSpPr bwMode="auto">
            <a:xfrm>
              <a:off x="1650" y="2736"/>
              <a:ext cx="1197" cy="216"/>
              <a:chOff x="1650" y="2736"/>
              <a:chExt cx="1197" cy="216"/>
            </a:xfrm>
          </p:grpSpPr>
          <p:sp>
            <p:nvSpPr>
              <p:cNvPr id="9240" name="Rectangle 23"/>
              <p:cNvSpPr>
                <a:spLocks noChangeArrowheads="1"/>
              </p:cNvSpPr>
              <p:nvPr/>
            </p:nvSpPr>
            <p:spPr bwMode="auto">
              <a:xfrm rot="10800000">
                <a:off x="1793" y="2786"/>
                <a:ext cx="343" cy="122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41" name="Line 24"/>
              <p:cNvSpPr>
                <a:spLocks noChangeShapeType="1"/>
              </p:cNvSpPr>
              <p:nvPr/>
            </p:nvSpPr>
            <p:spPr bwMode="auto">
              <a:xfrm rot="10800000">
                <a:off x="2094" y="2786"/>
                <a:ext cx="0" cy="1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2" name="Line 25"/>
              <p:cNvSpPr>
                <a:spLocks noChangeShapeType="1"/>
              </p:cNvSpPr>
              <p:nvPr/>
            </p:nvSpPr>
            <p:spPr bwMode="auto">
              <a:xfrm rot="10800000">
                <a:off x="2044" y="2786"/>
                <a:ext cx="0" cy="1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3" name="Line 26"/>
              <p:cNvSpPr>
                <a:spLocks noChangeShapeType="1"/>
              </p:cNvSpPr>
              <p:nvPr/>
            </p:nvSpPr>
            <p:spPr bwMode="auto">
              <a:xfrm rot="10800000">
                <a:off x="1996" y="2787"/>
                <a:ext cx="0" cy="1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Line 27"/>
              <p:cNvSpPr>
                <a:spLocks noChangeShapeType="1"/>
              </p:cNvSpPr>
              <p:nvPr/>
            </p:nvSpPr>
            <p:spPr bwMode="auto">
              <a:xfrm rot="10800000">
                <a:off x="1946" y="2787"/>
                <a:ext cx="0" cy="1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5" name="Line 28"/>
              <p:cNvSpPr>
                <a:spLocks noChangeShapeType="1"/>
              </p:cNvSpPr>
              <p:nvPr/>
            </p:nvSpPr>
            <p:spPr bwMode="auto">
              <a:xfrm rot="10800000">
                <a:off x="1898" y="2787"/>
                <a:ext cx="0" cy="1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6" name="Line 29"/>
              <p:cNvSpPr>
                <a:spLocks noChangeShapeType="1"/>
              </p:cNvSpPr>
              <p:nvPr/>
            </p:nvSpPr>
            <p:spPr bwMode="auto">
              <a:xfrm rot="10800000">
                <a:off x="1849" y="2787"/>
                <a:ext cx="0" cy="1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7" name="Line 30"/>
              <p:cNvSpPr>
                <a:spLocks noChangeShapeType="1"/>
              </p:cNvSpPr>
              <p:nvPr/>
            </p:nvSpPr>
            <p:spPr bwMode="auto">
              <a:xfrm flipH="1">
                <a:off x="1696" y="2845"/>
                <a:ext cx="9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8" name="Arc 31"/>
              <p:cNvSpPr>
                <a:spLocks/>
              </p:cNvSpPr>
              <p:nvPr/>
            </p:nvSpPr>
            <p:spPr bwMode="auto">
              <a:xfrm flipH="1">
                <a:off x="1650" y="2810"/>
                <a:ext cx="49" cy="62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121"/>
                  <a:gd name="T11" fmla="*/ 43200 w 43200"/>
                  <a:gd name="T12" fmla="*/ 43121 h 43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28" name="Rectangle 32"/>
              <p:cNvSpPr>
                <a:spLocks noChangeArrowheads="1"/>
              </p:cNvSpPr>
              <p:nvPr/>
            </p:nvSpPr>
            <p:spPr bwMode="auto">
              <a:xfrm rot="10800000">
                <a:off x="2112" y="2736"/>
                <a:ext cx="735" cy="216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048001" y="3962400"/>
            <a:ext cx="1076325" cy="838200"/>
            <a:chOff x="528" y="2496"/>
            <a:chExt cx="678" cy="528"/>
          </a:xfrm>
        </p:grpSpPr>
        <p:sp>
          <p:nvSpPr>
            <p:cNvPr id="9232" name="Rectangle 37" descr="Oak"/>
            <p:cNvSpPr>
              <a:spLocks noChangeArrowheads="1"/>
            </p:cNvSpPr>
            <p:nvPr/>
          </p:nvSpPr>
          <p:spPr bwMode="auto">
            <a:xfrm>
              <a:off x="528" y="2688"/>
              <a:ext cx="678" cy="33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9233" name="AutoShape 38"/>
            <p:cNvSpPr>
              <a:spLocks noChangeArrowheads="1"/>
            </p:cNvSpPr>
            <p:nvPr/>
          </p:nvSpPr>
          <p:spPr bwMode="auto">
            <a:xfrm>
              <a:off x="576" y="2496"/>
              <a:ext cx="144" cy="192"/>
            </a:xfrm>
            <a:prstGeom prst="flowChartMagneticDisk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234" name="AutoShape 39"/>
            <p:cNvSpPr>
              <a:spLocks noChangeArrowheads="1"/>
            </p:cNvSpPr>
            <p:nvPr/>
          </p:nvSpPr>
          <p:spPr bwMode="auto">
            <a:xfrm>
              <a:off x="816" y="2496"/>
              <a:ext cx="144" cy="192"/>
            </a:xfrm>
            <a:prstGeom prst="flowChartMagneticDisk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235" name="AutoShape 40"/>
            <p:cNvSpPr>
              <a:spLocks noChangeArrowheads="1"/>
            </p:cNvSpPr>
            <p:nvPr/>
          </p:nvSpPr>
          <p:spPr bwMode="auto">
            <a:xfrm>
              <a:off x="1008" y="2496"/>
              <a:ext cx="144" cy="192"/>
            </a:xfrm>
            <a:prstGeom prst="flowChartMagneticDisk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4038600" y="3124200"/>
            <a:ext cx="1524000" cy="685800"/>
            <a:chOff x="1152" y="1968"/>
            <a:chExt cx="768" cy="432"/>
          </a:xfrm>
        </p:grpSpPr>
        <p:sp>
          <p:nvSpPr>
            <p:cNvPr id="9230" name="Text Box 42"/>
            <p:cNvSpPr txBox="1">
              <a:spLocks noChangeArrowheads="1"/>
            </p:cNvSpPr>
            <p:nvPr/>
          </p:nvSpPr>
          <p:spPr bwMode="auto">
            <a:xfrm>
              <a:off x="1152" y="1968"/>
              <a:ext cx="7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endParaRPr lang="fr-FR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31" name="Line 43"/>
            <p:cNvSpPr>
              <a:spLocks noChangeShapeType="1"/>
            </p:cNvSpPr>
            <p:nvPr/>
          </p:nvSpPr>
          <p:spPr bwMode="auto">
            <a:xfrm flipH="1">
              <a:off x="1248" y="220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2412207" y="5695157"/>
            <a:ext cx="7467600" cy="519113"/>
            <a:chOff x="336" y="3744"/>
            <a:chExt cx="3528" cy="327"/>
          </a:xfrm>
        </p:grpSpPr>
        <p:sp>
          <p:nvSpPr>
            <p:cNvPr id="9228" name="Rectangle 46"/>
            <p:cNvSpPr>
              <a:spLocks noChangeArrowheads="1"/>
            </p:cNvSpPr>
            <p:nvPr/>
          </p:nvSpPr>
          <p:spPr bwMode="auto">
            <a:xfrm>
              <a:off x="336" y="3792"/>
              <a:ext cx="2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Tahoma" panose="020B0604030504040204" pitchFamily="34" charset="0"/>
                  <a:sym typeface="Wingdings" panose="05000000000000000000" pitchFamily="2" charset="2"/>
                </a:rPr>
                <a:t> </a:t>
              </a:r>
              <a:endParaRPr lang="en-US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9229" name="Text Box 47"/>
            <p:cNvSpPr txBox="1">
              <a:spLocks noChangeArrowheads="1"/>
            </p:cNvSpPr>
            <p:nvPr/>
          </p:nvSpPr>
          <p:spPr bwMode="auto">
            <a:xfrm>
              <a:off x="552" y="3744"/>
              <a:ext cx="331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2800" b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mst</a:t>
              </a:r>
              <a:r>
                <a:rPr lang="en-US" altLang="en-US" sz="28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endParaRPr lang="fr-FR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86" y="758825"/>
            <a:ext cx="45656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Áp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lực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bề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mặt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tiếp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xúc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2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5434E-6 L 0.38472 -0.00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711E-6 L 0.38281 4.97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3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5434E-6 L 0.37934 -2.25434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9017E-7 L 0.37448 -2.8901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 descr="Walnut"/>
          <p:cNvSpPr>
            <a:spLocks noChangeArrowheads="1"/>
          </p:cNvSpPr>
          <p:nvPr/>
        </p:nvSpPr>
        <p:spPr bwMode="auto">
          <a:xfrm>
            <a:off x="2362200" y="2286000"/>
            <a:ext cx="73914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10244" name="Rectangle 5" descr="Woven mat"/>
          <p:cNvSpPr>
            <a:spLocks noChangeArrowheads="1"/>
          </p:cNvSpPr>
          <p:nvPr/>
        </p:nvSpPr>
        <p:spPr bwMode="auto">
          <a:xfrm>
            <a:off x="2362200" y="4800600"/>
            <a:ext cx="73914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107526" name="Rectangle 6" descr="Oak"/>
          <p:cNvSpPr>
            <a:spLocks noChangeArrowheads="1"/>
          </p:cNvSpPr>
          <p:nvPr/>
        </p:nvSpPr>
        <p:spPr bwMode="auto">
          <a:xfrm>
            <a:off x="2743201" y="1803400"/>
            <a:ext cx="1076325" cy="5143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10000" y="1879600"/>
            <a:ext cx="2565400" cy="342900"/>
            <a:chOff x="1206" y="1506"/>
            <a:chExt cx="1616" cy="216"/>
          </a:xfrm>
        </p:grpSpPr>
        <p:grpSp>
          <p:nvGrpSpPr>
            <p:cNvPr id="10267" name="Group 8"/>
            <p:cNvGrpSpPr>
              <a:grpSpLocks/>
            </p:cNvGrpSpPr>
            <p:nvPr/>
          </p:nvGrpSpPr>
          <p:grpSpPr bwMode="auto">
            <a:xfrm>
              <a:off x="1864" y="1556"/>
              <a:ext cx="343" cy="122"/>
              <a:chOff x="3290" y="1532"/>
              <a:chExt cx="389" cy="109"/>
            </a:xfrm>
          </p:grpSpPr>
          <p:sp>
            <p:nvSpPr>
              <p:cNvPr id="10272" name="Rectangle 9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73" name="Line 10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Line 11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Line 12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Line 13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Line 14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Line 15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68" name="Line 16"/>
            <p:cNvSpPr>
              <a:spLocks noChangeShapeType="1"/>
            </p:cNvSpPr>
            <p:nvPr/>
          </p:nvSpPr>
          <p:spPr bwMode="auto">
            <a:xfrm flipH="1">
              <a:off x="1767" y="16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Arc 17"/>
            <p:cNvSpPr>
              <a:spLocks/>
            </p:cNvSpPr>
            <p:nvPr/>
          </p:nvSpPr>
          <p:spPr bwMode="auto">
            <a:xfrm flipH="1">
              <a:off x="1721" y="15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0" name="Line 18"/>
            <p:cNvSpPr>
              <a:spLocks noChangeShapeType="1"/>
            </p:cNvSpPr>
            <p:nvPr/>
          </p:nvSpPr>
          <p:spPr bwMode="auto">
            <a:xfrm>
              <a:off x="1206" y="16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9" name="Rectangle 19"/>
            <p:cNvSpPr>
              <a:spLocks noChangeArrowheads="1"/>
            </p:cNvSpPr>
            <p:nvPr/>
          </p:nvSpPr>
          <p:spPr bwMode="auto">
            <a:xfrm rot="10800000">
              <a:off x="2087" y="1506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07543" name="Rectangle 23" descr="Oak"/>
          <p:cNvSpPr>
            <a:spLocks noChangeArrowheads="1"/>
          </p:cNvSpPr>
          <p:nvPr/>
        </p:nvSpPr>
        <p:spPr bwMode="auto">
          <a:xfrm>
            <a:off x="2667001" y="4318000"/>
            <a:ext cx="1076325" cy="5143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733801" y="4394200"/>
            <a:ext cx="2767013" cy="342900"/>
            <a:chOff x="1152" y="2784"/>
            <a:chExt cx="1743" cy="216"/>
          </a:xfrm>
        </p:grpSpPr>
        <p:grpSp>
          <p:nvGrpSpPr>
            <p:cNvPr id="10253" name="Group 25"/>
            <p:cNvGrpSpPr>
              <a:grpSpLocks/>
            </p:cNvGrpSpPr>
            <p:nvPr/>
          </p:nvGrpSpPr>
          <p:grpSpPr bwMode="auto">
            <a:xfrm>
              <a:off x="1810" y="2834"/>
              <a:ext cx="343" cy="122"/>
              <a:chOff x="3290" y="1532"/>
              <a:chExt cx="389" cy="109"/>
            </a:xfrm>
          </p:grpSpPr>
          <p:sp>
            <p:nvSpPr>
              <p:cNvPr id="10258" name="Rectangle 26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59" name="Line 27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Line 28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Line 29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Line 30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Line 31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Line 32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54" name="Line 33"/>
            <p:cNvSpPr>
              <a:spLocks noChangeShapeType="1"/>
            </p:cNvSpPr>
            <p:nvPr/>
          </p:nvSpPr>
          <p:spPr bwMode="auto">
            <a:xfrm flipH="1">
              <a:off x="1713" y="2893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Arc 34"/>
            <p:cNvSpPr>
              <a:spLocks/>
            </p:cNvSpPr>
            <p:nvPr/>
          </p:nvSpPr>
          <p:spPr bwMode="auto">
            <a:xfrm flipH="1">
              <a:off x="1667" y="2858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6" name="Line 35"/>
            <p:cNvSpPr>
              <a:spLocks noChangeShapeType="1"/>
            </p:cNvSpPr>
            <p:nvPr/>
          </p:nvSpPr>
          <p:spPr bwMode="auto">
            <a:xfrm>
              <a:off x="1152" y="2892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6" name="Rectangle 36"/>
            <p:cNvSpPr>
              <a:spLocks noChangeArrowheads="1"/>
            </p:cNvSpPr>
            <p:nvPr/>
          </p:nvSpPr>
          <p:spPr bwMode="auto">
            <a:xfrm rot="10800000">
              <a:off x="2160" y="2784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grpSp>
        <p:nvGrpSpPr>
          <p:cNvPr id="40" name="Group 38"/>
          <p:cNvGrpSpPr>
            <a:grpSpLocks/>
          </p:cNvGrpSpPr>
          <p:nvPr/>
        </p:nvGrpSpPr>
        <p:grpSpPr bwMode="auto">
          <a:xfrm>
            <a:off x="3060701" y="5661384"/>
            <a:ext cx="6629400" cy="523875"/>
            <a:chOff x="336" y="3792"/>
            <a:chExt cx="3600" cy="330"/>
          </a:xfrm>
        </p:grpSpPr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36" y="3792"/>
              <a:ext cx="35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  <a:latin typeface="Tahoma" panose="020B0604030504040204" pitchFamily="34" charset="0"/>
                  <a:sym typeface="Wingdings" panose="05000000000000000000" pitchFamily="2" charset="2"/>
                </a:rPr>
                <a:t> </a:t>
              </a:r>
              <a:endParaRPr lang="en-US" altLang="en-US" sz="2800" b="1">
                <a:solidFill>
                  <a:srgbClr val="00206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624" y="3792"/>
              <a:ext cx="33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2800" b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mst</a:t>
              </a:r>
              <a:r>
                <a:rPr lang="en-US" altLang="en-US" sz="28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fr-FR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8986" y="758825"/>
            <a:ext cx="483016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Vật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liệu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của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bề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mặt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tiếp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xúc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2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 descr="Walnut"/>
          <p:cNvSpPr>
            <a:spLocks noChangeArrowheads="1"/>
          </p:cNvSpPr>
          <p:nvPr/>
        </p:nvSpPr>
        <p:spPr bwMode="auto">
          <a:xfrm>
            <a:off x="1981200" y="2286000"/>
            <a:ext cx="73914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108548" name="Rectangle 4" descr="Oak"/>
          <p:cNvSpPr>
            <a:spLocks noChangeArrowheads="1"/>
          </p:cNvSpPr>
          <p:nvPr/>
        </p:nvSpPr>
        <p:spPr bwMode="auto">
          <a:xfrm>
            <a:off x="2362201" y="1778000"/>
            <a:ext cx="1076325" cy="514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1854200"/>
            <a:ext cx="2565400" cy="342900"/>
            <a:chOff x="1206" y="1506"/>
            <a:chExt cx="1616" cy="216"/>
          </a:xfrm>
        </p:grpSpPr>
        <p:grpSp>
          <p:nvGrpSpPr>
            <p:cNvPr id="11328" name="Group 6"/>
            <p:cNvGrpSpPr>
              <a:grpSpLocks/>
            </p:cNvGrpSpPr>
            <p:nvPr/>
          </p:nvGrpSpPr>
          <p:grpSpPr bwMode="auto">
            <a:xfrm>
              <a:off x="1864" y="1556"/>
              <a:ext cx="343" cy="122"/>
              <a:chOff x="3290" y="1532"/>
              <a:chExt cx="389" cy="109"/>
            </a:xfrm>
          </p:grpSpPr>
          <p:sp>
            <p:nvSpPr>
              <p:cNvPr id="11333" name="Rectangle 7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34" name="Line 8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Line 9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Line 10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Line 11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Line 12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9" name="Line 13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29" name="Line 14"/>
            <p:cNvSpPr>
              <a:spLocks noChangeShapeType="1"/>
            </p:cNvSpPr>
            <p:nvPr/>
          </p:nvSpPr>
          <p:spPr bwMode="auto">
            <a:xfrm flipH="1">
              <a:off x="1767" y="1615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Arc 15"/>
            <p:cNvSpPr>
              <a:spLocks/>
            </p:cNvSpPr>
            <p:nvPr/>
          </p:nvSpPr>
          <p:spPr bwMode="auto">
            <a:xfrm flipH="1">
              <a:off x="1721" y="1580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1" name="Line 16"/>
            <p:cNvSpPr>
              <a:spLocks noChangeShapeType="1"/>
            </p:cNvSpPr>
            <p:nvPr/>
          </p:nvSpPr>
          <p:spPr bwMode="auto">
            <a:xfrm>
              <a:off x="1206" y="1614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61" name="Rectangle 17"/>
            <p:cNvSpPr>
              <a:spLocks noChangeArrowheads="1"/>
            </p:cNvSpPr>
            <p:nvPr/>
          </p:nvSpPr>
          <p:spPr bwMode="auto">
            <a:xfrm rot="10800000">
              <a:off x="2087" y="1506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08565" name="Rectangle 21" descr="Oak"/>
          <p:cNvSpPr>
            <a:spLocks noChangeArrowheads="1"/>
          </p:cNvSpPr>
          <p:nvPr/>
        </p:nvSpPr>
        <p:spPr bwMode="auto">
          <a:xfrm>
            <a:off x="2286001" y="4343400"/>
            <a:ext cx="1076325" cy="514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352801" y="4419600"/>
            <a:ext cx="2767013" cy="342900"/>
            <a:chOff x="1152" y="2784"/>
            <a:chExt cx="1743" cy="216"/>
          </a:xfrm>
        </p:grpSpPr>
        <p:grpSp>
          <p:nvGrpSpPr>
            <p:cNvPr id="11314" name="Group 23"/>
            <p:cNvGrpSpPr>
              <a:grpSpLocks/>
            </p:cNvGrpSpPr>
            <p:nvPr/>
          </p:nvGrpSpPr>
          <p:grpSpPr bwMode="auto">
            <a:xfrm>
              <a:off x="1810" y="2834"/>
              <a:ext cx="343" cy="122"/>
              <a:chOff x="3290" y="1532"/>
              <a:chExt cx="389" cy="109"/>
            </a:xfrm>
          </p:grpSpPr>
          <p:sp>
            <p:nvSpPr>
              <p:cNvPr id="11319" name="Rectangle 24"/>
              <p:cNvSpPr>
                <a:spLocks noChangeArrowheads="1"/>
              </p:cNvSpPr>
              <p:nvPr/>
            </p:nvSpPr>
            <p:spPr bwMode="auto">
              <a:xfrm rot="10800000">
                <a:off x="3290" y="1532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20" name="Line 25"/>
              <p:cNvSpPr>
                <a:spLocks noChangeShapeType="1"/>
              </p:cNvSpPr>
              <p:nvPr/>
            </p:nvSpPr>
            <p:spPr bwMode="auto">
              <a:xfrm rot="10800000">
                <a:off x="3631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1" name="Line 26"/>
              <p:cNvSpPr>
                <a:spLocks noChangeShapeType="1"/>
              </p:cNvSpPr>
              <p:nvPr/>
            </p:nvSpPr>
            <p:spPr bwMode="auto">
              <a:xfrm rot="10800000">
                <a:off x="3575" y="1532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2" name="Line 27"/>
              <p:cNvSpPr>
                <a:spLocks noChangeShapeType="1"/>
              </p:cNvSpPr>
              <p:nvPr/>
            </p:nvSpPr>
            <p:spPr bwMode="auto">
              <a:xfrm rot="10800000">
                <a:off x="3520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3" name="Line 28"/>
              <p:cNvSpPr>
                <a:spLocks noChangeShapeType="1"/>
              </p:cNvSpPr>
              <p:nvPr/>
            </p:nvSpPr>
            <p:spPr bwMode="auto">
              <a:xfrm rot="10800000">
                <a:off x="3464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4" name="Line 29"/>
              <p:cNvSpPr>
                <a:spLocks noChangeShapeType="1"/>
              </p:cNvSpPr>
              <p:nvPr/>
            </p:nvSpPr>
            <p:spPr bwMode="auto">
              <a:xfrm rot="10800000">
                <a:off x="3409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5" name="Line 30"/>
              <p:cNvSpPr>
                <a:spLocks noChangeShapeType="1"/>
              </p:cNvSpPr>
              <p:nvPr/>
            </p:nvSpPr>
            <p:spPr bwMode="auto">
              <a:xfrm rot="10800000">
                <a:off x="3353" y="15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15" name="Line 31"/>
            <p:cNvSpPr>
              <a:spLocks noChangeShapeType="1"/>
            </p:cNvSpPr>
            <p:nvPr/>
          </p:nvSpPr>
          <p:spPr bwMode="auto">
            <a:xfrm flipH="1">
              <a:off x="1713" y="2893"/>
              <a:ext cx="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6" name="Arc 32"/>
            <p:cNvSpPr>
              <a:spLocks/>
            </p:cNvSpPr>
            <p:nvPr/>
          </p:nvSpPr>
          <p:spPr bwMode="auto">
            <a:xfrm flipH="1">
              <a:off x="1667" y="2858"/>
              <a:ext cx="49" cy="62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Line 33"/>
            <p:cNvSpPr>
              <a:spLocks noChangeShapeType="1"/>
            </p:cNvSpPr>
            <p:nvPr/>
          </p:nvSpPr>
          <p:spPr bwMode="auto">
            <a:xfrm>
              <a:off x="1152" y="2892"/>
              <a:ext cx="5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78" name="Rectangle 34"/>
            <p:cNvSpPr>
              <a:spLocks noChangeArrowheads="1"/>
            </p:cNvSpPr>
            <p:nvPr/>
          </p:nvSpPr>
          <p:spPr bwMode="auto">
            <a:xfrm rot="10800000">
              <a:off x="2160" y="2784"/>
              <a:ext cx="735" cy="21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1272" name="Group 35"/>
          <p:cNvGrpSpPr>
            <a:grpSpLocks/>
          </p:cNvGrpSpPr>
          <p:nvPr/>
        </p:nvGrpSpPr>
        <p:grpSpPr bwMode="auto">
          <a:xfrm>
            <a:off x="1828800" y="4800600"/>
            <a:ext cx="7543800" cy="685800"/>
            <a:chOff x="192" y="3024"/>
            <a:chExt cx="4752" cy="432"/>
          </a:xfrm>
        </p:grpSpPr>
        <p:sp>
          <p:nvSpPr>
            <p:cNvPr id="11276" name="Rectangle 36" descr="Walnut"/>
            <p:cNvSpPr>
              <a:spLocks noChangeArrowheads="1"/>
            </p:cNvSpPr>
            <p:nvPr/>
          </p:nvSpPr>
          <p:spPr bwMode="auto">
            <a:xfrm>
              <a:off x="240" y="3072"/>
              <a:ext cx="4656" cy="38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bg2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11277" name="Group 37"/>
            <p:cNvGrpSpPr>
              <a:grpSpLocks/>
            </p:cNvGrpSpPr>
            <p:nvPr/>
          </p:nvGrpSpPr>
          <p:grpSpPr bwMode="auto">
            <a:xfrm>
              <a:off x="192" y="3024"/>
              <a:ext cx="4752" cy="48"/>
              <a:chOff x="96" y="2304"/>
              <a:chExt cx="4464" cy="48"/>
            </a:xfrm>
          </p:grpSpPr>
          <p:grpSp>
            <p:nvGrpSpPr>
              <p:cNvPr id="11278" name="Group 38"/>
              <p:cNvGrpSpPr>
                <a:grpSpLocks/>
              </p:cNvGrpSpPr>
              <p:nvPr/>
            </p:nvGrpSpPr>
            <p:grpSpPr bwMode="auto">
              <a:xfrm>
                <a:off x="768" y="2304"/>
                <a:ext cx="1920" cy="48"/>
                <a:chOff x="768" y="2304"/>
                <a:chExt cx="1920" cy="48"/>
              </a:xfrm>
            </p:grpSpPr>
            <p:sp>
              <p:nvSpPr>
                <p:cNvPr id="11306" name="AutoShape 39" descr="Walnut"/>
                <p:cNvSpPr>
                  <a:spLocks noChangeArrowheads="1"/>
                </p:cNvSpPr>
                <p:nvPr/>
              </p:nvSpPr>
              <p:spPr bwMode="auto">
                <a:xfrm>
                  <a:off x="7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7" name="AutoShape 40" descr="Walnut"/>
                <p:cNvSpPr>
                  <a:spLocks noChangeArrowheads="1"/>
                </p:cNvSpPr>
                <p:nvPr/>
              </p:nvSpPr>
              <p:spPr bwMode="auto">
                <a:xfrm>
                  <a:off x="100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8" name="AutoShape 41" descr="Walnut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9" name="AutoShape 42" descr="Walnut"/>
                <p:cNvSpPr>
                  <a:spLocks noChangeArrowheads="1"/>
                </p:cNvSpPr>
                <p:nvPr/>
              </p:nvSpPr>
              <p:spPr bwMode="auto">
                <a:xfrm>
                  <a:off x="153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10" name="AutoShape 43" descr="Walnut"/>
                <p:cNvSpPr>
                  <a:spLocks noChangeArrowheads="1"/>
                </p:cNvSpPr>
                <p:nvPr/>
              </p:nvSpPr>
              <p:spPr bwMode="auto">
                <a:xfrm>
                  <a:off x="177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11" name="AutoShape 44" descr="Walnut"/>
                <p:cNvSpPr>
                  <a:spLocks noChangeArrowheads="1"/>
                </p:cNvSpPr>
                <p:nvPr/>
              </p:nvSpPr>
              <p:spPr bwMode="auto">
                <a:xfrm>
                  <a:off x="19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12" name="AutoShape 45" descr="Walnut"/>
                <p:cNvSpPr>
                  <a:spLocks noChangeArrowheads="1"/>
                </p:cNvSpPr>
                <p:nvPr/>
              </p:nvSpPr>
              <p:spPr bwMode="auto">
                <a:xfrm>
                  <a:off x="2160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13" name="AutoShape 46" descr="Walnut"/>
                <p:cNvSpPr>
                  <a:spLocks noChangeArrowheads="1"/>
                </p:cNvSpPr>
                <p:nvPr/>
              </p:nvSpPr>
              <p:spPr bwMode="auto">
                <a:xfrm>
                  <a:off x="2352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279" name="Group 47"/>
              <p:cNvGrpSpPr>
                <a:grpSpLocks/>
              </p:cNvGrpSpPr>
              <p:nvPr/>
            </p:nvGrpSpPr>
            <p:grpSpPr bwMode="auto">
              <a:xfrm>
                <a:off x="2640" y="2304"/>
                <a:ext cx="1920" cy="48"/>
                <a:chOff x="768" y="2304"/>
                <a:chExt cx="1920" cy="48"/>
              </a:xfrm>
            </p:grpSpPr>
            <p:sp>
              <p:nvSpPr>
                <p:cNvPr id="11298" name="AutoShape 48" descr="Walnut"/>
                <p:cNvSpPr>
                  <a:spLocks noChangeArrowheads="1"/>
                </p:cNvSpPr>
                <p:nvPr/>
              </p:nvSpPr>
              <p:spPr bwMode="auto">
                <a:xfrm>
                  <a:off x="7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9" name="AutoShape 49" descr="Walnut"/>
                <p:cNvSpPr>
                  <a:spLocks noChangeArrowheads="1"/>
                </p:cNvSpPr>
                <p:nvPr/>
              </p:nvSpPr>
              <p:spPr bwMode="auto">
                <a:xfrm>
                  <a:off x="100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0" name="AutoShape 50" descr="Walnut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1" name="AutoShape 51" descr="Walnut"/>
                <p:cNvSpPr>
                  <a:spLocks noChangeArrowheads="1"/>
                </p:cNvSpPr>
                <p:nvPr/>
              </p:nvSpPr>
              <p:spPr bwMode="auto">
                <a:xfrm>
                  <a:off x="153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2" name="AutoShape 52" descr="Walnut"/>
                <p:cNvSpPr>
                  <a:spLocks noChangeArrowheads="1"/>
                </p:cNvSpPr>
                <p:nvPr/>
              </p:nvSpPr>
              <p:spPr bwMode="auto">
                <a:xfrm>
                  <a:off x="177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3" name="AutoShape 53" descr="Walnut"/>
                <p:cNvSpPr>
                  <a:spLocks noChangeArrowheads="1"/>
                </p:cNvSpPr>
                <p:nvPr/>
              </p:nvSpPr>
              <p:spPr bwMode="auto">
                <a:xfrm>
                  <a:off x="19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4" name="AutoShape 54" descr="Walnut"/>
                <p:cNvSpPr>
                  <a:spLocks noChangeArrowheads="1"/>
                </p:cNvSpPr>
                <p:nvPr/>
              </p:nvSpPr>
              <p:spPr bwMode="auto">
                <a:xfrm>
                  <a:off x="2160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05" name="AutoShape 55" descr="Walnut"/>
                <p:cNvSpPr>
                  <a:spLocks noChangeArrowheads="1"/>
                </p:cNvSpPr>
                <p:nvPr/>
              </p:nvSpPr>
              <p:spPr bwMode="auto">
                <a:xfrm>
                  <a:off x="2352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280" name="Group 56"/>
              <p:cNvGrpSpPr>
                <a:grpSpLocks/>
              </p:cNvGrpSpPr>
              <p:nvPr/>
            </p:nvGrpSpPr>
            <p:grpSpPr bwMode="auto">
              <a:xfrm>
                <a:off x="96" y="2304"/>
                <a:ext cx="1920" cy="48"/>
                <a:chOff x="768" y="2304"/>
                <a:chExt cx="1920" cy="48"/>
              </a:xfrm>
            </p:grpSpPr>
            <p:sp>
              <p:nvSpPr>
                <p:cNvPr id="11290" name="AutoShape 57" descr="Walnut"/>
                <p:cNvSpPr>
                  <a:spLocks noChangeArrowheads="1"/>
                </p:cNvSpPr>
                <p:nvPr/>
              </p:nvSpPr>
              <p:spPr bwMode="auto">
                <a:xfrm>
                  <a:off x="7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1" name="AutoShape 58" descr="Walnut"/>
                <p:cNvSpPr>
                  <a:spLocks noChangeArrowheads="1"/>
                </p:cNvSpPr>
                <p:nvPr/>
              </p:nvSpPr>
              <p:spPr bwMode="auto">
                <a:xfrm>
                  <a:off x="100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2" name="AutoShape 59" descr="Walnut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3" name="AutoShape 60" descr="Walnut"/>
                <p:cNvSpPr>
                  <a:spLocks noChangeArrowheads="1"/>
                </p:cNvSpPr>
                <p:nvPr/>
              </p:nvSpPr>
              <p:spPr bwMode="auto">
                <a:xfrm>
                  <a:off x="153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4" name="AutoShape 61" descr="Walnut"/>
                <p:cNvSpPr>
                  <a:spLocks noChangeArrowheads="1"/>
                </p:cNvSpPr>
                <p:nvPr/>
              </p:nvSpPr>
              <p:spPr bwMode="auto">
                <a:xfrm>
                  <a:off x="177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5" name="AutoShape 62" descr="Walnut"/>
                <p:cNvSpPr>
                  <a:spLocks noChangeArrowheads="1"/>
                </p:cNvSpPr>
                <p:nvPr/>
              </p:nvSpPr>
              <p:spPr bwMode="auto">
                <a:xfrm>
                  <a:off x="19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6" name="AutoShape 63" descr="Walnut"/>
                <p:cNvSpPr>
                  <a:spLocks noChangeArrowheads="1"/>
                </p:cNvSpPr>
                <p:nvPr/>
              </p:nvSpPr>
              <p:spPr bwMode="auto">
                <a:xfrm>
                  <a:off x="2160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97" name="AutoShape 64" descr="Walnut"/>
                <p:cNvSpPr>
                  <a:spLocks noChangeArrowheads="1"/>
                </p:cNvSpPr>
                <p:nvPr/>
              </p:nvSpPr>
              <p:spPr bwMode="auto">
                <a:xfrm>
                  <a:off x="2352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281" name="Group 65"/>
              <p:cNvGrpSpPr>
                <a:grpSpLocks/>
              </p:cNvGrpSpPr>
              <p:nvPr/>
            </p:nvGrpSpPr>
            <p:grpSpPr bwMode="auto">
              <a:xfrm>
                <a:off x="1968" y="2304"/>
                <a:ext cx="1920" cy="48"/>
                <a:chOff x="768" y="2304"/>
                <a:chExt cx="1920" cy="48"/>
              </a:xfrm>
            </p:grpSpPr>
            <p:sp>
              <p:nvSpPr>
                <p:cNvPr id="11282" name="AutoShape 66" descr="Walnut"/>
                <p:cNvSpPr>
                  <a:spLocks noChangeArrowheads="1"/>
                </p:cNvSpPr>
                <p:nvPr/>
              </p:nvSpPr>
              <p:spPr bwMode="auto">
                <a:xfrm>
                  <a:off x="7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3" name="AutoShape 67" descr="Walnut"/>
                <p:cNvSpPr>
                  <a:spLocks noChangeArrowheads="1"/>
                </p:cNvSpPr>
                <p:nvPr/>
              </p:nvSpPr>
              <p:spPr bwMode="auto">
                <a:xfrm>
                  <a:off x="100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4" name="AutoShape 68" descr="Walnut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5" name="AutoShape 69" descr="Walnut"/>
                <p:cNvSpPr>
                  <a:spLocks noChangeArrowheads="1"/>
                </p:cNvSpPr>
                <p:nvPr/>
              </p:nvSpPr>
              <p:spPr bwMode="auto">
                <a:xfrm>
                  <a:off x="153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6" name="AutoShape 70" descr="Walnut"/>
                <p:cNvSpPr>
                  <a:spLocks noChangeArrowheads="1"/>
                </p:cNvSpPr>
                <p:nvPr/>
              </p:nvSpPr>
              <p:spPr bwMode="auto">
                <a:xfrm>
                  <a:off x="1776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7" name="AutoShape 71" descr="Walnut"/>
                <p:cNvSpPr>
                  <a:spLocks noChangeArrowheads="1"/>
                </p:cNvSpPr>
                <p:nvPr/>
              </p:nvSpPr>
              <p:spPr bwMode="auto">
                <a:xfrm>
                  <a:off x="1968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8" name="AutoShape 72" descr="Walnut"/>
                <p:cNvSpPr>
                  <a:spLocks noChangeArrowheads="1"/>
                </p:cNvSpPr>
                <p:nvPr/>
              </p:nvSpPr>
              <p:spPr bwMode="auto">
                <a:xfrm>
                  <a:off x="2160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89" name="AutoShape 73" descr="Walnut"/>
                <p:cNvSpPr>
                  <a:spLocks noChangeArrowheads="1"/>
                </p:cNvSpPr>
                <p:nvPr/>
              </p:nvSpPr>
              <p:spPr bwMode="auto">
                <a:xfrm>
                  <a:off x="2352" y="2304"/>
                  <a:ext cx="336" cy="48"/>
                </a:xfrm>
                <a:prstGeom prst="flowChartExtra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1981200" y="5638807"/>
            <a:ext cx="8534400" cy="523876"/>
            <a:chOff x="336" y="3792"/>
            <a:chExt cx="3600" cy="330"/>
          </a:xfrm>
        </p:grpSpPr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336" y="3792"/>
              <a:ext cx="26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endPara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624" y="3792"/>
              <a:ext cx="331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2800" b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mst</a:t>
              </a:r>
              <a:r>
                <a:rPr lang="en-US" altLang="en-US" sz="28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alt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8986" y="758825"/>
            <a:ext cx="52902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Tình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trạng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của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bề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mặt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tiếp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xúc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3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animBg="1"/>
      <p:bldP spid="1085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 descr="Walnut"/>
          <p:cNvSpPr>
            <a:spLocks noChangeArrowheads="1"/>
          </p:cNvSpPr>
          <p:nvPr/>
        </p:nvSpPr>
        <p:spPr bwMode="auto">
          <a:xfrm>
            <a:off x="6154738" y="1772582"/>
            <a:ext cx="5029200" cy="533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5" name="Rectangle 9" descr="Oak"/>
          <p:cNvSpPr>
            <a:spLocks noChangeArrowheads="1"/>
          </p:cNvSpPr>
          <p:nvPr/>
        </p:nvSpPr>
        <p:spPr bwMode="auto">
          <a:xfrm>
            <a:off x="6307138" y="1315382"/>
            <a:ext cx="1066800" cy="457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410200" y="1086784"/>
            <a:ext cx="3640138" cy="665163"/>
            <a:chOff x="587" y="1776"/>
            <a:chExt cx="2293" cy="419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587" y="1904"/>
              <a:ext cx="942" cy="291"/>
              <a:chOff x="2160" y="1533"/>
              <a:chExt cx="574" cy="291"/>
            </a:xfrm>
          </p:grpSpPr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H="1">
                <a:off x="2313" y="1824"/>
                <a:ext cx="383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208" y="1533"/>
                <a:ext cx="52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2400" baseline="-250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mst</a:t>
                </a:r>
                <a:endParaRPr lang="fr-FR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2160" y="1549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1824" y="1776"/>
              <a:ext cx="1056" cy="310"/>
              <a:chOff x="2751" y="2736"/>
              <a:chExt cx="753" cy="310"/>
            </a:xfrm>
          </p:grpSpPr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>
                <a:off x="2751" y="3001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0" name="Text Box 17"/>
              <p:cNvSpPr txBox="1">
                <a:spLocks noChangeArrowheads="1"/>
              </p:cNvSpPr>
              <p:nvPr/>
            </p:nvSpPr>
            <p:spPr bwMode="auto">
              <a:xfrm>
                <a:off x="2976" y="2736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600" dirty="0">
                    <a:solidFill>
                      <a:schemeClr val="hlin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fr-FR" altLang="en-US" sz="2600" dirty="0">
                  <a:solidFill>
                    <a:schemeClr val="hlin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2976" y="273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0619" y="189461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106" y="2651385"/>
            <a:ext cx="9987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0619" y="3403523"/>
            <a:ext cx="11619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vecto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-13139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I. LỰC MA SÁT TRƯỢT 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-7546" y="1202347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2106" y="4182511"/>
            <a:ext cx="2256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682433" y="4139305"/>
            <a:ext cx="1138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82433" y="4770312"/>
            <a:ext cx="11317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682433" y="5453576"/>
            <a:ext cx="11317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71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2772179" y="1561605"/>
            <a:ext cx="3284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646" name="Text Box 54"/>
          <p:cNvSpPr txBox="1">
            <a:spLocks noChangeArrowheads="1"/>
          </p:cNvSpPr>
          <p:nvPr/>
        </p:nvSpPr>
        <p:spPr bwMode="auto">
          <a:xfrm>
            <a:off x="436988" y="1943398"/>
            <a:ext cx="1173802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đó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US" altLang="en-US" sz="2800" b="1" u="sng" dirty="0" smtClean="0">
              <a:solidFill>
                <a:srgbClr val="00206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+ </a:t>
            </a:r>
            <a:r>
              <a:rPr lang="en-US" altLang="en-US" sz="28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 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hệ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ma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sát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trượt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phụ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thuộc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vào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chất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liệu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tình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trạng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mặt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xúc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altLang="en-US" sz="28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+ N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áp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lực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tác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dụng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lên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mặt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xúc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(N).</a:t>
            </a:r>
            <a:endParaRPr lang="en-US" alt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6" name="Picture 2" descr="Description: 20.9-phanh_xe_d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353" y="4785574"/>
            <a:ext cx="2378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I. LỰC MA SÁT TRƯỢT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96469" y="1358623"/>
            <a:ext cx="2094965" cy="584775"/>
            <a:chOff x="6379335" y="2937289"/>
            <a:chExt cx="2052728" cy="58477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Text Box 50"/>
            <p:cNvSpPr txBox="1">
              <a:spLocks noChangeArrowheads="1"/>
            </p:cNvSpPr>
            <p:nvPr/>
          </p:nvSpPr>
          <p:spPr bwMode="auto">
            <a:xfrm>
              <a:off x="6379335" y="2942626"/>
              <a:ext cx="1066800" cy="579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b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mst</a:t>
              </a:r>
              <a:r>
                <a:rPr lang="en-US" altLang="en-US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1" name="Text Box 49"/>
            <p:cNvSpPr txBox="1">
              <a:spLocks noChangeArrowheads="1"/>
            </p:cNvSpPr>
            <p:nvPr/>
          </p:nvSpPr>
          <p:spPr bwMode="auto">
            <a:xfrm>
              <a:off x="7127383" y="2937289"/>
              <a:ext cx="1304680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=</a:t>
              </a:r>
              <a:r>
                <a:rPr lang="en-US" altLang="en-US" b="1" baseline="-25000" dirty="0" smtClean="0">
                  <a:solidFill>
                    <a:srgbClr val="00206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t </a:t>
              </a:r>
              <a:r>
                <a:rPr lang="en-US" alt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.N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9" y="4834842"/>
            <a:ext cx="5715000" cy="185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10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/>
      <p:bldP spid="1106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2754832" y="981811"/>
            <a:ext cx="6880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</a:rPr>
              <a:t>MA SÁT TRƯỢT CÓ LỢI HAY CÓ HẠI?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34" y="776908"/>
            <a:ext cx="1084698" cy="933027"/>
          </a:xfrm>
          <a:prstGeom prst="rect">
            <a:avLst/>
          </a:prstGeom>
        </p:spPr>
      </p:pic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776852" y="6105516"/>
            <a:ext cx="448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Phanh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giảm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tốc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.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0" y="1962756"/>
            <a:ext cx="5526284" cy="4115536"/>
          </a:xfrm>
          <a:prstGeom prst="rect">
            <a:avLst/>
          </a:prstGeom>
        </p:spPr>
      </p:pic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7414839" y="6106445"/>
            <a:ext cx="448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Mài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nhẵn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cụ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31" y="1962756"/>
            <a:ext cx="5243848" cy="41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6" name="Rectangle 49"/>
          <p:cNvSpPr>
            <a:spLocks noChangeArrowheads="1"/>
          </p:cNvSpPr>
          <p:nvPr/>
        </p:nvSpPr>
        <p:spPr bwMode="auto">
          <a:xfrm>
            <a:off x="2754832" y="981811"/>
            <a:ext cx="6880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</a:rPr>
              <a:t>MA SÁT TRƯỢT CÓ LỢI HAY CÓ HẠI?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34" y="776908"/>
            <a:ext cx="1084698" cy="933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5" y="1935534"/>
            <a:ext cx="4857031" cy="4115536"/>
          </a:xfrm>
          <a:prstGeom prst="rect">
            <a:avLst/>
          </a:prstGeom>
        </p:spPr>
      </p:pic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771036" y="6061948"/>
            <a:ext cx="448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đàn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violin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7247414" y="6061948"/>
            <a:ext cx="448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bảng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70" y="1935534"/>
            <a:ext cx="4584784" cy="41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0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6" name="Rectangle 49"/>
          <p:cNvSpPr>
            <a:spLocks noChangeArrowheads="1"/>
          </p:cNvSpPr>
          <p:nvPr/>
        </p:nvSpPr>
        <p:spPr bwMode="auto">
          <a:xfrm>
            <a:off x="2473281" y="843985"/>
            <a:ext cx="6880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</a:rPr>
              <a:t>MA SÁT TRƯỢT CÓ LỢI HAY CÓ HẠI?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2" y="639082"/>
            <a:ext cx="1084698" cy="933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8" y="1962757"/>
            <a:ext cx="4102434" cy="3511922"/>
          </a:xfrm>
          <a:prstGeom prst="rect">
            <a:avLst/>
          </a:prstGeom>
        </p:spPr>
      </p:pic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564187" y="5547011"/>
            <a:ext cx="3505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lửa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73" y="2150772"/>
            <a:ext cx="4443211" cy="3323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4" y="1962757"/>
            <a:ext cx="3716628" cy="3511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13" y="1962757"/>
            <a:ext cx="3759654" cy="35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" y="3329186"/>
            <a:ext cx="3645788" cy="3065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80" y="3329186"/>
            <a:ext cx="4284370" cy="3065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50" y="3329186"/>
            <a:ext cx="4271493" cy="30651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4877" y="1492210"/>
            <a:ext cx="64404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LỰC MA SÁT</a:t>
            </a:r>
            <a:endParaRPr lang="en-US" sz="9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9" y="146707"/>
            <a:ext cx="1676824" cy="13455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18089" y="396956"/>
            <a:ext cx="6374396" cy="827940"/>
            <a:chOff x="3014303" y="396955"/>
            <a:chExt cx="6374396" cy="827940"/>
          </a:xfrm>
        </p:grpSpPr>
        <p:sp>
          <p:nvSpPr>
            <p:cNvPr id="11" name="圆角矩形 2"/>
            <p:cNvSpPr/>
            <p:nvPr/>
          </p:nvSpPr>
          <p:spPr>
            <a:xfrm>
              <a:off x="3312172" y="419560"/>
              <a:ext cx="6076527" cy="805335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组合 4"/>
            <p:cNvGrpSpPr/>
            <p:nvPr/>
          </p:nvGrpSpPr>
          <p:grpSpPr>
            <a:xfrm>
              <a:off x="3014303" y="396955"/>
              <a:ext cx="934157" cy="827939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772479" y="407545"/>
              <a:ext cx="4858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TIẾT 31 - BÀI 13:</a:t>
              </a:r>
              <a:endParaRPr lang="en-US" sz="4000" b="1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6" name="Rectangle 49"/>
          <p:cNvSpPr>
            <a:spLocks noChangeArrowheads="1"/>
          </p:cNvSpPr>
          <p:nvPr/>
        </p:nvSpPr>
        <p:spPr bwMode="auto">
          <a:xfrm>
            <a:off x="3250533" y="890708"/>
            <a:ext cx="6880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</a:rPr>
              <a:t>MA SÁT TRƯỢT CÓ LỢI HAY CÓ HẠI?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04" y="685805"/>
            <a:ext cx="1084698" cy="933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04" y="1892009"/>
            <a:ext cx="4267200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04" y="1915145"/>
            <a:ext cx="4495800" cy="3329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04" y="1892009"/>
            <a:ext cx="4267200" cy="3535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04" y="1892009"/>
            <a:ext cx="4495800" cy="35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53" y="1357389"/>
            <a:ext cx="9090990" cy="474787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smtClean="0">
                <a:latin typeface="Times New Roman" panose="02020603050405020304" pitchFamily="18" charset="0"/>
              </a:rPr>
              <a:t>II. 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LỰC MA SÁT </a:t>
            </a:r>
            <a:r>
              <a:rPr lang="en-US" altLang="en-US" sz="2800" b="1" u="sng" dirty="0" smtClean="0">
                <a:latin typeface="Times New Roman" panose="02020603050405020304" pitchFamily="18" charset="0"/>
              </a:rPr>
              <a:t>LĂN. 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GRNMS05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1143000" cy="1143000"/>
          </a:xfrm>
          <a:noFill/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524000" y="2668589"/>
            <a:ext cx="9144000" cy="344487"/>
          </a:xfrm>
          <a:prstGeom prst="rect">
            <a:avLst/>
          </a:prstGeom>
          <a:gradFill rotWithShape="1"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09800" y="2098675"/>
            <a:ext cx="1295400" cy="558800"/>
            <a:chOff x="685800" y="2514600"/>
            <a:chExt cx="1295400" cy="558800"/>
          </a:xfrm>
        </p:grpSpPr>
        <p:grpSp>
          <p:nvGrpSpPr>
            <p:cNvPr id="14356" name="Group 8"/>
            <p:cNvGrpSpPr>
              <a:grpSpLocks/>
            </p:cNvGrpSpPr>
            <p:nvPr/>
          </p:nvGrpSpPr>
          <p:grpSpPr bwMode="auto">
            <a:xfrm>
              <a:off x="685800" y="2514600"/>
              <a:ext cx="1295400" cy="558800"/>
              <a:chOff x="432" y="1584"/>
              <a:chExt cx="816" cy="352"/>
            </a:xfrm>
          </p:grpSpPr>
          <p:sp>
            <p:nvSpPr>
              <p:cNvPr id="14358" name="Line 6"/>
              <p:cNvSpPr>
                <a:spLocks noChangeShapeType="1"/>
              </p:cNvSpPr>
              <p:nvPr/>
            </p:nvSpPr>
            <p:spPr bwMode="auto">
              <a:xfrm flipH="1">
                <a:off x="624" y="193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9" name="Text Box 7"/>
              <p:cNvSpPr txBox="1">
                <a:spLocks noChangeArrowheads="1"/>
              </p:cNvSpPr>
              <p:nvPr/>
            </p:nvSpPr>
            <p:spPr bwMode="auto">
              <a:xfrm>
                <a:off x="432" y="1584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F</a:t>
                </a:r>
                <a:r>
                  <a:rPr lang="en-US" altLang="en-US" sz="2400" baseline="-25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msl</a:t>
                </a:r>
                <a:endParaRPr lang="en-US" altLang="en-US" sz="2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cxnSp>
          <p:nvCxnSpPr>
            <p:cNvPr id="18" name="Straight Arrow Connector 17"/>
            <p:cNvCxnSpPr>
              <a:endCxn id="14359" idx="0"/>
            </p:cNvCxnSpPr>
            <p:nvPr/>
          </p:nvCxnSpPr>
          <p:spPr bwMode="auto">
            <a:xfrm>
              <a:off x="762000" y="2514600"/>
              <a:ext cx="304800" cy="1588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560763" y="1674813"/>
            <a:ext cx="1528762" cy="457200"/>
            <a:chOff x="2036285" y="2091370"/>
            <a:chExt cx="1529503" cy="457200"/>
          </a:xfrm>
        </p:grpSpPr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>
              <a:off x="2036285" y="2503583"/>
              <a:ext cx="12192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12"/>
            <p:cNvSpPr txBox="1">
              <a:spLocks noChangeArrowheads="1"/>
            </p:cNvSpPr>
            <p:nvPr/>
          </p:nvSpPr>
          <p:spPr bwMode="auto">
            <a:xfrm>
              <a:off x="2879988" y="2091370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CC66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2971775" y="2134232"/>
              <a:ext cx="304948" cy="1588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smtClean="0">
                <a:latin typeface="Times New Roman" panose="02020603050405020304" pitchFamily="18" charset="0"/>
              </a:rPr>
              <a:t>II. 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LỰC MA SÁT </a:t>
            </a:r>
            <a:r>
              <a:rPr lang="en-US" altLang="en-US" sz="2800" b="1" u="sng" dirty="0" smtClean="0">
                <a:latin typeface="Times New Roman" panose="02020603050405020304" pitchFamily="18" charset="0"/>
              </a:rPr>
              <a:t>LĂN. 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228182" y="3290660"/>
            <a:ext cx="1152856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64" y="3081505"/>
            <a:ext cx="6857999" cy="3155949"/>
          </a:xfrm>
          <a:prstGeom prst="rect">
            <a:avLst/>
          </a:prstGeom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17698" y="6294976"/>
            <a:ext cx="11096007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5001 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5001 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25 3.703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un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9" y="1265441"/>
            <a:ext cx="32004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BallBear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5" y="4363365"/>
            <a:ext cx="2812374" cy="233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smtClean="0">
                <a:latin typeface="Times New Roman" panose="02020603050405020304" pitchFamily="18" charset="0"/>
              </a:rPr>
              <a:t>II. 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LỰC MA SÁT </a:t>
            </a:r>
            <a:r>
              <a:rPr lang="en-US" altLang="en-US" sz="2800" b="1" u="sng" dirty="0" smtClean="0">
                <a:latin typeface="Times New Roman" panose="02020603050405020304" pitchFamily="18" charset="0"/>
              </a:rPr>
              <a:t>LĂN. 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40" y="3530060"/>
            <a:ext cx="7699472" cy="3209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85" y="760326"/>
            <a:ext cx="3664227" cy="2688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40" y="760326"/>
            <a:ext cx="3840260" cy="26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5"/>
          <p:cNvGrpSpPr>
            <a:grpSpLocks/>
          </p:cNvGrpSpPr>
          <p:nvPr/>
        </p:nvGrpSpPr>
        <p:grpSpPr bwMode="auto">
          <a:xfrm>
            <a:off x="1462088" y="2362201"/>
            <a:ext cx="6462713" cy="1935163"/>
            <a:chOff x="777" y="2256"/>
            <a:chExt cx="4071" cy="1219"/>
          </a:xfrm>
        </p:grpSpPr>
        <p:grpSp>
          <p:nvGrpSpPr>
            <p:cNvPr id="15429" name="Group 66"/>
            <p:cNvGrpSpPr>
              <a:grpSpLocks/>
            </p:cNvGrpSpPr>
            <p:nvPr/>
          </p:nvGrpSpPr>
          <p:grpSpPr bwMode="auto">
            <a:xfrm>
              <a:off x="777" y="2256"/>
              <a:ext cx="4071" cy="264"/>
              <a:chOff x="249" y="3337"/>
              <a:chExt cx="4071" cy="264"/>
            </a:xfrm>
          </p:grpSpPr>
          <p:sp>
            <p:nvSpPr>
              <p:cNvPr id="15433" name="AutoShape 67" descr="Medium wood"/>
              <p:cNvSpPr>
                <a:spLocks noChangeArrowheads="1"/>
              </p:cNvSpPr>
              <p:nvPr/>
            </p:nvSpPr>
            <p:spPr bwMode="auto">
              <a:xfrm>
                <a:off x="249" y="3337"/>
                <a:ext cx="4071" cy="264"/>
              </a:xfrm>
              <a:prstGeom prst="cube">
                <a:avLst>
                  <a:gd name="adj" fmla="val 62222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175">
                <a:solidFill>
                  <a:srgbClr val="996633"/>
                </a:solidFill>
                <a:miter lim="800000"/>
                <a:headEnd type="none" w="sm" len="sm"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34" name="Rectangle 68"/>
              <p:cNvSpPr>
                <a:spLocks noChangeArrowheads="1"/>
              </p:cNvSpPr>
              <p:nvPr/>
            </p:nvSpPr>
            <p:spPr bwMode="auto">
              <a:xfrm>
                <a:off x="262" y="3504"/>
                <a:ext cx="3875" cy="96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5430" name="Rectangle 69"/>
            <p:cNvSpPr>
              <a:spLocks noChangeArrowheads="1"/>
            </p:cNvSpPr>
            <p:nvPr/>
          </p:nvSpPr>
          <p:spPr bwMode="auto">
            <a:xfrm>
              <a:off x="4335" y="2515"/>
              <a:ext cx="250" cy="960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5431" name="Rectangle 70"/>
            <p:cNvSpPr>
              <a:spLocks noChangeArrowheads="1"/>
            </p:cNvSpPr>
            <p:nvPr/>
          </p:nvSpPr>
          <p:spPr bwMode="auto">
            <a:xfrm>
              <a:off x="1056" y="2524"/>
              <a:ext cx="3269" cy="384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432" name="Rectangle 71"/>
            <p:cNvSpPr>
              <a:spLocks noChangeArrowheads="1"/>
            </p:cNvSpPr>
            <p:nvPr/>
          </p:nvSpPr>
          <p:spPr bwMode="auto">
            <a:xfrm>
              <a:off x="806" y="2506"/>
              <a:ext cx="250" cy="960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5364" name="Group 8"/>
          <p:cNvGrpSpPr>
            <a:grpSpLocks/>
          </p:cNvGrpSpPr>
          <p:nvPr/>
        </p:nvGrpSpPr>
        <p:grpSpPr bwMode="auto">
          <a:xfrm flipH="1">
            <a:off x="4425951" y="2196548"/>
            <a:ext cx="1751013" cy="196850"/>
            <a:chOff x="748" y="2387"/>
            <a:chExt cx="3630" cy="408"/>
          </a:xfrm>
        </p:grpSpPr>
        <p:grpSp>
          <p:nvGrpSpPr>
            <p:cNvPr id="15382" name="Group 9"/>
            <p:cNvGrpSpPr>
              <a:grpSpLocks/>
            </p:cNvGrpSpPr>
            <p:nvPr/>
          </p:nvGrpSpPr>
          <p:grpSpPr bwMode="auto">
            <a:xfrm>
              <a:off x="748" y="2387"/>
              <a:ext cx="3630" cy="408"/>
              <a:chOff x="748" y="2523"/>
              <a:chExt cx="3630" cy="408"/>
            </a:xfrm>
          </p:grpSpPr>
          <p:sp>
            <p:nvSpPr>
              <p:cNvPr id="15424" name="Rectangle 10"/>
              <p:cNvSpPr>
                <a:spLocks noChangeArrowheads="1"/>
              </p:cNvSpPr>
              <p:nvPr/>
            </p:nvSpPr>
            <p:spPr bwMode="auto">
              <a:xfrm>
                <a:off x="3652" y="2523"/>
                <a:ext cx="726" cy="408"/>
              </a:xfrm>
              <a:prstGeom prst="rect">
                <a:avLst/>
              </a:prstGeom>
              <a:solidFill>
                <a:srgbClr val="008080"/>
              </a:solidFill>
              <a:ln w="9525" algn="ctr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5" name="Rectangle 11"/>
              <p:cNvSpPr>
                <a:spLocks noChangeArrowheads="1"/>
              </p:cNvSpPr>
              <p:nvPr/>
            </p:nvSpPr>
            <p:spPr bwMode="auto">
              <a:xfrm>
                <a:off x="2927" y="2523"/>
                <a:ext cx="726" cy="408"/>
              </a:xfrm>
              <a:prstGeom prst="rect">
                <a:avLst/>
              </a:prstGeom>
              <a:solidFill>
                <a:srgbClr val="CC0099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426" name="Rectangle 12"/>
              <p:cNvSpPr>
                <a:spLocks noChangeArrowheads="1"/>
              </p:cNvSpPr>
              <p:nvPr/>
            </p:nvSpPr>
            <p:spPr bwMode="auto">
              <a:xfrm>
                <a:off x="2212" y="2523"/>
                <a:ext cx="726" cy="408"/>
              </a:xfrm>
              <a:prstGeom prst="rect">
                <a:avLst/>
              </a:prstGeom>
              <a:solidFill>
                <a:srgbClr val="008080"/>
              </a:solidFill>
              <a:ln w="9525" algn="ctr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Rectangle 13"/>
              <p:cNvSpPr>
                <a:spLocks noChangeArrowheads="1"/>
              </p:cNvSpPr>
              <p:nvPr/>
            </p:nvSpPr>
            <p:spPr bwMode="auto">
              <a:xfrm>
                <a:off x="1475" y="2523"/>
                <a:ext cx="726" cy="408"/>
              </a:xfrm>
              <a:prstGeom prst="rect">
                <a:avLst/>
              </a:prstGeom>
              <a:solidFill>
                <a:srgbClr val="CC0099"/>
              </a:solidFill>
              <a:ln w="9525" algn="ctr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428" name="Rectangle 14"/>
              <p:cNvSpPr>
                <a:spLocks noChangeArrowheads="1"/>
              </p:cNvSpPr>
              <p:nvPr/>
            </p:nvSpPr>
            <p:spPr bwMode="auto">
              <a:xfrm>
                <a:off x="748" y="2523"/>
                <a:ext cx="726" cy="40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383" name="Group 15"/>
            <p:cNvGrpSpPr>
              <a:grpSpLocks/>
            </p:cNvGrpSpPr>
            <p:nvPr/>
          </p:nvGrpSpPr>
          <p:grpSpPr bwMode="auto">
            <a:xfrm>
              <a:off x="748" y="2387"/>
              <a:ext cx="3539" cy="182"/>
              <a:chOff x="748" y="2568"/>
              <a:chExt cx="3539" cy="318"/>
            </a:xfrm>
          </p:grpSpPr>
          <p:sp>
            <p:nvSpPr>
              <p:cNvPr id="15384" name="Line 16"/>
              <p:cNvSpPr>
                <a:spLocks noChangeShapeType="1"/>
              </p:cNvSpPr>
              <p:nvPr/>
            </p:nvSpPr>
            <p:spPr bwMode="auto">
              <a:xfrm>
                <a:off x="748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5" name="Line 17"/>
              <p:cNvSpPr>
                <a:spLocks noChangeShapeType="1"/>
              </p:cNvSpPr>
              <p:nvPr/>
            </p:nvSpPr>
            <p:spPr bwMode="auto">
              <a:xfrm>
                <a:off x="839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18"/>
              <p:cNvSpPr>
                <a:spLocks noChangeShapeType="1"/>
              </p:cNvSpPr>
              <p:nvPr/>
            </p:nvSpPr>
            <p:spPr bwMode="auto">
              <a:xfrm>
                <a:off x="930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19"/>
              <p:cNvSpPr>
                <a:spLocks noChangeShapeType="1"/>
              </p:cNvSpPr>
              <p:nvPr/>
            </p:nvSpPr>
            <p:spPr bwMode="auto">
              <a:xfrm>
                <a:off x="1020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8" name="Line 20"/>
              <p:cNvSpPr>
                <a:spLocks noChangeShapeType="1"/>
              </p:cNvSpPr>
              <p:nvPr/>
            </p:nvSpPr>
            <p:spPr bwMode="auto">
              <a:xfrm>
                <a:off x="1111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9" name="Line 21"/>
              <p:cNvSpPr>
                <a:spLocks noChangeShapeType="1"/>
              </p:cNvSpPr>
              <p:nvPr/>
            </p:nvSpPr>
            <p:spPr bwMode="auto">
              <a:xfrm>
                <a:off x="1202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0" name="Line 22"/>
              <p:cNvSpPr>
                <a:spLocks noChangeShapeType="1"/>
              </p:cNvSpPr>
              <p:nvPr/>
            </p:nvSpPr>
            <p:spPr bwMode="auto">
              <a:xfrm>
                <a:off x="1292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1" name="Line 23"/>
              <p:cNvSpPr>
                <a:spLocks noChangeShapeType="1"/>
              </p:cNvSpPr>
              <p:nvPr/>
            </p:nvSpPr>
            <p:spPr bwMode="auto">
              <a:xfrm>
                <a:off x="1383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2" name="Line 24"/>
              <p:cNvSpPr>
                <a:spLocks noChangeShapeType="1"/>
              </p:cNvSpPr>
              <p:nvPr/>
            </p:nvSpPr>
            <p:spPr bwMode="auto">
              <a:xfrm>
                <a:off x="1474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3" name="Line 25"/>
              <p:cNvSpPr>
                <a:spLocks noChangeShapeType="1"/>
              </p:cNvSpPr>
              <p:nvPr/>
            </p:nvSpPr>
            <p:spPr bwMode="auto">
              <a:xfrm>
                <a:off x="1565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4" name="Line 26"/>
              <p:cNvSpPr>
                <a:spLocks noChangeShapeType="1"/>
              </p:cNvSpPr>
              <p:nvPr/>
            </p:nvSpPr>
            <p:spPr bwMode="auto">
              <a:xfrm>
                <a:off x="1655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5" name="Line 27"/>
              <p:cNvSpPr>
                <a:spLocks noChangeShapeType="1"/>
              </p:cNvSpPr>
              <p:nvPr/>
            </p:nvSpPr>
            <p:spPr bwMode="auto">
              <a:xfrm>
                <a:off x="1746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6" name="Line 28"/>
              <p:cNvSpPr>
                <a:spLocks noChangeShapeType="1"/>
              </p:cNvSpPr>
              <p:nvPr/>
            </p:nvSpPr>
            <p:spPr bwMode="auto">
              <a:xfrm>
                <a:off x="1837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7" name="Line 29"/>
              <p:cNvSpPr>
                <a:spLocks noChangeShapeType="1"/>
              </p:cNvSpPr>
              <p:nvPr/>
            </p:nvSpPr>
            <p:spPr bwMode="auto">
              <a:xfrm>
                <a:off x="1927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8" name="Line 30"/>
              <p:cNvSpPr>
                <a:spLocks noChangeShapeType="1"/>
              </p:cNvSpPr>
              <p:nvPr/>
            </p:nvSpPr>
            <p:spPr bwMode="auto">
              <a:xfrm>
                <a:off x="2018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9" name="Line 31"/>
              <p:cNvSpPr>
                <a:spLocks noChangeShapeType="1"/>
              </p:cNvSpPr>
              <p:nvPr/>
            </p:nvSpPr>
            <p:spPr bwMode="auto">
              <a:xfrm>
                <a:off x="2109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0" name="Line 32"/>
              <p:cNvSpPr>
                <a:spLocks noChangeShapeType="1"/>
              </p:cNvSpPr>
              <p:nvPr/>
            </p:nvSpPr>
            <p:spPr bwMode="auto">
              <a:xfrm>
                <a:off x="2199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1" name="Line 33"/>
              <p:cNvSpPr>
                <a:spLocks noChangeShapeType="1"/>
              </p:cNvSpPr>
              <p:nvPr/>
            </p:nvSpPr>
            <p:spPr bwMode="auto">
              <a:xfrm>
                <a:off x="2290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2" name="Line 34"/>
              <p:cNvSpPr>
                <a:spLocks noChangeShapeType="1"/>
              </p:cNvSpPr>
              <p:nvPr/>
            </p:nvSpPr>
            <p:spPr bwMode="auto">
              <a:xfrm>
                <a:off x="2381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3" name="Line 35"/>
              <p:cNvSpPr>
                <a:spLocks noChangeShapeType="1"/>
              </p:cNvSpPr>
              <p:nvPr/>
            </p:nvSpPr>
            <p:spPr bwMode="auto">
              <a:xfrm>
                <a:off x="2472" y="2568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4" name="Line 36"/>
              <p:cNvSpPr>
                <a:spLocks noChangeShapeType="1"/>
              </p:cNvSpPr>
              <p:nvPr/>
            </p:nvSpPr>
            <p:spPr bwMode="auto">
              <a:xfrm>
                <a:off x="2563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Line 37"/>
              <p:cNvSpPr>
                <a:spLocks noChangeShapeType="1"/>
              </p:cNvSpPr>
              <p:nvPr/>
            </p:nvSpPr>
            <p:spPr bwMode="auto">
              <a:xfrm>
                <a:off x="2654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6" name="Line 38"/>
              <p:cNvSpPr>
                <a:spLocks noChangeShapeType="1"/>
              </p:cNvSpPr>
              <p:nvPr/>
            </p:nvSpPr>
            <p:spPr bwMode="auto">
              <a:xfrm>
                <a:off x="2745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7" name="Line 39"/>
              <p:cNvSpPr>
                <a:spLocks noChangeShapeType="1"/>
              </p:cNvSpPr>
              <p:nvPr/>
            </p:nvSpPr>
            <p:spPr bwMode="auto">
              <a:xfrm>
                <a:off x="2835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Line 40"/>
              <p:cNvSpPr>
                <a:spLocks noChangeShapeType="1"/>
              </p:cNvSpPr>
              <p:nvPr/>
            </p:nvSpPr>
            <p:spPr bwMode="auto">
              <a:xfrm>
                <a:off x="2926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9" name="Line 41"/>
              <p:cNvSpPr>
                <a:spLocks noChangeShapeType="1"/>
              </p:cNvSpPr>
              <p:nvPr/>
            </p:nvSpPr>
            <p:spPr bwMode="auto">
              <a:xfrm>
                <a:off x="3017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0" name="Line 42"/>
              <p:cNvSpPr>
                <a:spLocks noChangeShapeType="1"/>
              </p:cNvSpPr>
              <p:nvPr/>
            </p:nvSpPr>
            <p:spPr bwMode="auto">
              <a:xfrm>
                <a:off x="3107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1" name="Line 43"/>
              <p:cNvSpPr>
                <a:spLocks noChangeShapeType="1"/>
              </p:cNvSpPr>
              <p:nvPr/>
            </p:nvSpPr>
            <p:spPr bwMode="auto">
              <a:xfrm>
                <a:off x="3198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2" name="Line 44"/>
              <p:cNvSpPr>
                <a:spLocks noChangeShapeType="1"/>
              </p:cNvSpPr>
              <p:nvPr/>
            </p:nvSpPr>
            <p:spPr bwMode="auto">
              <a:xfrm>
                <a:off x="3289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3" name="Line 45"/>
              <p:cNvSpPr>
                <a:spLocks noChangeShapeType="1"/>
              </p:cNvSpPr>
              <p:nvPr/>
            </p:nvSpPr>
            <p:spPr bwMode="auto">
              <a:xfrm>
                <a:off x="3380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4" name="Line 46"/>
              <p:cNvSpPr>
                <a:spLocks noChangeShapeType="1"/>
              </p:cNvSpPr>
              <p:nvPr/>
            </p:nvSpPr>
            <p:spPr bwMode="auto">
              <a:xfrm>
                <a:off x="3470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5" name="Line 47"/>
              <p:cNvSpPr>
                <a:spLocks noChangeShapeType="1"/>
              </p:cNvSpPr>
              <p:nvPr/>
            </p:nvSpPr>
            <p:spPr bwMode="auto">
              <a:xfrm>
                <a:off x="3561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Line 48"/>
              <p:cNvSpPr>
                <a:spLocks noChangeShapeType="1"/>
              </p:cNvSpPr>
              <p:nvPr/>
            </p:nvSpPr>
            <p:spPr bwMode="auto">
              <a:xfrm>
                <a:off x="3652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Line 49"/>
              <p:cNvSpPr>
                <a:spLocks noChangeShapeType="1"/>
              </p:cNvSpPr>
              <p:nvPr/>
            </p:nvSpPr>
            <p:spPr bwMode="auto">
              <a:xfrm>
                <a:off x="3742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50"/>
              <p:cNvSpPr>
                <a:spLocks noChangeShapeType="1"/>
              </p:cNvSpPr>
              <p:nvPr/>
            </p:nvSpPr>
            <p:spPr bwMode="auto">
              <a:xfrm>
                <a:off x="3833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Line 51"/>
              <p:cNvSpPr>
                <a:spLocks noChangeShapeType="1"/>
              </p:cNvSpPr>
              <p:nvPr/>
            </p:nvSpPr>
            <p:spPr bwMode="auto">
              <a:xfrm>
                <a:off x="3924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0" name="Line 52"/>
              <p:cNvSpPr>
                <a:spLocks noChangeShapeType="1"/>
              </p:cNvSpPr>
              <p:nvPr/>
            </p:nvSpPr>
            <p:spPr bwMode="auto">
              <a:xfrm>
                <a:off x="4014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1" name="Line 53"/>
              <p:cNvSpPr>
                <a:spLocks noChangeShapeType="1"/>
              </p:cNvSpPr>
              <p:nvPr/>
            </p:nvSpPr>
            <p:spPr bwMode="auto">
              <a:xfrm>
                <a:off x="4105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Line 54"/>
              <p:cNvSpPr>
                <a:spLocks noChangeShapeType="1"/>
              </p:cNvSpPr>
              <p:nvPr/>
            </p:nvSpPr>
            <p:spPr bwMode="auto">
              <a:xfrm>
                <a:off x="4196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Line 55"/>
              <p:cNvSpPr>
                <a:spLocks noChangeShapeType="1"/>
              </p:cNvSpPr>
              <p:nvPr/>
            </p:nvSpPr>
            <p:spPr bwMode="auto">
              <a:xfrm>
                <a:off x="4287" y="2569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365" name="Line 56"/>
          <p:cNvSpPr>
            <a:spLocks noChangeShapeType="1"/>
          </p:cNvSpPr>
          <p:nvPr/>
        </p:nvSpPr>
        <p:spPr bwMode="auto">
          <a:xfrm>
            <a:off x="3586163" y="2284413"/>
            <a:ext cx="8382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58"/>
          <p:cNvSpPr>
            <a:spLocks noChangeShapeType="1"/>
          </p:cNvSpPr>
          <p:nvPr/>
        </p:nvSpPr>
        <p:spPr bwMode="auto">
          <a:xfrm flipV="1">
            <a:off x="4419600" y="2259497"/>
            <a:ext cx="1066800" cy="1746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2657475" y="2209800"/>
            <a:ext cx="838200" cy="304800"/>
          </a:xfrm>
          <a:prstGeom prst="rect">
            <a:avLst/>
          </a:prstGeom>
          <a:solidFill>
            <a:srgbClr val="9966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9966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1600200" y="1371600"/>
            <a:ext cx="3856038" cy="1144588"/>
            <a:chOff x="576" y="1008"/>
            <a:chExt cx="2429" cy="721"/>
          </a:xfrm>
        </p:grpSpPr>
        <p:graphicFrame>
          <p:nvGraphicFramePr>
            <p:cNvPr id="15374" name="Object 7"/>
            <p:cNvGraphicFramePr>
              <a:graphicFrameLocks noChangeAspect="1"/>
            </p:cNvGraphicFramePr>
            <p:nvPr/>
          </p:nvGraphicFramePr>
          <p:xfrm>
            <a:off x="576" y="1248"/>
            <a:ext cx="517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Equation" r:id="rId4" imgW="279279" imgH="253890" progId="Equation.3">
                    <p:embed/>
                  </p:oleObj>
                </mc:Choice>
                <mc:Fallback>
                  <p:oleObj name="Equation" r:id="rId4" imgW="279279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1248"/>
                          <a:ext cx="517" cy="4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75" name="Object 57"/>
            <p:cNvGraphicFramePr>
              <a:graphicFrameLocks noChangeAspect="1"/>
            </p:cNvGraphicFramePr>
            <p:nvPr/>
          </p:nvGraphicFramePr>
          <p:xfrm>
            <a:off x="2496" y="1008"/>
            <a:ext cx="509" cy="4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Equation" r:id="rId6" imgW="228501" imgH="253890" progId="Equation.3">
                    <p:embed/>
                  </p:oleObj>
                </mc:Choice>
                <mc:Fallback>
                  <p:oleObj name="Equation" r:id="rId6" imgW="228501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1008"/>
                          <a:ext cx="509" cy="4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6" name="Line 72"/>
            <p:cNvSpPr>
              <a:spLocks noChangeShapeType="1"/>
            </p:cNvSpPr>
            <p:nvPr/>
          </p:nvSpPr>
          <p:spPr bwMode="auto">
            <a:xfrm flipH="1">
              <a:off x="816" y="1728"/>
              <a:ext cx="7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0" name="Text Box 74"/>
          <p:cNvSpPr txBox="1">
            <a:spLocks noChangeArrowheads="1"/>
          </p:cNvSpPr>
          <p:nvPr/>
        </p:nvSpPr>
        <p:spPr bwMode="auto">
          <a:xfrm>
            <a:off x="2895600" y="1524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1451" name="Text Box 75"/>
          <p:cNvSpPr txBox="1">
            <a:spLocks noChangeArrowheads="1"/>
          </p:cNvSpPr>
          <p:nvPr/>
        </p:nvSpPr>
        <p:spPr bwMode="auto">
          <a:xfrm>
            <a:off x="2667000" y="16002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V = 0</a:t>
            </a:r>
          </a:p>
        </p:txBody>
      </p:sp>
      <p:sp>
        <p:nvSpPr>
          <p:cNvPr id="101452" name="Text Box 76"/>
          <p:cNvSpPr txBox="1">
            <a:spLocks noChangeArrowheads="1"/>
          </p:cNvSpPr>
          <p:nvPr/>
        </p:nvSpPr>
        <p:spPr bwMode="auto">
          <a:xfrm>
            <a:off x="366916" y="4525300"/>
            <a:ext cx="1151613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nghỉ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chịu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xu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smtClean="0">
                <a:latin typeface="Times New Roman" panose="02020603050405020304" pitchFamily="18" charset="0"/>
              </a:rPr>
              <a:t>II. 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LỰC MA </a:t>
            </a:r>
            <a:r>
              <a:rPr lang="en-US" altLang="en-US" sz="2800" b="1" u="sng" dirty="0" smtClean="0">
                <a:latin typeface="Times New Roman" panose="02020603050405020304" pitchFamily="18" charset="0"/>
              </a:rPr>
              <a:t>SÁT NGHỈ. 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grpSp>
        <p:nvGrpSpPr>
          <p:cNvPr id="77" name="Group 59"/>
          <p:cNvGrpSpPr>
            <a:grpSpLocks/>
          </p:cNvGrpSpPr>
          <p:nvPr/>
        </p:nvGrpSpPr>
        <p:grpSpPr bwMode="auto">
          <a:xfrm flipH="1">
            <a:off x="4419600" y="1992314"/>
            <a:ext cx="3289300" cy="674687"/>
            <a:chOff x="119" y="2024"/>
            <a:chExt cx="2449" cy="502"/>
          </a:xfrm>
        </p:grpSpPr>
        <p:sp>
          <p:nvSpPr>
            <p:cNvPr id="78" name="AutoShape 60"/>
            <p:cNvSpPr>
              <a:spLocks noChangeArrowheads="1"/>
            </p:cNvSpPr>
            <p:nvPr/>
          </p:nvSpPr>
          <p:spPr bwMode="auto">
            <a:xfrm>
              <a:off x="1066" y="2160"/>
              <a:ext cx="181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222 w 21600"/>
                <a:gd name="T25" fmla="*/ 3222 h 21600"/>
                <a:gd name="T26" fmla="*/ 18378 w 21600"/>
                <a:gd name="T27" fmla="*/ 1837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" name="Group 61"/>
            <p:cNvGrpSpPr>
              <a:grpSpLocks/>
            </p:cNvGrpSpPr>
            <p:nvPr/>
          </p:nvGrpSpPr>
          <p:grpSpPr bwMode="auto">
            <a:xfrm>
              <a:off x="119" y="2024"/>
              <a:ext cx="2449" cy="502"/>
              <a:chOff x="119" y="2024"/>
              <a:chExt cx="2449" cy="502"/>
            </a:xfrm>
          </p:grpSpPr>
          <p:sp>
            <p:nvSpPr>
              <p:cNvPr id="80" name="Rectangle 62"/>
              <p:cNvSpPr>
                <a:spLocks noChangeArrowheads="1"/>
              </p:cNvSpPr>
              <p:nvPr/>
            </p:nvSpPr>
            <p:spPr bwMode="auto">
              <a:xfrm>
                <a:off x="1202" y="2115"/>
                <a:ext cx="1366" cy="272"/>
              </a:xfrm>
              <a:prstGeom prst="rect">
                <a:avLst/>
              </a:prstGeom>
              <a:gradFill rotWithShape="1">
                <a:gsLst>
                  <a:gs pos="0">
                    <a:srgbClr val="76002F"/>
                  </a:gs>
                  <a:gs pos="50000">
                    <a:srgbClr val="FF0066"/>
                  </a:gs>
                  <a:gs pos="100000">
                    <a:srgbClr val="76002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1" name="Oval 63"/>
              <p:cNvSpPr>
                <a:spLocks noChangeArrowheads="1"/>
              </p:cNvSpPr>
              <p:nvPr/>
            </p:nvSpPr>
            <p:spPr bwMode="auto">
              <a:xfrm>
                <a:off x="506" y="2193"/>
                <a:ext cx="635" cy="136"/>
              </a:xfrm>
              <a:prstGeom prst="ellipse">
                <a:avLst/>
              </a:prstGeom>
              <a:noFill/>
              <a:ln w="57150">
                <a:solidFill>
                  <a:srgbClr val="FFCC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82" name="Picture 64" descr="HANDP00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45145" flipH="1">
                <a:off x="119" y="2024"/>
                <a:ext cx="720" cy="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41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12353E-6 L 0.11666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51" grpId="0"/>
      <p:bldP spid="101452" grpId="0" animBg="1"/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smtClean="0">
                <a:latin typeface="Times New Roman" panose="02020603050405020304" pitchFamily="18" charset="0"/>
              </a:rPr>
              <a:t>II. 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LỰC MA </a:t>
            </a:r>
            <a:r>
              <a:rPr lang="en-US" altLang="en-US" sz="2800" b="1" u="sng" dirty="0" smtClean="0">
                <a:latin typeface="Times New Roman" panose="02020603050405020304" pitchFamily="18" charset="0"/>
              </a:rPr>
              <a:t>SÁT NGHỈ. 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99" y="1357389"/>
            <a:ext cx="3244501" cy="2386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5" y="3898724"/>
            <a:ext cx="3198745" cy="2536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86" y="1395305"/>
            <a:ext cx="5181600" cy="4696753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645140" y="6172921"/>
            <a:ext cx="6414339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</a:rPr>
              <a:t> ma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trò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1361029" y="3356220"/>
            <a:ext cx="536575" cy="463416"/>
            <a:chOff x="2082" y="1991"/>
            <a:chExt cx="338" cy="333"/>
          </a:xfrm>
        </p:grpSpPr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2082" y="1991"/>
              <a:ext cx="338" cy="3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2082" y="2086"/>
              <a:ext cx="242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5" descr="NoMoneyWalkPA_468x3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21" y="1283210"/>
            <a:ext cx="7216775" cy="48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2182524" y="5637314"/>
            <a:ext cx="1038225" cy="523256"/>
            <a:chOff x="1549" y="3805"/>
            <a:chExt cx="654" cy="376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1549" y="3805"/>
              <a:ext cx="654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F’</a:t>
              </a:r>
              <a:r>
                <a:rPr lang="en-US" altLang="en-US" sz="2800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msn</a:t>
              </a:r>
              <a:endPara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598" y="3853"/>
              <a:ext cx="24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Line 9"/>
          <p:cNvSpPr>
            <a:spLocks noChangeShapeType="1"/>
          </p:cNvSpPr>
          <p:nvPr/>
        </p:nvSpPr>
        <p:spPr bwMode="auto">
          <a:xfrm flipV="1">
            <a:off x="3012098" y="5137170"/>
            <a:ext cx="1036637" cy="33677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0800000" flipV="1">
            <a:off x="1932597" y="5405459"/>
            <a:ext cx="1036637" cy="33677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" name="Group 11"/>
          <p:cNvGrpSpPr>
            <a:grpSpLocks/>
          </p:cNvGrpSpPr>
          <p:nvPr/>
        </p:nvGrpSpPr>
        <p:grpSpPr bwMode="auto">
          <a:xfrm>
            <a:off x="3586773" y="5403053"/>
            <a:ext cx="1038225" cy="523256"/>
            <a:chOff x="1549" y="3805"/>
            <a:chExt cx="654" cy="376"/>
          </a:xfrm>
        </p:grpSpPr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1549" y="3805"/>
              <a:ext cx="654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altLang="en-US" sz="2800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msn</a:t>
              </a:r>
              <a:endPara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1598" y="3853"/>
              <a:ext cx="24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0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2" name="Rectangle 4"/>
          <p:cNvSpPr>
            <a:spLocks noChangeArrowheads="1"/>
          </p:cNvSpPr>
          <p:nvPr/>
        </p:nvSpPr>
        <p:spPr bwMode="auto">
          <a:xfrm>
            <a:off x="636104" y="1633985"/>
            <a:ext cx="10898399" cy="138499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1: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phẳng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nhám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chịu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của</a:t>
            </a:r>
            <a:endParaRPr lang="en-US" altLang="en-US" sz="2800" b="1" dirty="0">
              <a:solidFill>
                <a:srgbClr val="11111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3334" name="Text Box 6"/>
          <p:cNvSpPr txBox="1">
            <a:spLocks noChangeArrowheads="1"/>
          </p:cNvSpPr>
          <p:nvPr/>
        </p:nvSpPr>
        <p:spPr bwMode="auto">
          <a:xfrm>
            <a:off x="2160956" y="331037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483335" name="Text Box 7"/>
          <p:cNvSpPr txBox="1">
            <a:spLocks noChangeArrowheads="1"/>
          </p:cNvSpPr>
          <p:nvPr/>
        </p:nvSpPr>
        <p:spPr bwMode="auto">
          <a:xfrm>
            <a:off x="2160956" y="3914776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C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483337" name="Text Box 9"/>
          <p:cNvSpPr txBox="1">
            <a:spLocks noChangeArrowheads="1"/>
          </p:cNvSpPr>
          <p:nvPr/>
        </p:nvSpPr>
        <p:spPr bwMode="auto">
          <a:xfrm>
            <a:off x="6297025" y="3914776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D. quán tính</a:t>
            </a:r>
          </a:p>
        </p:txBody>
      </p:sp>
      <p:sp>
        <p:nvSpPr>
          <p:cNvPr id="483339" name="Text Box 11"/>
          <p:cNvSpPr txBox="1">
            <a:spLocks noChangeArrowheads="1"/>
          </p:cNvSpPr>
          <p:nvPr/>
        </p:nvSpPr>
        <p:spPr bwMode="auto">
          <a:xfrm>
            <a:off x="6297025" y="3314082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333300"/>
                </a:solidFill>
                <a:latin typeface="Times New Roman" panose="02020603050405020304" pitchFamily="18" charset="0"/>
              </a:rPr>
              <a:t>B. lực ma sát</a:t>
            </a:r>
          </a:p>
        </p:txBody>
      </p:sp>
      <p:sp>
        <p:nvSpPr>
          <p:cNvPr id="483340" name="Text Box 12"/>
          <p:cNvSpPr txBox="1">
            <a:spLocks noChangeArrowheads="1"/>
          </p:cNvSpPr>
          <p:nvPr/>
        </p:nvSpPr>
        <p:spPr bwMode="auto">
          <a:xfrm>
            <a:off x="6297025" y="3319467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66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dirty="0">
                <a:solidFill>
                  <a:srgbClr val="6600FF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sát</a:t>
            </a:r>
            <a:endParaRPr lang="en-US" altLang="en-US" sz="2800" dirty="0">
              <a:solidFill>
                <a:srgbClr val="66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Text Box 2"/>
          <p:cNvSpPr txBox="1">
            <a:spLocks noChangeArrowheads="1"/>
          </p:cNvSpPr>
          <p:nvPr/>
        </p:nvSpPr>
        <p:spPr bwMode="auto">
          <a:xfrm>
            <a:off x="4181886" y="738189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</p:spTree>
    <p:extLst>
      <p:ext uri="{BB962C8B-B14F-4D97-AF65-F5344CB8AC3E}">
        <p14:creationId xmlns:p14="http://schemas.microsoft.com/office/powerpoint/2010/main" val="33903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8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8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2" grpId="0" animBg="1"/>
      <p:bldP spid="483334" grpId="0"/>
      <p:bldP spid="483335" grpId="0"/>
      <p:bldP spid="483337" grpId="0"/>
      <p:bldP spid="483339" grpId="0"/>
      <p:bldP spid="4833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26571" y="1295400"/>
            <a:ext cx="113124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xảy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hệ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ma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xúc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áp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xúc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0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362200" y="31242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6248400" y="32004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đổi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362200" y="4191000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đi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6096000" y="41910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rõ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6172200" y="32004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</p:spTree>
    <p:extLst>
      <p:ext uri="{BB962C8B-B14F-4D97-AF65-F5344CB8AC3E}">
        <p14:creationId xmlns:p14="http://schemas.microsoft.com/office/powerpoint/2010/main" val="1241000357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  <p:bldP spid="102404" grpId="0"/>
      <p:bldP spid="102405" grpId="0"/>
      <p:bldP spid="102406" grpId="0"/>
      <p:bldP spid="102407" grpId="0"/>
      <p:bldP spid="1024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708732" y="2052638"/>
            <a:ext cx="7848600" cy="5842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3:</a:t>
            </a:r>
            <a:r>
              <a:rPr lang="vi-VN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</a:rPr>
              <a:t>Công thức của lực ma sát trượt là </a:t>
            </a:r>
            <a:r>
              <a:rPr lang="vi-VN" altLang="en-US" b="1" dirty="0" smtClean="0">
                <a:latin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362200" y="31242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A. 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6248400" y="32004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B. 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362200" y="4191000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C. 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6096000" y="41910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 D. </a:t>
            </a:r>
          </a:p>
        </p:txBody>
      </p: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6172200" y="32004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465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466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971800" y="3200401"/>
          <a:ext cx="1447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3" imgW="698197" imgH="253890" progId="Equation.DSMT4">
                  <p:embed/>
                </p:oleObj>
              </mc:Choice>
              <mc:Fallback>
                <p:oleObj name="Equation" r:id="rId3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200401"/>
                        <a:ext cx="14478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2895600" y="4238626"/>
          <a:ext cx="15192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5" imgW="698197" imgH="253890" progId="Equation.DSMT4">
                  <p:embed/>
                </p:oleObj>
              </mc:Choice>
              <mc:Fallback>
                <p:oleObj name="Equation" r:id="rId5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238626"/>
                        <a:ext cx="151923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1" name="Rectangle 1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4825" name="Object 9"/>
          <p:cNvGraphicFramePr>
            <a:graphicFrameLocks noChangeAspect="1"/>
          </p:cNvGraphicFramePr>
          <p:nvPr/>
        </p:nvGraphicFramePr>
        <p:xfrm>
          <a:off x="6858000" y="3276600"/>
          <a:ext cx="1524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7" imgW="698500" imgH="228600" progId="Equation.DSMT4">
                  <p:embed/>
                </p:oleObj>
              </mc:Choice>
              <mc:Fallback>
                <p:oleObj name="Equation" r:id="rId7" imgW="698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276600"/>
                        <a:ext cx="1524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3" name="Rectangle 1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/>
        </p:nvGraphicFramePr>
        <p:xfrm>
          <a:off x="6705600" y="4267201"/>
          <a:ext cx="12954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9" imgW="698197" imgH="253890" progId="Equation.DSMT4">
                  <p:embed/>
                </p:oleObj>
              </mc:Choice>
              <mc:Fallback>
                <p:oleObj name="Equation" r:id="rId9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267201"/>
                        <a:ext cx="12954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</p:spTree>
    <p:extLst>
      <p:ext uri="{BB962C8B-B14F-4D97-AF65-F5344CB8AC3E}">
        <p14:creationId xmlns:p14="http://schemas.microsoft.com/office/powerpoint/2010/main" val="3893096496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/>
      <p:bldP spid="102404" grpId="0"/>
      <p:bldP spid="102405" grpId="0"/>
      <p:bldP spid="102406" grpId="0"/>
      <p:bldP spid="102407" grpId="0"/>
      <p:bldP spid="10240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322900" y="903045"/>
            <a:ext cx="11604171" cy="138499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4: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gỗ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800" b="1" dirty="0">
                <a:latin typeface="Times New Roman" panose="02020603050405020304" pitchFamily="18" charset="0"/>
              </a:rPr>
              <a:t> 500g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hệ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0,3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tốc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latin typeface="Times New Roman" panose="02020603050405020304" pitchFamily="18" charset="0"/>
              </a:rPr>
              <a:t> do g = 10 m/s</a:t>
            </a:r>
            <a:r>
              <a:rPr lang="en-US" altLang="en-US" sz="28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xúc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bằng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2584269" y="26670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A. 15 N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6699069" y="2667000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B. 30 N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2584269" y="36576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C. 1,5 N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6699069" y="358140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D. 150 N</a:t>
            </a:r>
          </a:p>
        </p:txBody>
      </p:sp>
      <p:sp>
        <p:nvSpPr>
          <p:cNvPr id="113672" name="Oval 8"/>
          <p:cNvSpPr>
            <a:spLocks noChangeArrowheads="1"/>
          </p:cNvSpPr>
          <p:nvPr/>
        </p:nvSpPr>
        <p:spPr bwMode="auto">
          <a:xfrm>
            <a:off x="2528707" y="3679825"/>
            <a:ext cx="6858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</p:spTree>
    <p:extLst>
      <p:ext uri="{BB962C8B-B14F-4D97-AF65-F5344CB8AC3E}">
        <p14:creationId xmlns:p14="http://schemas.microsoft.com/office/powerpoint/2010/main" val="1770771756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nimBg="1"/>
      <p:bldP spid="113668" grpId="0"/>
      <p:bldP spid="113669" grpId="0"/>
      <p:bldP spid="113670" grpId="0"/>
      <p:bldP spid="113671" grpId="0"/>
      <p:bldP spid="1136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-13139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I. LỰC MA SÁT TRƯỢT 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-7546" y="1202347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1669" y="4134724"/>
            <a:ext cx="54863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Lực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ma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sát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trượt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xuất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bề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98312" name="Rectangle 8" descr="Walnut"/>
          <p:cNvSpPr>
            <a:spLocks noChangeArrowheads="1"/>
          </p:cNvSpPr>
          <p:nvPr/>
        </p:nvSpPr>
        <p:spPr bwMode="auto">
          <a:xfrm>
            <a:off x="598867" y="2865089"/>
            <a:ext cx="5029200" cy="533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98313" name="Rectangle 9" descr="Oak"/>
          <p:cNvSpPr>
            <a:spLocks noChangeArrowheads="1"/>
          </p:cNvSpPr>
          <p:nvPr/>
        </p:nvSpPr>
        <p:spPr bwMode="auto">
          <a:xfrm>
            <a:off x="751267" y="2407889"/>
            <a:ext cx="1066800" cy="457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145671" y="2179291"/>
            <a:ext cx="3640138" cy="690563"/>
            <a:chOff x="587" y="1776"/>
            <a:chExt cx="2293" cy="435"/>
          </a:xfrm>
        </p:grpSpPr>
        <p:grpSp>
          <p:nvGrpSpPr>
            <p:cNvPr id="2058" name="Group 11"/>
            <p:cNvGrpSpPr>
              <a:grpSpLocks/>
            </p:cNvGrpSpPr>
            <p:nvPr/>
          </p:nvGrpSpPr>
          <p:grpSpPr bwMode="auto">
            <a:xfrm>
              <a:off x="587" y="1920"/>
              <a:ext cx="942" cy="291"/>
              <a:chOff x="2160" y="1549"/>
              <a:chExt cx="574" cy="291"/>
            </a:xfrm>
          </p:grpSpPr>
          <p:sp>
            <p:nvSpPr>
              <p:cNvPr id="2063" name="Line 12"/>
              <p:cNvSpPr>
                <a:spLocks noChangeShapeType="1"/>
              </p:cNvSpPr>
              <p:nvPr/>
            </p:nvSpPr>
            <p:spPr bwMode="auto">
              <a:xfrm flipH="1">
                <a:off x="2313" y="1824"/>
                <a:ext cx="383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2064" name="Text Box 13"/>
              <p:cNvSpPr txBox="1">
                <a:spLocks noChangeArrowheads="1"/>
              </p:cNvSpPr>
              <p:nvPr/>
            </p:nvSpPr>
            <p:spPr bwMode="auto">
              <a:xfrm>
                <a:off x="2208" y="1549"/>
                <a:ext cx="52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2400" baseline="-250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mst</a:t>
                </a:r>
                <a:endParaRPr lang="fr-FR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5" name="Line 14"/>
              <p:cNvSpPr>
                <a:spLocks noChangeShapeType="1"/>
              </p:cNvSpPr>
              <p:nvPr/>
            </p:nvSpPr>
            <p:spPr bwMode="auto">
              <a:xfrm>
                <a:off x="2160" y="1549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2059" name="Group 15"/>
            <p:cNvGrpSpPr>
              <a:grpSpLocks/>
            </p:cNvGrpSpPr>
            <p:nvPr/>
          </p:nvGrpSpPr>
          <p:grpSpPr bwMode="auto">
            <a:xfrm>
              <a:off x="1824" y="1776"/>
              <a:ext cx="1056" cy="310"/>
              <a:chOff x="2751" y="2736"/>
              <a:chExt cx="753" cy="310"/>
            </a:xfrm>
          </p:grpSpPr>
          <p:sp>
            <p:nvSpPr>
              <p:cNvPr id="2060" name="Line 16"/>
              <p:cNvSpPr>
                <a:spLocks noChangeShapeType="1"/>
              </p:cNvSpPr>
              <p:nvPr/>
            </p:nvSpPr>
            <p:spPr bwMode="auto">
              <a:xfrm>
                <a:off x="2751" y="3001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2061" name="Text Box 17"/>
              <p:cNvSpPr txBox="1">
                <a:spLocks noChangeArrowheads="1"/>
              </p:cNvSpPr>
              <p:nvPr/>
            </p:nvSpPr>
            <p:spPr bwMode="auto">
              <a:xfrm>
                <a:off x="2976" y="2736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600" dirty="0">
                    <a:solidFill>
                      <a:schemeClr val="hlin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fr-FR" altLang="en-US" sz="2600" dirty="0">
                  <a:solidFill>
                    <a:schemeClr val="hlin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2" name="Line 18"/>
              <p:cNvSpPr>
                <a:spLocks noChangeShapeType="1"/>
              </p:cNvSpPr>
              <p:nvPr/>
            </p:nvSpPr>
            <p:spPr bwMode="auto">
              <a:xfrm>
                <a:off x="2976" y="273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80" y="4287126"/>
            <a:ext cx="5817324" cy="2570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80" y="834887"/>
            <a:ext cx="5817324" cy="32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animBg="1"/>
      <p:bldP spid="98309" grpId="0"/>
      <p:bldP spid="98310" grpId="0"/>
      <p:bldP spid="98311" grpId="0"/>
      <p:bldP spid="98312" grpId="0" animBg="1"/>
      <p:bldP spid="98313" grpId="0" animBg="1"/>
      <p:bldP spid="983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9002487" y="880141"/>
            <a:ext cx="2590800" cy="2378620"/>
            <a:chOff x="6096000" y="1524000"/>
            <a:chExt cx="2590800" cy="2378620"/>
          </a:xfrm>
        </p:grpSpPr>
        <p:grpSp>
          <p:nvGrpSpPr>
            <p:cNvPr id="22540" name="Group 34"/>
            <p:cNvGrpSpPr>
              <a:grpSpLocks/>
            </p:cNvGrpSpPr>
            <p:nvPr/>
          </p:nvGrpSpPr>
          <p:grpSpPr bwMode="auto">
            <a:xfrm>
              <a:off x="6096000" y="1524000"/>
              <a:ext cx="2590800" cy="2378620"/>
              <a:chOff x="4654550" y="3211514"/>
              <a:chExt cx="4114800" cy="3489323"/>
            </a:xfrm>
          </p:grpSpPr>
          <p:sp>
            <p:nvSpPr>
              <p:cNvPr id="22547" name="Rectangle 3"/>
              <p:cNvSpPr>
                <a:spLocks noChangeArrowheads="1"/>
              </p:cNvSpPr>
              <p:nvPr/>
            </p:nvSpPr>
            <p:spPr bwMode="auto">
              <a:xfrm rot="1388781">
                <a:off x="6105525" y="4164013"/>
                <a:ext cx="1143000" cy="533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48" name="Rectangle 4"/>
              <p:cNvSpPr>
                <a:spLocks noChangeArrowheads="1"/>
              </p:cNvSpPr>
              <p:nvPr/>
            </p:nvSpPr>
            <p:spPr bwMode="auto">
              <a:xfrm rot="1388781">
                <a:off x="4654550" y="4756150"/>
                <a:ext cx="4114800" cy="152400"/>
              </a:xfrm>
              <a:prstGeom prst="rect">
                <a:avLst/>
              </a:prstGeom>
              <a:solidFill>
                <a:srgbClr val="89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49" name="Line 5"/>
              <p:cNvSpPr>
                <a:spLocks noChangeShapeType="1"/>
              </p:cNvSpPr>
              <p:nvPr/>
            </p:nvSpPr>
            <p:spPr bwMode="auto">
              <a:xfrm rot="1388781">
                <a:off x="6376988" y="4465638"/>
                <a:ext cx="577850" cy="125095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0" name="Line 6"/>
              <p:cNvSpPr>
                <a:spLocks noChangeShapeType="1"/>
              </p:cNvSpPr>
              <p:nvPr/>
            </p:nvSpPr>
            <p:spPr bwMode="auto">
              <a:xfrm rot="1598638">
                <a:off x="6970818" y="3217863"/>
                <a:ext cx="0" cy="123666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1" name="Rectangle 9"/>
              <p:cNvSpPr>
                <a:spLocks noChangeArrowheads="1"/>
              </p:cNvSpPr>
              <p:nvPr/>
            </p:nvSpPr>
            <p:spPr bwMode="auto">
              <a:xfrm rot="1484456">
                <a:off x="6345238" y="4452938"/>
                <a:ext cx="668337" cy="12588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rot="1502992">
                <a:off x="6376615" y="4364266"/>
                <a:ext cx="0" cy="1217955"/>
              </a:xfrm>
              <a:prstGeom prst="line">
                <a:avLst/>
              </a:prstGeom>
              <a:ln>
                <a:solidFill>
                  <a:srgbClr val="0000FF"/>
                </a:solidFill>
                <a:headEnd/>
                <a:tailEnd type="triangl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2553" name="Line 11"/>
              <p:cNvSpPr>
                <a:spLocks noChangeShapeType="1"/>
              </p:cNvSpPr>
              <p:nvPr/>
            </p:nvSpPr>
            <p:spPr bwMode="auto">
              <a:xfrm rot="1444644">
                <a:off x="6604000" y="4521200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554" name="Group 21"/>
              <p:cNvGrpSpPr>
                <a:grpSpLocks/>
              </p:cNvGrpSpPr>
              <p:nvPr/>
            </p:nvGrpSpPr>
            <p:grpSpPr bwMode="auto">
              <a:xfrm>
                <a:off x="7416799" y="4349754"/>
                <a:ext cx="868363" cy="766764"/>
                <a:chOff x="1701" y="2682"/>
                <a:chExt cx="547" cy="483"/>
              </a:xfrm>
            </p:grpSpPr>
            <p:sp>
              <p:nvSpPr>
                <p:cNvPr id="225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701" y="2682"/>
                  <a:ext cx="547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Times New Roman" panose="02020603050405020304" pitchFamily="18" charset="0"/>
                    </a:rPr>
                    <a:t>P</a:t>
                  </a:r>
                  <a:r>
                    <a:rPr lang="en-US" altLang="en-US" sz="2800" baseline="-25000"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22565" name="Line 23"/>
                <p:cNvSpPr>
                  <a:spLocks noChangeShapeType="1"/>
                </p:cNvSpPr>
                <p:nvPr/>
              </p:nvSpPr>
              <p:spPr bwMode="auto">
                <a:xfrm>
                  <a:off x="1723" y="2727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555" name="Group 25"/>
              <p:cNvGrpSpPr>
                <a:grpSpLocks/>
              </p:cNvGrpSpPr>
              <p:nvPr/>
            </p:nvGrpSpPr>
            <p:grpSpPr bwMode="auto">
              <a:xfrm>
                <a:off x="6480175" y="5934074"/>
                <a:ext cx="611188" cy="766763"/>
                <a:chOff x="1701" y="2682"/>
                <a:chExt cx="385" cy="483"/>
              </a:xfrm>
            </p:grpSpPr>
            <p:sp>
              <p:nvSpPr>
                <p:cNvPr id="2256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701" y="2682"/>
                  <a:ext cx="385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Times New Roman" panose="02020603050405020304" pitchFamily="18" charset="0"/>
                    </a:rPr>
                    <a:t>P</a:t>
                  </a:r>
                </a:p>
              </p:txBody>
            </p:sp>
            <p:sp>
              <p:nvSpPr>
                <p:cNvPr id="22563" name="Line 27"/>
                <p:cNvSpPr>
                  <a:spLocks noChangeShapeType="1"/>
                </p:cNvSpPr>
                <p:nvPr/>
              </p:nvSpPr>
              <p:spPr bwMode="auto">
                <a:xfrm>
                  <a:off x="1723" y="2727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556" name="Group 28"/>
              <p:cNvGrpSpPr>
                <a:grpSpLocks/>
              </p:cNvGrpSpPr>
              <p:nvPr/>
            </p:nvGrpSpPr>
            <p:grpSpPr bwMode="auto">
              <a:xfrm>
                <a:off x="5502277" y="5335589"/>
                <a:ext cx="1058862" cy="766762"/>
                <a:chOff x="1606" y="2590"/>
                <a:chExt cx="667" cy="483"/>
              </a:xfrm>
            </p:grpSpPr>
            <p:sp>
              <p:nvSpPr>
                <p:cNvPr id="2256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606" y="2590"/>
                  <a:ext cx="667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Times New Roman" panose="02020603050405020304" pitchFamily="18" charset="0"/>
                    </a:rPr>
                    <a:t>P</a:t>
                  </a:r>
                  <a:r>
                    <a:rPr lang="en-US" altLang="en-US" sz="2800" baseline="-25000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561" name="Line 30"/>
                <p:cNvSpPr>
                  <a:spLocks noChangeShapeType="1"/>
                </p:cNvSpPr>
                <p:nvPr/>
              </p:nvSpPr>
              <p:spPr bwMode="auto">
                <a:xfrm>
                  <a:off x="1682" y="2660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557" name="Group 33"/>
              <p:cNvGrpSpPr>
                <a:grpSpLocks/>
              </p:cNvGrpSpPr>
              <p:nvPr/>
            </p:nvGrpSpPr>
            <p:grpSpPr bwMode="auto">
              <a:xfrm>
                <a:off x="7243764" y="3211514"/>
                <a:ext cx="611188" cy="766763"/>
                <a:chOff x="1842" y="2931"/>
                <a:chExt cx="385" cy="483"/>
              </a:xfrm>
            </p:grpSpPr>
            <p:sp>
              <p:nvSpPr>
                <p:cNvPr id="2255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842" y="2931"/>
                  <a:ext cx="385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Times New Roman" panose="02020603050405020304" pitchFamily="18" charset="0"/>
                    </a:rPr>
                    <a:t>N</a:t>
                  </a:r>
                </a:p>
              </p:txBody>
            </p:sp>
            <p:sp>
              <p:nvSpPr>
                <p:cNvPr id="22559" name="Line 35"/>
                <p:cNvSpPr>
                  <a:spLocks noChangeShapeType="1"/>
                </p:cNvSpPr>
                <p:nvPr/>
              </p:nvSpPr>
              <p:spPr bwMode="auto">
                <a:xfrm>
                  <a:off x="1883" y="3004"/>
                  <a:ext cx="22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cxnSp>
          <p:nvCxnSpPr>
            <p:cNvPr id="7" name="Straight Arrow Connector 6"/>
            <p:cNvCxnSpPr/>
            <p:nvPr/>
          </p:nvCxnSpPr>
          <p:spPr bwMode="auto">
            <a:xfrm rot="10800000">
              <a:off x="6781800" y="2327275"/>
              <a:ext cx="282575" cy="11112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542" name="TextBox 107"/>
            <p:cNvSpPr txBox="1">
              <a:spLocks noChangeArrowheads="1"/>
            </p:cNvSpPr>
            <p:nvPr/>
          </p:nvSpPr>
          <p:spPr bwMode="auto">
            <a:xfrm>
              <a:off x="6324600" y="17526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C00000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altLang="en-US" sz="2400" baseline="-25000">
                  <a:solidFill>
                    <a:srgbClr val="C00000"/>
                  </a:solidFill>
                  <a:latin typeface="Times New Roman" panose="02020603050405020304" pitchFamily="18" charset="0"/>
                </a:rPr>
                <a:t>mst</a:t>
              </a:r>
              <a:endParaRPr lang="en-US" altLang="en-US" sz="2400">
                <a:solidFill>
                  <a:srgbClr val="C0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6400800" y="1828800"/>
              <a:ext cx="239713" cy="158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7727950" y="3167063"/>
              <a:ext cx="838200" cy="1587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Arc 31"/>
            <p:cNvSpPr/>
            <p:nvPr/>
          </p:nvSpPr>
          <p:spPr bwMode="auto">
            <a:xfrm rot="12646985">
              <a:off x="8153400" y="2844800"/>
              <a:ext cx="304800" cy="381000"/>
            </a:xfrm>
            <a:prstGeom prst="arc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22546" name="TextBox 32"/>
            <p:cNvSpPr txBox="1">
              <a:spLocks noChangeArrowheads="1"/>
            </p:cNvSpPr>
            <p:nvPr/>
          </p:nvSpPr>
          <p:spPr bwMode="auto">
            <a:xfrm>
              <a:off x="7750175" y="2776538"/>
              <a:ext cx="4572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α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132" name="TextBox 33"/>
          <p:cNvSpPr txBox="1">
            <a:spLocks noChangeArrowheads="1"/>
          </p:cNvSpPr>
          <p:nvPr/>
        </p:nvSpPr>
        <p:spPr bwMode="auto">
          <a:xfrm>
            <a:off x="522513" y="923926"/>
            <a:ext cx="78677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5: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800" b="1" dirty="0">
                <a:latin typeface="Times New Roman" panose="02020603050405020304" pitchFamily="18" charset="0"/>
              </a:rPr>
              <a:t> m = 1kg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vận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tốc</a:t>
            </a:r>
            <a:r>
              <a:rPr lang="en-US" altLang="en-US" sz="2800" b="1" dirty="0">
                <a:latin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nghiêng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góc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nghiêng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l-GR" altLang="en-US" sz="2800" b="1" dirty="0">
                <a:latin typeface="Times New Roman" panose="02020603050405020304" pitchFamily="18" charset="0"/>
              </a:rPr>
              <a:t>α</a:t>
            </a:r>
            <a:r>
              <a:rPr lang="en-US" altLang="en-US" sz="2800" b="1" dirty="0">
                <a:latin typeface="Times New Roman" panose="02020603050405020304" pitchFamily="18" charset="0"/>
              </a:rPr>
              <a:t> = 30</a:t>
            </a:r>
            <a:r>
              <a:rPr lang="en-US" altLang="en-US" sz="2800" b="1" baseline="30000" dirty="0"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so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hệ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l-GR" altLang="en-US" sz="2800" b="1" dirty="0">
                <a:latin typeface="Times New Roman" panose="02020603050405020304" pitchFamily="18" charset="0"/>
              </a:rPr>
              <a:t>μ</a:t>
            </a:r>
            <a:r>
              <a:rPr lang="en-US" altLang="en-US" sz="2800" b="1" baseline="-25000" dirty="0">
                <a:latin typeface="Times New Roman" panose="02020603050405020304" pitchFamily="18" charset="0"/>
              </a:rPr>
              <a:t>t</a:t>
            </a:r>
            <a:r>
              <a:rPr lang="en-US" altLang="en-US" sz="2800" b="1" dirty="0">
                <a:latin typeface="Times New Roman" panose="02020603050405020304" pitchFamily="18" charset="0"/>
              </a:rPr>
              <a:t> =0,05.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latin typeface="Times New Roman" panose="02020603050405020304" pitchFamily="18" charset="0"/>
              </a:rPr>
              <a:t> g =10 m/s</a:t>
            </a:r>
            <a:r>
              <a:rPr lang="en-US" altLang="en-US" sz="2800" b="1" baseline="30000" dirty="0">
                <a:latin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tốc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133" name="TextBox 34"/>
          <p:cNvSpPr txBox="1">
            <a:spLocks noChangeArrowheads="1"/>
          </p:cNvSpPr>
          <p:nvPr/>
        </p:nvSpPr>
        <p:spPr bwMode="auto">
          <a:xfrm>
            <a:off x="2336667" y="3614084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dẫn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1230087" y="4242012"/>
            <a:ext cx="8458200" cy="563714"/>
            <a:chOff x="228600" y="3693335"/>
            <a:chExt cx="8382000" cy="563352"/>
          </a:xfrm>
        </p:grpSpPr>
        <p:sp>
          <p:nvSpPr>
            <p:cNvPr id="22538" name="TextBox 35"/>
            <p:cNvSpPr txBox="1">
              <a:spLocks noChangeArrowheads="1"/>
            </p:cNvSpPr>
            <p:nvPr/>
          </p:nvSpPr>
          <p:spPr bwMode="auto">
            <a:xfrm>
              <a:off x="228600" y="3733803"/>
              <a:ext cx="8382000" cy="52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</a:rPr>
                <a:t>a. </a:t>
              </a:r>
              <a:r>
                <a:rPr lang="en-US" altLang="en-US" sz="2800" dirty="0" err="1">
                  <a:latin typeface="Times New Roman" panose="02020603050405020304" pitchFamily="18" charset="0"/>
                </a:rPr>
                <a:t>F</a:t>
              </a:r>
              <a:r>
                <a:rPr lang="en-US" altLang="en-US" sz="2800" baseline="-25000" dirty="0" err="1">
                  <a:latin typeface="Times New Roman" panose="02020603050405020304" pitchFamily="18" charset="0"/>
                </a:rPr>
                <a:t>mst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= </a:t>
              </a:r>
              <a:r>
                <a:rPr lang="el-GR" altLang="en-US" sz="2800" dirty="0">
                  <a:latin typeface="Times New Roman" panose="02020603050405020304" pitchFamily="18" charset="0"/>
                </a:rPr>
                <a:t>μ</a:t>
              </a:r>
              <a:r>
                <a:rPr lang="en-US" altLang="en-US" sz="2800" baseline="-25000" dirty="0" err="1">
                  <a:latin typeface="Times New Roman" panose="02020603050405020304" pitchFamily="18" charset="0"/>
                </a:rPr>
                <a:t>t</a:t>
              </a:r>
              <a:r>
                <a:rPr lang="en-US" altLang="en-US" sz="2800" dirty="0" err="1">
                  <a:latin typeface="Times New Roman" panose="02020603050405020304" pitchFamily="18" charset="0"/>
                </a:rPr>
                <a:t>mg.cos</a:t>
              </a:r>
              <a:r>
                <a:rPr lang="el-GR" altLang="en-US" sz="2800" dirty="0">
                  <a:latin typeface="Times New Roman" panose="02020603050405020304" pitchFamily="18" charset="0"/>
                </a:rPr>
                <a:t> α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= 0,25      N</a:t>
              </a:r>
            </a:p>
          </p:txBody>
        </p:sp>
        <p:graphicFrame>
          <p:nvGraphicFramePr>
            <p:cNvPr id="2253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339276"/>
                </p:ext>
              </p:extLst>
            </p:nvPr>
          </p:nvGraphicFramePr>
          <p:xfrm>
            <a:off x="4008137" y="3693335"/>
            <a:ext cx="516102" cy="5114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8" name="Equation" r:id="rId3" imgW="228600" imgH="228600" progId="Equation.DSMT4">
                    <p:embed/>
                  </p:oleObj>
                </mc:Choice>
                <mc:Fallback>
                  <p:oleObj name="Equation" r:id="rId3" imgW="2286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8137" y="3693335"/>
                          <a:ext cx="516102" cy="5114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1268187" y="5175666"/>
            <a:ext cx="8382000" cy="914400"/>
            <a:chOff x="304800" y="4322880"/>
            <a:chExt cx="8153400" cy="698500"/>
          </a:xfrm>
        </p:grpSpPr>
        <p:sp>
          <p:nvSpPr>
            <p:cNvPr id="22536" name="TextBox 38"/>
            <p:cNvSpPr txBox="1">
              <a:spLocks noChangeArrowheads="1"/>
            </p:cNvSpPr>
            <p:nvPr/>
          </p:nvSpPr>
          <p:spPr bwMode="auto">
            <a:xfrm>
              <a:off x="304800" y="4495800"/>
              <a:ext cx="8153400" cy="35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b. </a:t>
              </a:r>
            </a:p>
          </p:txBody>
        </p:sp>
        <p:graphicFrame>
          <p:nvGraphicFramePr>
            <p:cNvPr id="2253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5931300"/>
                </p:ext>
              </p:extLst>
            </p:nvPr>
          </p:nvGraphicFramePr>
          <p:xfrm>
            <a:off x="760287" y="4322880"/>
            <a:ext cx="7660968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9" name="Equation" r:id="rId5" imgW="4318000" imgH="393700" progId="Equation.DSMT4">
                    <p:embed/>
                  </p:oleObj>
                </mc:Choice>
                <mc:Fallback>
                  <p:oleObj name="Equation" r:id="rId5" imgW="4318000" imgH="393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0287" y="4322880"/>
                          <a:ext cx="7660968" cy="698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</p:spTree>
    <p:extLst>
      <p:ext uri="{BB962C8B-B14F-4D97-AF65-F5344CB8AC3E}">
        <p14:creationId xmlns:p14="http://schemas.microsoft.com/office/powerpoint/2010/main" val="29475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76078343"/>
              </p:ext>
            </p:extLst>
          </p:nvPr>
        </p:nvGraphicFramePr>
        <p:xfrm>
          <a:off x="734096" y="-603448"/>
          <a:ext cx="10380372" cy="4093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862885" y="3032290"/>
            <a:ext cx="10663707" cy="1383940"/>
            <a:chOff x="683568" y="2477108"/>
            <a:chExt cx="7488832" cy="13839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/>
                <p:cNvSpPr txBox="1"/>
                <p:nvPr/>
              </p:nvSpPr>
              <p:spPr>
                <a:xfrm rot="20171068">
                  <a:off x="4427984" y="2477108"/>
                  <a:ext cx="72008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71068">
                  <a:off x="4427984" y="2477108"/>
                  <a:ext cx="720080" cy="4029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/>
            <p:cNvGrpSpPr/>
            <p:nvPr/>
          </p:nvGrpSpPr>
          <p:grpSpPr>
            <a:xfrm>
              <a:off x="683568" y="2852936"/>
              <a:ext cx="7488832" cy="1008112"/>
              <a:chOff x="683568" y="2852936"/>
              <a:chExt cx="7488832" cy="1008112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347864" y="2852936"/>
                <a:ext cx="2232248" cy="1008112"/>
                <a:chOff x="3347864" y="3356992"/>
                <a:chExt cx="2232248" cy="1008112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3347864" y="4365104"/>
                  <a:ext cx="22322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3347864" y="3429000"/>
                  <a:ext cx="2232248" cy="936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27"/>
                <p:cNvSpPr/>
                <p:nvPr/>
              </p:nvSpPr>
              <p:spPr>
                <a:xfrm rot="20530571">
                  <a:off x="3971873" y="3531374"/>
                  <a:ext cx="612068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 flipV="1">
                  <a:off x="4277907" y="3356992"/>
                  <a:ext cx="870157" cy="39040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>
                <a:off x="683568" y="3191530"/>
                <a:ext cx="2016224" cy="669518"/>
                <a:chOff x="683568" y="3695586"/>
                <a:chExt cx="2016224" cy="669518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683568" y="4365104"/>
                  <a:ext cx="201622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1115616" y="3933056"/>
                  <a:ext cx="576064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1403648" y="4149080"/>
                  <a:ext cx="864096" cy="0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691680" y="3695586"/>
                      <a:ext cx="720080" cy="4029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41" name="TextBox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1680" y="3695586"/>
                      <a:ext cx="720080" cy="402931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" name="Group 44"/>
              <p:cNvGrpSpPr/>
              <p:nvPr/>
            </p:nvGrpSpPr>
            <p:grpSpPr>
              <a:xfrm>
                <a:off x="6156176" y="2874732"/>
                <a:ext cx="2016224" cy="986316"/>
                <a:chOff x="6156176" y="3378788"/>
                <a:chExt cx="2016224" cy="986316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156176" y="4365104"/>
                  <a:ext cx="201622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588224" y="3933056"/>
                  <a:ext cx="576064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6876256" y="3552195"/>
                  <a:ext cx="1008112" cy="596885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164288" y="3994388"/>
                  <a:ext cx="792088" cy="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2" name="TextBox 41"/>
                    <p:cNvSpPr txBox="1"/>
                    <p:nvPr/>
                  </p:nvSpPr>
                  <p:spPr>
                    <a:xfrm rot="19827387">
                      <a:off x="7039752" y="3378788"/>
                      <a:ext cx="720080" cy="4029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>
                <p:sp>
                  <p:nvSpPr>
                    <p:cNvPr id="42" name="TextBox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827387">
                      <a:off x="7039752" y="3378788"/>
                      <a:ext cx="720080" cy="402931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6" name="Group 25"/>
          <p:cNvGrpSpPr/>
          <p:nvPr/>
        </p:nvGrpSpPr>
        <p:grpSpPr>
          <a:xfrm>
            <a:off x="1041058" y="4849754"/>
            <a:ext cx="9390829" cy="1925151"/>
            <a:chOff x="179512" y="4096137"/>
            <a:chExt cx="7704856" cy="1925151"/>
          </a:xfrm>
        </p:grpSpPr>
        <p:grpSp>
          <p:nvGrpSpPr>
            <p:cNvPr id="80" name="Group 79"/>
            <p:cNvGrpSpPr/>
            <p:nvPr/>
          </p:nvGrpSpPr>
          <p:grpSpPr>
            <a:xfrm>
              <a:off x="179512" y="4775706"/>
              <a:ext cx="2232248" cy="669518"/>
              <a:chOff x="179512" y="4775706"/>
              <a:chExt cx="2232248" cy="669518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395536" y="4775706"/>
                <a:ext cx="2016224" cy="669518"/>
                <a:chOff x="683568" y="3695586"/>
                <a:chExt cx="2016224" cy="669518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683568" y="4365104"/>
                  <a:ext cx="201622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1115616" y="3933056"/>
                  <a:ext cx="576064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1403648" y="4149080"/>
                  <a:ext cx="864096" cy="0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1691680" y="3695586"/>
                      <a:ext cx="720080" cy="4029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>
                <p:sp>
                  <p:nvSpPr>
                    <p:cNvPr id="55" name="TextBox 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1680" y="3695586"/>
                      <a:ext cx="720080" cy="402931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b="-15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179512" y="4973006"/>
                    <a:ext cx="720080" cy="402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𝑚𝑠𝑡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512" y="4973006"/>
                    <a:ext cx="720080" cy="40293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/>
            <p:cNvGrpSpPr/>
            <p:nvPr/>
          </p:nvGrpSpPr>
          <p:grpSpPr>
            <a:xfrm>
              <a:off x="3136775" y="4096137"/>
              <a:ext cx="2282263" cy="1395256"/>
              <a:chOff x="3009817" y="4049968"/>
              <a:chExt cx="2282263" cy="139525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059832" y="4437112"/>
                <a:ext cx="2232248" cy="1008112"/>
                <a:chOff x="3347864" y="3356992"/>
                <a:chExt cx="2232248" cy="1008112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347864" y="4365104"/>
                  <a:ext cx="22322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3347864" y="3429000"/>
                  <a:ext cx="2232248" cy="936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48"/>
                <p:cNvSpPr/>
                <p:nvPr/>
              </p:nvSpPr>
              <p:spPr>
                <a:xfrm rot="20482677">
                  <a:off x="3971873" y="3531374"/>
                  <a:ext cx="612068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4277907" y="3356992"/>
                  <a:ext cx="870157" cy="39040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6" name="TextBox 75"/>
                  <p:cNvSpPr txBox="1"/>
                  <p:nvPr/>
                </p:nvSpPr>
                <p:spPr>
                  <a:xfrm rot="20171068">
                    <a:off x="4089258" y="4049968"/>
                    <a:ext cx="720080" cy="402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171068">
                    <a:off x="4089258" y="4049968"/>
                    <a:ext cx="720080" cy="402931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TextBox 77"/>
                  <p:cNvSpPr txBox="1"/>
                  <p:nvPr/>
                </p:nvSpPr>
                <p:spPr>
                  <a:xfrm rot="20226304">
                    <a:off x="3009817" y="4811710"/>
                    <a:ext cx="720080" cy="402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𝑚𝑠𝑡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226304">
                    <a:off x="3009817" y="4811710"/>
                    <a:ext cx="720080" cy="402931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/>
            <p:cNvGrpSpPr/>
            <p:nvPr/>
          </p:nvGrpSpPr>
          <p:grpSpPr>
            <a:xfrm>
              <a:off x="430198" y="4307571"/>
              <a:ext cx="7454170" cy="1713717"/>
              <a:chOff x="430198" y="4307571"/>
              <a:chExt cx="7454170" cy="171371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30198" y="4307571"/>
                <a:ext cx="7454170" cy="1353677"/>
                <a:chOff x="430198" y="4307571"/>
                <a:chExt cx="7454170" cy="1353677"/>
              </a:xfrm>
            </p:grpSpPr>
            <p:cxnSp>
              <p:nvCxnSpPr>
                <p:cNvPr id="63" name="Straight Arrow Connector 62"/>
                <p:cNvCxnSpPr/>
                <p:nvPr/>
              </p:nvCxnSpPr>
              <p:spPr>
                <a:xfrm flipH="1">
                  <a:off x="467544" y="5445224"/>
                  <a:ext cx="360040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H="1">
                  <a:off x="3419872" y="5174471"/>
                  <a:ext cx="504056" cy="20585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>
                  <a:off x="5868144" y="5445224"/>
                  <a:ext cx="432048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2" name="Group 81"/>
                <p:cNvGrpSpPr/>
                <p:nvPr/>
              </p:nvGrpSpPr>
              <p:grpSpPr>
                <a:xfrm>
                  <a:off x="5580112" y="4458908"/>
                  <a:ext cx="2304256" cy="986316"/>
                  <a:chOff x="5580112" y="4458908"/>
                  <a:chExt cx="2304256" cy="986316"/>
                </a:xfrm>
              </p:grpSpPr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5652120" y="4458908"/>
                    <a:ext cx="2232248" cy="986316"/>
                    <a:chOff x="5940152" y="3378788"/>
                    <a:chExt cx="2232248" cy="986316"/>
                  </a:xfrm>
                </p:grpSpPr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5940152" y="4365104"/>
                      <a:ext cx="223224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6588224" y="3933056"/>
                      <a:ext cx="576064" cy="43204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6876256" y="3552195"/>
                      <a:ext cx="1008112" cy="596885"/>
                    </a:xfrm>
                    <a:prstGeom prst="straightConnector1">
                      <a:avLst/>
                    </a:prstGeom>
                    <a:ln w="28575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/>
                    <p:cNvCxnSpPr/>
                    <p:nvPr/>
                  </p:nvCxnSpPr>
                  <p:spPr>
                    <a:xfrm>
                      <a:off x="7164288" y="3994388"/>
                      <a:ext cx="792088" cy="0"/>
                    </a:xfrm>
                    <a:prstGeom prst="line">
                      <a:avLst/>
                    </a:prstGeom>
                    <a:ln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61" name="TextBox 60"/>
                        <p:cNvSpPr txBox="1"/>
                        <p:nvPr/>
                      </p:nvSpPr>
                      <p:spPr>
                        <a:xfrm rot="19827387">
                          <a:off x="7039752" y="3378788"/>
                          <a:ext cx="720080" cy="4029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/>
                        </a:p>
                      </p:txBody>
                    </p:sp>
                  </mc:Choice>
                  <mc:Fallback>
                    <p:sp>
                      <p:nvSpPr>
                        <p:cNvPr id="61" name="TextBox 6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9827387">
                          <a:off x="7039752" y="3378788"/>
                          <a:ext cx="720080" cy="402931"/>
                        </a:xfrm>
                        <a:prstGeom prst="rect">
                          <a:avLst/>
                        </a:prstGeom>
                        <a:blipFill rotWithShape="0">
                          <a:blip r:embed="rId1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9" name="TextBox 78"/>
                      <p:cNvSpPr txBox="1"/>
                      <p:nvPr/>
                    </p:nvSpPr>
                    <p:spPr>
                      <a:xfrm>
                        <a:off x="5580112" y="4986361"/>
                        <a:ext cx="720080" cy="4029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𝑚𝑠𝑡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>
                  <p:sp>
                    <p:nvSpPr>
                      <p:cNvPr id="79" name="TextBox 7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580112" y="4986361"/>
                        <a:ext cx="720080" cy="402931"/>
                      </a:xfrm>
                      <a:prstGeom prst="rect">
                        <a:avLst/>
                      </a:prstGeom>
                      <a:blipFill rotWithShape="0"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" name="Straight Arrow Connector 3"/>
                <p:cNvCxnSpPr/>
                <p:nvPr/>
              </p:nvCxnSpPr>
              <p:spPr>
                <a:xfrm>
                  <a:off x="467544" y="4775706"/>
                  <a:ext cx="1800200" cy="0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4551911" y="4307571"/>
                  <a:ext cx="1532257" cy="623186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5652120" y="5661248"/>
                  <a:ext cx="2160240" cy="0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/>
                <p:cNvSpPr txBox="1"/>
                <p:nvPr/>
              </p:nvSpPr>
              <p:spPr>
                <a:xfrm>
                  <a:off x="430198" y="4355812"/>
                  <a:ext cx="22695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  <a:cs typeface="Times New Roman" pitchFamily="18" charset="0"/>
                    </a:rPr>
                    <a:t>Chiều chuyển động</a:t>
                  </a: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 rot="20335185">
                  <a:off x="3956063" y="4728012"/>
                  <a:ext cx="22695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>
                      <a:latin typeface="Times New Roman" pitchFamily="18" charset="0"/>
                      <a:cs typeface="Times New Roman" pitchFamily="18" charset="0"/>
                    </a:rPr>
                    <a:t>Chiều</a:t>
                  </a:r>
                  <a:r>
                    <a:rPr lang="en-US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dirty="0" err="1">
                      <a:latin typeface="Times New Roman" pitchFamily="18" charset="0"/>
                      <a:cs typeface="Times New Roman" pitchFamily="18" charset="0"/>
                    </a:rPr>
                    <a:t>chuyển</a:t>
                  </a:r>
                  <a:r>
                    <a:rPr lang="en-US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dirty="0" err="1">
                      <a:latin typeface="Times New Roman" pitchFamily="18" charset="0"/>
                      <a:cs typeface="Times New Roman" pitchFamily="18" charset="0"/>
                    </a:rPr>
                    <a:t>động</a:t>
                  </a:r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5326743" y="5651956"/>
                <a:ext cx="22695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Chiều chuyển động</a:t>
                </a: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4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 descr="Walnut"/>
          <p:cNvSpPr>
            <a:spLocks noChangeArrowheads="1"/>
          </p:cNvSpPr>
          <p:nvPr/>
        </p:nvSpPr>
        <p:spPr bwMode="auto">
          <a:xfrm>
            <a:off x="6154738" y="1772582"/>
            <a:ext cx="5029200" cy="533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5" name="Rectangle 9" descr="Oak"/>
          <p:cNvSpPr>
            <a:spLocks noChangeArrowheads="1"/>
          </p:cNvSpPr>
          <p:nvPr/>
        </p:nvSpPr>
        <p:spPr bwMode="auto">
          <a:xfrm>
            <a:off x="6307138" y="1315382"/>
            <a:ext cx="1066800" cy="457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410200" y="1086784"/>
            <a:ext cx="3640138" cy="665163"/>
            <a:chOff x="587" y="1776"/>
            <a:chExt cx="2293" cy="419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587" y="1904"/>
              <a:ext cx="942" cy="291"/>
              <a:chOff x="2160" y="1533"/>
              <a:chExt cx="574" cy="291"/>
            </a:xfrm>
          </p:grpSpPr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H="1">
                <a:off x="2313" y="1824"/>
                <a:ext cx="383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208" y="1533"/>
                <a:ext cx="52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2400" baseline="-250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mst</a:t>
                </a:r>
                <a:endParaRPr lang="fr-FR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2160" y="1549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1824" y="1776"/>
              <a:ext cx="1056" cy="310"/>
              <a:chOff x="2751" y="2736"/>
              <a:chExt cx="753" cy="310"/>
            </a:xfrm>
          </p:grpSpPr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>
                <a:off x="2751" y="3001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0" name="Text Box 17"/>
              <p:cNvSpPr txBox="1">
                <a:spLocks noChangeArrowheads="1"/>
              </p:cNvSpPr>
              <p:nvPr/>
            </p:nvSpPr>
            <p:spPr bwMode="auto">
              <a:xfrm>
                <a:off x="2976" y="2736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600" dirty="0">
                    <a:solidFill>
                      <a:schemeClr val="hlin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fr-FR" altLang="en-US" sz="2600" dirty="0">
                  <a:solidFill>
                    <a:schemeClr val="hlin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2976" y="273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0619" y="189461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106" y="2651385"/>
            <a:ext cx="9987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0619" y="3403523"/>
            <a:ext cx="11619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vecto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-13139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I. LỰC MA SÁT TRƯỢT 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-7546" y="1202347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2106" y="4182511"/>
            <a:ext cx="11619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2233282" y="5014949"/>
            <a:ext cx="9146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Đo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nào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?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63" y="4759215"/>
            <a:ext cx="1084698" cy="9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5" grpId="0"/>
      <p:bldP spid="16" grpId="0"/>
      <p:bldP spid="17" grpId="0"/>
      <p:bldP spid="21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063552" y="4226024"/>
            <a:ext cx="7391400" cy="1219200"/>
            <a:chOff x="816" y="2304"/>
            <a:chExt cx="4656" cy="768"/>
          </a:xfrm>
        </p:grpSpPr>
        <p:sp>
          <p:nvSpPr>
            <p:cNvPr id="7" name="Rectangle 12" descr="Oak"/>
            <p:cNvSpPr>
              <a:spLocks noChangeArrowheads="1"/>
            </p:cNvSpPr>
            <p:nvPr/>
          </p:nvSpPr>
          <p:spPr bwMode="auto">
            <a:xfrm>
              <a:off x="1056" y="2400"/>
              <a:ext cx="768" cy="28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chemeClr val="bg2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9" name="Rectangle 17" descr="Walnut"/>
            <p:cNvSpPr>
              <a:spLocks noChangeArrowheads="1"/>
            </p:cNvSpPr>
            <p:nvPr/>
          </p:nvSpPr>
          <p:spPr bwMode="auto">
            <a:xfrm>
              <a:off x="816" y="2688"/>
              <a:ext cx="4656" cy="38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>
                <a:solidFill>
                  <a:schemeClr val="bg2"/>
                </a:solidFill>
                <a:latin typeface=".VnTime" pitchFamily="34" charset="0"/>
              </a:endParaRPr>
            </a:p>
          </p:txBody>
        </p: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1824" y="2304"/>
              <a:ext cx="864" cy="248"/>
              <a:chOff x="2584" y="1920"/>
              <a:chExt cx="680" cy="248"/>
            </a:xfrm>
          </p:grpSpPr>
          <p:sp>
            <p:nvSpPr>
              <p:cNvPr id="11" name="Line 25"/>
              <p:cNvSpPr>
                <a:spLocks noChangeShapeType="1"/>
              </p:cNvSpPr>
              <p:nvPr/>
            </p:nvSpPr>
            <p:spPr bwMode="auto">
              <a:xfrm>
                <a:off x="2584" y="2168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CC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26"/>
              <p:cNvGrpSpPr>
                <a:grpSpLocks/>
              </p:cNvGrpSpPr>
              <p:nvPr/>
            </p:nvGrpSpPr>
            <p:grpSpPr bwMode="auto">
              <a:xfrm>
                <a:off x="2736" y="1920"/>
                <a:ext cx="528" cy="231"/>
                <a:chOff x="2976" y="2688"/>
                <a:chExt cx="528" cy="231"/>
              </a:xfrm>
            </p:grpSpPr>
            <p:sp>
              <p:nvSpPr>
                <p:cNvPr id="1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976" y="2688"/>
                  <a:ext cx="52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66CCFF"/>
                      </a:solidFill>
                      <a:latin typeface="Arial" charset="0"/>
                    </a:rPr>
                    <a:t>F</a:t>
                  </a:r>
                  <a:r>
                    <a:rPr lang="en-US" baseline="-25000">
                      <a:solidFill>
                        <a:srgbClr val="66CCFF"/>
                      </a:solidFill>
                      <a:latin typeface="Arial" charset="0"/>
                    </a:rPr>
                    <a:t>k</a:t>
                  </a:r>
                  <a:endParaRPr lang="fr-FR">
                    <a:solidFill>
                      <a:srgbClr val="66CCFF"/>
                    </a:solidFill>
                    <a:latin typeface="Arial" charset="0"/>
                  </a:endParaRPr>
                </a:p>
              </p:txBody>
            </p:sp>
            <p:sp>
              <p:nvSpPr>
                <p:cNvPr id="14" name="Line 28"/>
                <p:cNvSpPr>
                  <a:spLocks noChangeShapeType="1"/>
                </p:cNvSpPr>
                <p:nvPr/>
              </p:nvSpPr>
              <p:spPr bwMode="auto">
                <a:xfrm>
                  <a:off x="2976" y="2688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66CC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5" name="AutoShape 30"/>
          <p:cNvSpPr>
            <a:spLocks noChangeArrowheads="1"/>
          </p:cNvSpPr>
          <p:nvPr/>
        </p:nvSpPr>
        <p:spPr bwMode="auto">
          <a:xfrm>
            <a:off x="4953000" y="2132856"/>
            <a:ext cx="3733800" cy="2016968"/>
          </a:xfrm>
          <a:prstGeom prst="wedgeEllipseCallout">
            <a:avLst>
              <a:gd name="adj1" fmla="val -57213"/>
              <a:gd name="adj2" fmla="val 52736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 vật gần như chuyển động thẳng đều</a:t>
            </a:r>
          </a:p>
        </p:txBody>
      </p:sp>
      <p:sp>
        <p:nvSpPr>
          <p:cNvPr id="17" name="Rectangle 49"/>
          <p:cNvSpPr>
            <a:spLocks noChangeArrowheads="1"/>
          </p:cNvSpPr>
          <p:nvPr/>
        </p:nvSpPr>
        <p:spPr bwMode="auto">
          <a:xfrm>
            <a:off x="2135209" y="903853"/>
            <a:ext cx="9146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Đo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nào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?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0" y="648119"/>
            <a:ext cx="1084698" cy="9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5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 descr="Oak"/>
          <p:cNvSpPr>
            <a:spLocks noChangeArrowheads="1"/>
          </p:cNvSpPr>
          <p:nvPr/>
        </p:nvSpPr>
        <p:spPr bwMode="auto">
          <a:xfrm>
            <a:off x="3429000" y="2057400"/>
            <a:ext cx="19050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000">
                <a:solidFill>
                  <a:schemeClr val="bg2"/>
                </a:solidFill>
                <a:latin typeface=".VnTime" pitchFamily="34" charset="0"/>
              </a:rPr>
              <a:t>A</a:t>
            </a:r>
          </a:p>
        </p:txBody>
      </p:sp>
      <p:sp>
        <p:nvSpPr>
          <p:cNvPr id="15363" name="Rectangle 17" descr="Walnut"/>
          <p:cNvSpPr>
            <a:spLocks noChangeArrowheads="1"/>
          </p:cNvSpPr>
          <p:nvPr/>
        </p:nvSpPr>
        <p:spPr bwMode="auto">
          <a:xfrm>
            <a:off x="2209800" y="2743200"/>
            <a:ext cx="8077200" cy="457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000">
              <a:solidFill>
                <a:schemeClr val="bg2"/>
              </a:solidFill>
              <a:latin typeface=".VnTime" pitchFamily="34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495800" y="914400"/>
            <a:ext cx="1371600" cy="1447800"/>
            <a:chOff x="2784" y="2640"/>
            <a:chExt cx="624" cy="672"/>
          </a:xfrm>
        </p:grpSpPr>
        <p:sp>
          <p:nvSpPr>
            <p:cNvPr id="17434" name="Line 30"/>
            <p:cNvSpPr>
              <a:spLocks noChangeShapeType="1"/>
            </p:cNvSpPr>
            <p:nvPr/>
          </p:nvSpPr>
          <p:spPr bwMode="auto">
            <a:xfrm flipV="1">
              <a:off x="2784" y="2640"/>
              <a:ext cx="0" cy="672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35" name="Group 31"/>
            <p:cNvGrpSpPr>
              <a:grpSpLocks/>
            </p:cNvGrpSpPr>
            <p:nvPr/>
          </p:nvGrpSpPr>
          <p:grpSpPr bwMode="auto">
            <a:xfrm>
              <a:off x="2880" y="2688"/>
              <a:ext cx="528" cy="243"/>
              <a:chOff x="2976" y="2688"/>
              <a:chExt cx="528" cy="243"/>
            </a:xfrm>
          </p:grpSpPr>
          <p:sp>
            <p:nvSpPr>
              <p:cNvPr id="17436" name="Text Box 32"/>
              <p:cNvSpPr txBox="1">
                <a:spLocks noChangeArrowheads="1"/>
              </p:cNvSpPr>
              <p:nvPr/>
            </p:nvSpPr>
            <p:spPr bwMode="auto">
              <a:xfrm>
                <a:off x="2976" y="2688"/>
                <a:ext cx="528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FF66FF"/>
                    </a:solidFill>
                    <a:latin typeface="Arial" charset="0"/>
                  </a:rPr>
                  <a:t>N</a:t>
                </a:r>
                <a:endParaRPr lang="fr-FR" sz="2800">
                  <a:solidFill>
                    <a:srgbClr val="FF66FF"/>
                  </a:solidFill>
                  <a:latin typeface="Arial" charset="0"/>
                </a:endParaRPr>
              </a:p>
            </p:txBody>
          </p:sp>
          <p:sp>
            <p:nvSpPr>
              <p:cNvPr id="17437" name="Line 33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495800" y="2438400"/>
            <a:ext cx="1371600" cy="1644650"/>
            <a:chOff x="4119" y="2133"/>
            <a:chExt cx="585" cy="686"/>
          </a:xfrm>
        </p:grpSpPr>
        <p:sp>
          <p:nvSpPr>
            <p:cNvPr id="17430" name="Line 35"/>
            <p:cNvSpPr>
              <a:spLocks noChangeShapeType="1"/>
            </p:cNvSpPr>
            <p:nvPr/>
          </p:nvSpPr>
          <p:spPr bwMode="auto">
            <a:xfrm>
              <a:off x="4119" y="2133"/>
              <a:ext cx="0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31" name="Group 36"/>
            <p:cNvGrpSpPr>
              <a:grpSpLocks/>
            </p:cNvGrpSpPr>
            <p:nvPr/>
          </p:nvGrpSpPr>
          <p:grpSpPr bwMode="auto">
            <a:xfrm>
              <a:off x="4176" y="2601"/>
              <a:ext cx="528" cy="218"/>
              <a:chOff x="2976" y="2688"/>
              <a:chExt cx="528" cy="218"/>
            </a:xfrm>
          </p:grpSpPr>
          <p:sp>
            <p:nvSpPr>
              <p:cNvPr id="17432" name="Text Box 37"/>
              <p:cNvSpPr txBox="1">
                <a:spLocks noChangeArrowheads="1"/>
              </p:cNvSpPr>
              <p:nvPr/>
            </p:nvSpPr>
            <p:spPr bwMode="auto">
              <a:xfrm>
                <a:off x="2976" y="2688"/>
                <a:ext cx="528" cy="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chemeClr val="tx2"/>
                    </a:solidFill>
                    <a:latin typeface="Arial" charset="0"/>
                  </a:rPr>
                  <a:t>P</a:t>
                </a:r>
                <a:endParaRPr lang="fr-FR" sz="2800">
                  <a:solidFill>
                    <a:schemeClr val="tx2"/>
                  </a:solidFill>
                  <a:latin typeface="Arial" charset="0"/>
                </a:endParaRPr>
              </a:p>
            </p:txBody>
          </p:sp>
          <p:sp>
            <p:nvSpPr>
              <p:cNvPr id="17433" name="Line 38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14" name="Text Box 71"/>
          <p:cNvSpPr txBox="1">
            <a:spLocks noChangeArrowheads="1"/>
          </p:cNvSpPr>
          <p:nvPr/>
        </p:nvSpPr>
        <p:spPr bwMode="auto">
          <a:xfrm>
            <a:off x="2438400" y="2667000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792" name="Text Box 72"/>
              <p:cNvSpPr txBox="1">
                <a:spLocks noChangeArrowheads="1"/>
              </p:cNvSpPr>
              <p:nvPr/>
            </p:nvSpPr>
            <p:spPr bwMode="auto">
              <a:xfrm>
                <a:off x="6624253" y="6029325"/>
                <a:ext cx="1751807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𝑚𝑠𝑡</m:t>
                        </m:r>
                      </m:sub>
                    </m:sSub>
                  </m:oMath>
                </a14:m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0792" name="Text 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253" y="6029325"/>
                <a:ext cx="1751807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0227" b="-29545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 bwMode="auto">
          <a:xfrm>
            <a:off x="1997224" y="124407"/>
            <a:ext cx="7740352" cy="6633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36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đó, những lực tác dụng lên vật là: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524000" y="2133600"/>
            <a:ext cx="2286000" cy="685800"/>
            <a:chOff x="0" y="2133600"/>
            <a:chExt cx="2286000" cy="685800"/>
          </a:xfrm>
        </p:grpSpPr>
        <p:grpSp>
          <p:nvGrpSpPr>
            <p:cNvPr id="17426" name="Group 60"/>
            <p:cNvGrpSpPr>
              <a:grpSpLocks/>
            </p:cNvGrpSpPr>
            <p:nvPr/>
          </p:nvGrpSpPr>
          <p:grpSpPr bwMode="auto">
            <a:xfrm>
              <a:off x="0" y="2133600"/>
              <a:ext cx="1327150" cy="523875"/>
              <a:chOff x="2976" y="2688"/>
              <a:chExt cx="528" cy="330"/>
            </a:xfrm>
          </p:grpSpPr>
          <p:sp>
            <p:nvSpPr>
              <p:cNvPr id="17428" name="Text Box 61"/>
              <p:cNvSpPr txBox="1">
                <a:spLocks noChangeArrowheads="1"/>
              </p:cNvSpPr>
              <p:nvPr/>
            </p:nvSpPr>
            <p:spPr bwMode="auto">
              <a:xfrm>
                <a:off x="2976" y="2688"/>
                <a:ext cx="52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00FF00"/>
                    </a:solidFill>
                    <a:latin typeface="Arial" charset="0"/>
                  </a:rPr>
                  <a:t>F</a:t>
                </a:r>
                <a:r>
                  <a:rPr lang="en-US" sz="2800" baseline="-25000">
                    <a:solidFill>
                      <a:srgbClr val="00FF00"/>
                    </a:solidFill>
                    <a:latin typeface="Arial" charset="0"/>
                  </a:rPr>
                  <a:t>mst</a:t>
                </a:r>
                <a:endParaRPr lang="fr-FR" sz="2800">
                  <a:solidFill>
                    <a:srgbClr val="00FF00"/>
                  </a:solidFill>
                  <a:latin typeface="Arial" charset="0"/>
                </a:endParaRPr>
              </a:p>
            </p:txBody>
          </p:sp>
          <p:sp>
            <p:nvSpPr>
              <p:cNvPr id="17429" name="Line 62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27" name="Left Arrow 33"/>
            <p:cNvSpPr>
              <a:spLocks noChangeArrowheads="1"/>
            </p:cNvSpPr>
            <p:nvPr/>
          </p:nvSpPr>
          <p:spPr bwMode="auto">
            <a:xfrm>
              <a:off x="0" y="2667000"/>
              <a:ext cx="2286000" cy="152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334001" y="1905000"/>
            <a:ext cx="3046413" cy="609600"/>
            <a:chOff x="3810000" y="1905000"/>
            <a:chExt cx="3046413" cy="609600"/>
          </a:xfrm>
        </p:grpSpPr>
        <p:grpSp>
          <p:nvGrpSpPr>
            <p:cNvPr id="17422" name="Group 55"/>
            <p:cNvGrpSpPr>
              <a:grpSpLocks/>
            </p:cNvGrpSpPr>
            <p:nvPr/>
          </p:nvGrpSpPr>
          <p:grpSpPr bwMode="auto">
            <a:xfrm>
              <a:off x="5791200" y="1905000"/>
              <a:ext cx="1065213" cy="584200"/>
              <a:chOff x="2976" y="2688"/>
              <a:chExt cx="528" cy="368"/>
            </a:xfrm>
          </p:grpSpPr>
          <p:sp>
            <p:nvSpPr>
              <p:cNvPr id="17424" name="Text Box 56"/>
              <p:cNvSpPr txBox="1">
                <a:spLocks noChangeArrowheads="1"/>
              </p:cNvSpPr>
              <p:nvPr/>
            </p:nvSpPr>
            <p:spPr bwMode="auto">
              <a:xfrm>
                <a:off x="2976" y="2688"/>
                <a:ext cx="52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>
                    <a:solidFill>
                      <a:srgbClr val="66CCFF"/>
                    </a:solidFill>
                    <a:latin typeface="Arial" charset="0"/>
                  </a:rPr>
                  <a:t>F</a:t>
                </a:r>
                <a:r>
                  <a:rPr lang="en-US" sz="3200" baseline="-25000">
                    <a:solidFill>
                      <a:srgbClr val="66CCFF"/>
                    </a:solidFill>
                    <a:latin typeface="Arial" charset="0"/>
                  </a:rPr>
                  <a:t>k</a:t>
                </a:r>
                <a:endParaRPr lang="fr-FR" sz="3200">
                  <a:solidFill>
                    <a:srgbClr val="66CCFF"/>
                  </a:solidFill>
                  <a:latin typeface="Arial" charset="0"/>
                </a:endParaRPr>
              </a:p>
            </p:txBody>
          </p:sp>
          <p:sp>
            <p:nvSpPr>
              <p:cNvPr id="17425" name="Line 57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66CC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23" name="Left Arrow 34"/>
            <p:cNvSpPr>
              <a:spLocks noChangeArrowheads="1"/>
            </p:cNvSpPr>
            <p:nvPr/>
          </p:nvSpPr>
          <p:spPr bwMode="auto">
            <a:xfrm rot="10800000">
              <a:off x="3810000" y="2362200"/>
              <a:ext cx="2286000" cy="152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3" name="Picture 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267201"/>
            <a:ext cx="5200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6331" y="5948362"/>
            <a:ext cx="29241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 bwMode="auto">
          <a:xfrm>
            <a:off x="2363552" y="5105400"/>
            <a:ext cx="7007696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a=0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800726" y="6130834"/>
            <a:ext cx="583307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3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 animBg="1"/>
      <p:bldP spid="3079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 descr="Walnut"/>
          <p:cNvSpPr>
            <a:spLocks noChangeArrowheads="1"/>
          </p:cNvSpPr>
          <p:nvPr/>
        </p:nvSpPr>
        <p:spPr bwMode="auto">
          <a:xfrm>
            <a:off x="2220913" y="5184775"/>
            <a:ext cx="80010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5" name="Rectangle 23" descr="Oak"/>
          <p:cNvSpPr>
            <a:spLocks noChangeArrowheads="1"/>
          </p:cNvSpPr>
          <p:nvPr/>
        </p:nvSpPr>
        <p:spPr bwMode="auto">
          <a:xfrm>
            <a:off x="3363913" y="4735513"/>
            <a:ext cx="1219200" cy="457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4572000" y="4800600"/>
            <a:ext cx="2909888" cy="304800"/>
            <a:chOff x="3048000" y="4800600"/>
            <a:chExt cx="2909888" cy="304800"/>
          </a:xfrm>
        </p:grpSpPr>
        <p:sp>
          <p:nvSpPr>
            <p:cNvPr id="7" name="Line 24"/>
            <p:cNvSpPr>
              <a:spLocks noChangeShapeType="1"/>
            </p:cNvSpPr>
            <p:nvPr/>
          </p:nvSpPr>
          <p:spPr bwMode="auto">
            <a:xfrm>
              <a:off x="3048000" y="49530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31"/>
            <p:cNvSpPr>
              <a:spLocks noChangeArrowheads="1"/>
            </p:cNvSpPr>
            <p:nvPr/>
          </p:nvSpPr>
          <p:spPr bwMode="auto">
            <a:xfrm rot="10800000">
              <a:off x="4219575" y="4870450"/>
              <a:ext cx="617538" cy="173038"/>
            </a:xfrm>
            <a:prstGeom prst="rect">
              <a:avLst/>
            </a:prstGeom>
            <a:gradFill rotWithShape="1">
              <a:gsLst>
                <a:gs pos="0">
                  <a:srgbClr val="993300"/>
                </a:gs>
                <a:gs pos="50000">
                  <a:srgbClr val="471800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Line 32"/>
            <p:cNvSpPr>
              <a:spLocks noChangeShapeType="1"/>
            </p:cNvSpPr>
            <p:nvPr/>
          </p:nvSpPr>
          <p:spPr bwMode="auto">
            <a:xfrm rot="10800000">
              <a:off x="4760913" y="4870450"/>
              <a:ext cx="0" cy="173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33"/>
            <p:cNvSpPr>
              <a:spLocks noChangeShapeType="1"/>
            </p:cNvSpPr>
            <p:nvPr/>
          </p:nvSpPr>
          <p:spPr bwMode="auto">
            <a:xfrm rot="10800000">
              <a:off x="4672013" y="4870450"/>
              <a:ext cx="0" cy="173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34"/>
            <p:cNvSpPr>
              <a:spLocks noChangeShapeType="1"/>
            </p:cNvSpPr>
            <p:nvPr/>
          </p:nvSpPr>
          <p:spPr bwMode="auto">
            <a:xfrm rot="10800000">
              <a:off x="4584700" y="4872038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5"/>
            <p:cNvSpPr>
              <a:spLocks noChangeShapeType="1"/>
            </p:cNvSpPr>
            <p:nvPr/>
          </p:nvSpPr>
          <p:spPr bwMode="auto">
            <a:xfrm rot="10800000">
              <a:off x="4495800" y="4872038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6"/>
            <p:cNvSpPr>
              <a:spLocks noChangeShapeType="1"/>
            </p:cNvSpPr>
            <p:nvPr/>
          </p:nvSpPr>
          <p:spPr bwMode="auto">
            <a:xfrm rot="10800000">
              <a:off x="4408488" y="4872038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7"/>
            <p:cNvSpPr>
              <a:spLocks noChangeShapeType="1"/>
            </p:cNvSpPr>
            <p:nvPr/>
          </p:nvSpPr>
          <p:spPr bwMode="auto">
            <a:xfrm rot="10800000">
              <a:off x="4319588" y="4872038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 flipH="1">
              <a:off x="4044950" y="4954588"/>
              <a:ext cx="1762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rc 39"/>
            <p:cNvSpPr>
              <a:spLocks/>
            </p:cNvSpPr>
            <p:nvPr/>
          </p:nvSpPr>
          <p:spPr bwMode="auto">
            <a:xfrm flipH="1">
              <a:off x="3962400" y="4905375"/>
              <a:ext cx="88900" cy="87313"/>
            </a:xfrm>
            <a:custGeom>
              <a:avLst/>
              <a:gdLst>
                <a:gd name="T0" fmla="*/ 0 w 43200"/>
                <a:gd name="T1" fmla="*/ 0 h 43121"/>
                <a:gd name="T2" fmla="*/ 0 w 43200"/>
                <a:gd name="T3" fmla="*/ 0 h 43121"/>
                <a:gd name="T4" fmla="*/ 0 w 43200"/>
                <a:gd name="T5" fmla="*/ 0 h 43121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21"/>
                <a:gd name="T11" fmla="*/ 43200 w 43200"/>
                <a:gd name="T12" fmla="*/ 43121 h 43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21" fill="none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</a:path>
                <a:path w="43200" h="43121" stroke="0" extrusionOk="0">
                  <a:moveTo>
                    <a:pt x="23448" y="0"/>
                  </a:moveTo>
                  <a:cubicBezTo>
                    <a:pt x="34620" y="960"/>
                    <a:pt x="43200" y="10308"/>
                    <a:pt x="43200" y="21521"/>
                  </a:cubicBezTo>
                  <a:cubicBezTo>
                    <a:pt x="43200" y="33450"/>
                    <a:pt x="33529" y="43121"/>
                    <a:pt x="21600" y="43121"/>
                  </a:cubicBezTo>
                  <a:cubicBezTo>
                    <a:pt x="9670" y="43121"/>
                    <a:pt x="0" y="33450"/>
                    <a:pt x="0" y="21521"/>
                  </a:cubicBezTo>
                  <a:cubicBezTo>
                    <a:pt x="-1" y="20677"/>
                    <a:pt x="49" y="19834"/>
                    <a:pt x="147" y="18996"/>
                  </a:cubicBezTo>
                  <a:lnTo>
                    <a:pt x="21600" y="21521"/>
                  </a:lnTo>
                  <a:lnTo>
                    <a:pt x="2344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40"/>
            <p:cNvSpPr>
              <a:spLocks noChangeArrowheads="1"/>
            </p:cNvSpPr>
            <p:nvPr/>
          </p:nvSpPr>
          <p:spPr bwMode="auto">
            <a:xfrm rot="10800000">
              <a:off x="4572000" y="4800600"/>
              <a:ext cx="1385888" cy="3048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8" name="Group 43"/>
          <p:cNvGrpSpPr>
            <a:grpSpLocks/>
          </p:cNvGrpSpPr>
          <p:nvPr/>
        </p:nvGrpSpPr>
        <p:grpSpPr bwMode="auto">
          <a:xfrm>
            <a:off x="2667001" y="4572000"/>
            <a:ext cx="1281113" cy="596900"/>
            <a:chOff x="1143000" y="4572000"/>
            <a:chExt cx="1281113" cy="5969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 flipH="1">
              <a:off x="1465263" y="5168900"/>
              <a:ext cx="931863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1143000" y="4635500"/>
              <a:ext cx="12811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chemeClr val="tx2"/>
                  </a:solidFill>
                  <a:latin typeface="Arial" panose="020B0604020202020204" pitchFamily="34" charset="0"/>
                </a:rPr>
                <a:t>F</a:t>
              </a:r>
              <a:r>
                <a:rPr lang="en-US" altLang="en-US" sz="1800" baseline="-25000">
                  <a:solidFill>
                    <a:schemeClr val="tx2"/>
                  </a:solidFill>
                  <a:latin typeface="Arial" panose="020B0604020202020204" pitchFamily="34" charset="0"/>
                </a:rPr>
                <a:t>mst</a:t>
              </a:r>
              <a:endParaRPr lang="fr-FR" altLang="en-US" sz="18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>
              <a:off x="1143000" y="4572000"/>
              <a:ext cx="368300" cy="0"/>
            </a:xfrm>
            <a:prstGeom prst="line">
              <a:avLst/>
            </a:prstGeom>
            <a:ln>
              <a:solidFill>
                <a:schemeClr val="tx2"/>
              </a:solidFill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5486401" y="4337050"/>
            <a:ext cx="1323975" cy="615950"/>
            <a:chOff x="4010025" y="4343400"/>
            <a:chExt cx="1323976" cy="615950"/>
          </a:xfrm>
        </p:grpSpPr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4010025" y="4953000"/>
              <a:ext cx="942975" cy="635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4306888" y="4343400"/>
              <a:ext cx="1027113" cy="398463"/>
              <a:chOff x="2976" y="2688"/>
              <a:chExt cx="528" cy="160"/>
            </a:xfrm>
          </p:grpSpPr>
          <p:sp>
            <p:nvSpPr>
              <p:cNvPr id="26" name="Text Box 28"/>
              <p:cNvSpPr txBox="1">
                <a:spLocks noChangeArrowheads="1"/>
              </p:cNvSpPr>
              <p:nvPr/>
            </p:nvSpPr>
            <p:spPr bwMode="auto">
              <a:xfrm>
                <a:off x="2976" y="2688"/>
                <a:ext cx="528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CC00"/>
                    </a:solidFill>
                    <a:latin typeface="Arial" panose="020B0604020202020204" pitchFamily="34" charset="0"/>
                  </a:rPr>
                  <a:t>F</a:t>
                </a:r>
                <a:r>
                  <a:rPr lang="en-US" altLang="en-US" sz="2000" baseline="-25000">
                    <a:solidFill>
                      <a:srgbClr val="00CC00"/>
                    </a:solidFill>
                    <a:latin typeface="Arial" panose="020B0604020202020204" pitchFamily="34" charset="0"/>
                  </a:rPr>
                  <a:t>đh</a:t>
                </a:r>
                <a:endParaRPr lang="fr-FR" altLang="en-US" sz="2000">
                  <a:solidFill>
                    <a:srgbClr val="00CC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24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4310063" y="4365625"/>
              <a:ext cx="368300" cy="0"/>
            </a:xfrm>
            <a:prstGeom prst="line">
              <a:avLst/>
            </a:prstGeom>
            <a:ln>
              <a:solidFill>
                <a:srgbClr val="00CC00"/>
              </a:solidFill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52" name="Rectangle 51">
            <a:hlinkClick r:id="rId4" action="ppaction://hlinkfile"/>
          </p:cNvPr>
          <p:cNvSpPr/>
          <p:nvPr/>
        </p:nvSpPr>
        <p:spPr bwMode="auto">
          <a:xfrm>
            <a:off x="395070" y="5946461"/>
            <a:ext cx="11243256" cy="6846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3" name="Rectangle 8" descr="Walnut"/>
          <p:cNvSpPr>
            <a:spLocks noChangeArrowheads="1"/>
          </p:cNvSpPr>
          <p:nvPr/>
        </p:nvSpPr>
        <p:spPr bwMode="auto">
          <a:xfrm>
            <a:off x="6154738" y="1772582"/>
            <a:ext cx="5029200" cy="533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2"/>
              </a:solidFill>
              <a:latin typeface=".VnTime" panose="020B7200000000000000" pitchFamily="34" charset="0"/>
            </a:endParaRPr>
          </a:p>
        </p:txBody>
      </p:sp>
      <p:sp>
        <p:nvSpPr>
          <p:cNvPr id="54" name="Rectangle 9" descr="Oak"/>
          <p:cNvSpPr>
            <a:spLocks noChangeArrowheads="1"/>
          </p:cNvSpPr>
          <p:nvPr/>
        </p:nvSpPr>
        <p:spPr bwMode="auto">
          <a:xfrm>
            <a:off x="6307138" y="1315382"/>
            <a:ext cx="1066800" cy="457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A</a:t>
            </a:r>
          </a:p>
        </p:txBody>
      </p:sp>
      <p:grpSp>
        <p:nvGrpSpPr>
          <p:cNvPr id="55" name="Group 10"/>
          <p:cNvGrpSpPr>
            <a:grpSpLocks/>
          </p:cNvGrpSpPr>
          <p:nvPr/>
        </p:nvGrpSpPr>
        <p:grpSpPr bwMode="auto">
          <a:xfrm>
            <a:off x="5410200" y="1086784"/>
            <a:ext cx="3640138" cy="665163"/>
            <a:chOff x="587" y="1776"/>
            <a:chExt cx="2293" cy="419"/>
          </a:xfrm>
        </p:grpSpPr>
        <p:grpSp>
          <p:nvGrpSpPr>
            <p:cNvPr id="56" name="Group 11"/>
            <p:cNvGrpSpPr>
              <a:grpSpLocks/>
            </p:cNvGrpSpPr>
            <p:nvPr/>
          </p:nvGrpSpPr>
          <p:grpSpPr bwMode="auto">
            <a:xfrm>
              <a:off x="587" y="1904"/>
              <a:ext cx="942" cy="291"/>
              <a:chOff x="2160" y="1533"/>
              <a:chExt cx="574" cy="291"/>
            </a:xfrm>
          </p:grpSpPr>
          <p:sp>
            <p:nvSpPr>
              <p:cNvPr id="61" name="Line 12"/>
              <p:cNvSpPr>
                <a:spLocks noChangeShapeType="1"/>
              </p:cNvSpPr>
              <p:nvPr/>
            </p:nvSpPr>
            <p:spPr bwMode="auto">
              <a:xfrm flipH="1">
                <a:off x="2313" y="1824"/>
                <a:ext cx="383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62" name="Text Box 13"/>
              <p:cNvSpPr txBox="1">
                <a:spLocks noChangeArrowheads="1"/>
              </p:cNvSpPr>
              <p:nvPr/>
            </p:nvSpPr>
            <p:spPr bwMode="auto">
              <a:xfrm>
                <a:off x="2208" y="1533"/>
                <a:ext cx="52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2400" baseline="-25000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mst</a:t>
                </a:r>
                <a:endParaRPr lang="fr-FR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Line 14"/>
              <p:cNvSpPr>
                <a:spLocks noChangeShapeType="1"/>
              </p:cNvSpPr>
              <p:nvPr/>
            </p:nvSpPr>
            <p:spPr bwMode="auto">
              <a:xfrm>
                <a:off x="2160" y="1549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57" name="Group 15"/>
            <p:cNvGrpSpPr>
              <a:grpSpLocks/>
            </p:cNvGrpSpPr>
            <p:nvPr/>
          </p:nvGrpSpPr>
          <p:grpSpPr bwMode="auto">
            <a:xfrm>
              <a:off x="1824" y="1776"/>
              <a:ext cx="1056" cy="310"/>
              <a:chOff x="2751" y="2736"/>
              <a:chExt cx="753" cy="310"/>
            </a:xfrm>
          </p:grpSpPr>
          <p:sp>
            <p:nvSpPr>
              <p:cNvPr id="58" name="Line 16"/>
              <p:cNvSpPr>
                <a:spLocks noChangeShapeType="1"/>
              </p:cNvSpPr>
              <p:nvPr/>
            </p:nvSpPr>
            <p:spPr bwMode="auto">
              <a:xfrm>
                <a:off x="2751" y="3001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59" name="Text Box 17"/>
              <p:cNvSpPr txBox="1">
                <a:spLocks noChangeArrowheads="1"/>
              </p:cNvSpPr>
              <p:nvPr/>
            </p:nvSpPr>
            <p:spPr bwMode="auto">
              <a:xfrm>
                <a:off x="2976" y="2736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600" dirty="0">
                    <a:solidFill>
                      <a:schemeClr val="hlin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fr-FR" altLang="en-US" sz="2600" dirty="0">
                  <a:solidFill>
                    <a:schemeClr val="hlin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Line 18"/>
              <p:cNvSpPr>
                <a:spLocks noChangeShapeType="1"/>
              </p:cNvSpPr>
              <p:nvPr/>
            </p:nvSpPr>
            <p:spPr bwMode="auto">
              <a:xfrm>
                <a:off x="2976" y="273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30619" y="189461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62106" y="2651385"/>
            <a:ext cx="9987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30619" y="3403523"/>
            <a:ext cx="11619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vecto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0" y="-13139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0" y="679127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I. LỰC MA SÁT TRƯỢT </a:t>
            </a: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-7546" y="1202347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62106" y="4182511"/>
            <a:ext cx="11619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9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4" descr="Papyrus"/>
          <p:cNvSpPr>
            <a:spLocks noChangeArrowheads="1"/>
          </p:cNvSpPr>
          <p:nvPr/>
        </p:nvSpPr>
        <p:spPr bwMode="auto">
          <a:xfrm>
            <a:off x="1432774" y="3897223"/>
            <a:ext cx="8763000" cy="1968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2001" name="Rectangle 17" descr="Papyrus"/>
          <p:cNvSpPr>
            <a:spLocks noChangeArrowheads="1"/>
          </p:cNvSpPr>
          <p:nvPr/>
        </p:nvSpPr>
        <p:spPr bwMode="auto">
          <a:xfrm>
            <a:off x="3871174" y="3360648"/>
            <a:ext cx="1295400" cy="533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>
              <a:solidFill>
                <a:srgbClr val="FF0000"/>
              </a:solidFill>
            </a:endParaRPr>
          </a:p>
        </p:txBody>
      </p:sp>
      <p:grpSp>
        <p:nvGrpSpPr>
          <p:cNvPr id="6148" name="Group 19"/>
          <p:cNvGrpSpPr>
            <a:grpSpLocks/>
          </p:cNvGrpSpPr>
          <p:nvPr/>
        </p:nvGrpSpPr>
        <p:grpSpPr bwMode="auto">
          <a:xfrm>
            <a:off x="3337774" y="3513048"/>
            <a:ext cx="838200" cy="366712"/>
            <a:chOff x="192" y="1977"/>
            <a:chExt cx="528" cy="231"/>
          </a:xfrm>
        </p:grpSpPr>
        <p:sp>
          <p:nvSpPr>
            <p:cNvPr id="6175" name="Line 20"/>
            <p:cNvSpPr>
              <a:spLocks noChangeShapeType="1"/>
            </p:cNvSpPr>
            <p:nvPr/>
          </p:nvSpPr>
          <p:spPr bwMode="auto">
            <a:xfrm>
              <a:off x="288" y="2208"/>
              <a:ext cx="432" cy="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6" name="Group 21"/>
            <p:cNvGrpSpPr>
              <a:grpSpLocks/>
            </p:cNvGrpSpPr>
            <p:nvPr/>
          </p:nvGrpSpPr>
          <p:grpSpPr bwMode="auto">
            <a:xfrm>
              <a:off x="192" y="1977"/>
              <a:ext cx="349" cy="212"/>
              <a:chOff x="624" y="1200"/>
              <a:chExt cx="349" cy="212"/>
            </a:xfrm>
          </p:grpSpPr>
          <p:sp>
            <p:nvSpPr>
              <p:cNvPr id="6177" name="Rectangle 22"/>
              <p:cNvSpPr>
                <a:spLocks noChangeArrowheads="1"/>
              </p:cNvSpPr>
              <p:nvPr/>
            </p:nvSpPr>
            <p:spPr bwMode="auto">
              <a:xfrm>
                <a:off x="624" y="1200"/>
                <a:ext cx="34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Times New Roman" panose="02020603050405020304" pitchFamily="18" charset="0"/>
                  </a:rPr>
                  <a:t>F</a:t>
                </a:r>
                <a:r>
                  <a:rPr lang="en-US" altLang="en-US" sz="1400">
                    <a:latin typeface="Times New Roman" panose="02020603050405020304" pitchFamily="18" charset="0"/>
                  </a:rPr>
                  <a:t>mst</a:t>
                </a:r>
              </a:p>
            </p:txBody>
          </p:sp>
          <p:sp>
            <p:nvSpPr>
              <p:cNvPr id="6178" name="Line 23"/>
              <p:cNvSpPr>
                <a:spLocks noChangeShapeType="1"/>
              </p:cNvSpPr>
              <p:nvPr/>
            </p:nvSpPr>
            <p:spPr bwMode="auto">
              <a:xfrm>
                <a:off x="672" y="1227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49" name="Text Box 24"/>
          <p:cNvSpPr txBox="1">
            <a:spLocks noChangeArrowheads="1"/>
          </p:cNvSpPr>
          <p:nvPr/>
        </p:nvSpPr>
        <p:spPr bwMode="auto">
          <a:xfrm rot="735886">
            <a:off x="5699974" y="268928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166574" y="3254286"/>
            <a:ext cx="609600" cy="396875"/>
            <a:chOff x="2400" y="1766"/>
            <a:chExt cx="384" cy="250"/>
          </a:xfrm>
        </p:grpSpPr>
        <p:sp>
          <p:nvSpPr>
            <p:cNvPr id="6171" name="Line 18"/>
            <p:cNvSpPr>
              <a:spLocks noChangeShapeType="1"/>
            </p:cNvSpPr>
            <p:nvPr/>
          </p:nvSpPr>
          <p:spPr bwMode="auto">
            <a:xfrm>
              <a:off x="2400" y="1968"/>
              <a:ext cx="240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2" name="Group 28"/>
            <p:cNvGrpSpPr>
              <a:grpSpLocks/>
            </p:cNvGrpSpPr>
            <p:nvPr/>
          </p:nvGrpSpPr>
          <p:grpSpPr bwMode="auto">
            <a:xfrm>
              <a:off x="2544" y="1766"/>
              <a:ext cx="240" cy="250"/>
              <a:chOff x="2592" y="1200"/>
              <a:chExt cx="240" cy="250"/>
            </a:xfrm>
          </p:grpSpPr>
          <p:sp>
            <p:nvSpPr>
              <p:cNvPr id="6173" name="Text Box 25"/>
              <p:cNvSpPr txBox="1">
                <a:spLocks noChangeArrowheads="1"/>
              </p:cNvSpPr>
              <p:nvPr/>
            </p:nvSpPr>
            <p:spPr bwMode="auto">
              <a:xfrm>
                <a:off x="2592" y="1200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v</a:t>
                </a:r>
              </a:p>
            </p:txBody>
          </p:sp>
          <p:sp>
            <p:nvSpPr>
              <p:cNvPr id="6174" name="Line 27"/>
              <p:cNvSpPr>
                <a:spLocks noChangeShapeType="1"/>
              </p:cNvSpPr>
              <p:nvPr/>
            </p:nvSpPr>
            <p:spPr bwMode="auto">
              <a:xfrm>
                <a:off x="2640" y="1245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014" name="Line 30"/>
          <p:cNvSpPr>
            <a:spLocks noChangeShapeType="1"/>
          </p:cNvSpPr>
          <p:nvPr/>
        </p:nvSpPr>
        <p:spPr bwMode="auto">
          <a:xfrm>
            <a:off x="3871174" y="3879760"/>
            <a:ext cx="1295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5852374" y="4489361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xúc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42021" name="Line 37"/>
          <p:cNvSpPr>
            <a:spLocks noChangeShapeType="1"/>
          </p:cNvSpPr>
          <p:nvPr/>
        </p:nvSpPr>
        <p:spPr bwMode="auto">
          <a:xfrm flipH="1" flipV="1">
            <a:off x="4785574" y="3955960"/>
            <a:ext cx="9906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Text Box 38"/>
          <p:cNvSpPr txBox="1">
            <a:spLocks noChangeArrowheads="1"/>
          </p:cNvSpPr>
          <p:nvPr/>
        </p:nvSpPr>
        <p:spPr bwMode="auto">
          <a:xfrm>
            <a:off x="6080974" y="2355761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 flipH="1">
            <a:off x="5699974" y="2736760"/>
            <a:ext cx="381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1813774" y="448936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Áp lực lên bề mặt tiếp xúc</a:t>
            </a:r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 flipV="1">
            <a:off x="3642574" y="4565560"/>
            <a:ext cx="762000" cy="457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3871174" y="3846423"/>
            <a:ext cx="1295400" cy="76200"/>
            <a:chOff x="1584" y="2640"/>
            <a:chExt cx="816" cy="48"/>
          </a:xfrm>
        </p:grpSpPr>
        <p:sp>
          <p:nvSpPr>
            <p:cNvPr id="6169" name="Line 42"/>
            <p:cNvSpPr>
              <a:spLocks noChangeShapeType="1"/>
            </p:cNvSpPr>
            <p:nvPr/>
          </p:nvSpPr>
          <p:spPr bwMode="auto">
            <a:xfrm>
              <a:off x="1584" y="2640"/>
              <a:ext cx="816" cy="0"/>
            </a:xfrm>
            <a:prstGeom prst="line">
              <a:avLst/>
            </a:prstGeom>
            <a:noFill/>
            <a:ln w="57150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Line 43"/>
            <p:cNvSpPr>
              <a:spLocks noChangeShapeType="1"/>
            </p:cNvSpPr>
            <p:nvPr/>
          </p:nvSpPr>
          <p:spPr bwMode="auto">
            <a:xfrm>
              <a:off x="1584" y="2688"/>
              <a:ext cx="816" cy="0"/>
            </a:xfrm>
            <a:prstGeom prst="line">
              <a:avLst/>
            </a:prstGeom>
            <a:noFill/>
            <a:ln w="57150">
              <a:pattFill prst="trellis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29" name="Line 45"/>
          <p:cNvSpPr>
            <a:spLocks noChangeShapeType="1"/>
          </p:cNvSpPr>
          <p:nvPr/>
        </p:nvSpPr>
        <p:spPr bwMode="auto">
          <a:xfrm flipH="1" flipV="1">
            <a:off x="4709374" y="4032160"/>
            <a:ext cx="1600200" cy="2057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Text Box 47"/>
          <p:cNvSpPr txBox="1">
            <a:spLocks noChangeArrowheads="1"/>
          </p:cNvSpPr>
          <p:nvPr/>
        </p:nvSpPr>
        <p:spPr bwMode="auto">
          <a:xfrm>
            <a:off x="1356574" y="5708561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4461724" y="3951200"/>
            <a:ext cx="509588" cy="1219200"/>
            <a:chOff x="543" y="3156"/>
            <a:chExt cx="321" cy="768"/>
          </a:xfrm>
        </p:grpSpPr>
        <p:sp>
          <p:nvSpPr>
            <p:cNvPr id="6165" name="Line 31"/>
            <p:cNvSpPr>
              <a:spLocks noChangeShapeType="1"/>
            </p:cNvSpPr>
            <p:nvPr/>
          </p:nvSpPr>
          <p:spPr bwMode="auto">
            <a:xfrm>
              <a:off x="543" y="3156"/>
              <a:ext cx="0" cy="76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66" name="Group 74"/>
            <p:cNvGrpSpPr>
              <a:grpSpLocks/>
            </p:cNvGrpSpPr>
            <p:nvPr/>
          </p:nvGrpSpPr>
          <p:grpSpPr bwMode="auto">
            <a:xfrm>
              <a:off x="576" y="3600"/>
              <a:ext cx="288" cy="291"/>
              <a:chOff x="576" y="3600"/>
              <a:chExt cx="288" cy="291"/>
            </a:xfrm>
          </p:grpSpPr>
          <p:sp>
            <p:nvSpPr>
              <p:cNvPr id="6167" name="Text Box 72"/>
              <p:cNvSpPr txBox="1">
                <a:spLocks noChangeArrowheads="1"/>
              </p:cNvSpPr>
              <p:nvPr/>
            </p:nvSpPr>
            <p:spPr bwMode="auto">
              <a:xfrm>
                <a:off x="576" y="3600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6168" name="Line 73"/>
              <p:cNvSpPr>
                <a:spLocks noChangeShapeType="1"/>
              </p:cNvSpPr>
              <p:nvPr/>
            </p:nvSpPr>
            <p:spPr bwMode="auto">
              <a:xfrm>
                <a:off x="624" y="3627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060" name="Text Box 76"/>
          <p:cNvSpPr txBox="1">
            <a:spLocks noChangeArrowheads="1"/>
          </p:cNvSpPr>
          <p:nvPr/>
        </p:nvSpPr>
        <p:spPr bwMode="auto">
          <a:xfrm>
            <a:off x="1051774" y="2000161"/>
            <a:ext cx="2362200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3" name="Rectangle 49"/>
          <p:cNvSpPr>
            <a:spLocks noChangeArrowheads="1"/>
          </p:cNvSpPr>
          <p:nvPr/>
        </p:nvSpPr>
        <p:spPr bwMode="auto">
          <a:xfrm>
            <a:off x="2135209" y="903853"/>
            <a:ext cx="9146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smtClean="0">
                <a:latin typeface="Times New Roman" panose="02020603050405020304" pitchFamily="18" charset="0"/>
              </a:rPr>
              <a:t>Độ </a:t>
            </a:r>
            <a:r>
              <a:rPr lang="vi-VN" altLang="en-US" sz="2800" b="1" dirty="0">
                <a:latin typeface="Times New Roman" panose="02020603050405020304" pitchFamily="18" charset="0"/>
              </a:rPr>
              <a:t>lớn của lực ma sát trượt phụ thuộc những yếu tố nào ?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6309574" y="5826828"/>
            <a:ext cx="3124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tình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xúc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8986" y="865"/>
            <a:ext cx="1219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31 - BÀI 13:LỰC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SÁT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0" y="648119"/>
            <a:ext cx="1084698" cy="9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4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8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5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4" grpId="0" animBg="1"/>
      <p:bldP spid="42014" grpId="1" animBg="1"/>
      <p:bldP spid="42020" grpId="0"/>
      <p:bldP spid="42020" grpId="1"/>
      <p:bldP spid="42021" grpId="0" animBg="1"/>
      <p:bldP spid="42021" grpId="1" animBg="1"/>
      <p:bldP spid="42022" grpId="0"/>
      <p:bldP spid="42022" grpId="1"/>
      <p:bldP spid="42023" grpId="0" animBg="1"/>
      <p:bldP spid="42023" grpId="1" animBg="1"/>
      <p:bldP spid="42024" grpId="0"/>
      <p:bldP spid="42024" grpId="1"/>
      <p:bldP spid="42025" grpId="0" animBg="1"/>
      <p:bldP spid="42025" grpId="1" animBg="1"/>
      <p:bldP spid="42029" grpId="0" animBg="1"/>
      <p:bldP spid="42060" grpId="0" animBg="1"/>
      <p:bldP spid="51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1204</Words>
  <Application>Microsoft Office PowerPoint</Application>
  <PresentationFormat>Widescreen</PresentationFormat>
  <Paragraphs>200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宋体</vt:lpstr>
      <vt:lpstr>.VnTime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Wingdings 3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Vien</dc:creator>
  <cp:lastModifiedBy>Vien</cp:lastModifiedBy>
  <cp:revision>37</cp:revision>
  <dcterms:created xsi:type="dcterms:W3CDTF">2019-11-17T13:41:49Z</dcterms:created>
  <dcterms:modified xsi:type="dcterms:W3CDTF">2019-11-20T23:17:34Z</dcterms:modified>
</cp:coreProperties>
</file>