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27688F-B4AA-4C77-959C-363B770F0EA4}" v="2" dt="2022-07-30T05:38:49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31" d="100"/>
          <a:sy n="31" d="100"/>
        </p:scale>
        <p:origin x="69" y="58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3827688F-B4AA-4C77-959C-363B770F0EA4}"/>
    <pc:docChg chg="custSel modSld">
      <pc:chgData name="Trang Ha" userId="270efafb50020bd6" providerId="LiveId" clId="{3827688F-B4AA-4C77-959C-363B770F0EA4}" dt="2022-07-30T05:38:54.216" v="173" actId="14100"/>
      <pc:docMkLst>
        <pc:docMk/>
      </pc:docMkLst>
      <pc:sldChg chg="addSp delSp modSp mod">
        <pc:chgData name="Trang Ha" userId="270efafb50020bd6" providerId="LiveId" clId="{3827688F-B4AA-4C77-959C-363B770F0EA4}" dt="2022-07-30T05:38:54.216" v="173" actId="14100"/>
        <pc:sldMkLst>
          <pc:docMk/>
          <pc:sldMk cId="4184934910" sldId="427"/>
        </pc:sldMkLst>
        <pc:spChg chg="mod">
          <ac:chgData name="Trang Ha" userId="270efafb50020bd6" providerId="LiveId" clId="{3827688F-B4AA-4C77-959C-363B770F0EA4}" dt="2022-07-30T05:37:50.090" v="168" actId="20577"/>
          <ac:spMkLst>
            <pc:docMk/>
            <pc:sldMk cId="4184934910" sldId="427"/>
            <ac:spMk id="25" creationId="{00000000-0000-0000-0000-000000000000}"/>
          </ac:spMkLst>
        </pc:spChg>
        <pc:picChg chg="add mod">
          <ac:chgData name="Trang Ha" userId="270efafb50020bd6" providerId="LiveId" clId="{3827688F-B4AA-4C77-959C-363B770F0EA4}" dt="2022-07-30T05:38:54.216" v="173" actId="14100"/>
          <ac:picMkLst>
            <pc:docMk/>
            <pc:sldMk cId="4184934910" sldId="427"/>
            <ac:picMk id="2" creationId="{8C9E6F47-7697-6B93-46A0-66B64DCA97A7}"/>
          </ac:picMkLst>
        </pc:picChg>
        <pc:picChg chg="del">
          <ac:chgData name="Trang Ha" userId="270efafb50020bd6" providerId="LiveId" clId="{3827688F-B4AA-4C77-959C-363B770F0EA4}" dt="2022-07-30T05:38:47.530" v="169" actId="478"/>
          <ac:picMkLst>
            <pc:docMk/>
            <pc:sldMk cId="4184934910" sldId="427"/>
            <ac:picMk id="102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67969" y="3870960"/>
            <a:ext cx="676075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Nong 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đồ đan khít bằng tre, hình tròn, long rộng và nông, dùng để phơi đựng.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9E6F47-7697-6B93-46A0-66B64DCA9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2719" y="2209800"/>
            <a:ext cx="5696932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9679</TotalTime>
  <Words>31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1044</cp:revision>
  <dcterms:created xsi:type="dcterms:W3CDTF">2008-09-09T22:52:10Z</dcterms:created>
  <dcterms:modified xsi:type="dcterms:W3CDTF">2022-07-30T05:38:56Z</dcterms:modified>
</cp:coreProperties>
</file>